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12192000" cy="6858000"/>
  <p:notesSz cx="6858000" cy="91440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游ゴシック" panose="020B0400000000000000" pitchFamily="50" charset="-128"/>
        <a:ea typeface="游ゴシック" panose="020B0400000000000000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游ゴシック" panose="020B0400000000000000" pitchFamily="50" charset="-128"/>
        <a:ea typeface="游ゴシック" panose="020B0400000000000000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游ゴシック" panose="020B0400000000000000" pitchFamily="50" charset="-128"/>
        <a:ea typeface="游ゴシック" panose="020B0400000000000000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游ゴシック" panose="020B0400000000000000" pitchFamily="50" charset="-128"/>
        <a:ea typeface="游ゴシック" panose="020B0400000000000000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游ゴシック" panose="020B0400000000000000" pitchFamily="50" charset="-128"/>
        <a:ea typeface="游ゴシック" panose="020B0400000000000000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游ゴシック" panose="020B0400000000000000" pitchFamily="50" charset="-128"/>
        <a:ea typeface="游ゴシック" panose="020B0400000000000000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游ゴシック" panose="020B0400000000000000" pitchFamily="50" charset="-128"/>
        <a:ea typeface="游ゴシック" panose="020B0400000000000000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游ゴシック" panose="020B0400000000000000" pitchFamily="50" charset="-128"/>
        <a:ea typeface="游ゴシック" panose="020B0400000000000000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游ゴシック" panose="020B0400000000000000" pitchFamily="50" charset="-128"/>
        <a:ea typeface="游ゴシック" panose="020B0400000000000000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64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955569436730808E-2"/>
          <c:y val="1.9854687499999999E-2"/>
          <c:w val="0.8653093282462625"/>
          <c:h val="0.96388299926900844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Sensitivity</c:v>
                </c:pt>
              </c:strCache>
            </c:strRef>
          </c:tx>
          <c:spPr>
            <a:ln w="9479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chemeClr val="bg1"/>
              </a:solidFill>
              <a:ln w="9479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Sheet1!$A$2:$A$18987</c:f>
              <c:numCache>
                <c:formatCode>0.0000_ </c:formatCode>
                <c:ptCount val="18986"/>
                <c:pt idx="0">
                  <c:v>1</c:v>
                </c:pt>
                <c:pt idx="1">
                  <c:v>0.99999989498688391</c:v>
                </c:pt>
                <c:pt idx="2">
                  <c:v>0.99999978997376771</c:v>
                </c:pt>
                <c:pt idx="3">
                  <c:v>0.99999957994753541</c:v>
                </c:pt>
                <c:pt idx="4">
                  <c:v>0.99999947493441932</c:v>
                </c:pt>
                <c:pt idx="5">
                  <c:v>0.99999926490818702</c:v>
                </c:pt>
                <c:pt idx="6">
                  <c:v>0.99999905488195473</c:v>
                </c:pt>
                <c:pt idx="7">
                  <c:v>0.99999884485572244</c:v>
                </c:pt>
                <c:pt idx="8">
                  <c:v>0.99999873984260634</c:v>
                </c:pt>
                <c:pt idx="9">
                  <c:v>0.99999863482949025</c:v>
                </c:pt>
                <c:pt idx="10">
                  <c:v>0.99999852981637405</c:v>
                </c:pt>
                <c:pt idx="11">
                  <c:v>0.99999842480325796</c:v>
                </c:pt>
                <c:pt idx="12">
                  <c:v>0.99999831979014175</c:v>
                </c:pt>
                <c:pt idx="13">
                  <c:v>0.99999821477702566</c:v>
                </c:pt>
                <c:pt idx="14">
                  <c:v>0.99999800475079337</c:v>
                </c:pt>
                <c:pt idx="15">
                  <c:v>0.99999789973767728</c:v>
                </c:pt>
                <c:pt idx="16">
                  <c:v>0.99999768971144498</c:v>
                </c:pt>
                <c:pt idx="17">
                  <c:v>0.99999747968521269</c:v>
                </c:pt>
                <c:pt idx="18">
                  <c:v>0.9999973746720966</c:v>
                </c:pt>
                <c:pt idx="19">
                  <c:v>0.99999726965898039</c:v>
                </c:pt>
                <c:pt idx="20">
                  <c:v>0.9999971646458643</c:v>
                </c:pt>
                <c:pt idx="21">
                  <c:v>0.9999970596327481</c:v>
                </c:pt>
                <c:pt idx="22">
                  <c:v>0.99999674459339971</c:v>
                </c:pt>
                <c:pt idx="23">
                  <c:v>0.99999653456716742</c:v>
                </c:pt>
                <c:pt idx="24">
                  <c:v>0.99999642955405132</c:v>
                </c:pt>
                <c:pt idx="25">
                  <c:v>0.99999632454093512</c:v>
                </c:pt>
                <c:pt idx="26">
                  <c:v>0.99999611451470294</c:v>
                </c:pt>
                <c:pt idx="27">
                  <c:v>0.99999548443600605</c:v>
                </c:pt>
                <c:pt idx="28">
                  <c:v>0.99999506438354147</c:v>
                </c:pt>
                <c:pt idx="29">
                  <c:v>0.99999474934419308</c:v>
                </c:pt>
                <c:pt idx="30">
                  <c:v>0.99999369921303172</c:v>
                </c:pt>
                <c:pt idx="31">
                  <c:v>0.99999306913433483</c:v>
                </c:pt>
                <c:pt idx="32">
                  <c:v>0.99999285910810265</c:v>
                </c:pt>
                <c:pt idx="33">
                  <c:v>0.99999275409498645</c:v>
                </c:pt>
                <c:pt idx="34">
                  <c:v>0.99999264908187036</c:v>
                </c:pt>
                <c:pt idx="35">
                  <c:v>0.99999212401628967</c:v>
                </c:pt>
                <c:pt idx="36">
                  <c:v>0.99999075884577981</c:v>
                </c:pt>
                <c:pt idx="37">
                  <c:v>0.99998981372773454</c:v>
                </c:pt>
                <c:pt idx="38">
                  <c:v>0.99998960370150236</c:v>
                </c:pt>
                <c:pt idx="39">
                  <c:v>0.99998949868838616</c:v>
                </c:pt>
                <c:pt idx="40">
                  <c:v>0.99998928866215386</c:v>
                </c:pt>
                <c:pt idx="41">
                  <c:v>0.99998708338671505</c:v>
                </c:pt>
                <c:pt idx="42">
                  <c:v>0.9999856132030891</c:v>
                </c:pt>
                <c:pt idx="43">
                  <c:v>0.99998466808504383</c:v>
                </c:pt>
                <c:pt idx="44">
                  <c:v>0.99998456307192773</c:v>
                </c:pt>
                <c:pt idx="45">
                  <c:v>0.99998414301946315</c:v>
                </c:pt>
                <c:pt idx="46">
                  <c:v>0.9999824628096049</c:v>
                </c:pt>
                <c:pt idx="47">
                  <c:v>0.99997910238988852</c:v>
                </c:pt>
                <c:pt idx="48">
                  <c:v>0.99997658207510121</c:v>
                </c:pt>
                <c:pt idx="49">
                  <c:v>0.999976477061985</c:v>
                </c:pt>
                <c:pt idx="50">
                  <c:v>0.99997574197017203</c:v>
                </c:pt>
                <c:pt idx="51">
                  <c:v>0.99997563695705594</c:v>
                </c:pt>
                <c:pt idx="52">
                  <c:v>0.99997490186524296</c:v>
                </c:pt>
                <c:pt idx="53">
                  <c:v>0.99997227653733955</c:v>
                </c:pt>
                <c:pt idx="54">
                  <c:v>0.99996723590776493</c:v>
                </c:pt>
                <c:pt idx="55">
                  <c:v>0.99996660582906804</c:v>
                </c:pt>
                <c:pt idx="56">
                  <c:v>0.99996650081595195</c:v>
                </c:pt>
                <c:pt idx="57">
                  <c:v>0.99996587073725507</c:v>
                </c:pt>
                <c:pt idx="58">
                  <c:v>0.99996219527819019</c:v>
                </c:pt>
                <c:pt idx="59">
                  <c:v>0.99995557945187352</c:v>
                </c:pt>
                <c:pt idx="60">
                  <c:v>0.99995179897969255</c:v>
                </c:pt>
                <c:pt idx="61">
                  <c:v>0.99995074884853119</c:v>
                </c:pt>
                <c:pt idx="62">
                  <c:v>0.9999504338091828</c:v>
                </c:pt>
                <c:pt idx="63">
                  <c:v>0.99995022378295051</c:v>
                </c:pt>
                <c:pt idx="64">
                  <c:v>0.99994854357309226</c:v>
                </c:pt>
                <c:pt idx="65">
                  <c:v>0.99994129766807871</c:v>
                </c:pt>
                <c:pt idx="66">
                  <c:v>0.99994119265496262</c:v>
                </c:pt>
                <c:pt idx="67">
                  <c:v>0.99993321165813609</c:v>
                </c:pt>
                <c:pt idx="68">
                  <c:v>0.99992985123841971</c:v>
                </c:pt>
                <c:pt idx="69">
                  <c:v>0.99992974622530351</c:v>
                </c:pt>
                <c:pt idx="70">
                  <c:v>0.99992848606790985</c:v>
                </c:pt>
                <c:pt idx="71">
                  <c:v>0.99992796100232917</c:v>
                </c:pt>
                <c:pt idx="72">
                  <c:v>0.99992754094986469</c:v>
                </c:pt>
                <c:pt idx="73">
                  <c:v>0.99992176522847709</c:v>
                </c:pt>
                <c:pt idx="74">
                  <c:v>0.99992166021536089</c:v>
                </c:pt>
                <c:pt idx="75">
                  <c:v>0.99991168396932772</c:v>
                </c:pt>
                <c:pt idx="76">
                  <c:v>0.99990349294626901</c:v>
                </c:pt>
                <c:pt idx="77">
                  <c:v>0.99990338793315281</c:v>
                </c:pt>
                <c:pt idx="78">
                  <c:v>0.99990034255278482</c:v>
                </c:pt>
                <c:pt idx="79">
                  <c:v>0.99989971247408804</c:v>
                </c:pt>
                <c:pt idx="80">
                  <c:v>0.99989698213306843</c:v>
                </c:pt>
                <c:pt idx="81">
                  <c:v>0.99989687711995223</c:v>
                </c:pt>
                <c:pt idx="82">
                  <c:v>0.99988648082145459</c:v>
                </c:pt>
                <c:pt idx="83">
                  <c:v>0.99987335418193735</c:v>
                </c:pt>
                <c:pt idx="84">
                  <c:v>0.99986778848678204</c:v>
                </c:pt>
                <c:pt idx="85">
                  <c:v>0.99986757846054974</c:v>
                </c:pt>
                <c:pt idx="86">
                  <c:v>0.9998656882244592</c:v>
                </c:pt>
                <c:pt idx="87">
                  <c:v>0.99986484811953014</c:v>
                </c:pt>
                <c:pt idx="88">
                  <c:v>0.99986432305394946</c:v>
                </c:pt>
                <c:pt idx="89">
                  <c:v>0.99985497688661318</c:v>
                </c:pt>
                <c:pt idx="90">
                  <c:v>0.99985487187349698</c:v>
                </c:pt>
                <c:pt idx="91">
                  <c:v>0.99983533943389524</c:v>
                </c:pt>
                <c:pt idx="92">
                  <c:v>0.99982084762386825</c:v>
                </c:pt>
                <c:pt idx="93">
                  <c:v>0.99982063759763595</c:v>
                </c:pt>
                <c:pt idx="94">
                  <c:v>0.9998163320598743</c:v>
                </c:pt>
                <c:pt idx="95">
                  <c:v>0.99981591200740971</c:v>
                </c:pt>
                <c:pt idx="96">
                  <c:v>0.99981465185001606</c:v>
                </c:pt>
                <c:pt idx="97">
                  <c:v>0.99981003127290602</c:v>
                </c:pt>
                <c:pt idx="98">
                  <c:v>0.99980971623355752</c:v>
                </c:pt>
                <c:pt idx="99">
                  <c:v>0.99979112891200106</c:v>
                </c:pt>
                <c:pt idx="100">
                  <c:v>0.99979091888576888</c:v>
                </c:pt>
                <c:pt idx="101">
                  <c:v>0.99976907615761212</c:v>
                </c:pt>
                <c:pt idx="102">
                  <c:v>0.99975657959679165</c:v>
                </c:pt>
                <c:pt idx="103">
                  <c:v>0.99975647458367545</c:v>
                </c:pt>
                <c:pt idx="104">
                  <c:v>0.99975573949186258</c:v>
                </c:pt>
                <c:pt idx="105">
                  <c:v>0.9997520640327977</c:v>
                </c:pt>
                <c:pt idx="106">
                  <c:v>0.99975027880982337</c:v>
                </c:pt>
                <c:pt idx="107">
                  <c:v>0.99974880862619742</c:v>
                </c:pt>
                <c:pt idx="108">
                  <c:v>0.99973442182928651</c:v>
                </c:pt>
                <c:pt idx="109">
                  <c:v>0.99973410678993802</c:v>
                </c:pt>
                <c:pt idx="110">
                  <c:v>0.99970312792067728</c:v>
                </c:pt>
                <c:pt idx="111">
                  <c:v>0.99970302290756119</c:v>
                </c:pt>
                <c:pt idx="112">
                  <c:v>0.99967781975968795</c:v>
                </c:pt>
                <c:pt idx="113">
                  <c:v>0.99967750472033956</c:v>
                </c:pt>
                <c:pt idx="114">
                  <c:v>0.99966584826444826</c:v>
                </c:pt>
                <c:pt idx="115">
                  <c:v>0.99966511317263529</c:v>
                </c:pt>
                <c:pt idx="116">
                  <c:v>0.99966227781849948</c:v>
                </c:pt>
                <c:pt idx="117">
                  <c:v>0.99965555697906672</c:v>
                </c:pt>
                <c:pt idx="118">
                  <c:v>0.99965492690036983</c:v>
                </c:pt>
                <c:pt idx="119">
                  <c:v>0.99962699341147709</c:v>
                </c:pt>
                <c:pt idx="120">
                  <c:v>0.9996267833852448</c:v>
                </c:pt>
                <c:pt idx="121">
                  <c:v>0.99958372800762818</c:v>
                </c:pt>
                <c:pt idx="122">
                  <c:v>0.99958362299451198</c:v>
                </c:pt>
                <c:pt idx="123">
                  <c:v>0.9995628303975167</c:v>
                </c:pt>
                <c:pt idx="124">
                  <c:v>0.99956230533193591</c:v>
                </c:pt>
                <c:pt idx="125">
                  <c:v>0.99955348423018031</c:v>
                </c:pt>
                <c:pt idx="126">
                  <c:v>0.99955169900720597</c:v>
                </c:pt>
                <c:pt idx="127">
                  <c:v>0.99954875863995418</c:v>
                </c:pt>
                <c:pt idx="128">
                  <c:v>0.9995276510036103</c:v>
                </c:pt>
                <c:pt idx="129">
                  <c:v>0.99947136397336023</c:v>
                </c:pt>
                <c:pt idx="130">
                  <c:v>0.99947094392089575</c:v>
                </c:pt>
                <c:pt idx="131">
                  <c:v>0.99943219408104067</c:v>
                </c:pt>
                <c:pt idx="132">
                  <c:v>0.99943208906792458</c:v>
                </c:pt>
                <c:pt idx="133">
                  <c:v>0.99943166901545999</c:v>
                </c:pt>
                <c:pt idx="134">
                  <c:v>0.99941549699557475</c:v>
                </c:pt>
                <c:pt idx="135">
                  <c:v>0.999414131825065</c:v>
                </c:pt>
                <c:pt idx="136">
                  <c:v>0.99940982628730324</c:v>
                </c:pt>
                <c:pt idx="137">
                  <c:v>0.99939711970025058</c:v>
                </c:pt>
                <c:pt idx="138">
                  <c:v>0.99939606956908922</c:v>
                </c:pt>
                <c:pt idx="139">
                  <c:v>0.99935217408654342</c:v>
                </c:pt>
                <c:pt idx="140">
                  <c:v>0.99935196406031113</c:v>
                </c:pt>
                <c:pt idx="141">
                  <c:v>0.99928727598077005</c:v>
                </c:pt>
                <c:pt idx="142">
                  <c:v>0.99925199157374756</c:v>
                </c:pt>
                <c:pt idx="143">
                  <c:v>0.99925188656063146</c:v>
                </c:pt>
                <c:pt idx="144">
                  <c:v>0.99925094144258619</c:v>
                </c:pt>
                <c:pt idx="145">
                  <c:v>0.99923676467190747</c:v>
                </c:pt>
                <c:pt idx="146">
                  <c:v>0.99923371929153948</c:v>
                </c:pt>
                <c:pt idx="147">
                  <c:v>0.99922867866196485</c:v>
                </c:pt>
                <c:pt idx="148">
                  <c:v>0.99918709346797419</c:v>
                </c:pt>
                <c:pt idx="149">
                  <c:v>0.99918583331058053</c:v>
                </c:pt>
                <c:pt idx="150">
                  <c:v>0.99909363179461119</c:v>
                </c:pt>
                <c:pt idx="151">
                  <c:v>0.9990932117421466</c:v>
                </c:pt>
                <c:pt idx="152">
                  <c:v>0.99902652841339878</c:v>
                </c:pt>
                <c:pt idx="153">
                  <c:v>0.9990260033478181</c:v>
                </c:pt>
                <c:pt idx="154">
                  <c:v>0.99899575957037035</c:v>
                </c:pt>
                <c:pt idx="155">
                  <c:v>0.99899565455725425</c:v>
                </c:pt>
                <c:pt idx="156">
                  <c:v>0.9989940793605121</c:v>
                </c:pt>
                <c:pt idx="157">
                  <c:v>0.99898609836368557</c:v>
                </c:pt>
                <c:pt idx="158">
                  <c:v>0.99897045140938101</c:v>
                </c:pt>
                <c:pt idx="159">
                  <c:v>0.99896814112082599</c:v>
                </c:pt>
                <c:pt idx="160">
                  <c:v>0.99888455068037996</c:v>
                </c:pt>
                <c:pt idx="161">
                  <c:v>0.99888413062791548</c:v>
                </c:pt>
                <c:pt idx="162">
                  <c:v>0.99877754231503513</c:v>
                </c:pt>
                <c:pt idx="163">
                  <c:v>0.99877712226257065</c:v>
                </c:pt>
                <c:pt idx="164">
                  <c:v>0.99871841993064936</c:v>
                </c:pt>
                <c:pt idx="165">
                  <c:v>0.99871684473390732</c:v>
                </c:pt>
                <c:pt idx="166">
                  <c:v>0.99869689224184099</c:v>
                </c:pt>
                <c:pt idx="167">
                  <c:v>0.99869269171719544</c:v>
                </c:pt>
                <c:pt idx="168">
                  <c:v>0.99868397562855604</c:v>
                </c:pt>
                <c:pt idx="169">
                  <c:v>0.99862569334909934</c:v>
                </c:pt>
                <c:pt idx="170">
                  <c:v>0.99862338306054421</c:v>
                </c:pt>
                <c:pt idx="171">
                  <c:v>0.99848172036687377</c:v>
                </c:pt>
                <c:pt idx="172">
                  <c:v>0.99848161535375768</c:v>
                </c:pt>
                <c:pt idx="173">
                  <c:v>0.99836862124079295</c:v>
                </c:pt>
                <c:pt idx="174">
                  <c:v>0.99836820118832847</c:v>
                </c:pt>
                <c:pt idx="175">
                  <c:v>0.99836767612274768</c:v>
                </c:pt>
                <c:pt idx="176">
                  <c:v>0.99832399066643429</c:v>
                </c:pt>
                <c:pt idx="177">
                  <c:v>0.99832189040411146</c:v>
                </c:pt>
                <c:pt idx="178">
                  <c:v>0.9983090788039426</c:v>
                </c:pt>
                <c:pt idx="179">
                  <c:v>0.9983089737908265</c:v>
                </c:pt>
                <c:pt idx="180">
                  <c:v>0.99828534583969541</c:v>
                </c:pt>
                <c:pt idx="181">
                  <c:v>0.99827999017077229</c:v>
                </c:pt>
                <c:pt idx="182">
                  <c:v>0.9981690963201304</c:v>
                </c:pt>
                <c:pt idx="183">
                  <c:v>0.99816815120208513</c:v>
                </c:pt>
                <c:pt idx="184">
                  <c:v>0.99799834499328965</c:v>
                </c:pt>
                <c:pt idx="185">
                  <c:v>0.99799813496705736</c:v>
                </c:pt>
                <c:pt idx="186">
                  <c:v>0.99790729862159788</c:v>
                </c:pt>
                <c:pt idx="187">
                  <c:v>0.99790719360848168</c:v>
                </c:pt>
                <c:pt idx="188">
                  <c:v>0.99790477830681057</c:v>
                </c:pt>
                <c:pt idx="189">
                  <c:v>0.99786749865058144</c:v>
                </c:pt>
                <c:pt idx="190">
                  <c:v>0.99786035775868409</c:v>
                </c:pt>
                <c:pt idx="191">
                  <c:v>0.99784765117163132</c:v>
                </c:pt>
                <c:pt idx="192">
                  <c:v>0.99776763117713407</c:v>
                </c:pt>
                <c:pt idx="193">
                  <c:v>0.99776427075741758</c:v>
                </c:pt>
                <c:pt idx="194">
                  <c:v>0.99753880759706892</c:v>
                </c:pt>
                <c:pt idx="195">
                  <c:v>0.99753817751837204</c:v>
                </c:pt>
                <c:pt idx="196">
                  <c:v>0.99735765997173043</c:v>
                </c:pt>
                <c:pt idx="197">
                  <c:v>0.99735744994549824</c:v>
                </c:pt>
                <c:pt idx="198">
                  <c:v>0.99735618978810459</c:v>
                </c:pt>
                <c:pt idx="199">
                  <c:v>0.99728278561992389</c:v>
                </c:pt>
                <c:pt idx="200">
                  <c:v>0.9972826806068078</c:v>
                </c:pt>
                <c:pt idx="201">
                  <c:v>0.99728068535760117</c:v>
                </c:pt>
                <c:pt idx="202">
                  <c:v>0.99725999777372198</c:v>
                </c:pt>
                <c:pt idx="203">
                  <c:v>0.99725989276060578</c:v>
                </c:pt>
                <c:pt idx="204">
                  <c:v>0.997227338694603</c:v>
                </c:pt>
                <c:pt idx="205">
                  <c:v>0.99721788751415052</c:v>
                </c:pt>
                <c:pt idx="206">
                  <c:v>0.9970583725907366</c:v>
                </c:pt>
                <c:pt idx="207">
                  <c:v>0.99705574726283308</c:v>
                </c:pt>
                <c:pt idx="208">
                  <c:v>0.99681432210883136</c:v>
                </c:pt>
                <c:pt idx="209">
                  <c:v>0.99681390205636689</c:v>
                </c:pt>
                <c:pt idx="210">
                  <c:v>0.99665375705425607</c:v>
                </c:pt>
                <c:pt idx="211">
                  <c:v>0.99665365204113998</c:v>
                </c:pt>
                <c:pt idx="212">
                  <c:v>0.99665092170012037</c:v>
                </c:pt>
                <c:pt idx="213">
                  <c:v>0.99659347952559274</c:v>
                </c:pt>
                <c:pt idx="214">
                  <c:v>0.99659337451247665</c:v>
                </c:pt>
                <c:pt idx="215">
                  <c:v>0.99658486845006944</c:v>
                </c:pt>
                <c:pt idx="216">
                  <c:v>0.99656596608916459</c:v>
                </c:pt>
                <c:pt idx="217">
                  <c:v>0.99644929651713499</c:v>
                </c:pt>
                <c:pt idx="218">
                  <c:v>0.99644215562523764</c:v>
                </c:pt>
                <c:pt idx="219">
                  <c:v>0.99615053420172184</c:v>
                </c:pt>
                <c:pt idx="220">
                  <c:v>0.99614853895251521</c:v>
                </c:pt>
                <c:pt idx="221">
                  <c:v>0.99588695128021487</c:v>
                </c:pt>
                <c:pt idx="222">
                  <c:v>0.99588590114905351</c:v>
                </c:pt>
                <c:pt idx="223">
                  <c:v>0.99588296078180161</c:v>
                </c:pt>
                <c:pt idx="224">
                  <c:v>0.99575736509490032</c:v>
                </c:pt>
                <c:pt idx="225">
                  <c:v>0.99575726008178422</c:v>
                </c:pt>
                <c:pt idx="226">
                  <c:v>0.99575347960960325</c:v>
                </c:pt>
                <c:pt idx="227">
                  <c:v>0.99571441473039979</c:v>
                </c:pt>
                <c:pt idx="228">
                  <c:v>0.9957143097172837</c:v>
                </c:pt>
                <c:pt idx="229">
                  <c:v>0.99567608494300941</c:v>
                </c:pt>
                <c:pt idx="230">
                  <c:v>0.99566075302805324</c:v>
                </c:pt>
                <c:pt idx="231">
                  <c:v>0.99544453102192465</c:v>
                </c:pt>
                <c:pt idx="232">
                  <c:v>0.99543991044481461</c:v>
                </c:pt>
                <c:pt idx="233">
                  <c:v>0.99510019301410746</c:v>
                </c:pt>
                <c:pt idx="234">
                  <c:v>0.99509798773866853</c:v>
                </c:pt>
                <c:pt idx="235">
                  <c:v>0.99487620003738464</c:v>
                </c:pt>
                <c:pt idx="236">
                  <c:v>0.99487588499803625</c:v>
                </c:pt>
                <c:pt idx="237">
                  <c:v>0.9948717894865069</c:v>
                </c:pt>
                <c:pt idx="238">
                  <c:v>0.9947783278131439</c:v>
                </c:pt>
                <c:pt idx="239">
                  <c:v>0.9947782228000277</c:v>
                </c:pt>
                <c:pt idx="240">
                  <c:v>0.99476908665892372</c:v>
                </c:pt>
                <c:pt idx="241">
                  <c:v>0.99473789776343069</c:v>
                </c:pt>
                <c:pt idx="242">
                  <c:v>0.99473779275031449</c:v>
                </c:pt>
                <c:pt idx="243">
                  <c:v>0.99458531370568182</c:v>
                </c:pt>
                <c:pt idx="244">
                  <c:v>0.9945771226826231</c:v>
                </c:pt>
                <c:pt idx="245">
                  <c:v>0.99417502746092989</c:v>
                </c:pt>
                <c:pt idx="246">
                  <c:v>0.9941718770674457</c:v>
                </c:pt>
                <c:pt idx="247">
                  <c:v>0.99380811163314298</c:v>
                </c:pt>
                <c:pt idx="248">
                  <c:v>0.99380737654133</c:v>
                </c:pt>
                <c:pt idx="249">
                  <c:v>0.99380370108226512</c:v>
                </c:pt>
                <c:pt idx="250">
                  <c:v>0.99361919303721036</c:v>
                </c:pt>
                <c:pt idx="251">
                  <c:v>0.99361866797162968</c:v>
                </c:pt>
                <c:pt idx="252">
                  <c:v>0.99361373235517114</c:v>
                </c:pt>
                <c:pt idx="253">
                  <c:v>0.99354778411823641</c:v>
                </c:pt>
                <c:pt idx="254">
                  <c:v>0.99354767910512021</c:v>
                </c:pt>
                <c:pt idx="255">
                  <c:v>0.99349170711421853</c:v>
                </c:pt>
                <c:pt idx="256">
                  <c:v>0.99346965435982959</c:v>
                </c:pt>
                <c:pt idx="257">
                  <c:v>0.99319473002177971</c:v>
                </c:pt>
                <c:pt idx="258">
                  <c:v>0.99318748411676616</c:v>
                </c:pt>
                <c:pt idx="259">
                  <c:v>0.99272794672054543</c:v>
                </c:pt>
                <c:pt idx="260">
                  <c:v>0.99272469131394514</c:v>
                </c:pt>
                <c:pt idx="261">
                  <c:v>0.99241668784431181</c:v>
                </c:pt>
                <c:pt idx="262">
                  <c:v>0.99241626779184722</c:v>
                </c:pt>
                <c:pt idx="263">
                  <c:v>0.99241133217538868</c:v>
                </c:pt>
                <c:pt idx="264">
                  <c:v>0.9922621085373563</c:v>
                </c:pt>
                <c:pt idx="265">
                  <c:v>0.99226200352424021</c:v>
                </c:pt>
                <c:pt idx="266">
                  <c:v>0.99224824680602608</c:v>
                </c:pt>
                <c:pt idx="267">
                  <c:v>0.99219437507744712</c:v>
                </c:pt>
                <c:pt idx="268">
                  <c:v>0.99219427006433103</c:v>
                </c:pt>
                <c:pt idx="269">
                  <c:v>0.99200230608803042</c:v>
                </c:pt>
                <c:pt idx="270">
                  <c:v>0.99198686915995804</c:v>
                </c:pt>
                <c:pt idx="271">
                  <c:v>0.99146432389405437</c:v>
                </c:pt>
                <c:pt idx="272">
                  <c:v>0.99146012336940881</c:v>
                </c:pt>
                <c:pt idx="273">
                  <c:v>0.99096299127761056</c:v>
                </c:pt>
                <c:pt idx="274">
                  <c:v>0.9909619411464492</c:v>
                </c:pt>
                <c:pt idx="275">
                  <c:v>0.99095721555622296</c:v>
                </c:pt>
                <c:pt idx="276">
                  <c:v>0.99070675927423335</c:v>
                </c:pt>
                <c:pt idx="277">
                  <c:v>0.99070644423488496</c:v>
                </c:pt>
                <c:pt idx="278">
                  <c:v>0.9907023487233555</c:v>
                </c:pt>
                <c:pt idx="279">
                  <c:v>0.99060542161716003</c:v>
                </c:pt>
                <c:pt idx="280">
                  <c:v>0.99060521159092774</c:v>
                </c:pt>
                <c:pt idx="281">
                  <c:v>0.99054020847203816</c:v>
                </c:pt>
                <c:pt idx="282">
                  <c:v>0.99050282380269294</c:v>
                </c:pt>
                <c:pt idx="283">
                  <c:v>0.99050271878957685</c:v>
                </c:pt>
                <c:pt idx="284">
                  <c:v>0.99015039978493313</c:v>
                </c:pt>
                <c:pt idx="285">
                  <c:v>0.99013863831592563</c:v>
                </c:pt>
                <c:pt idx="286">
                  <c:v>0.98953197754399524</c:v>
                </c:pt>
                <c:pt idx="287">
                  <c:v>0.989527251953769</c:v>
                </c:pt>
                <c:pt idx="288">
                  <c:v>0.98911560053850722</c:v>
                </c:pt>
                <c:pt idx="289">
                  <c:v>0.98911486544669425</c:v>
                </c:pt>
                <c:pt idx="290">
                  <c:v>0.98911013985646812</c:v>
                </c:pt>
                <c:pt idx="291">
                  <c:v>0.98891492047356711</c:v>
                </c:pt>
                <c:pt idx="292">
                  <c:v>0.98891450042110263</c:v>
                </c:pt>
                <c:pt idx="293">
                  <c:v>0.98889958855861093</c:v>
                </c:pt>
                <c:pt idx="294">
                  <c:v>0.98881463294765515</c:v>
                </c:pt>
                <c:pt idx="295">
                  <c:v>0.98881452793453906</c:v>
                </c:pt>
                <c:pt idx="296">
                  <c:v>0.98856722204603353</c:v>
                </c:pt>
                <c:pt idx="297">
                  <c:v>0.9885420188981604</c:v>
                </c:pt>
                <c:pt idx="298">
                  <c:v>0.98786205897116552</c:v>
                </c:pt>
                <c:pt idx="299">
                  <c:v>0.98785649327601022</c:v>
                </c:pt>
                <c:pt idx="300">
                  <c:v>0.98721748846430923</c:v>
                </c:pt>
                <c:pt idx="301">
                  <c:v>0.98721475812328963</c:v>
                </c:pt>
                <c:pt idx="302">
                  <c:v>0.98721055759864407</c:v>
                </c:pt>
                <c:pt idx="303">
                  <c:v>0.98686327922357497</c:v>
                </c:pt>
                <c:pt idx="304">
                  <c:v>0.98686243911864591</c:v>
                </c:pt>
                <c:pt idx="305">
                  <c:v>0.98685519321363235</c:v>
                </c:pt>
                <c:pt idx="306">
                  <c:v>0.98671783605772356</c:v>
                </c:pt>
                <c:pt idx="307">
                  <c:v>0.98671731099214288</c:v>
                </c:pt>
                <c:pt idx="308">
                  <c:v>0.98664065141736201</c:v>
                </c:pt>
                <c:pt idx="309">
                  <c:v>0.98658331425595058</c:v>
                </c:pt>
                <c:pt idx="310">
                  <c:v>0.98658320924283438</c:v>
                </c:pt>
                <c:pt idx="311">
                  <c:v>0.98613007764669802</c:v>
                </c:pt>
                <c:pt idx="312">
                  <c:v>0.98610991512839952</c:v>
                </c:pt>
                <c:pt idx="313">
                  <c:v>0.98531171043263299</c:v>
                </c:pt>
                <c:pt idx="314">
                  <c:v>0.9853058296981293</c:v>
                </c:pt>
                <c:pt idx="315">
                  <c:v>0.98474442957925445</c:v>
                </c:pt>
                <c:pt idx="316">
                  <c:v>0.98474180425135094</c:v>
                </c:pt>
                <c:pt idx="317">
                  <c:v>0.98473487338568588</c:v>
                </c:pt>
                <c:pt idx="318">
                  <c:v>0.98445606356233895</c:v>
                </c:pt>
                <c:pt idx="319">
                  <c:v>0.98445522345740988</c:v>
                </c:pt>
                <c:pt idx="320">
                  <c:v>0.98443590104404044</c:v>
                </c:pt>
                <c:pt idx="321">
                  <c:v>0.98432248687861112</c:v>
                </c:pt>
                <c:pt idx="322">
                  <c:v>0.98432227685237883</c:v>
                </c:pt>
                <c:pt idx="323">
                  <c:v>0.98403454091416021</c:v>
                </c:pt>
                <c:pt idx="324">
                  <c:v>0.98399421587756308</c:v>
                </c:pt>
                <c:pt idx="325">
                  <c:v>0.98399411086444699</c:v>
                </c:pt>
                <c:pt idx="326">
                  <c:v>0.98314854525330209</c:v>
                </c:pt>
                <c:pt idx="327">
                  <c:v>0.98313352837769441</c:v>
                </c:pt>
                <c:pt idx="328">
                  <c:v>0.98228449733371703</c:v>
                </c:pt>
                <c:pt idx="329">
                  <c:v>0.98228040182218757</c:v>
                </c:pt>
                <c:pt idx="330">
                  <c:v>0.98227515116638064</c:v>
                </c:pt>
                <c:pt idx="331">
                  <c:v>0.98182044437350224</c:v>
                </c:pt>
                <c:pt idx="332">
                  <c:v>0.98181844912429561</c:v>
                </c:pt>
                <c:pt idx="333">
                  <c:v>0.98181078316681758</c:v>
                </c:pt>
                <c:pt idx="334">
                  <c:v>0.98162669517422729</c:v>
                </c:pt>
                <c:pt idx="335">
                  <c:v>0.9816263801348788</c:v>
                </c:pt>
                <c:pt idx="336">
                  <c:v>0.98153480869760634</c:v>
                </c:pt>
                <c:pt idx="337">
                  <c:v>0.98145877920152225</c:v>
                </c:pt>
                <c:pt idx="338">
                  <c:v>0.98145846416217386</c:v>
                </c:pt>
                <c:pt idx="339">
                  <c:v>0.98092678275516609</c:v>
                </c:pt>
                <c:pt idx="340">
                  <c:v>0.98089916430562174</c:v>
                </c:pt>
                <c:pt idx="341">
                  <c:v>0.97992264733865264</c:v>
                </c:pt>
                <c:pt idx="342">
                  <c:v>0.97991256607950328</c:v>
                </c:pt>
                <c:pt idx="343">
                  <c:v>0.97919049589293705</c:v>
                </c:pt>
                <c:pt idx="344">
                  <c:v>0.97918829061749812</c:v>
                </c:pt>
                <c:pt idx="345">
                  <c:v>0.97918818560438203</c:v>
                </c:pt>
                <c:pt idx="346">
                  <c:v>0.97917894445016185</c:v>
                </c:pt>
                <c:pt idx="347">
                  <c:v>0.97881633416013658</c:v>
                </c:pt>
                <c:pt idx="348">
                  <c:v>0.97881538904209131</c:v>
                </c:pt>
                <c:pt idx="349">
                  <c:v>0.97879396636639915</c:v>
                </c:pt>
                <c:pt idx="350">
                  <c:v>0.97863844194139848</c:v>
                </c:pt>
                <c:pt idx="351">
                  <c:v>0.9786378118627016</c:v>
                </c:pt>
                <c:pt idx="352">
                  <c:v>0.97830439521896284</c:v>
                </c:pt>
                <c:pt idx="353">
                  <c:v>0.97825472401502944</c:v>
                </c:pt>
                <c:pt idx="354">
                  <c:v>0.97825461900191335</c:v>
                </c:pt>
                <c:pt idx="355">
                  <c:v>0.97724922342800613</c:v>
                </c:pt>
                <c:pt idx="356">
                  <c:v>0.97722727568673329</c:v>
                </c:pt>
                <c:pt idx="357">
                  <c:v>0.97722717067361708</c:v>
                </c:pt>
                <c:pt idx="358">
                  <c:v>0.97618880098124261</c:v>
                </c:pt>
                <c:pt idx="359">
                  <c:v>0.97617966484013852</c:v>
                </c:pt>
                <c:pt idx="360">
                  <c:v>0.97617357407940253</c:v>
                </c:pt>
                <c:pt idx="361">
                  <c:v>0.97558308532735738</c:v>
                </c:pt>
                <c:pt idx="362">
                  <c:v>0.97558109007815075</c:v>
                </c:pt>
                <c:pt idx="363">
                  <c:v>0.9755709038058854</c:v>
                </c:pt>
                <c:pt idx="364">
                  <c:v>0.97532527812723813</c:v>
                </c:pt>
                <c:pt idx="365">
                  <c:v>0.97532422799607676</c:v>
                </c:pt>
                <c:pt idx="366">
                  <c:v>0.9752298212046685</c:v>
                </c:pt>
                <c:pt idx="367">
                  <c:v>0.97512879858694346</c:v>
                </c:pt>
                <c:pt idx="368">
                  <c:v>0.97512848354759507</c:v>
                </c:pt>
                <c:pt idx="369">
                  <c:v>0.97452224282812927</c:v>
                </c:pt>
                <c:pt idx="370">
                  <c:v>0.97448128771283538</c:v>
                </c:pt>
                <c:pt idx="371">
                  <c:v>0.97448097267348688</c:v>
                </c:pt>
                <c:pt idx="372">
                  <c:v>0.97332677351401187</c:v>
                </c:pt>
                <c:pt idx="373">
                  <c:v>0.97331060149412663</c:v>
                </c:pt>
                <c:pt idx="374">
                  <c:v>0.97331049648101042</c:v>
                </c:pt>
                <c:pt idx="375">
                  <c:v>0.97240549344613147</c:v>
                </c:pt>
                <c:pt idx="376">
                  <c:v>0.97239940268539538</c:v>
                </c:pt>
                <c:pt idx="377">
                  <c:v>0.9723900565180591</c:v>
                </c:pt>
                <c:pt idx="378">
                  <c:v>0.97192327321682481</c:v>
                </c:pt>
                <c:pt idx="379">
                  <c:v>0.97192096292826979</c:v>
                </c:pt>
                <c:pt idx="380">
                  <c:v>0.97192085791515359</c:v>
                </c:pt>
                <c:pt idx="381">
                  <c:v>0.9718972299640225</c:v>
                </c:pt>
                <c:pt idx="382">
                  <c:v>0.97169644488596629</c:v>
                </c:pt>
                <c:pt idx="383">
                  <c:v>0.97169560478103711</c:v>
                </c:pt>
                <c:pt idx="384">
                  <c:v>0.97134381084197419</c:v>
                </c:pt>
                <c:pt idx="385">
                  <c:v>0.97126946155574834</c:v>
                </c:pt>
                <c:pt idx="386">
                  <c:v>0.97126893649016766</c:v>
                </c:pt>
                <c:pt idx="387">
                  <c:v>0.9700782977793927</c:v>
                </c:pt>
                <c:pt idx="388">
                  <c:v>0.97004847405440942</c:v>
                </c:pt>
                <c:pt idx="389">
                  <c:v>0.96882570133009616</c:v>
                </c:pt>
                <c:pt idx="390">
                  <c:v>0.96881309975615959</c:v>
                </c:pt>
                <c:pt idx="391">
                  <c:v>0.96881299474304339</c:v>
                </c:pt>
                <c:pt idx="392">
                  <c:v>0.96880627390361052</c:v>
                </c:pt>
                <c:pt idx="393">
                  <c:v>0.96806719159222987</c:v>
                </c:pt>
                <c:pt idx="394">
                  <c:v>0.96806288605446822</c:v>
                </c:pt>
                <c:pt idx="395">
                  <c:v>0.96805364490024803</c:v>
                </c:pt>
                <c:pt idx="396">
                  <c:v>0.96774049578792387</c:v>
                </c:pt>
                <c:pt idx="397">
                  <c:v>0.96773818549936885</c:v>
                </c:pt>
                <c:pt idx="398">
                  <c:v>0.96762414125524276</c:v>
                </c:pt>
                <c:pt idx="399">
                  <c:v>0.96749035454528265</c:v>
                </c:pt>
                <c:pt idx="400">
                  <c:v>0.96748951444035358</c:v>
                </c:pt>
                <c:pt idx="401">
                  <c:v>0.9667981080836997</c:v>
                </c:pt>
                <c:pt idx="402">
                  <c:v>0.96674203107968182</c:v>
                </c:pt>
                <c:pt idx="403">
                  <c:v>0.96674192606656573</c:v>
                </c:pt>
                <c:pt idx="404">
                  <c:v>0.96540195870464218</c:v>
                </c:pt>
                <c:pt idx="405">
                  <c:v>0.96537854077974339</c:v>
                </c:pt>
                <c:pt idx="406">
                  <c:v>0.9653784357666273</c:v>
                </c:pt>
                <c:pt idx="407">
                  <c:v>0.9643257842904579</c:v>
                </c:pt>
                <c:pt idx="408">
                  <c:v>0.96431654313623771</c:v>
                </c:pt>
                <c:pt idx="409">
                  <c:v>0.96430782704759821</c:v>
                </c:pt>
                <c:pt idx="410">
                  <c:v>0.96374117627291644</c:v>
                </c:pt>
                <c:pt idx="411">
                  <c:v>0.96373750081385168</c:v>
                </c:pt>
                <c:pt idx="412">
                  <c:v>0.96370946231184274</c:v>
                </c:pt>
                <c:pt idx="413">
                  <c:v>0.96344713954772954</c:v>
                </c:pt>
                <c:pt idx="414">
                  <c:v>0.96344556435098738</c:v>
                </c:pt>
                <c:pt idx="415">
                  <c:v>0.96304798469328823</c:v>
                </c:pt>
                <c:pt idx="416">
                  <c:v>0.96294538687882114</c:v>
                </c:pt>
                <c:pt idx="417">
                  <c:v>0.96294475680012437</c:v>
                </c:pt>
                <c:pt idx="418">
                  <c:v>0.96164332925182361</c:v>
                </c:pt>
                <c:pt idx="419">
                  <c:v>0.96160531450378151</c:v>
                </c:pt>
                <c:pt idx="420">
                  <c:v>0.96160520949066541</c:v>
                </c:pt>
                <c:pt idx="421">
                  <c:v>0.96018774244903193</c:v>
                </c:pt>
                <c:pt idx="422">
                  <c:v>0.9601739857308178</c:v>
                </c:pt>
                <c:pt idx="423">
                  <c:v>0.9601738807177016</c:v>
                </c:pt>
                <c:pt idx="424">
                  <c:v>0.96016673982580425</c:v>
                </c:pt>
                <c:pt idx="425">
                  <c:v>0.95930479216854181</c:v>
                </c:pt>
                <c:pt idx="426">
                  <c:v>0.95929807132910905</c:v>
                </c:pt>
                <c:pt idx="427">
                  <c:v>0.9592846296502433</c:v>
                </c:pt>
                <c:pt idx="428">
                  <c:v>0.9588882051368216</c:v>
                </c:pt>
                <c:pt idx="429">
                  <c:v>0.958885474795802</c:v>
                </c:pt>
                <c:pt idx="430">
                  <c:v>0.95875924903020393</c:v>
                </c:pt>
                <c:pt idx="431">
                  <c:v>0.95858230192951099</c:v>
                </c:pt>
                <c:pt idx="432">
                  <c:v>0.95858104177211734</c:v>
                </c:pt>
                <c:pt idx="433">
                  <c:v>0.95784101434269142</c:v>
                </c:pt>
                <c:pt idx="434">
                  <c:v>0.95776677006958166</c:v>
                </c:pt>
                <c:pt idx="435">
                  <c:v>0.95776603497776869</c:v>
                </c:pt>
                <c:pt idx="436">
                  <c:v>0.95627684397781287</c:v>
                </c:pt>
                <c:pt idx="437">
                  <c:v>0.95624502500362296</c:v>
                </c:pt>
                <c:pt idx="438">
                  <c:v>0.95624470996427458</c:v>
                </c:pt>
                <c:pt idx="439">
                  <c:v>0.95500334991840485</c:v>
                </c:pt>
                <c:pt idx="440">
                  <c:v>0.95498896312149384</c:v>
                </c:pt>
                <c:pt idx="441">
                  <c:v>0.95498885810837775</c:v>
                </c:pt>
                <c:pt idx="442">
                  <c:v>0.95497730666560254</c:v>
                </c:pt>
                <c:pt idx="443">
                  <c:v>0.95431792930937076</c:v>
                </c:pt>
                <c:pt idx="444">
                  <c:v>0.95431236361421545</c:v>
                </c:pt>
                <c:pt idx="445">
                  <c:v>0.95428348500727744</c:v>
                </c:pt>
                <c:pt idx="446">
                  <c:v>0.95394639290447381</c:v>
                </c:pt>
                <c:pt idx="447">
                  <c:v>0.95394429264215097</c:v>
                </c:pt>
                <c:pt idx="448">
                  <c:v>0.95350124230516387</c:v>
                </c:pt>
                <c:pt idx="449">
                  <c:v>0.95337585664449487</c:v>
                </c:pt>
                <c:pt idx="450">
                  <c:v>0.95337543659203039</c:v>
                </c:pt>
                <c:pt idx="451">
                  <c:v>0.95197193629484322</c:v>
                </c:pt>
                <c:pt idx="452">
                  <c:v>0.95191858963184506</c:v>
                </c:pt>
                <c:pt idx="453">
                  <c:v>0.95034895858492729</c:v>
                </c:pt>
                <c:pt idx="454">
                  <c:v>0.95032764092235122</c:v>
                </c:pt>
                <c:pt idx="455">
                  <c:v>0.95032743089611893</c:v>
                </c:pt>
                <c:pt idx="456">
                  <c:v>0.9503196599255247</c:v>
                </c:pt>
                <c:pt idx="457">
                  <c:v>0.94934240786674251</c:v>
                </c:pt>
                <c:pt idx="458">
                  <c:v>0.94933169652889648</c:v>
                </c:pt>
                <c:pt idx="459">
                  <c:v>0.9493196200205406</c:v>
                </c:pt>
                <c:pt idx="460">
                  <c:v>0.94888161031312812</c:v>
                </c:pt>
                <c:pt idx="461">
                  <c:v>0.94887698973601808</c:v>
                </c:pt>
                <c:pt idx="462">
                  <c:v>0.94875212914092966</c:v>
                </c:pt>
                <c:pt idx="463">
                  <c:v>0.94853265172820089</c:v>
                </c:pt>
                <c:pt idx="464">
                  <c:v>0.94853076149211035</c:v>
                </c:pt>
                <c:pt idx="465">
                  <c:v>0.94772237052407848</c:v>
                </c:pt>
                <c:pt idx="466">
                  <c:v>0.94762512837853452</c:v>
                </c:pt>
                <c:pt idx="467">
                  <c:v>0.94762407824737305</c:v>
                </c:pt>
                <c:pt idx="468">
                  <c:v>0.94601307203269691</c:v>
                </c:pt>
                <c:pt idx="469">
                  <c:v>0.94596938657638341</c:v>
                </c:pt>
                <c:pt idx="470">
                  <c:v>0.94596886151080273</c:v>
                </c:pt>
                <c:pt idx="471">
                  <c:v>0.94460946672239365</c:v>
                </c:pt>
                <c:pt idx="472">
                  <c:v>0.94459182451888246</c:v>
                </c:pt>
                <c:pt idx="473">
                  <c:v>0.94459171950576626</c:v>
                </c:pt>
                <c:pt idx="474">
                  <c:v>0.94457974801052647</c:v>
                </c:pt>
                <c:pt idx="475">
                  <c:v>0.94382060819396341</c:v>
                </c:pt>
                <c:pt idx="476">
                  <c:v>0.94381420239387903</c:v>
                </c:pt>
                <c:pt idx="477">
                  <c:v>0.94381409738076283</c:v>
                </c:pt>
                <c:pt idx="478">
                  <c:v>0.94378815914107672</c:v>
                </c:pt>
                <c:pt idx="479">
                  <c:v>0.94340454622782388</c:v>
                </c:pt>
                <c:pt idx="480">
                  <c:v>0.943400870768759</c:v>
                </c:pt>
                <c:pt idx="481">
                  <c:v>0.94340076575564291</c:v>
                </c:pt>
                <c:pt idx="482">
                  <c:v>0.9429489993300163</c:v>
                </c:pt>
                <c:pt idx="483">
                  <c:v>0.94278958941971847</c:v>
                </c:pt>
                <c:pt idx="484">
                  <c:v>0.9427885392885571</c:v>
                </c:pt>
                <c:pt idx="485">
                  <c:v>0.94125839317330739</c:v>
                </c:pt>
                <c:pt idx="486">
                  <c:v>0.94119402013311459</c:v>
                </c:pt>
                <c:pt idx="487">
                  <c:v>0.94119349506753391</c:v>
                </c:pt>
                <c:pt idx="488">
                  <c:v>0.93945500292986595</c:v>
                </c:pt>
                <c:pt idx="489">
                  <c:v>0.93943063988692188</c:v>
                </c:pt>
                <c:pt idx="490">
                  <c:v>0.93943053487380579</c:v>
                </c:pt>
                <c:pt idx="491">
                  <c:v>0.93942202881139858</c:v>
                </c:pt>
                <c:pt idx="492">
                  <c:v>0.93830678951801083</c:v>
                </c:pt>
                <c:pt idx="493">
                  <c:v>0.93829429295719036</c:v>
                </c:pt>
                <c:pt idx="494">
                  <c:v>0.93828221644883447</c:v>
                </c:pt>
                <c:pt idx="495">
                  <c:v>0.93775557567140133</c:v>
                </c:pt>
                <c:pt idx="496">
                  <c:v>0.93775169018610427</c:v>
                </c:pt>
                <c:pt idx="497">
                  <c:v>0.93762651455166746</c:v>
                </c:pt>
                <c:pt idx="498">
                  <c:v>0.93736324666950899</c:v>
                </c:pt>
                <c:pt idx="499">
                  <c:v>0.93736104139407006</c:v>
                </c:pt>
                <c:pt idx="500">
                  <c:v>0.93736093638095397</c:v>
                </c:pt>
                <c:pt idx="501">
                  <c:v>0.93651453066488</c:v>
                </c:pt>
                <c:pt idx="502">
                  <c:v>0.93640111649945079</c:v>
                </c:pt>
                <c:pt idx="503">
                  <c:v>0.93639943628959255</c:v>
                </c:pt>
                <c:pt idx="504">
                  <c:v>0.93461526344640444</c:v>
                </c:pt>
                <c:pt idx="505">
                  <c:v>0.93455656111448315</c:v>
                </c:pt>
                <c:pt idx="506">
                  <c:v>0.93455645610136706</c:v>
                </c:pt>
                <c:pt idx="507">
                  <c:v>0.9330510930815259</c:v>
                </c:pt>
                <c:pt idx="508">
                  <c:v>0.93302872528778846</c:v>
                </c:pt>
                <c:pt idx="509">
                  <c:v>0.93302862027467226</c:v>
                </c:pt>
                <c:pt idx="510">
                  <c:v>0.93301559864827122</c:v>
                </c:pt>
                <c:pt idx="511">
                  <c:v>0.93216121193537071</c:v>
                </c:pt>
                <c:pt idx="512">
                  <c:v>0.93215197078115053</c:v>
                </c:pt>
                <c:pt idx="513">
                  <c:v>0.93212204204305116</c:v>
                </c:pt>
                <c:pt idx="514">
                  <c:v>0.93167311097156036</c:v>
                </c:pt>
                <c:pt idx="515">
                  <c:v>0.93166817535510182</c:v>
                </c:pt>
                <c:pt idx="516">
                  <c:v>0.93120401738177094</c:v>
                </c:pt>
                <c:pt idx="517">
                  <c:v>0.93102286975643256</c:v>
                </c:pt>
                <c:pt idx="518">
                  <c:v>0.9310217146121551</c:v>
                </c:pt>
                <c:pt idx="519">
                  <c:v>0.92937930947575353</c:v>
                </c:pt>
                <c:pt idx="520">
                  <c:v>0.92929540399595911</c:v>
                </c:pt>
                <c:pt idx="521">
                  <c:v>0.92929456389102993</c:v>
                </c:pt>
                <c:pt idx="522">
                  <c:v>0.92740380273496159</c:v>
                </c:pt>
                <c:pt idx="523">
                  <c:v>0.92736641806561637</c:v>
                </c:pt>
                <c:pt idx="524">
                  <c:v>0.92736599801315189</c:v>
                </c:pt>
                <c:pt idx="525">
                  <c:v>0.92735675685893171</c:v>
                </c:pt>
                <c:pt idx="526">
                  <c:v>0.92614459045934838</c:v>
                </c:pt>
                <c:pt idx="527">
                  <c:v>0.92612799838699855</c:v>
                </c:pt>
                <c:pt idx="528">
                  <c:v>0.92611266647204238</c:v>
                </c:pt>
                <c:pt idx="529">
                  <c:v>0.92554654076294129</c:v>
                </c:pt>
                <c:pt idx="530">
                  <c:v>0.92553897981857935</c:v>
                </c:pt>
                <c:pt idx="531">
                  <c:v>0.92553887480546315</c:v>
                </c:pt>
                <c:pt idx="532">
                  <c:v>0.92541611447269767</c:v>
                </c:pt>
                <c:pt idx="533">
                  <c:v>0.92512533315411094</c:v>
                </c:pt>
                <c:pt idx="534">
                  <c:v>0.92512260281309133</c:v>
                </c:pt>
                <c:pt idx="535">
                  <c:v>0.92425298919835086</c:v>
                </c:pt>
                <c:pt idx="536">
                  <c:v>0.92411374180635164</c:v>
                </c:pt>
                <c:pt idx="537">
                  <c:v>0.92411216660960949</c:v>
                </c:pt>
                <c:pt idx="538">
                  <c:v>0.9222197252436829</c:v>
                </c:pt>
                <c:pt idx="539">
                  <c:v>0.92215209679688992</c:v>
                </c:pt>
                <c:pt idx="540">
                  <c:v>0.92215167674442533</c:v>
                </c:pt>
                <c:pt idx="541">
                  <c:v>0.92053668003133593</c:v>
                </c:pt>
                <c:pt idx="542">
                  <c:v>0.92050654126700426</c:v>
                </c:pt>
                <c:pt idx="543">
                  <c:v>0.92050633124077197</c:v>
                </c:pt>
                <c:pt idx="544">
                  <c:v>0.92049204945697716</c:v>
                </c:pt>
                <c:pt idx="545">
                  <c:v>0.91954798154289474</c:v>
                </c:pt>
                <c:pt idx="546">
                  <c:v>0.91953516994272588</c:v>
                </c:pt>
                <c:pt idx="547">
                  <c:v>0.91950303592918758</c:v>
                </c:pt>
                <c:pt idx="548">
                  <c:v>0.91901398984733196</c:v>
                </c:pt>
                <c:pt idx="549">
                  <c:v>0.91900800409971206</c:v>
                </c:pt>
                <c:pt idx="550">
                  <c:v>0.91853576011643856</c:v>
                </c:pt>
                <c:pt idx="551">
                  <c:v>0.91832289853002635</c:v>
                </c:pt>
                <c:pt idx="552">
                  <c:v>0.91832090328081972</c:v>
                </c:pt>
                <c:pt idx="553">
                  <c:v>0.91666831187215281</c:v>
                </c:pt>
                <c:pt idx="554">
                  <c:v>0.91656392883471149</c:v>
                </c:pt>
                <c:pt idx="555">
                  <c:v>0.91656245865108554</c:v>
                </c:pt>
                <c:pt idx="556">
                  <c:v>0.91458579676601603</c:v>
                </c:pt>
                <c:pt idx="557">
                  <c:v>0.91453906592933454</c:v>
                </c:pt>
                <c:pt idx="558">
                  <c:v>0.91453843585063777</c:v>
                </c:pt>
                <c:pt idx="559">
                  <c:v>0.91452698942097865</c:v>
                </c:pt>
                <c:pt idx="560">
                  <c:v>0.91323154762029779</c:v>
                </c:pt>
                <c:pt idx="561">
                  <c:v>0.91320623945930846</c:v>
                </c:pt>
                <c:pt idx="562">
                  <c:v>0.91320592441996007</c:v>
                </c:pt>
                <c:pt idx="563">
                  <c:v>0.91318922733449404</c:v>
                </c:pt>
                <c:pt idx="564">
                  <c:v>0.91254381672270868</c:v>
                </c:pt>
                <c:pt idx="565">
                  <c:v>0.9125314251750043</c:v>
                </c:pt>
                <c:pt idx="566">
                  <c:v>0.9125313201618882</c:v>
                </c:pt>
                <c:pt idx="567">
                  <c:v>0.9123945930846763</c:v>
                </c:pt>
                <c:pt idx="568">
                  <c:v>0.91205865612615011</c:v>
                </c:pt>
                <c:pt idx="569">
                  <c:v>0.9120534054703433</c:v>
                </c:pt>
                <c:pt idx="570">
                  <c:v>0.9120533004572271</c:v>
                </c:pt>
                <c:pt idx="571">
                  <c:v>0.9111760208850086</c:v>
                </c:pt>
                <c:pt idx="572">
                  <c:v>0.91101398564680725</c:v>
                </c:pt>
                <c:pt idx="573">
                  <c:v>0.91101136031890384</c:v>
                </c:pt>
                <c:pt idx="574">
                  <c:v>0.9090969712117043</c:v>
                </c:pt>
                <c:pt idx="575">
                  <c:v>0.90901737126967164</c:v>
                </c:pt>
                <c:pt idx="576">
                  <c:v>0.90901632113851016</c:v>
                </c:pt>
                <c:pt idx="577">
                  <c:v>0.90730418729299289</c:v>
                </c:pt>
                <c:pt idx="578">
                  <c:v>0.9072690078990866</c:v>
                </c:pt>
                <c:pt idx="579">
                  <c:v>0.9072687978728543</c:v>
                </c:pt>
                <c:pt idx="580">
                  <c:v>0.90725105065622702</c:v>
                </c:pt>
                <c:pt idx="581">
                  <c:v>0.90622748781322793</c:v>
                </c:pt>
                <c:pt idx="582">
                  <c:v>0.90621005563594892</c:v>
                </c:pt>
                <c:pt idx="583">
                  <c:v>0.90620984560971662</c:v>
                </c:pt>
                <c:pt idx="584">
                  <c:v>0.90617697650436535</c:v>
                </c:pt>
                <c:pt idx="585">
                  <c:v>0.90564161963829282</c:v>
                </c:pt>
                <c:pt idx="586">
                  <c:v>0.90563279853653722</c:v>
                </c:pt>
                <c:pt idx="587">
                  <c:v>0.90515939940898615</c:v>
                </c:pt>
                <c:pt idx="588">
                  <c:v>0.90493015577645652</c:v>
                </c:pt>
                <c:pt idx="589">
                  <c:v>0.90492648031739165</c:v>
                </c:pt>
                <c:pt idx="590">
                  <c:v>0.90322663300646255</c:v>
                </c:pt>
                <c:pt idx="591">
                  <c:v>0.90311353388038162</c:v>
                </c:pt>
                <c:pt idx="592">
                  <c:v>0.9031114336180589</c:v>
                </c:pt>
                <c:pt idx="593">
                  <c:v>0.90311132860494281</c:v>
                </c:pt>
                <c:pt idx="594">
                  <c:v>0.9010821601618042</c:v>
                </c:pt>
                <c:pt idx="595">
                  <c:v>0.90102755334141238</c:v>
                </c:pt>
                <c:pt idx="596">
                  <c:v>0.90102650321025091</c:v>
                </c:pt>
                <c:pt idx="597">
                  <c:v>0.90101600189863718</c:v>
                </c:pt>
                <c:pt idx="598">
                  <c:v>0.89962100766385722</c:v>
                </c:pt>
                <c:pt idx="599">
                  <c:v>0.89959412430612584</c:v>
                </c:pt>
                <c:pt idx="600">
                  <c:v>0.89959370425366125</c:v>
                </c:pt>
                <c:pt idx="601">
                  <c:v>0.89957427682717572</c:v>
                </c:pt>
                <c:pt idx="602">
                  <c:v>0.89887961506392144</c:v>
                </c:pt>
                <c:pt idx="603">
                  <c:v>0.8988634430440362</c:v>
                </c:pt>
                <c:pt idx="604">
                  <c:v>0.89873438192430233</c:v>
                </c:pt>
                <c:pt idx="605">
                  <c:v>0.89837019643753502</c:v>
                </c:pt>
                <c:pt idx="606">
                  <c:v>0.89836358061121835</c:v>
                </c:pt>
                <c:pt idx="607">
                  <c:v>0.89745805251075861</c:v>
                </c:pt>
                <c:pt idx="608">
                  <c:v>0.89727711491165252</c:v>
                </c:pt>
                <c:pt idx="609">
                  <c:v>0.89727385950505223</c:v>
                </c:pt>
                <c:pt idx="610">
                  <c:v>0.89533836276150891</c:v>
                </c:pt>
                <c:pt idx="611">
                  <c:v>0.89524878657344298</c:v>
                </c:pt>
                <c:pt idx="612">
                  <c:v>0.89524763142916552</c:v>
                </c:pt>
                <c:pt idx="613">
                  <c:v>0.89349275724537991</c:v>
                </c:pt>
                <c:pt idx="614">
                  <c:v>0.89344445121195637</c:v>
                </c:pt>
                <c:pt idx="615">
                  <c:v>0.8934438211332596</c:v>
                </c:pt>
                <c:pt idx="616">
                  <c:v>0.89344371612014339</c:v>
                </c:pt>
                <c:pt idx="617">
                  <c:v>0.89342859423141952</c:v>
                </c:pt>
                <c:pt idx="618">
                  <c:v>0.89234800926635738</c:v>
                </c:pt>
                <c:pt idx="619">
                  <c:v>0.89232522142015536</c:v>
                </c:pt>
                <c:pt idx="620">
                  <c:v>0.89232480136769077</c:v>
                </c:pt>
                <c:pt idx="621">
                  <c:v>0.89229445257712692</c:v>
                </c:pt>
                <c:pt idx="622">
                  <c:v>0.8917205558974316</c:v>
                </c:pt>
                <c:pt idx="623">
                  <c:v>0.8917116297825598</c:v>
                </c:pt>
                <c:pt idx="624">
                  <c:v>0.89171141975632762</c:v>
                </c:pt>
                <c:pt idx="625">
                  <c:v>0.89122919952702095</c:v>
                </c:pt>
                <c:pt idx="626">
                  <c:v>0.89098178862539934</c:v>
                </c:pt>
                <c:pt idx="627">
                  <c:v>0.89097800815321837</c:v>
                </c:pt>
                <c:pt idx="628">
                  <c:v>0.89097790314010217</c:v>
                </c:pt>
                <c:pt idx="629">
                  <c:v>0.88923132499249158</c:v>
                </c:pt>
                <c:pt idx="630">
                  <c:v>0.8890966981776024</c:v>
                </c:pt>
                <c:pt idx="631">
                  <c:v>0.8890938628234667</c:v>
                </c:pt>
                <c:pt idx="632">
                  <c:v>0.88707194028534164</c:v>
                </c:pt>
                <c:pt idx="633">
                  <c:v>0.88701628333378835</c:v>
                </c:pt>
                <c:pt idx="634">
                  <c:v>0.88701481315016251</c:v>
                </c:pt>
                <c:pt idx="635">
                  <c:v>0.88700483690412935</c:v>
                </c:pt>
                <c:pt idx="636">
                  <c:v>0.885612573010369</c:v>
                </c:pt>
                <c:pt idx="637">
                  <c:v>0.88558180416734045</c:v>
                </c:pt>
                <c:pt idx="638">
                  <c:v>0.88558117408864367</c:v>
                </c:pt>
                <c:pt idx="639">
                  <c:v>0.88556510708187453</c:v>
                </c:pt>
                <c:pt idx="640">
                  <c:v>0.88483652608210761</c:v>
                </c:pt>
                <c:pt idx="641">
                  <c:v>0.8848195139572933</c:v>
                </c:pt>
                <c:pt idx="642">
                  <c:v>0.88481909390482871</c:v>
                </c:pt>
                <c:pt idx="643">
                  <c:v>0.88468982275886254</c:v>
                </c:pt>
                <c:pt idx="644">
                  <c:v>0.88428625735354349</c:v>
                </c:pt>
                <c:pt idx="645">
                  <c:v>0.88427701619932331</c:v>
                </c:pt>
                <c:pt idx="646">
                  <c:v>0.88336319206268865</c:v>
                </c:pt>
                <c:pt idx="647">
                  <c:v>0.88317427346675603</c:v>
                </c:pt>
                <c:pt idx="648">
                  <c:v>0.88317038798145886</c:v>
                </c:pt>
                <c:pt idx="649">
                  <c:v>0.88120538255228076</c:v>
                </c:pt>
                <c:pt idx="650">
                  <c:v>0.88110593513129787</c:v>
                </c:pt>
                <c:pt idx="651">
                  <c:v>0.88110393988209124</c:v>
                </c:pt>
                <c:pt idx="652">
                  <c:v>0.87937332372813359</c:v>
                </c:pt>
                <c:pt idx="653">
                  <c:v>0.8793235475110841</c:v>
                </c:pt>
                <c:pt idx="654">
                  <c:v>0.87932260239303894</c:v>
                </c:pt>
                <c:pt idx="655">
                  <c:v>0.87930359501901789</c:v>
                </c:pt>
                <c:pt idx="656">
                  <c:v>0.87820064226021832</c:v>
                </c:pt>
                <c:pt idx="657">
                  <c:v>0.87817533409922899</c:v>
                </c:pt>
                <c:pt idx="658">
                  <c:v>0.8781750190598806</c:v>
                </c:pt>
                <c:pt idx="659">
                  <c:v>0.87814803068903302</c:v>
                </c:pt>
                <c:pt idx="660">
                  <c:v>0.87752698312019173</c:v>
                </c:pt>
                <c:pt idx="661">
                  <c:v>0.87751543167741652</c:v>
                </c:pt>
                <c:pt idx="662">
                  <c:v>0.87751532666430032</c:v>
                </c:pt>
                <c:pt idx="663">
                  <c:v>0.87706608055346114</c:v>
                </c:pt>
                <c:pt idx="664">
                  <c:v>0.87678800582192717</c:v>
                </c:pt>
                <c:pt idx="665">
                  <c:v>0.87678317521858484</c:v>
                </c:pt>
                <c:pt idx="666">
                  <c:v>0.87508322289453955</c:v>
                </c:pt>
                <c:pt idx="667">
                  <c:v>0.87494387048942412</c:v>
                </c:pt>
                <c:pt idx="668">
                  <c:v>0.87494051006970774</c:v>
                </c:pt>
                <c:pt idx="669">
                  <c:v>0.87283646727476261</c:v>
                </c:pt>
                <c:pt idx="670">
                  <c:v>0.8727695739197826</c:v>
                </c:pt>
                <c:pt idx="671">
                  <c:v>0.87276736864434368</c:v>
                </c:pt>
                <c:pt idx="672">
                  <c:v>0.87275602722780077</c:v>
                </c:pt>
                <c:pt idx="673">
                  <c:v>0.87130947155299698</c:v>
                </c:pt>
                <c:pt idx="674">
                  <c:v>0.87127240192300015</c:v>
                </c:pt>
                <c:pt idx="675">
                  <c:v>0.87127093173937431</c:v>
                </c:pt>
                <c:pt idx="676">
                  <c:v>0.87125433966702448</c:v>
                </c:pt>
                <c:pt idx="677">
                  <c:v>0.87052407845739932</c:v>
                </c:pt>
                <c:pt idx="678">
                  <c:v>0.87050360089975243</c:v>
                </c:pt>
                <c:pt idx="679">
                  <c:v>0.87050307583417164</c:v>
                </c:pt>
                <c:pt idx="680">
                  <c:v>0.87038430599981942</c:v>
                </c:pt>
                <c:pt idx="681">
                  <c:v>0.86996981923042194</c:v>
                </c:pt>
                <c:pt idx="682">
                  <c:v>0.86995984298438878</c:v>
                </c:pt>
                <c:pt idx="683">
                  <c:v>0.86995952794504028</c:v>
                </c:pt>
                <c:pt idx="684">
                  <c:v>0.86909642514350038</c:v>
                </c:pt>
                <c:pt idx="685">
                  <c:v>0.86887904799309434</c:v>
                </c:pt>
                <c:pt idx="686">
                  <c:v>0.86887337728482283</c:v>
                </c:pt>
                <c:pt idx="687">
                  <c:v>0.86887316725859054</c:v>
                </c:pt>
                <c:pt idx="688">
                  <c:v>0.86688127847168106</c:v>
                </c:pt>
                <c:pt idx="689">
                  <c:v>0.86677027960792308</c:v>
                </c:pt>
                <c:pt idx="690">
                  <c:v>0.86676859939806483</c:v>
                </c:pt>
                <c:pt idx="691">
                  <c:v>0.86497508038754045</c:v>
                </c:pt>
                <c:pt idx="692">
                  <c:v>0.86491679810808364</c:v>
                </c:pt>
                <c:pt idx="693">
                  <c:v>0.86491574797692228</c:v>
                </c:pt>
                <c:pt idx="694">
                  <c:v>0.86489663558978513</c:v>
                </c:pt>
                <c:pt idx="695">
                  <c:v>0.86379767332939883</c:v>
                </c:pt>
                <c:pt idx="696">
                  <c:v>0.86376816464376405</c:v>
                </c:pt>
                <c:pt idx="697">
                  <c:v>0.86376742955195107</c:v>
                </c:pt>
                <c:pt idx="698">
                  <c:v>0.8637432765352393</c:v>
                </c:pt>
                <c:pt idx="699">
                  <c:v>0.86312317408444317</c:v>
                </c:pt>
                <c:pt idx="700">
                  <c:v>0.86310836723506767</c:v>
                </c:pt>
                <c:pt idx="701">
                  <c:v>0.86310815720883538</c:v>
                </c:pt>
                <c:pt idx="702">
                  <c:v>0.86310805219571929</c:v>
                </c:pt>
                <c:pt idx="703">
                  <c:v>0.86269913112147711</c:v>
                </c:pt>
                <c:pt idx="704">
                  <c:v>0.86241874610138802</c:v>
                </c:pt>
                <c:pt idx="705">
                  <c:v>0.8624108701176777</c:v>
                </c:pt>
                <c:pt idx="706">
                  <c:v>0.86077760112238022</c:v>
                </c:pt>
                <c:pt idx="707">
                  <c:v>0.86063205294341261</c:v>
                </c:pt>
                <c:pt idx="708">
                  <c:v>0.86062837748434773</c:v>
                </c:pt>
                <c:pt idx="709">
                  <c:v>0.86062795743188325</c:v>
                </c:pt>
                <c:pt idx="710">
                  <c:v>0.85856465972599971</c:v>
                </c:pt>
                <c:pt idx="711">
                  <c:v>0.85849052046600627</c:v>
                </c:pt>
                <c:pt idx="712">
                  <c:v>0.85848905028238032</c:v>
                </c:pt>
                <c:pt idx="713">
                  <c:v>0.85848894526926411</c:v>
                </c:pt>
                <c:pt idx="714">
                  <c:v>0.85847371836742403</c:v>
                </c:pt>
                <c:pt idx="715">
                  <c:v>0.8570080503054831</c:v>
                </c:pt>
                <c:pt idx="716">
                  <c:v>0.85696888041316366</c:v>
                </c:pt>
                <c:pt idx="717">
                  <c:v>0.85696762025576989</c:v>
                </c:pt>
                <c:pt idx="718">
                  <c:v>0.85695029309160708</c:v>
                </c:pt>
                <c:pt idx="719">
                  <c:v>0.85621593637045268</c:v>
                </c:pt>
                <c:pt idx="720">
                  <c:v>0.85619199337997309</c:v>
                </c:pt>
                <c:pt idx="721">
                  <c:v>0.85619146831439252</c:v>
                </c:pt>
                <c:pt idx="722">
                  <c:v>0.85607973435882145</c:v>
                </c:pt>
                <c:pt idx="723">
                  <c:v>0.85565338110730027</c:v>
                </c:pt>
                <c:pt idx="724">
                  <c:v>0.85564193467764127</c:v>
                </c:pt>
                <c:pt idx="725">
                  <c:v>0.85564172465140897</c:v>
                </c:pt>
                <c:pt idx="726">
                  <c:v>0.85485580649023063</c:v>
                </c:pt>
                <c:pt idx="727">
                  <c:v>0.85462687789704939</c:v>
                </c:pt>
                <c:pt idx="728">
                  <c:v>0.85461942196580354</c:v>
                </c:pt>
                <c:pt idx="729">
                  <c:v>0.85273905710823283</c:v>
                </c:pt>
                <c:pt idx="730">
                  <c:v>0.85262102236569348</c:v>
                </c:pt>
                <c:pt idx="731">
                  <c:v>0.8526176619459771</c:v>
                </c:pt>
                <c:pt idx="732">
                  <c:v>0.85083138884046616</c:v>
                </c:pt>
                <c:pt idx="733">
                  <c:v>0.85076554561664752</c:v>
                </c:pt>
                <c:pt idx="734">
                  <c:v>0.85076355036744089</c:v>
                </c:pt>
                <c:pt idx="735">
                  <c:v>0.85074391291472307</c:v>
                </c:pt>
                <c:pt idx="736">
                  <c:v>0.8496290936737998</c:v>
                </c:pt>
                <c:pt idx="737">
                  <c:v>0.84960011005374569</c:v>
                </c:pt>
                <c:pt idx="738">
                  <c:v>0.84959958498816501</c:v>
                </c:pt>
                <c:pt idx="739">
                  <c:v>0.84957060136811091</c:v>
                </c:pt>
                <c:pt idx="740">
                  <c:v>0.84892151529726068</c:v>
                </c:pt>
                <c:pt idx="741">
                  <c:v>0.8489032430150526</c:v>
                </c:pt>
                <c:pt idx="742">
                  <c:v>0.84890313800193651</c:v>
                </c:pt>
                <c:pt idx="743">
                  <c:v>0.84852299052151614</c:v>
                </c:pt>
                <c:pt idx="744">
                  <c:v>0.84823430946525225</c:v>
                </c:pt>
                <c:pt idx="745">
                  <c:v>0.84822569838972894</c:v>
                </c:pt>
                <c:pt idx="746">
                  <c:v>0.84822548836349654</c:v>
                </c:pt>
                <c:pt idx="747">
                  <c:v>0.84674427836036714</c:v>
                </c:pt>
                <c:pt idx="748">
                  <c:v>0.84658906897471498</c:v>
                </c:pt>
                <c:pt idx="749">
                  <c:v>0.84658434338448874</c:v>
                </c:pt>
                <c:pt idx="750">
                  <c:v>0.84658423837137264</c:v>
                </c:pt>
                <c:pt idx="751">
                  <c:v>0.8446231184274916</c:v>
                </c:pt>
                <c:pt idx="752">
                  <c:v>0.8445385828690003</c:v>
                </c:pt>
                <c:pt idx="753">
                  <c:v>0.84453606255421299</c:v>
                </c:pt>
                <c:pt idx="754">
                  <c:v>0.84453564250174851</c:v>
                </c:pt>
                <c:pt idx="755">
                  <c:v>0.84452262087534735</c:v>
                </c:pt>
                <c:pt idx="756">
                  <c:v>0.8430661939676265</c:v>
                </c:pt>
                <c:pt idx="757">
                  <c:v>0.84302397869493895</c:v>
                </c:pt>
                <c:pt idx="758">
                  <c:v>0.843022508511313</c:v>
                </c:pt>
                <c:pt idx="759">
                  <c:v>0.84300150588808542</c:v>
                </c:pt>
                <c:pt idx="760">
                  <c:v>0.8422499270158843</c:v>
                </c:pt>
                <c:pt idx="761">
                  <c:v>0.84222220355322386</c:v>
                </c:pt>
                <c:pt idx="762">
                  <c:v>0.84222125843517859</c:v>
                </c:pt>
                <c:pt idx="763">
                  <c:v>0.8421072141910525</c:v>
                </c:pt>
                <c:pt idx="764">
                  <c:v>0.84168002083460225</c:v>
                </c:pt>
                <c:pt idx="765">
                  <c:v>0.84166615910327203</c:v>
                </c:pt>
                <c:pt idx="766">
                  <c:v>0.84166594907703973</c:v>
                </c:pt>
                <c:pt idx="767">
                  <c:v>0.84094807941511895</c:v>
                </c:pt>
                <c:pt idx="768">
                  <c:v>0.84072534659578979</c:v>
                </c:pt>
                <c:pt idx="769">
                  <c:v>0.84071600042845351</c:v>
                </c:pt>
                <c:pt idx="770">
                  <c:v>0.84071579040222122</c:v>
                </c:pt>
                <c:pt idx="771">
                  <c:v>0.83901195259287886</c:v>
                </c:pt>
                <c:pt idx="772">
                  <c:v>0.83888152630263524</c:v>
                </c:pt>
                <c:pt idx="773">
                  <c:v>0.83887795585668656</c:v>
                </c:pt>
                <c:pt idx="774">
                  <c:v>0.83887774583045416</c:v>
                </c:pt>
                <c:pt idx="775">
                  <c:v>0.83720782725762444</c:v>
                </c:pt>
                <c:pt idx="776">
                  <c:v>0.83713967374525078</c:v>
                </c:pt>
                <c:pt idx="777">
                  <c:v>0.83713820356162483</c:v>
                </c:pt>
                <c:pt idx="778">
                  <c:v>0.83711867112202309</c:v>
                </c:pt>
                <c:pt idx="779">
                  <c:v>0.83600479699914521</c:v>
                </c:pt>
                <c:pt idx="780">
                  <c:v>0.83597098277574866</c:v>
                </c:pt>
                <c:pt idx="781">
                  <c:v>0.8359700376577035</c:v>
                </c:pt>
                <c:pt idx="782">
                  <c:v>0.835937798631049</c:v>
                </c:pt>
                <c:pt idx="783">
                  <c:v>0.83530467455385171</c:v>
                </c:pt>
                <c:pt idx="784">
                  <c:v>0.83528724237657281</c:v>
                </c:pt>
                <c:pt idx="785">
                  <c:v>0.83528692733722443</c:v>
                </c:pt>
                <c:pt idx="786">
                  <c:v>0.83488966271887355</c:v>
                </c:pt>
                <c:pt idx="787">
                  <c:v>0.83458985027229904</c:v>
                </c:pt>
                <c:pt idx="788">
                  <c:v>0.8345791389344529</c:v>
                </c:pt>
                <c:pt idx="789">
                  <c:v>0.83457903392133681</c:v>
                </c:pt>
                <c:pt idx="790">
                  <c:v>0.83319538110309976</c:v>
                </c:pt>
                <c:pt idx="791">
                  <c:v>0.83303502607475677</c:v>
                </c:pt>
                <c:pt idx="792">
                  <c:v>0.83302904032713687</c:v>
                </c:pt>
                <c:pt idx="793">
                  <c:v>0.83302893531402078</c:v>
                </c:pt>
                <c:pt idx="794">
                  <c:v>0.83126587010717645</c:v>
                </c:pt>
                <c:pt idx="795">
                  <c:v>0.83118648019137586</c:v>
                </c:pt>
                <c:pt idx="796">
                  <c:v>0.8311826997191949</c:v>
                </c:pt>
                <c:pt idx="797">
                  <c:v>0.83117030817149062</c:v>
                </c:pt>
                <c:pt idx="798">
                  <c:v>0.82981605902577238</c:v>
                </c:pt>
                <c:pt idx="799">
                  <c:v>0.82976680787430346</c:v>
                </c:pt>
                <c:pt idx="800">
                  <c:v>0.82976481262509694</c:v>
                </c:pt>
                <c:pt idx="801">
                  <c:v>0.82974769548716631</c:v>
                </c:pt>
                <c:pt idx="802">
                  <c:v>0.82899244115590043</c:v>
                </c:pt>
                <c:pt idx="803">
                  <c:v>0.8289639826014269</c:v>
                </c:pt>
                <c:pt idx="804">
                  <c:v>0.82896282745714944</c:v>
                </c:pt>
                <c:pt idx="805">
                  <c:v>0.82885277371143662</c:v>
                </c:pt>
                <c:pt idx="806">
                  <c:v>0.82842285001396676</c:v>
                </c:pt>
                <c:pt idx="807">
                  <c:v>0.82840835820393965</c:v>
                </c:pt>
                <c:pt idx="808">
                  <c:v>0.82840772812524288</c:v>
                </c:pt>
                <c:pt idx="809">
                  <c:v>0.82765331389890595</c:v>
                </c:pt>
                <c:pt idx="810">
                  <c:v>0.827439087141984</c:v>
                </c:pt>
                <c:pt idx="811">
                  <c:v>0.82743016102711231</c:v>
                </c:pt>
                <c:pt idx="812">
                  <c:v>0.82742984598776381</c:v>
                </c:pt>
                <c:pt idx="813">
                  <c:v>0.82583480176674073</c:v>
                </c:pt>
                <c:pt idx="814">
                  <c:v>0.82570563563389066</c:v>
                </c:pt>
                <c:pt idx="815">
                  <c:v>0.82570080503054832</c:v>
                </c:pt>
                <c:pt idx="816">
                  <c:v>0.82570070001743212</c:v>
                </c:pt>
                <c:pt idx="817">
                  <c:v>0.82417244413827284</c:v>
                </c:pt>
                <c:pt idx="818">
                  <c:v>0.82410481569147986</c:v>
                </c:pt>
                <c:pt idx="819">
                  <c:v>0.82410124524553119</c:v>
                </c:pt>
                <c:pt idx="820">
                  <c:v>0.82408066267476809</c:v>
                </c:pt>
                <c:pt idx="821">
                  <c:v>0.82302349563460475</c:v>
                </c:pt>
                <c:pt idx="822">
                  <c:v>0.82298674104395642</c:v>
                </c:pt>
                <c:pt idx="823">
                  <c:v>0.82298548088656276</c:v>
                </c:pt>
                <c:pt idx="824">
                  <c:v>0.82295891256817977</c:v>
                </c:pt>
                <c:pt idx="825">
                  <c:v>0.82232452833358893</c:v>
                </c:pt>
                <c:pt idx="826">
                  <c:v>0.82230436581529032</c:v>
                </c:pt>
                <c:pt idx="827">
                  <c:v>0.82230331568412895</c:v>
                </c:pt>
                <c:pt idx="828">
                  <c:v>0.8219110916953527</c:v>
                </c:pt>
                <c:pt idx="829">
                  <c:v>0.82161012410450063</c:v>
                </c:pt>
                <c:pt idx="830">
                  <c:v>0.82160025287158367</c:v>
                </c:pt>
                <c:pt idx="831">
                  <c:v>0.82159993783223528</c:v>
                </c:pt>
                <c:pt idx="832">
                  <c:v>0.82159983281911908</c:v>
                </c:pt>
                <c:pt idx="833">
                  <c:v>0.82019087183989281</c:v>
                </c:pt>
                <c:pt idx="834">
                  <c:v>0.82003723765098258</c:v>
                </c:pt>
                <c:pt idx="835">
                  <c:v>0.82003219702140795</c:v>
                </c:pt>
                <c:pt idx="836">
                  <c:v>0.82003198699517577</c:v>
                </c:pt>
                <c:pt idx="837">
                  <c:v>0.81836511380271393</c:v>
                </c:pt>
                <c:pt idx="838">
                  <c:v>0.81827774289008692</c:v>
                </c:pt>
                <c:pt idx="839">
                  <c:v>0.81827364737855757</c:v>
                </c:pt>
                <c:pt idx="840">
                  <c:v>0.81827343735232527</c:v>
                </c:pt>
                <c:pt idx="841">
                  <c:v>0.81826083577838871</c:v>
                </c:pt>
                <c:pt idx="842">
                  <c:v>0.8170161153128026</c:v>
                </c:pt>
                <c:pt idx="843">
                  <c:v>0.81696570901705623</c:v>
                </c:pt>
                <c:pt idx="844">
                  <c:v>0.81696339872850121</c:v>
                </c:pt>
                <c:pt idx="845">
                  <c:v>0.81696329371538501</c:v>
                </c:pt>
                <c:pt idx="846">
                  <c:v>0.8169462815905707</c:v>
                </c:pt>
                <c:pt idx="847">
                  <c:v>0.81623229741394698</c:v>
                </c:pt>
                <c:pt idx="848">
                  <c:v>0.81620173859715073</c:v>
                </c:pt>
                <c:pt idx="849">
                  <c:v>0.81620068846598937</c:v>
                </c:pt>
                <c:pt idx="850">
                  <c:v>0.81609368010064454</c:v>
                </c:pt>
                <c:pt idx="851">
                  <c:v>0.81566113107527127</c:v>
                </c:pt>
                <c:pt idx="852">
                  <c:v>0.81564359388487628</c:v>
                </c:pt>
                <c:pt idx="853">
                  <c:v>0.81564275377994711</c:v>
                </c:pt>
                <c:pt idx="854">
                  <c:v>0.81564264876683101</c:v>
                </c:pt>
                <c:pt idx="855">
                  <c:v>0.81564254375371481</c:v>
                </c:pt>
                <c:pt idx="856">
                  <c:v>0.81489674060290129</c:v>
                </c:pt>
                <c:pt idx="857">
                  <c:v>0.81467012229827507</c:v>
                </c:pt>
                <c:pt idx="858">
                  <c:v>0.81465951597354513</c:v>
                </c:pt>
                <c:pt idx="859">
                  <c:v>0.81465909592108054</c:v>
                </c:pt>
                <c:pt idx="860">
                  <c:v>0.81300692456487811</c:v>
                </c:pt>
                <c:pt idx="861">
                  <c:v>0.81288080381239614</c:v>
                </c:pt>
                <c:pt idx="862">
                  <c:v>0.81287534313035703</c:v>
                </c:pt>
                <c:pt idx="863">
                  <c:v>0.81287523811724083</c:v>
                </c:pt>
                <c:pt idx="864">
                  <c:v>0.81143655842614737</c:v>
                </c:pt>
                <c:pt idx="865">
                  <c:v>0.81137029514986425</c:v>
                </c:pt>
                <c:pt idx="866">
                  <c:v>0.81136777483507694</c:v>
                </c:pt>
                <c:pt idx="867">
                  <c:v>0.81136766982196074</c:v>
                </c:pt>
                <c:pt idx="868">
                  <c:v>0.81134771732989452</c:v>
                </c:pt>
                <c:pt idx="869">
                  <c:v>0.8103948283140564</c:v>
                </c:pt>
                <c:pt idx="870">
                  <c:v>0.81035481831680778</c:v>
                </c:pt>
                <c:pt idx="871">
                  <c:v>0.81035397821187871</c:v>
                </c:pt>
                <c:pt idx="872">
                  <c:v>0.81035376818564642</c:v>
                </c:pt>
                <c:pt idx="873">
                  <c:v>0.81032867005088938</c:v>
                </c:pt>
                <c:pt idx="874">
                  <c:v>0.8097390214037733</c:v>
                </c:pt>
                <c:pt idx="875">
                  <c:v>0.80971728368873275</c:v>
                </c:pt>
                <c:pt idx="876">
                  <c:v>0.80971654859691977</c:v>
                </c:pt>
                <c:pt idx="877">
                  <c:v>0.80971644358380357</c:v>
                </c:pt>
                <c:pt idx="878">
                  <c:v>0.8093539383068945</c:v>
                </c:pt>
                <c:pt idx="879">
                  <c:v>0.80906000659482369</c:v>
                </c:pt>
                <c:pt idx="880">
                  <c:v>0.8090479300864678</c:v>
                </c:pt>
                <c:pt idx="881">
                  <c:v>0.80904698496842253</c:v>
                </c:pt>
                <c:pt idx="882">
                  <c:v>0.80763077808418271</c:v>
                </c:pt>
                <c:pt idx="883">
                  <c:v>0.80747850906578233</c:v>
                </c:pt>
                <c:pt idx="884">
                  <c:v>0.80747052806895581</c:v>
                </c:pt>
                <c:pt idx="885">
                  <c:v>0.80747031804272351</c:v>
                </c:pt>
                <c:pt idx="886">
                  <c:v>0.80571512881958962</c:v>
                </c:pt>
                <c:pt idx="887">
                  <c:v>0.80563195843160806</c:v>
                </c:pt>
                <c:pt idx="888">
                  <c:v>0.80562859801189168</c:v>
                </c:pt>
                <c:pt idx="889">
                  <c:v>0.80562838798565939</c:v>
                </c:pt>
                <c:pt idx="890">
                  <c:v>0.8056282829725433</c:v>
                </c:pt>
                <c:pt idx="891">
                  <c:v>0.80561820171339404</c:v>
                </c:pt>
                <c:pt idx="892">
                  <c:v>0.80443585903879389</c:v>
                </c:pt>
                <c:pt idx="893">
                  <c:v>0.80438125221840207</c:v>
                </c:pt>
                <c:pt idx="894">
                  <c:v>0.80437967702166002</c:v>
                </c:pt>
                <c:pt idx="895">
                  <c:v>0.8043626648968456</c:v>
                </c:pt>
                <c:pt idx="896">
                  <c:v>0.80372113977035731</c:v>
                </c:pt>
                <c:pt idx="897">
                  <c:v>0.80368690549449628</c:v>
                </c:pt>
                <c:pt idx="898">
                  <c:v>0.80368512027152195</c:v>
                </c:pt>
                <c:pt idx="899">
                  <c:v>0.80368501525840574</c:v>
                </c:pt>
                <c:pt idx="900">
                  <c:v>0.80358273248328715</c:v>
                </c:pt>
                <c:pt idx="901">
                  <c:v>0.8031908235338594</c:v>
                </c:pt>
                <c:pt idx="902">
                  <c:v>0.80317349636969659</c:v>
                </c:pt>
                <c:pt idx="903">
                  <c:v>0.80317265626476742</c:v>
                </c:pt>
                <c:pt idx="904">
                  <c:v>0.802476314291655</c:v>
                </c:pt>
                <c:pt idx="905">
                  <c:v>0.8022520062755838</c:v>
                </c:pt>
                <c:pt idx="906">
                  <c:v>0.80224076987215698</c:v>
                </c:pt>
                <c:pt idx="907">
                  <c:v>0.80223982475411182</c:v>
                </c:pt>
                <c:pt idx="908">
                  <c:v>0.80223971974099562</c:v>
                </c:pt>
                <c:pt idx="909">
                  <c:v>0.80059563439473591</c:v>
                </c:pt>
                <c:pt idx="910">
                  <c:v>0.8004704587602991</c:v>
                </c:pt>
                <c:pt idx="911">
                  <c:v>0.8004618476847758</c:v>
                </c:pt>
                <c:pt idx="912">
                  <c:v>0.80046142763231121</c:v>
                </c:pt>
                <c:pt idx="913">
                  <c:v>0.79895249416652137</c:v>
                </c:pt>
                <c:pt idx="914">
                  <c:v>0.79888591585088975</c:v>
                </c:pt>
                <c:pt idx="915">
                  <c:v>0.79888171532624419</c:v>
                </c:pt>
                <c:pt idx="916">
                  <c:v>0.79888150530001201</c:v>
                </c:pt>
                <c:pt idx="917">
                  <c:v>0.79886459818831368</c:v>
                </c:pt>
                <c:pt idx="918">
                  <c:v>0.79796369066496409</c:v>
                </c:pt>
                <c:pt idx="919">
                  <c:v>0.79792557090380589</c:v>
                </c:pt>
                <c:pt idx="920">
                  <c:v>0.79792263053655399</c:v>
                </c:pt>
                <c:pt idx="921">
                  <c:v>0.7979223154972056</c:v>
                </c:pt>
                <c:pt idx="922">
                  <c:v>0.79789973767723588</c:v>
                </c:pt>
                <c:pt idx="923">
                  <c:v>0.79736018028651778</c:v>
                </c:pt>
                <c:pt idx="924">
                  <c:v>0.7973363423091544</c:v>
                </c:pt>
                <c:pt idx="925">
                  <c:v>0.79733529217799304</c:v>
                </c:pt>
                <c:pt idx="926">
                  <c:v>0.79733518716487684</c:v>
                </c:pt>
                <c:pt idx="927">
                  <c:v>0.797003975796577</c:v>
                </c:pt>
                <c:pt idx="928">
                  <c:v>0.79672884143229483</c:v>
                </c:pt>
                <c:pt idx="929">
                  <c:v>0.79671813009444881</c:v>
                </c:pt>
                <c:pt idx="930">
                  <c:v>0.79671750001575203</c:v>
                </c:pt>
                <c:pt idx="931">
                  <c:v>0.79540462603779216</c:v>
                </c:pt>
                <c:pt idx="932">
                  <c:v>0.79524353591763608</c:v>
                </c:pt>
                <c:pt idx="933">
                  <c:v>0.79523492484211278</c:v>
                </c:pt>
                <c:pt idx="934">
                  <c:v>0.7952343997765321</c:v>
                </c:pt>
                <c:pt idx="935">
                  <c:v>0.79523429476341589</c:v>
                </c:pt>
                <c:pt idx="936">
                  <c:v>0.79351575511781425</c:v>
                </c:pt>
                <c:pt idx="937">
                  <c:v>0.79343111454620685</c:v>
                </c:pt>
                <c:pt idx="938">
                  <c:v>0.7934238686411933</c:v>
                </c:pt>
                <c:pt idx="939">
                  <c:v>0.79342355360184491</c:v>
                </c:pt>
                <c:pt idx="940">
                  <c:v>0.79341105704102444</c:v>
                </c:pt>
                <c:pt idx="941">
                  <c:v>0.79221695289741689</c:v>
                </c:pt>
                <c:pt idx="942">
                  <c:v>0.79216570649674145</c:v>
                </c:pt>
                <c:pt idx="943">
                  <c:v>0.79216339620818643</c:v>
                </c:pt>
                <c:pt idx="944">
                  <c:v>0.79216329119507023</c:v>
                </c:pt>
                <c:pt idx="945">
                  <c:v>0.79214711917518499</c:v>
                </c:pt>
                <c:pt idx="946">
                  <c:v>0.79155327000342346</c:v>
                </c:pt>
                <c:pt idx="947">
                  <c:v>0.7915199808456076</c:v>
                </c:pt>
                <c:pt idx="948">
                  <c:v>0.79151788058328487</c:v>
                </c:pt>
                <c:pt idx="949">
                  <c:v>0.79143197985428382</c:v>
                </c:pt>
                <c:pt idx="950">
                  <c:v>0.79106968460360694</c:v>
                </c:pt>
                <c:pt idx="951">
                  <c:v>0.79104773686233409</c:v>
                </c:pt>
                <c:pt idx="952">
                  <c:v>0.79104637169182435</c:v>
                </c:pt>
                <c:pt idx="953">
                  <c:v>0.79040558165714891</c:v>
                </c:pt>
                <c:pt idx="954">
                  <c:v>0.7901961855035694</c:v>
                </c:pt>
                <c:pt idx="955">
                  <c:v>0.79018526413949108</c:v>
                </c:pt>
                <c:pt idx="956">
                  <c:v>0.7901846340607942</c:v>
                </c:pt>
                <c:pt idx="957">
                  <c:v>0.78868168634262426</c:v>
                </c:pt>
                <c:pt idx="958">
                  <c:v>0.78856144632464598</c:v>
                </c:pt>
                <c:pt idx="959">
                  <c:v>0.7885549355114454</c:v>
                </c:pt>
                <c:pt idx="960">
                  <c:v>0.78855462047209701</c:v>
                </c:pt>
                <c:pt idx="961">
                  <c:v>0.78706269913112148</c:v>
                </c:pt>
                <c:pt idx="962">
                  <c:v>0.78698813981866333</c:v>
                </c:pt>
                <c:pt idx="963">
                  <c:v>0.78698383428090168</c:v>
                </c:pt>
                <c:pt idx="964">
                  <c:v>0.78698372926778548</c:v>
                </c:pt>
                <c:pt idx="965">
                  <c:v>0.7869659820511582</c:v>
                </c:pt>
                <c:pt idx="966">
                  <c:v>0.78603840119630941</c:v>
                </c:pt>
                <c:pt idx="967">
                  <c:v>0.78599786613348011</c:v>
                </c:pt>
                <c:pt idx="968">
                  <c:v>0.78599555584492498</c:v>
                </c:pt>
                <c:pt idx="969">
                  <c:v>0.78599534581869279</c:v>
                </c:pt>
                <c:pt idx="970">
                  <c:v>0.78597528831351038</c:v>
                </c:pt>
                <c:pt idx="971">
                  <c:v>0.7854789963266412</c:v>
                </c:pt>
                <c:pt idx="972">
                  <c:v>0.78545652351978767</c:v>
                </c:pt>
                <c:pt idx="973">
                  <c:v>0.78545526336239391</c:v>
                </c:pt>
                <c:pt idx="974">
                  <c:v>0.78516038653227782</c:v>
                </c:pt>
                <c:pt idx="975">
                  <c:v>0.78490961521093983</c:v>
                </c:pt>
                <c:pt idx="976">
                  <c:v>0.78489459833533215</c:v>
                </c:pt>
                <c:pt idx="977">
                  <c:v>0.78489323316482229</c:v>
                </c:pt>
                <c:pt idx="978">
                  <c:v>0.7848931281517062</c:v>
                </c:pt>
                <c:pt idx="979">
                  <c:v>0.7836800166340776</c:v>
                </c:pt>
                <c:pt idx="980">
                  <c:v>0.78353047795669672</c:v>
                </c:pt>
                <c:pt idx="981">
                  <c:v>0.78352302202545099</c:v>
                </c:pt>
                <c:pt idx="982">
                  <c:v>0.78352228693363801</c:v>
                </c:pt>
                <c:pt idx="983">
                  <c:v>0.78191642636165259</c:v>
                </c:pt>
                <c:pt idx="984">
                  <c:v>0.78183168077692899</c:v>
                </c:pt>
                <c:pt idx="985">
                  <c:v>0.78182495993749623</c:v>
                </c:pt>
                <c:pt idx="986">
                  <c:v>0.78182422484568326</c:v>
                </c:pt>
                <c:pt idx="987">
                  <c:v>0.78180920797007547</c:v>
                </c:pt>
                <c:pt idx="988">
                  <c:v>0.78060775290833828</c:v>
                </c:pt>
                <c:pt idx="989">
                  <c:v>0.78055682154701123</c:v>
                </c:pt>
                <c:pt idx="990">
                  <c:v>0.78055272603548187</c:v>
                </c:pt>
                <c:pt idx="991">
                  <c:v>0.78053560889755125</c:v>
                </c:pt>
                <c:pt idx="992">
                  <c:v>0.77993041830924681</c:v>
                </c:pt>
                <c:pt idx="993">
                  <c:v>0.77989733917766335</c:v>
                </c:pt>
                <c:pt idx="994">
                  <c:v>0.77989534392845661</c:v>
                </c:pt>
                <c:pt idx="995">
                  <c:v>0.77982635031115388</c:v>
                </c:pt>
                <c:pt idx="996">
                  <c:v>0.77947235109665192</c:v>
                </c:pt>
                <c:pt idx="997">
                  <c:v>0.77945313369639868</c:v>
                </c:pt>
                <c:pt idx="998">
                  <c:v>0.77945197855212123</c:v>
                </c:pt>
                <c:pt idx="999">
                  <c:v>0.77889425389231115</c:v>
                </c:pt>
                <c:pt idx="1000">
                  <c:v>0.77871048093906925</c:v>
                </c:pt>
                <c:pt idx="1001">
                  <c:v>0.77869766933890039</c:v>
                </c:pt>
                <c:pt idx="1002">
                  <c:v>0.77869640918150673</c:v>
                </c:pt>
                <c:pt idx="1003">
                  <c:v>0.77869619915527455</c:v>
                </c:pt>
                <c:pt idx="1004">
                  <c:v>0.7772835627169834</c:v>
                </c:pt>
                <c:pt idx="1005">
                  <c:v>0.77716573800067623</c:v>
                </c:pt>
                <c:pt idx="1006">
                  <c:v>0.77715912217435956</c:v>
                </c:pt>
                <c:pt idx="1007">
                  <c:v>0.77715870212189508</c:v>
                </c:pt>
                <c:pt idx="1008">
                  <c:v>0.77715859710877888</c:v>
                </c:pt>
                <c:pt idx="1009">
                  <c:v>0.77577273901510302</c:v>
                </c:pt>
                <c:pt idx="1010">
                  <c:v>0.77570280027975491</c:v>
                </c:pt>
                <c:pt idx="1011">
                  <c:v>0.7756972345845996</c:v>
                </c:pt>
                <c:pt idx="1012">
                  <c:v>0.77569702455836731</c:v>
                </c:pt>
                <c:pt idx="1013">
                  <c:v>0.77567633697448812</c:v>
                </c:pt>
                <c:pt idx="1014">
                  <c:v>0.77476818354612487</c:v>
                </c:pt>
                <c:pt idx="1015">
                  <c:v>0.77472481312915986</c:v>
                </c:pt>
                <c:pt idx="1016">
                  <c:v>0.77472103265697889</c:v>
                </c:pt>
                <c:pt idx="1017">
                  <c:v>0.77472092764386269</c:v>
                </c:pt>
                <c:pt idx="1018">
                  <c:v>0.77470003003375121</c:v>
                </c:pt>
                <c:pt idx="1019">
                  <c:v>0.77418473067286109</c:v>
                </c:pt>
                <c:pt idx="1020">
                  <c:v>0.77416194282665907</c:v>
                </c:pt>
                <c:pt idx="1021">
                  <c:v>0.77416036762991691</c:v>
                </c:pt>
                <c:pt idx="1022">
                  <c:v>0.77392524326288359</c:v>
                </c:pt>
                <c:pt idx="1023">
                  <c:v>0.77368318803018499</c:v>
                </c:pt>
                <c:pt idx="1024">
                  <c:v>0.7736681711545772</c:v>
                </c:pt>
                <c:pt idx="1025">
                  <c:v>0.77366722603653193</c:v>
                </c:pt>
                <c:pt idx="1026">
                  <c:v>0.77262308062276985</c:v>
                </c:pt>
                <c:pt idx="1027">
                  <c:v>0.7724875086898354</c:v>
                </c:pt>
                <c:pt idx="1028">
                  <c:v>0.77247700737822156</c:v>
                </c:pt>
                <c:pt idx="1029">
                  <c:v>0.77247669233887306</c:v>
                </c:pt>
                <c:pt idx="1030">
                  <c:v>0.77247648231264088</c:v>
                </c:pt>
                <c:pt idx="1031">
                  <c:v>0.77098414091920087</c:v>
                </c:pt>
                <c:pt idx="1032">
                  <c:v>0.7709071663050715</c:v>
                </c:pt>
                <c:pt idx="1033">
                  <c:v>0.77090055047875483</c:v>
                </c:pt>
                <c:pt idx="1034">
                  <c:v>0.77089992040005795</c:v>
                </c:pt>
                <c:pt idx="1035">
                  <c:v>0.770883958406405</c:v>
                </c:pt>
                <c:pt idx="1036">
                  <c:v>0.76978100564760532</c:v>
                </c:pt>
                <c:pt idx="1037">
                  <c:v>0.76972587376163282</c:v>
                </c:pt>
                <c:pt idx="1038">
                  <c:v>0.7697206231058259</c:v>
                </c:pt>
                <c:pt idx="1039">
                  <c:v>0.76969930544324983</c:v>
                </c:pt>
                <c:pt idx="1040">
                  <c:v>0.76908749902862872</c:v>
                </c:pt>
                <c:pt idx="1041">
                  <c:v>0.76905399984458056</c:v>
                </c:pt>
                <c:pt idx="1042">
                  <c:v>0.76905158454290945</c:v>
                </c:pt>
                <c:pt idx="1043">
                  <c:v>0.76905137451667716</c:v>
                </c:pt>
                <c:pt idx="1044">
                  <c:v>0.76897250966645736</c:v>
                </c:pt>
                <c:pt idx="1045">
                  <c:v>0.76862764659305949</c:v>
                </c:pt>
                <c:pt idx="1046">
                  <c:v>0.76860758908787707</c:v>
                </c:pt>
                <c:pt idx="1047">
                  <c:v>0.76860632893048342</c:v>
                </c:pt>
                <c:pt idx="1048">
                  <c:v>0.76860622391736722</c:v>
                </c:pt>
                <c:pt idx="1049">
                  <c:v>0.7681403857341782</c:v>
                </c:pt>
                <c:pt idx="1050">
                  <c:v>0.76795640275470411</c:v>
                </c:pt>
                <c:pt idx="1051">
                  <c:v>0.76794411622011594</c:v>
                </c:pt>
                <c:pt idx="1052">
                  <c:v>0.76794348614141905</c:v>
                </c:pt>
                <c:pt idx="1053">
                  <c:v>0.76672900945328071</c:v>
                </c:pt>
                <c:pt idx="1054">
                  <c:v>0.76662788182243968</c:v>
                </c:pt>
                <c:pt idx="1055">
                  <c:v>0.76661979581249695</c:v>
                </c:pt>
                <c:pt idx="1056">
                  <c:v>0.76661853565510329</c:v>
                </c:pt>
                <c:pt idx="1057">
                  <c:v>0.766618325628871</c:v>
                </c:pt>
                <c:pt idx="1058">
                  <c:v>0.76533349015292007</c:v>
                </c:pt>
                <c:pt idx="1059">
                  <c:v>0.76526680682417236</c:v>
                </c:pt>
                <c:pt idx="1060">
                  <c:v>0.76526145115524935</c:v>
                </c:pt>
                <c:pt idx="1061">
                  <c:v>0.76526092608966856</c:v>
                </c:pt>
                <c:pt idx="1062">
                  <c:v>0.76523456779751786</c:v>
                </c:pt>
                <c:pt idx="1063">
                  <c:v>0.76436558426147427</c:v>
                </c:pt>
                <c:pt idx="1064">
                  <c:v>0.7643270444478516</c:v>
                </c:pt>
                <c:pt idx="1065">
                  <c:v>0.76432357901501902</c:v>
                </c:pt>
                <c:pt idx="1066">
                  <c:v>0.76432326397567052</c:v>
                </c:pt>
                <c:pt idx="1067">
                  <c:v>0.76429680067040373</c:v>
                </c:pt>
                <c:pt idx="1068">
                  <c:v>0.7637846517029977</c:v>
                </c:pt>
                <c:pt idx="1069">
                  <c:v>0.7637586084501955</c:v>
                </c:pt>
                <c:pt idx="1070">
                  <c:v>0.76375640317475657</c:v>
                </c:pt>
                <c:pt idx="1071">
                  <c:v>0.76375629816164037</c:v>
                </c:pt>
                <c:pt idx="1072">
                  <c:v>0.76350447670914101</c:v>
                </c:pt>
                <c:pt idx="1073">
                  <c:v>0.7632688272765269</c:v>
                </c:pt>
                <c:pt idx="1074">
                  <c:v>0.76325412544026749</c:v>
                </c:pt>
                <c:pt idx="1075">
                  <c:v>0.76325276026975764</c:v>
                </c:pt>
                <c:pt idx="1076">
                  <c:v>0.76240582948810309</c:v>
                </c:pt>
                <c:pt idx="1077">
                  <c:v>0.76228348920780209</c:v>
                </c:pt>
                <c:pt idx="1078">
                  <c:v>0.76227130768633</c:v>
                </c:pt>
                <c:pt idx="1079">
                  <c:v>0.76227057259451703</c:v>
                </c:pt>
                <c:pt idx="1080">
                  <c:v>0.76227036256828473</c:v>
                </c:pt>
                <c:pt idx="1081">
                  <c:v>0.76098101152833986</c:v>
                </c:pt>
                <c:pt idx="1082">
                  <c:v>0.7609128580159662</c:v>
                </c:pt>
                <c:pt idx="1083">
                  <c:v>0.76090582213718494</c:v>
                </c:pt>
                <c:pt idx="1084">
                  <c:v>0.76090550709783655</c:v>
                </c:pt>
                <c:pt idx="1085">
                  <c:v>0.76090540208472035</c:v>
                </c:pt>
                <c:pt idx="1086">
                  <c:v>0.7608923804583192</c:v>
                </c:pt>
                <c:pt idx="1087">
                  <c:v>0.75984781499209253</c:v>
                </c:pt>
                <c:pt idx="1088">
                  <c:v>0.75980160922099171</c:v>
                </c:pt>
                <c:pt idx="1089">
                  <c:v>0.75979730368323006</c:v>
                </c:pt>
                <c:pt idx="1090">
                  <c:v>0.75977651108623467</c:v>
                </c:pt>
                <c:pt idx="1091">
                  <c:v>0.7591927431736224</c:v>
                </c:pt>
                <c:pt idx="1092">
                  <c:v>0.75915882393710976</c:v>
                </c:pt>
                <c:pt idx="1093">
                  <c:v>0.75915693370101922</c:v>
                </c:pt>
                <c:pt idx="1094">
                  <c:v>0.75915682868790313</c:v>
                </c:pt>
                <c:pt idx="1095">
                  <c:v>0.75907554853601211</c:v>
                </c:pt>
                <c:pt idx="1096">
                  <c:v>0.75873719627581482</c:v>
                </c:pt>
                <c:pt idx="1097">
                  <c:v>0.75871587861323886</c:v>
                </c:pt>
                <c:pt idx="1098">
                  <c:v>0.75871461845584509</c:v>
                </c:pt>
                <c:pt idx="1099">
                  <c:v>0.75826033171543128</c:v>
                </c:pt>
                <c:pt idx="1100">
                  <c:v>0.75807813395893153</c:v>
                </c:pt>
                <c:pt idx="1101">
                  <c:v>0.75806458726694959</c:v>
                </c:pt>
                <c:pt idx="1102">
                  <c:v>0.75806311708332375</c:v>
                </c:pt>
                <c:pt idx="1103">
                  <c:v>0.75709678638861999</c:v>
                </c:pt>
                <c:pt idx="1104">
                  <c:v>0.75699597379712724</c:v>
                </c:pt>
                <c:pt idx="1105">
                  <c:v>0.75698914794457828</c:v>
                </c:pt>
                <c:pt idx="1106">
                  <c:v>0.7569884128527653</c:v>
                </c:pt>
                <c:pt idx="1107">
                  <c:v>0.75588724531694007</c:v>
                </c:pt>
                <c:pt idx="1108">
                  <c:v>0.75583106329980621</c:v>
                </c:pt>
                <c:pt idx="1109">
                  <c:v>0.75582549760465079</c:v>
                </c:pt>
                <c:pt idx="1110">
                  <c:v>0.75582455248660563</c:v>
                </c:pt>
                <c:pt idx="1111">
                  <c:v>0.75580018944366145</c:v>
                </c:pt>
                <c:pt idx="1112">
                  <c:v>0.75501206600704429</c:v>
                </c:pt>
                <c:pt idx="1113">
                  <c:v>0.75497594149509273</c:v>
                </c:pt>
                <c:pt idx="1114">
                  <c:v>0.75497195099667946</c:v>
                </c:pt>
                <c:pt idx="1115">
                  <c:v>0.75497184598356337</c:v>
                </c:pt>
                <c:pt idx="1116">
                  <c:v>0.75494454257336741</c:v>
                </c:pt>
                <c:pt idx="1117">
                  <c:v>0.75448227483612706</c:v>
                </c:pt>
                <c:pt idx="1118">
                  <c:v>0.75445591654397637</c:v>
                </c:pt>
                <c:pt idx="1119">
                  <c:v>0.75445371126853744</c:v>
                </c:pt>
                <c:pt idx="1120">
                  <c:v>0.75445318620295676</c:v>
                </c:pt>
                <c:pt idx="1121">
                  <c:v>0.75416061966139569</c:v>
                </c:pt>
                <c:pt idx="1122">
                  <c:v>0.75391478395651612</c:v>
                </c:pt>
                <c:pt idx="1123">
                  <c:v>0.75389651167430816</c:v>
                </c:pt>
                <c:pt idx="1124">
                  <c:v>0.75389472645133382</c:v>
                </c:pt>
                <c:pt idx="1125">
                  <c:v>0.75301849701027657</c:v>
                </c:pt>
                <c:pt idx="1126">
                  <c:v>0.75288723061510376</c:v>
                </c:pt>
                <c:pt idx="1127">
                  <c:v>0.75287651927725774</c:v>
                </c:pt>
                <c:pt idx="1128">
                  <c:v>0.75287567917232856</c:v>
                </c:pt>
                <c:pt idx="1129">
                  <c:v>0.75287557415921247</c:v>
                </c:pt>
                <c:pt idx="1130">
                  <c:v>0.75183436911270218</c:v>
                </c:pt>
                <c:pt idx="1131">
                  <c:v>0.75176810583641895</c:v>
                </c:pt>
                <c:pt idx="1132">
                  <c:v>0.75176033486582472</c:v>
                </c:pt>
                <c:pt idx="1133">
                  <c:v>0.75175980980024404</c:v>
                </c:pt>
                <c:pt idx="1134">
                  <c:v>0.75174846838370113</c:v>
                </c:pt>
                <c:pt idx="1135">
                  <c:v>0.75087360411315374</c:v>
                </c:pt>
                <c:pt idx="1136">
                  <c:v>0.75082781839451751</c:v>
                </c:pt>
                <c:pt idx="1137">
                  <c:v>0.75082235771247829</c:v>
                </c:pt>
                <c:pt idx="1138">
                  <c:v>0.75082193766001371</c:v>
                </c:pt>
                <c:pt idx="1139">
                  <c:v>0.75082183264689761</c:v>
                </c:pt>
                <c:pt idx="1140">
                  <c:v>0.75080303529910886</c:v>
                </c:pt>
                <c:pt idx="1141">
                  <c:v>0.75028605572836049</c:v>
                </c:pt>
                <c:pt idx="1142">
                  <c:v>0.75025560192468044</c:v>
                </c:pt>
                <c:pt idx="1143">
                  <c:v>0.75025255654431233</c:v>
                </c:pt>
                <c:pt idx="1144">
                  <c:v>0.75025192646561556</c:v>
                </c:pt>
                <c:pt idx="1145">
                  <c:v>0.75025182145249936</c:v>
                </c:pt>
                <c:pt idx="1146">
                  <c:v>0.75016823101205343</c:v>
                </c:pt>
                <c:pt idx="1147">
                  <c:v>0.74985287662429045</c:v>
                </c:pt>
                <c:pt idx="1148">
                  <c:v>0.74983460434208227</c:v>
                </c:pt>
                <c:pt idx="1149">
                  <c:v>0.74983344919780481</c:v>
                </c:pt>
                <c:pt idx="1150">
                  <c:v>0.74983334418468872</c:v>
                </c:pt>
                <c:pt idx="1151">
                  <c:v>0.74929714721368701</c:v>
                </c:pt>
                <c:pt idx="1152">
                  <c:v>0.74912146027038773</c:v>
                </c:pt>
                <c:pt idx="1153">
                  <c:v>0.74910675843412844</c:v>
                </c:pt>
                <c:pt idx="1154">
                  <c:v>0.74910560328985087</c:v>
                </c:pt>
                <c:pt idx="1155">
                  <c:v>0.74807069903030887</c:v>
                </c:pt>
                <c:pt idx="1156">
                  <c:v>0.74796295557315107</c:v>
                </c:pt>
                <c:pt idx="1157">
                  <c:v>0.74795423948451156</c:v>
                </c:pt>
                <c:pt idx="1158">
                  <c:v>0.74795287431400181</c:v>
                </c:pt>
                <c:pt idx="1159">
                  <c:v>0.74795255927465343</c:v>
                </c:pt>
                <c:pt idx="1160">
                  <c:v>0.74707685489917686</c:v>
                </c:pt>
                <c:pt idx="1161">
                  <c:v>0.74702508343292084</c:v>
                </c:pt>
                <c:pt idx="1162">
                  <c:v>0.74701794254102338</c:v>
                </c:pt>
                <c:pt idx="1163">
                  <c:v>0.74701752248855879</c:v>
                </c:pt>
                <c:pt idx="1164">
                  <c:v>0.74699956524569922</c:v>
                </c:pt>
                <c:pt idx="1165">
                  <c:v>0.74631666495145244</c:v>
                </c:pt>
                <c:pt idx="1166">
                  <c:v>0.74628064545261696</c:v>
                </c:pt>
                <c:pt idx="1167">
                  <c:v>0.74627749505913288</c:v>
                </c:pt>
                <c:pt idx="1168">
                  <c:v>0.74627686498043611</c:v>
                </c:pt>
                <c:pt idx="1169">
                  <c:v>0.74625407713423408</c:v>
                </c:pt>
                <c:pt idx="1170">
                  <c:v>0.74580630120702074</c:v>
                </c:pt>
                <c:pt idx="1171">
                  <c:v>0.74578582364937374</c:v>
                </c:pt>
                <c:pt idx="1172">
                  <c:v>0.7457840384263994</c:v>
                </c:pt>
                <c:pt idx="1173">
                  <c:v>0.74578393341328331</c:v>
                </c:pt>
                <c:pt idx="1174">
                  <c:v>0.74549913784231658</c:v>
                </c:pt>
                <c:pt idx="1175">
                  <c:v>0.74528606622967208</c:v>
                </c:pt>
                <c:pt idx="1176">
                  <c:v>0.74527010423601903</c:v>
                </c:pt>
                <c:pt idx="1177">
                  <c:v>0.74526831901304469</c:v>
                </c:pt>
                <c:pt idx="1178">
                  <c:v>0.7452682139999286</c:v>
                </c:pt>
                <c:pt idx="1179">
                  <c:v>0.74423656514698688</c:v>
                </c:pt>
                <c:pt idx="1180">
                  <c:v>0.74410834413218208</c:v>
                </c:pt>
                <c:pt idx="1181">
                  <c:v>0.74409563754512931</c:v>
                </c:pt>
                <c:pt idx="1182">
                  <c:v>0.74409437738773576</c:v>
                </c:pt>
                <c:pt idx="1183">
                  <c:v>0.74302765415400385</c:v>
                </c:pt>
                <c:pt idx="1184">
                  <c:v>0.74296023573344305</c:v>
                </c:pt>
                <c:pt idx="1185">
                  <c:v>0.74295288481531341</c:v>
                </c:pt>
                <c:pt idx="1186">
                  <c:v>0.74295172967103595</c:v>
                </c:pt>
                <c:pt idx="1187">
                  <c:v>0.74294196345123509</c:v>
                </c:pt>
                <c:pt idx="1188">
                  <c:v>0.74222629906475324</c:v>
                </c:pt>
                <c:pt idx="1189">
                  <c:v>0.74218565898880773</c:v>
                </c:pt>
                <c:pt idx="1190">
                  <c:v>0.74217998828053622</c:v>
                </c:pt>
                <c:pt idx="1191">
                  <c:v>0.74217988326742013</c:v>
                </c:pt>
                <c:pt idx="1192">
                  <c:v>0.74216003578847001</c:v>
                </c:pt>
                <c:pt idx="1193">
                  <c:v>0.7417053289955915</c:v>
                </c:pt>
                <c:pt idx="1194">
                  <c:v>0.74167991582148618</c:v>
                </c:pt>
                <c:pt idx="1195">
                  <c:v>0.74167697545423428</c:v>
                </c:pt>
                <c:pt idx="1196">
                  <c:v>0.74167687044111807</c:v>
                </c:pt>
                <c:pt idx="1197">
                  <c:v>0.74159916073517584</c:v>
                </c:pt>
                <c:pt idx="1198">
                  <c:v>0.74131005962644736</c:v>
                </c:pt>
                <c:pt idx="1199">
                  <c:v>0.74129493773772337</c:v>
                </c:pt>
                <c:pt idx="1200">
                  <c:v>0.74129315251474903</c:v>
                </c:pt>
                <c:pt idx="1201">
                  <c:v>0.74129273246228455</c:v>
                </c:pt>
                <c:pt idx="1202">
                  <c:v>0.74075538034700528</c:v>
                </c:pt>
                <c:pt idx="1203">
                  <c:v>0.74059754563344959</c:v>
                </c:pt>
                <c:pt idx="1204">
                  <c:v>0.74058609920379048</c:v>
                </c:pt>
                <c:pt idx="1205">
                  <c:v>0.74058431398081614</c:v>
                </c:pt>
                <c:pt idx="1206">
                  <c:v>0.73939315020446061</c:v>
                </c:pt>
                <c:pt idx="1207">
                  <c:v>0.73930147375407196</c:v>
                </c:pt>
                <c:pt idx="1208">
                  <c:v>0.73929233761296786</c:v>
                </c:pt>
                <c:pt idx="1209">
                  <c:v>0.73929170753427109</c:v>
                </c:pt>
                <c:pt idx="1210">
                  <c:v>0.73929149750803869</c:v>
                </c:pt>
                <c:pt idx="1211">
                  <c:v>0.73835688077440875</c:v>
                </c:pt>
                <c:pt idx="1212">
                  <c:v>0.73830300904582979</c:v>
                </c:pt>
                <c:pt idx="1213">
                  <c:v>0.73829670825886151</c:v>
                </c:pt>
                <c:pt idx="1214">
                  <c:v>0.73829597316704865</c:v>
                </c:pt>
                <c:pt idx="1215">
                  <c:v>0.73827854098976964</c:v>
                </c:pt>
                <c:pt idx="1216">
                  <c:v>0.73773625325803194</c:v>
                </c:pt>
                <c:pt idx="1217">
                  <c:v>0.73770527438877109</c:v>
                </c:pt>
                <c:pt idx="1218">
                  <c:v>0.73770212399528701</c:v>
                </c:pt>
                <c:pt idx="1219">
                  <c:v>0.73770170394282242</c:v>
                </c:pt>
                <c:pt idx="1220">
                  <c:v>0.73768164643764012</c:v>
                </c:pt>
                <c:pt idx="1221">
                  <c:v>0.73730370423265867</c:v>
                </c:pt>
                <c:pt idx="1222">
                  <c:v>0.73728385675370856</c:v>
                </c:pt>
                <c:pt idx="1223">
                  <c:v>0.73728049633399206</c:v>
                </c:pt>
                <c:pt idx="1224">
                  <c:v>0.73728007628152759</c:v>
                </c:pt>
                <c:pt idx="1225">
                  <c:v>0.73701943372727252</c:v>
                </c:pt>
                <c:pt idx="1226">
                  <c:v>0.73681507820326764</c:v>
                </c:pt>
                <c:pt idx="1227">
                  <c:v>0.73680363177360853</c:v>
                </c:pt>
                <c:pt idx="1228">
                  <c:v>0.73680205657686648</c:v>
                </c:pt>
                <c:pt idx="1229">
                  <c:v>0.73680184655063419</c:v>
                </c:pt>
                <c:pt idx="1230">
                  <c:v>0.73579193541273313</c:v>
                </c:pt>
                <c:pt idx="1231">
                  <c:v>0.73567642098498109</c:v>
                </c:pt>
                <c:pt idx="1232">
                  <c:v>0.73566371439792833</c:v>
                </c:pt>
                <c:pt idx="1233">
                  <c:v>0.73566266426676696</c:v>
                </c:pt>
                <c:pt idx="1234">
                  <c:v>0.73440975277812193</c:v>
                </c:pt>
                <c:pt idx="1235">
                  <c:v>0.73433897393784486</c:v>
                </c:pt>
                <c:pt idx="1236">
                  <c:v>0.73433088792790224</c:v>
                </c:pt>
                <c:pt idx="1237">
                  <c:v>0.73433025784920536</c:v>
                </c:pt>
                <c:pt idx="1238">
                  <c:v>0.73433015283608927</c:v>
                </c:pt>
                <c:pt idx="1239">
                  <c:v>0.73431944149824313</c:v>
                </c:pt>
                <c:pt idx="1240">
                  <c:v>0.73358130430490776</c:v>
                </c:pt>
                <c:pt idx="1241">
                  <c:v>0.73353971911091698</c:v>
                </c:pt>
                <c:pt idx="1242">
                  <c:v>0.73353509853380694</c:v>
                </c:pt>
                <c:pt idx="1243">
                  <c:v>0.73353467848134235</c:v>
                </c:pt>
                <c:pt idx="1244">
                  <c:v>0.73351756134341173</c:v>
                </c:pt>
                <c:pt idx="1245">
                  <c:v>0.73314476478112112</c:v>
                </c:pt>
                <c:pt idx="1246">
                  <c:v>0.73311693630534447</c:v>
                </c:pt>
                <c:pt idx="1247">
                  <c:v>0.7331129458069312</c:v>
                </c:pt>
                <c:pt idx="1248">
                  <c:v>0.73311242074135063</c:v>
                </c:pt>
                <c:pt idx="1249">
                  <c:v>0.73304552738637052</c:v>
                </c:pt>
                <c:pt idx="1250">
                  <c:v>0.73279465105191632</c:v>
                </c:pt>
                <c:pt idx="1251">
                  <c:v>0.73277700884840513</c:v>
                </c:pt>
                <c:pt idx="1252">
                  <c:v>0.7327748035729662</c:v>
                </c:pt>
                <c:pt idx="1253">
                  <c:v>0.73277448853361782</c:v>
                </c:pt>
                <c:pt idx="1254">
                  <c:v>0.73228701764850435</c:v>
                </c:pt>
                <c:pt idx="1255">
                  <c:v>0.73213705891865888</c:v>
                </c:pt>
                <c:pt idx="1256">
                  <c:v>0.73212529744965149</c:v>
                </c:pt>
                <c:pt idx="1257">
                  <c:v>0.73212361723979325</c:v>
                </c:pt>
                <c:pt idx="1258">
                  <c:v>0.73095671149326558</c:v>
                </c:pt>
                <c:pt idx="1259">
                  <c:v>0.73086587514780599</c:v>
                </c:pt>
                <c:pt idx="1260">
                  <c:v>0.73085715905916648</c:v>
                </c:pt>
                <c:pt idx="1261">
                  <c:v>0.73085589890177283</c:v>
                </c:pt>
                <c:pt idx="1262">
                  <c:v>0.73085579388865662</c:v>
                </c:pt>
                <c:pt idx="1263">
                  <c:v>0.72976859309727793</c:v>
                </c:pt>
                <c:pt idx="1264">
                  <c:v>0.72971241108014384</c:v>
                </c:pt>
                <c:pt idx="1265">
                  <c:v>0.72970695039810474</c:v>
                </c:pt>
                <c:pt idx="1266">
                  <c:v>0.72970642533252406</c:v>
                </c:pt>
                <c:pt idx="1267">
                  <c:v>0.72969119843068397</c:v>
                </c:pt>
                <c:pt idx="1268">
                  <c:v>0.72910638038691034</c:v>
                </c:pt>
                <c:pt idx="1269">
                  <c:v>0.72907309122909458</c:v>
                </c:pt>
                <c:pt idx="1270">
                  <c:v>0.72906910073068132</c:v>
                </c:pt>
                <c:pt idx="1271">
                  <c:v>0.72906815561263594</c:v>
                </c:pt>
                <c:pt idx="1272">
                  <c:v>0.72906805059951996</c:v>
                </c:pt>
                <c:pt idx="1273">
                  <c:v>0.72905040839600865</c:v>
                </c:pt>
                <c:pt idx="1274">
                  <c:v>0.72874250993949152</c:v>
                </c:pt>
                <c:pt idx="1275">
                  <c:v>0.7287226624605414</c:v>
                </c:pt>
                <c:pt idx="1276">
                  <c:v>0.72871856694901194</c:v>
                </c:pt>
                <c:pt idx="1277">
                  <c:v>0.72871793687031516</c:v>
                </c:pt>
                <c:pt idx="1278">
                  <c:v>0.72848858822466922</c:v>
                </c:pt>
                <c:pt idx="1279">
                  <c:v>0.72832214243559013</c:v>
                </c:pt>
                <c:pt idx="1280">
                  <c:v>0.72831006592723435</c:v>
                </c:pt>
                <c:pt idx="1281">
                  <c:v>0.72830765062556313</c:v>
                </c:pt>
                <c:pt idx="1282">
                  <c:v>0.72830744059933084</c:v>
                </c:pt>
                <c:pt idx="1283">
                  <c:v>0.72740705814156192</c:v>
                </c:pt>
                <c:pt idx="1284">
                  <c:v>0.72730078486802996</c:v>
                </c:pt>
                <c:pt idx="1285">
                  <c:v>0.72729248883185504</c:v>
                </c:pt>
                <c:pt idx="1286">
                  <c:v>0.72729133368757759</c:v>
                </c:pt>
                <c:pt idx="1287">
                  <c:v>0.72729101864822909</c:v>
                </c:pt>
                <c:pt idx="1288">
                  <c:v>0.727290913635113</c:v>
                </c:pt>
                <c:pt idx="1289">
                  <c:v>0.72603495676610008</c:v>
                </c:pt>
                <c:pt idx="1290">
                  <c:v>0.72597593939483041</c:v>
                </c:pt>
                <c:pt idx="1291">
                  <c:v>0.72596953359474603</c:v>
                </c:pt>
                <c:pt idx="1292">
                  <c:v>0.72596795839800388</c:v>
                </c:pt>
                <c:pt idx="1293">
                  <c:v>0.72596774837177169</c:v>
                </c:pt>
                <c:pt idx="1294">
                  <c:v>0.72596102753233871</c:v>
                </c:pt>
                <c:pt idx="1295">
                  <c:v>0.72509267407499189</c:v>
                </c:pt>
                <c:pt idx="1296">
                  <c:v>0.7250548693531822</c:v>
                </c:pt>
                <c:pt idx="1297">
                  <c:v>0.72505024877607216</c:v>
                </c:pt>
                <c:pt idx="1298">
                  <c:v>0.72504961869737528</c:v>
                </c:pt>
                <c:pt idx="1299">
                  <c:v>0.72504951368425918</c:v>
                </c:pt>
                <c:pt idx="1300">
                  <c:v>0.72503691211032262</c:v>
                </c:pt>
                <c:pt idx="1301">
                  <c:v>0.7246640105349158</c:v>
                </c:pt>
                <c:pt idx="1302">
                  <c:v>0.72463933245262335</c:v>
                </c:pt>
                <c:pt idx="1303">
                  <c:v>0.72463649709848754</c:v>
                </c:pt>
                <c:pt idx="1304">
                  <c:v>0.72463628707225536</c:v>
                </c:pt>
                <c:pt idx="1305">
                  <c:v>0.72457915993707611</c:v>
                </c:pt>
                <c:pt idx="1306">
                  <c:v>0.72438226034431707</c:v>
                </c:pt>
                <c:pt idx="1307">
                  <c:v>0.72436629835066402</c:v>
                </c:pt>
                <c:pt idx="1308">
                  <c:v>0.72436430310145739</c:v>
                </c:pt>
                <c:pt idx="1309">
                  <c:v>0.7243637780358767</c:v>
                </c:pt>
                <c:pt idx="1310">
                  <c:v>0.72393458943021982</c:v>
                </c:pt>
                <c:pt idx="1311">
                  <c:v>0.72380710350722799</c:v>
                </c:pt>
                <c:pt idx="1312">
                  <c:v>0.72379576209068519</c:v>
                </c:pt>
                <c:pt idx="1313">
                  <c:v>0.72379418689394304</c:v>
                </c:pt>
                <c:pt idx="1314">
                  <c:v>0.72379387185459465</c:v>
                </c:pt>
                <c:pt idx="1315">
                  <c:v>0.72273029901434693</c:v>
                </c:pt>
                <c:pt idx="1316">
                  <c:v>0.72264387321976509</c:v>
                </c:pt>
                <c:pt idx="1317">
                  <c:v>0.72263568219670637</c:v>
                </c:pt>
                <c:pt idx="1318">
                  <c:v>0.72263421201308042</c:v>
                </c:pt>
                <c:pt idx="1319">
                  <c:v>0.72155961279563818</c:v>
                </c:pt>
                <c:pt idx="1320">
                  <c:v>0.72150584608017543</c:v>
                </c:pt>
                <c:pt idx="1321">
                  <c:v>0.72149870518827797</c:v>
                </c:pt>
                <c:pt idx="1322">
                  <c:v>0.72149734001776822</c:v>
                </c:pt>
                <c:pt idx="1323">
                  <c:v>0.7214833732733219</c:v>
                </c:pt>
                <c:pt idx="1324">
                  <c:v>0.7208125494874309</c:v>
                </c:pt>
                <c:pt idx="1325">
                  <c:v>0.72078241072309934</c:v>
                </c:pt>
                <c:pt idx="1326">
                  <c:v>0.72077894529026676</c:v>
                </c:pt>
                <c:pt idx="1327">
                  <c:v>0.72077831521156988</c:v>
                </c:pt>
                <c:pt idx="1328">
                  <c:v>0.72076203817856843</c:v>
                </c:pt>
                <c:pt idx="1329">
                  <c:v>0.72042631124627465</c:v>
                </c:pt>
                <c:pt idx="1330">
                  <c:v>0.72040562366239547</c:v>
                </c:pt>
                <c:pt idx="1331">
                  <c:v>0.72040299833449195</c:v>
                </c:pt>
                <c:pt idx="1332">
                  <c:v>0.72040257828202736</c:v>
                </c:pt>
                <c:pt idx="1333">
                  <c:v>0.72021386971232704</c:v>
                </c:pt>
                <c:pt idx="1334">
                  <c:v>0.72008386347454789</c:v>
                </c:pt>
                <c:pt idx="1335">
                  <c:v>0.72007220701865671</c:v>
                </c:pt>
                <c:pt idx="1336">
                  <c:v>0.72006863657270792</c:v>
                </c:pt>
                <c:pt idx="1337">
                  <c:v>0.72006832153335953</c:v>
                </c:pt>
                <c:pt idx="1338">
                  <c:v>0.71926612633917975</c:v>
                </c:pt>
                <c:pt idx="1339">
                  <c:v>0.71917571004618475</c:v>
                </c:pt>
                <c:pt idx="1340">
                  <c:v>0.71916615385261617</c:v>
                </c:pt>
                <c:pt idx="1341">
                  <c:v>0.71916478868210643</c:v>
                </c:pt>
                <c:pt idx="1342">
                  <c:v>0.71916457865587413</c:v>
                </c:pt>
                <c:pt idx="1343">
                  <c:v>0.71804272353616971</c:v>
                </c:pt>
                <c:pt idx="1344">
                  <c:v>0.71798937687317144</c:v>
                </c:pt>
                <c:pt idx="1345">
                  <c:v>0.71798171091569341</c:v>
                </c:pt>
                <c:pt idx="1346">
                  <c:v>0.71797982067960286</c:v>
                </c:pt>
                <c:pt idx="1347">
                  <c:v>0.71796994944668591</c:v>
                </c:pt>
                <c:pt idx="1348">
                  <c:v>0.71709813055650651</c:v>
                </c:pt>
                <c:pt idx="1349">
                  <c:v>0.71705864562483856</c:v>
                </c:pt>
                <c:pt idx="1350">
                  <c:v>0.71705360499526383</c:v>
                </c:pt>
                <c:pt idx="1351">
                  <c:v>0.71705318494279935</c:v>
                </c:pt>
                <c:pt idx="1352">
                  <c:v>0.71704247360495321</c:v>
                </c:pt>
                <c:pt idx="1353">
                  <c:v>0.71659165229737187</c:v>
                </c:pt>
                <c:pt idx="1354">
                  <c:v>0.71656896946428605</c:v>
                </c:pt>
                <c:pt idx="1355">
                  <c:v>0.71656581907080197</c:v>
                </c:pt>
                <c:pt idx="1356">
                  <c:v>0.7165651889921052</c:v>
                </c:pt>
                <c:pt idx="1357">
                  <c:v>0.71652055841774631</c:v>
                </c:pt>
                <c:pt idx="1358">
                  <c:v>0.71631231740844425</c:v>
                </c:pt>
                <c:pt idx="1359">
                  <c:v>0.7162935200606555</c:v>
                </c:pt>
                <c:pt idx="1360">
                  <c:v>0.71629131478521668</c:v>
                </c:pt>
                <c:pt idx="1361">
                  <c:v>0.71594918205283842</c:v>
                </c:pt>
                <c:pt idx="1362">
                  <c:v>0.71584668925148753</c:v>
                </c:pt>
                <c:pt idx="1363">
                  <c:v>0.71583419269066706</c:v>
                </c:pt>
                <c:pt idx="1364">
                  <c:v>0.71583230245457652</c:v>
                </c:pt>
                <c:pt idx="1365">
                  <c:v>0.71583209242834434</c:v>
                </c:pt>
                <c:pt idx="1366">
                  <c:v>0.71583198741522813</c:v>
                </c:pt>
                <c:pt idx="1367">
                  <c:v>0.71491028729488315</c:v>
                </c:pt>
                <c:pt idx="1368">
                  <c:v>0.71483961346772218</c:v>
                </c:pt>
                <c:pt idx="1369">
                  <c:v>0.71483436281191515</c:v>
                </c:pt>
                <c:pt idx="1370">
                  <c:v>0.71483247257582472</c:v>
                </c:pt>
                <c:pt idx="1371">
                  <c:v>0.71483236756270863</c:v>
                </c:pt>
                <c:pt idx="1372">
                  <c:v>0.71387737828454778</c:v>
                </c:pt>
                <c:pt idx="1373">
                  <c:v>0.71383348280200198</c:v>
                </c:pt>
                <c:pt idx="1374">
                  <c:v>0.71382844217242736</c:v>
                </c:pt>
                <c:pt idx="1375">
                  <c:v>0.71382770708061438</c:v>
                </c:pt>
                <c:pt idx="1376">
                  <c:v>0.71382749705438209</c:v>
                </c:pt>
                <c:pt idx="1377">
                  <c:v>0.71381468545421323</c:v>
                </c:pt>
                <c:pt idx="1378">
                  <c:v>0.71314858725854857</c:v>
                </c:pt>
                <c:pt idx="1379">
                  <c:v>0.71311823846798461</c:v>
                </c:pt>
                <c:pt idx="1380">
                  <c:v>0.71311424796957135</c:v>
                </c:pt>
                <c:pt idx="1381">
                  <c:v>0.71311330285152619</c:v>
                </c:pt>
                <c:pt idx="1382">
                  <c:v>0.71310080629070571</c:v>
                </c:pt>
                <c:pt idx="1383">
                  <c:v>0.71273588571212543</c:v>
                </c:pt>
                <c:pt idx="1384">
                  <c:v>0.71271824350861424</c:v>
                </c:pt>
                <c:pt idx="1385">
                  <c:v>0.71271561818071083</c:v>
                </c:pt>
                <c:pt idx="1386">
                  <c:v>0.71271467306266545</c:v>
                </c:pt>
                <c:pt idx="1387">
                  <c:v>0.71271456804954947</c:v>
                </c:pt>
                <c:pt idx="1388">
                  <c:v>0.71255337291627718</c:v>
                </c:pt>
                <c:pt idx="1389">
                  <c:v>0.71241349544558119</c:v>
                </c:pt>
                <c:pt idx="1390">
                  <c:v>0.71240288912085115</c:v>
                </c:pt>
                <c:pt idx="1391">
                  <c:v>0.71239952870113477</c:v>
                </c:pt>
                <c:pt idx="1392">
                  <c:v>0.71239889862243788</c:v>
                </c:pt>
                <c:pt idx="1393">
                  <c:v>0.71239879360932179</c:v>
                </c:pt>
                <c:pt idx="1394">
                  <c:v>0.71173500570221226</c:v>
                </c:pt>
                <c:pt idx="1395">
                  <c:v>0.71166538200621265</c:v>
                </c:pt>
                <c:pt idx="1396">
                  <c:v>0.71165719098315372</c:v>
                </c:pt>
                <c:pt idx="1397">
                  <c:v>0.71165488069459881</c:v>
                </c:pt>
                <c:pt idx="1398">
                  <c:v>0.71165467066836641</c:v>
                </c:pt>
                <c:pt idx="1399">
                  <c:v>0.71067615845219068</c:v>
                </c:pt>
                <c:pt idx="1400">
                  <c:v>0.71062753737941864</c:v>
                </c:pt>
                <c:pt idx="1401">
                  <c:v>0.71062197168426344</c:v>
                </c:pt>
                <c:pt idx="1402">
                  <c:v>0.71062113157933426</c:v>
                </c:pt>
                <c:pt idx="1403">
                  <c:v>0.71062071152686968</c:v>
                </c:pt>
                <c:pt idx="1404">
                  <c:v>0.71061462076613369</c:v>
                </c:pt>
                <c:pt idx="1405">
                  <c:v>0.709826917381981</c:v>
                </c:pt>
                <c:pt idx="1406">
                  <c:v>0.70979100289626174</c:v>
                </c:pt>
                <c:pt idx="1407">
                  <c:v>0.70978596226668711</c:v>
                </c:pt>
                <c:pt idx="1408">
                  <c:v>0.70978564722733872</c:v>
                </c:pt>
                <c:pt idx="1409">
                  <c:v>0.70978543720110643</c:v>
                </c:pt>
                <c:pt idx="1410">
                  <c:v>0.70977525092884108</c:v>
                </c:pt>
                <c:pt idx="1411">
                  <c:v>0.70933808132635767</c:v>
                </c:pt>
                <c:pt idx="1412">
                  <c:v>0.70931476841457497</c:v>
                </c:pt>
                <c:pt idx="1413">
                  <c:v>0.70931077791616171</c:v>
                </c:pt>
                <c:pt idx="1414">
                  <c:v>0.70930962277188425</c:v>
                </c:pt>
                <c:pt idx="1415">
                  <c:v>0.7092643621188286</c:v>
                </c:pt>
                <c:pt idx="1416">
                  <c:v>0.70901338077125831</c:v>
                </c:pt>
                <c:pt idx="1417">
                  <c:v>0.70899584358086321</c:v>
                </c:pt>
                <c:pt idx="1418">
                  <c:v>0.70899374331854048</c:v>
                </c:pt>
                <c:pt idx="1419">
                  <c:v>0.70899363830542428</c:v>
                </c:pt>
                <c:pt idx="1420">
                  <c:v>0.70867985911440345</c:v>
                </c:pt>
                <c:pt idx="1421">
                  <c:v>0.70857463597203285</c:v>
                </c:pt>
                <c:pt idx="1422">
                  <c:v>0.7085646597259998</c:v>
                </c:pt>
                <c:pt idx="1423">
                  <c:v>0.70856245445056087</c:v>
                </c:pt>
                <c:pt idx="1424">
                  <c:v>0.70856224442432858</c:v>
                </c:pt>
                <c:pt idx="1425">
                  <c:v>0.70777727138119551</c:v>
                </c:pt>
                <c:pt idx="1426">
                  <c:v>0.7077246598100102</c:v>
                </c:pt>
                <c:pt idx="1427">
                  <c:v>0.70771720387876447</c:v>
                </c:pt>
                <c:pt idx="1428">
                  <c:v>0.70771646878695149</c:v>
                </c:pt>
                <c:pt idx="1429">
                  <c:v>0.70771636377383529</c:v>
                </c:pt>
                <c:pt idx="1430">
                  <c:v>0.70686187204781881</c:v>
                </c:pt>
                <c:pt idx="1431">
                  <c:v>0.70681682142099556</c:v>
                </c:pt>
                <c:pt idx="1432">
                  <c:v>0.70681283092258229</c:v>
                </c:pt>
                <c:pt idx="1433">
                  <c:v>0.70681167577830473</c:v>
                </c:pt>
                <c:pt idx="1434">
                  <c:v>0.70681157076518852</c:v>
                </c:pt>
                <c:pt idx="1435">
                  <c:v>0.70679980929618114</c:v>
                </c:pt>
                <c:pt idx="1436">
                  <c:v>0.70621436117371061</c:v>
                </c:pt>
                <c:pt idx="1437">
                  <c:v>0.70618590261923719</c:v>
                </c:pt>
                <c:pt idx="1438">
                  <c:v>0.70618096700277866</c:v>
                </c:pt>
                <c:pt idx="1439">
                  <c:v>0.70617981185850121</c:v>
                </c:pt>
                <c:pt idx="1440">
                  <c:v>0.706179706845385</c:v>
                </c:pt>
                <c:pt idx="1441">
                  <c:v>0.70616742031079682</c:v>
                </c:pt>
                <c:pt idx="1442">
                  <c:v>0.70579304855176406</c:v>
                </c:pt>
                <c:pt idx="1443">
                  <c:v>0.70577498629578828</c:v>
                </c:pt>
                <c:pt idx="1444">
                  <c:v>0.70577215094165258</c:v>
                </c:pt>
                <c:pt idx="1445">
                  <c:v>0.70577173088918799</c:v>
                </c:pt>
                <c:pt idx="1446">
                  <c:v>0.7057716258760719</c:v>
                </c:pt>
                <c:pt idx="1447">
                  <c:v>0.70561914683143923</c:v>
                </c:pt>
                <c:pt idx="1448">
                  <c:v>0.7054508108062697</c:v>
                </c:pt>
                <c:pt idx="1449">
                  <c:v>0.70544083456023654</c:v>
                </c:pt>
                <c:pt idx="1450">
                  <c:v>0.70543852427168152</c:v>
                </c:pt>
                <c:pt idx="1451">
                  <c:v>0.70543820923233314</c:v>
                </c:pt>
                <c:pt idx="1452">
                  <c:v>0.70484845557210096</c:v>
                </c:pt>
                <c:pt idx="1453">
                  <c:v>0.70477274111536525</c:v>
                </c:pt>
                <c:pt idx="1454">
                  <c:v>0.70476486513165493</c:v>
                </c:pt>
                <c:pt idx="1455">
                  <c:v>0.70476318492179679</c:v>
                </c:pt>
                <c:pt idx="1456">
                  <c:v>0.7047628698824483</c:v>
                </c:pt>
                <c:pt idx="1457">
                  <c:v>0.70393452642235022</c:v>
                </c:pt>
                <c:pt idx="1458">
                  <c:v>0.70389588159561134</c:v>
                </c:pt>
                <c:pt idx="1459">
                  <c:v>0.70389136603161728</c:v>
                </c:pt>
                <c:pt idx="1460">
                  <c:v>0.70388979083487535</c:v>
                </c:pt>
                <c:pt idx="1461">
                  <c:v>0.70388958080864295</c:v>
                </c:pt>
                <c:pt idx="1462">
                  <c:v>0.70388464519218452</c:v>
                </c:pt>
                <c:pt idx="1463">
                  <c:v>0.70320121983235706</c:v>
                </c:pt>
                <c:pt idx="1464">
                  <c:v>0.70317370639592891</c:v>
                </c:pt>
                <c:pt idx="1465">
                  <c:v>0.70317024096309622</c:v>
                </c:pt>
                <c:pt idx="1466">
                  <c:v>0.70316950587128324</c:v>
                </c:pt>
                <c:pt idx="1467">
                  <c:v>0.70316929584505106</c:v>
                </c:pt>
                <c:pt idx="1468">
                  <c:v>0.70316919083193485</c:v>
                </c:pt>
                <c:pt idx="1469">
                  <c:v>0.70315900455966951</c:v>
                </c:pt>
                <c:pt idx="1470">
                  <c:v>0.70276741064959014</c:v>
                </c:pt>
                <c:pt idx="1471">
                  <c:v>0.70274588296078178</c:v>
                </c:pt>
                <c:pt idx="1472">
                  <c:v>0.70274283758041378</c:v>
                </c:pt>
                <c:pt idx="1473">
                  <c:v>0.7027424175279493</c:v>
                </c:pt>
                <c:pt idx="1474">
                  <c:v>0.70274210248860081</c:v>
                </c:pt>
                <c:pt idx="1475">
                  <c:v>0.70269978220279716</c:v>
                </c:pt>
                <c:pt idx="1476">
                  <c:v>0.70245573172089193</c:v>
                </c:pt>
                <c:pt idx="1477">
                  <c:v>0.70244123991086482</c:v>
                </c:pt>
                <c:pt idx="1478">
                  <c:v>0.70243871959607751</c:v>
                </c:pt>
                <c:pt idx="1479">
                  <c:v>0.70243808951738074</c:v>
                </c:pt>
                <c:pt idx="1480">
                  <c:v>0.70243798450426453</c:v>
                </c:pt>
                <c:pt idx="1481">
                  <c:v>0.70214909342176846</c:v>
                </c:pt>
                <c:pt idx="1482">
                  <c:v>0.70202181752500881</c:v>
                </c:pt>
                <c:pt idx="1483">
                  <c:v>0.70201100117404658</c:v>
                </c:pt>
                <c:pt idx="1484">
                  <c:v>0.70200879589860776</c:v>
                </c:pt>
                <c:pt idx="1485">
                  <c:v>0.70200837584614317</c:v>
                </c:pt>
                <c:pt idx="1486">
                  <c:v>0.70133009612900654</c:v>
                </c:pt>
                <c:pt idx="1487">
                  <c:v>0.7012702386528078</c:v>
                </c:pt>
                <c:pt idx="1488">
                  <c:v>0.70126435791830399</c:v>
                </c:pt>
                <c:pt idx="1489">
                  <c:v>0.70126351781337481</c:v>
                </c:pt>
                <c:pt idx="1490">
                  <c:v>0.70126309776091034</c:v>
                </c:pt>
                <c:pt idx="1491">
                  <c:v>0.70053021122338177</c:v>
                </c:pt>
                <c:pt idx="1492">
                  <c:v>0.70049797219672738</c:v>
                </c:pt>
                <c:pt idx="1493">
                  <c:v>0.70049251151468817</c:v>
                </c:pt>
                <c:pt idx="1494">
                  <c:v>0.70049209146222369</c:v>
                </c:pt>
                <c:pt idx="1495">
                  <c:v>0.70049188143599128</c:v>
                </c:pt>
                <c:pt idx="1496">
                  <c:v>0.70048421547851325</c:v>
                </c:pt>
                <c:pt idx="1497">
                  <c:v>0.69995347918955075</c:v>
                </c:pt>
                <c:pt idx="1498">
                  <c:v>0.69993006126465196</c:v>
                </c:pt>
                <c:pt idx="1499">
                  <c:v>0.69992743593674844</c:v>
                </c:pt>
                <c:pt idx="1500">
                  <c:v>0.69992680585805167</c:v>
                </c:pt>
                <c:pt idx="1501">
                  <c:v>0.69991336417918593</c:v>
                </c:pt>
                <c:pt idx="1502">
                  <c:v>0.69956776601397519</c:v>
                </c:pt>
                <c:pt idx="1503">
                  <c:v>0.69955379926952876</c:v>
                </c:pt>
                <c:pt idx="1504">
                  <c:v>0.69955022882358009</c:v>
                </c:pt>
                <c:pt idx="1505">
                  <c:v>0.6995498087711155</c:v>
                </c:pt>
                <c:pt idx="1506">
                  <c:v>0.69941350174636807</c:v>
                </c:pt>
                <c:pt idx="1507">
                  <c:v>0.69924485068185016</c:v>
                </c:pt>
                <c:pt idx="1508">
                  <c:v>0.69923707971125593</c:v>
                </c:pt>
                <c:pt idx="1509">
                  <c:v>0.69923476942270091</c:v>
                </c:pt>
                <c:pt idx="1510">
                  <c:v>0.69923445438335241</c:v>
                </c:pt>
                <c:pt idx="1511">
                  <c:v>0.69923424435712023</c:v>
                </c:pt>
                <c:pt idx="1512">
                  <c:v>0.69871852494376552</c:v>
                </c:pt>
                <c:pt idx="1513">
                  <c:v>0.69862611340156389</c:v>
                </c:pt>
                <c:pt idx="1514">
                  <c:v>0.69861781736538897</c:v>
                </c:pt>
                <c:pt idx="1515">
                  <c:v>0.69861561208995004</c:v>
                </c:pt>
                <c:pt idx="1516">
                  <c:v>0.69861540206371775</c:v>
                </c:pt>
                <c:pt idx="1517">
                  <c:v>0.69786781368992989</c:v>
                </c:pt>
                <c:pt idx="1518">
                  <c:v>0.69783084907304915</c:v>
                </c:pt>
                <c:pt idx="1519">
                  <c:v>0.69782433825984858</c:v>
                </c:pt>
                <c:pt idx="1520">
                  <c:v>0.69782318311557112</c:v>
                </c:pt>
                <c:pt idx="1521">
                  <c:v>0.69782307810245503</c:v>
                </c:pt>
                <c:pt idx="1522">
                  <c:v>0.69781761742041581</c:v>
                </c:pt>
                <c:pt idx="1523">
                  <c:v>0.69724057034723641</c:v>
                </c:pt>
                <c:pt idx="1524">
                  <c:v>0.69721599727806005</c:v>
                </c:pt>
                <c:pt idx="1525">
                  <c:v>0.69721074662225313</c:v>
                </c:pt>
                <c:pt idx="1526">
                  <c:v>0.69721001153044015</c:v>
                </c:pt>
                <c:pt idx="1527">
                  <c:v>0.69720959147797568</c:v>
                </c:pt>
                <c:pt idx="1528">
                  <c:v>0.69720948646485947</c:v>
                </c:pt>
                <c:pt idx="1529">
                  <c:v>0.69720119042868456</c:v>
                </c:pt>
                <c:pt idx="1530">
                  <c:v>0.69684845137157625</c:v>
                </c:pt>
                <c:pt idx="1531">
                  <c:v>0.69682902394509072</c:v>
                </c:pt>
                <c:pt idx="1532">
                  <c:v>0.6968263986171872</c:v>
                </c:pt>
                <c:pt idx="1533">
                  <c:v>0.69682482342044527</c:v>
                </c:pt>
                <c:pt idx="1534">
                  <c:v>0.69682471840732907</c:v>
                </c:pt>
                <c:pt idx="1535">
                  <c:v>0.69678607358059019</c:v>
                </c:pt>
                <c:pt idx="1536">
                  <c:v>0.69657552228273312</c:v>
                </c:pt>
                <c:pt idx="1537">
                  <c:v>0.69656292070879655</c:v>
                </c:pt>
                <c:pt idx="1538">
                  <c:v>0.69656103047270612</c:v>
                </c:pt>
                <c:pt idx="1539">
                  <c:v>0.69656082044647372</c:v>
                </c:pt>
                <c:pt idx="1540">
                  <c:v>0.69629839266924431</c:v>
                </c:pt>
                <c:pt idx="1541">
                  <c:v>0.69616954157574273</c:v>
                </c:pt>
                <c:pt idx="1542">
                  <c:v>0.69616103551333564</c:v>
                </c:pt>
                <c:pt idx="1543">
                  <c:v>0.696159040264129</c:v>
                </c:pt>
                <c:pt idx="1544">
                  <c:v>0.69615883023789671</c:v>
                </c:pt>
                <c:pt idx="1545">
                  <c:v>0.69555342962335998</c:v>
                </c:pt>
                <c:pt idx="1546">
                  <c:v>0.69547855527155344</c:v>
                </c:pt>
                <c:pt idx="1547">
                  <c:v>0.69547193944523666</c:v>
                </c:pt>
                <c:pt idx="1548">
                  <c:v>0.69547067928784312</c:v>
                </c:pt>
                <c:pt idx="1549">
                  <c:v>0.69547036424849462</c:v>
                </c:pt>
                <c:pt idx="1550">
                  <c:v>0.69483608502701988</c:v>
                </c:pt>
                <c:pt idx="1551">
                  <c:v>0.69480279586920402</c:v>
                </c:pt>
                <c:pt idx="1552">
                  <c:v>0.69479933043637154</c:v>
                </c:pt>
                <c:pt idx="1553">
                  <c:v>0.69479754521339721</c:v>
                </c:pt>
                <c:pt idx="1554">
                  <c:v>0.6947973351871648</c:v>
                </c:pt>
                <c:pt idx="1555">
                  <c:v>0.69479723017404882</c:v>
                </c:pt>
                <c:pt idx="1556">
                  <c:v>0.69478756896736404</c:v>
                </c:pt>
                <c:pt idx="1557">
                  <c:v>0.694336957686015</c:v>
                </c:pt>
                <c:pt idx="1558">
                  <c:v>0.69431910545627151</c:v>
                </c:pt>
                <c:pt idx="1559">
                  <c:v>0.69431648012836811</c:v>
                </c:pt>
                <c:pt idx="1560">
                  <c:v>0.69431542999720663</c:v>
                </c:pt>
                <c:pt idx="1561">
                  <c:v>0.69431532498409054</c:v>
                </c:pt>
                <c:pt idx="1562">
                  <c:v>0.69430419359377993</c:v>
                </c:pt>
                <c:pt idx="1563">
                  <c:v>0.69401299222272861</c:v>
                </c:pt>
                <c:pt idx="1564">
                  <c:v>0.69399923550451459</c:v>
                </c:pt>
                <c:pt idx="1565">
                  <c:v>0.69399755529465623</c:v>
                </c:pt>
                <c:pt idx="1566">
                  <c:v>0.69399682020284326</c:v>
                </c:pt>
                <c:pt idx="1567">
                  <c:v>0.69387374483072928</c:v>
                </c:pt>
                <c:pt idx="1568">
                  <c:v>0.69371717027456725</c:v>
                </c:pt>
                <c:pt idx="1569">
                  <c:v>0.69370593387114043</c:v>
                </c:pt>
                <c:pt idx="1570">
                  <c:v>0.69370456870063069</c:v>
                </c:pt>
                <c:pt idx="1571">
                  <c:v>0.6937041486481661</c:v>
                </c:pt>
                <c:pt idx="1572">
                  <c:v>0.69321562763189126</c:v>
                </c:pt>
                <c:pt idx="1573">
                  <c:v>0.69312563139136074</c:v>
                </c:pt>
                <c:pt idx="1574">
                  <c:v>0.69311922559127637</c:v>
                </c:pt>
                <c:pt idx="1575">
                  <c:v>0.69311775540765042</c:v>
                </c:pt>
                <c:pt idx="1576">
                  <c:v>0.69311744036830203</c:v>
                </c:pt>
                <c:pt idx="1577">
                  <c:v>0.69247434004507169</c:v>
                </c:pt>
                <c:pt idx="1578">
                  <c:v>0.69242477385425438</c:v>
                </c:pt>
                <c:pt idx="1579">
                  <c:v>0.69241931317221517</c:v>
                </c:pt>
                <c:pt idx="1580">
                  <c:v>0.69241889311975058</c:v>
                </c:pt>
                <c:pt idx="1581">
                  <c:v>0.6924187881066346</c:v>
                </c:pt>
                <c:pt idx="1582">
                  <c:v>0.69241385249017595</c:v>
                </c:pt>
                <c:pt idx="1583">
                  <c:v>0.69190705919169304</c:v>
                </c:pt>
                <c:pt idx="1584">
                  <c:v>0.69188322121432966</c:v>
                </c:pt>
                <c:pt idx="1585">
                  <c:v>0.69187744549294206</c:v>
                </c:pt>
                <c:pt idx="1586">
                  <c:v>0.69187692042736137</c:v>
                </c:pt>
                <c:pt idx="1587">
                  <c:v>0.69187681541424517</c:v>
                </c:pt>
                <c:pt idx="1588">
                  <c:v>0.69187072465350918</c:v>
                </c:pt>
                <c:pt idx="1589">
                  <c:v>0.69157238239056062</c:v>
                </c:pt>
                <c:pt idx="1590">
                  <c:v>0.69155957079039165</c:v>
                </c:pt>
                <c:pt idx="1591">
                  <c:v>0.69155715548872054</c:v>
                </c:pt>
                <c:pt idx="1592">
                  <c:v>0.69155663042313986</c:v>
                </c:pt>
                <c:pt idx="1593">
                  <c:v>0.69155652541002377</c:v>
                </c:pt>
                <c:pt idx="1594">
                  <c:v>0.69152008585872382</c:v>
                </c:pt>
                <c:pt idx="1595">
                  <c:v>0.69131888072820291</c:v>
                </c:pt>
                <c:pt idx="1596">
                  <c:v>0.69130911450840205</c:v>
                </c:pt>
                <c:pt idx="1597">
                  <c:v>0.69130753931166</c:v>
                </c:pt>
                <c:pt idx="1598">
                  <c:v>0.69130722427231162</c:v>
                </c:pt>
                <c:pt idx="1599">
                  <c:v>0.69106947457737467</c:v>
                </c:pt>
                <c:pt idx="1600">
                  <c:v>0.69095343508404206</c:v>
                </c:pt>
                <c:pt idx="1601">
                  <c:v>0.69094566411344771</c:v>
                </c:pt>
                <c:pt idx="1602">
                  <c:v>0.69094387889047337</c:v>
                </c:pt>
                <c:pt idx="1603">
                  <c:v>0.6909433538248928</c:v>
                </c:pt>
                <c:pt idx="1604">
                  <c:v>0.69038531412573434</c:v>
                </c:pt>
                <c:pt idx="1605">
                  <c:v>0.69031779069205745</c:v>
                </c:pt>
                <c:pt idx="1606">
                  <c:v>0.69031285507559892</c:v>
                </c:pt>
                <c:pt idx="1607">
                  <c:v>0.69031169993132147</c:v>
                </c:pt>
                <c:pt idx="1608">
                  <c:v>0.69031127987885688</c:v>
                </c:pt>
                <c:pt idx="1609">
                  <c:v>0.68972793201870908</c:v>
                </c:pt>
                <c:pt idx="1610">
                  <c:v>0.68968781700834436</c:v>
                </c:pt>
                <c:pt idx="1611">
                  <c:v>0.68968277637876974</c:v>
                </c:pt>
                <c:pt idx="1612">
                  <c:v>0.68968130619514378</c:v>
                </c:pt>
                <c:pt idx="1613">
                  <c:v>0.68968120118202769</c:v>
                </c:pt>
                <c:pt idx="1614">
                  <c:v>0.68967290514585278</c:v>
                </c:pt>
                <c:pt idx="1615">
                  <c:v>0.68927973603903125</c:v>
                </c:pt>
                <c:pt idx="1616">
                  <c:v>0.68925978354696504</c:v>
                </c:pt>
                <c:pt idx="1617">
                  <c:v>0.68925684317971314</c:v>
                </c:pt>
                <c:pt idx="1618">
                  <c:v>0.68925600307478407</c:v>
                </c:pt>
                <c:pt idx="1619">
                  <c:v>0.68925579304855178</c:v>
                </c:pt>
                <c:pt idx="1620">
                  <c:v>0.689246131841867</c:v>
                </c:pt>
                <c:pt idx="1621">
                  <c:v>0.68899966605829066</c:v>
                </c:pt>
                <c:pt idx="1622">
                  <c:v>0.68898884970732843</c:v>
                </c:pt>
                <c:pt idx="1623">
                  <c:v>0.68898643440565732</c:v>
                </c:pt>
                <c:pt idx="1624">
                  <c:v>0.68898580432696044</c:v>
                </c:pt>
                <c:pt idx="1625">
                  <c:v>0.6888763806599445</c:v>
                </c:pt>
                <c:pt idx="1626">
                  <c:v>0.68874364408114574</c:v>
                </c:pt>
                <c:pt idx="1627">
                  <c:v>0.68873429791380936</c:v>
                </c:pt>
                <c:pt idx="1628">
                  <c:v>0.68873272271706742</c:v>
                </c:pt>
                <c:pt idx="1629">
                  <c:v>0.68873198762525445</c:v>
                </c:pt>
                <c:pt idx="1630">
                  <c:v>0.68828589190789935</c:v>
                </c:pt>
                <c:pt idx="1631">
                  <c:v>0.68820545186093751</c:v>
                </c:pt>
                <c:pt idx="1632">
                  <c:v>0.68820009619201439</c:v>
                </c:pt>
                <c:pt idx="1633">
                  <c:v>0.68819894104773693</c:v>
                </c:pt>
                <c:pt idx="1634">
                  <c:v>0.68819873102150453</c:v>
                </c:pt>
                <c:pt idx="1635">
                  <c:v>0.68761832352860874</c:v>
                </c:pt>
                <c:pt idx="1636">
                  <c:v>0.68757358794113377</c:v>
                </c:pt>
                <c:pt idx="1637">
                  <c:v>0.68756844229844305</c:v>
                </c:pt>
                <c:pt idx="1638">
                  <c:v>0.68756644704923642</c:v>
                </c:pt>
                <c:pt idx="1639">
                  <c:v>0.68756592198365574</c:v>
                </c:pt>
                <c:pt idx="1640">
                  <c:v>0.68756046130161663</c:v>
                </c:pt>
                <c:pt idx="1641">
                  <c:v>0.68710596453497041</c:v>
                </c:pt>
                <c:pt idx="1642">
                  <c:v>0.68707750598049699</c:v>
                </c:pt>
                <c:pt idx="1643">
                  <c:v>0.6870741455607805</c:v>
                </c:pt>
                <c:pt idx="1644">
                  <c:v>0.68707309542961914</c:v>
                </c:pt>
                <c:pt idx="1645">
                  <c:v>0.68707299041650305</c:v>
                </c:pt>
                <c:pt idx="1646">
                  <c:v>0.68706626957707018</c:v>
                </c:pt>
                <c:pt idx="1647">
                  <c:v>0.68678966502916217</c:v>
                </c:pt>
                <c:pt idx="1648">
                  <c:v>0.68677338799616072</c:v>
                </c:pt>
                <c:pt idx="1649">
                  <c:v>0.6867710777076057</c:v>
                </c:pt>
                <c:pt idx="1650">
                  <c:v>0.68677013258956043</c:v>
                </c:pt>
                <c:pt idx="1651">
                  <c:v>0.68673652839239618</c:v>
                </c:pt>
                <c:pt idx="1652">
                  <c:v>0.68656903247215584</c:v>
                </c:pt>
                <c:pt idx="1653">
                  <c:v>0.68656000134416795</c:v>
                </c:pt>
                <c:pt idx="1654">
                  <c:v>0.68655748102938063</c:v>
                </c:pt>
                <c:pt idx="1655">
                  <c:v>0.68655706097691604</c:v>
                </c:pt>
                <c:pt idx="1656">
                  <c:v>0.68655695596379984</c:v>
                </c:pt>
                <c:pt idx="1657">
                  <c:v>0.68633495823628365</c:v>
                </c:pt>
                <c:pt idx="1658">
                  <c:v>0.68623593086776546</c:v>
                </c:pt>
                <c:pt idx="1659">
                  <c:v>0.68622889498898409</c:v>
                </c:pt>
                <c:pt idx="1660">
                  <c:v>0.68622742480535814</c:v>
                </c:pt>
                <c:pt idx="1661">
                  <c:v>0.68622689973977757</c:v>
                </c:pt>
                <c:pt idx="1662">
                  <c:v>0.68622679472666137</c:v>
                </c:pt>
                <c:pt idx="1663">
                  <c:v>0.68570099405415741</c:v>
                </c:pt>
                <c:pt idx="1664">
                  <c:v>0.68563893130251974</c:v>
                </c:pt>
                <c:pt idx="1665">
                  <c:v>0.68563284054178375</c:v>
                </c:pt>
                <c:pt idx="1666">
                  <c:v>0.68563158038438998</c:v>
                </c:pt>
                <c:pt idx="1667">
                  <c:v>0.6856312653450416</c:v>
                </c:pt>
                <c:pt idx="1668">
                  <c:v>0.68563116033192539</c:v>
                </c:pt>
                <c:pt idx="1669">
                  <c:v>0.68510409950202789</c:v>
                </c:pt>
                <c:pt idx="1670">
                  <c:v>0.6850652446490566</c:v>
                </c:pt>
                <c:pt idx="1671">
                  <c:v>0.68506114913752736</c:v>
                </c:pt>
                <c:pt idx="1672">
                  <c:v>0.68506072908506277</c:v>
                </c:pt>
                <c:pt idx="1673">
                  <c:v>0.68506020401948198</c:v>
                </c:pt>
                <c:pt idx="1674">
                  <c:v>0.68506009900636589</c:v>
                </c:pt>
                <c:pt idx="1675">
                  <c:v>0.68505232803577165</c:v>
                </c:pt>
                <c:pt idx="1676">
                  <c:v>0.68469192302118542</c:v>
                </c:pt>
                <c:pt idx="1677">
                  <c:v>0.6846718655160029</c:v>
                </c:pt>
                <c:pt idx="1678">
                  <c:v>0.68466861010940261</c:v>
                </c:pt>
                <c:pt idx="1679">
                  <c:v>0.68466745496512516</c:v>
                </c:pt>
                <c:pt idx="1680">
                  <c:v>0.68466713992577666</c:v>
                </c:pt>
                <c:pt idx="1681">
                  <c:v>0.68465716367974361</c:v>
                </c:pt>
                <c:pt idx="1682">
                  <c:v>0.68443138548004645</c:v>
                </c:pt>
                <c:pt idx="1683">
                  <c:v>0.68441951899792286</c:v>
                </c:pt>
                <c:pt idx="1684">
                  <c:v>0.68441731372248393</c:v>
                </c:pt>
                <c:pt idx="1685">
                  <c:v>0.68441668364378705</c:v>
                </c:pt>
                <c:pt idx="1686">
                  <c:v>0.68441657863067096</c:v>
                </c:pt>
                <c:pt idx="1687">
                  <c:v>0.68430431960951921</c:v>
                </c:pt>
                <c:pt idx="1688">
                  <c:v>0.6841879650768381</c:v>
                </c:pt>
                <c:pt idx="1689">
                  <c:v>0.6841821893554505</c:v>
                </c:pt>
                <c:pt idx="1690">
                  <c:v>0.68418071917182455</c:v>
                </c:pt>
                <c:pt idx="1691">
                  <c:v>0.68417987906689548</c:v>
                </c:pt>
                <c:pt idx="1692">
                  <c:v>0.68417977405377939</c:v>
                </c:pt>
                <c:pt idx="1693">
                  <c:v>0.6837652872843818</c:v>
                </c:pt>
                <c:pt idx="1694">
                  <c:v>0.68369702875889193</c:v>
                </c:pt>
                <c:pt idx="1695">
                  <c:v>0.68369188311620122</c:v>
                </c:pt>
                <c:pt idx="1696">
                  <c:v>0.68368999288011079</c:v>
                </c:pt>
                <c:pt idx="1697">
                  <c:v>0.6836893628014139</c:v>
                </c:pt>
                <c:pt idx="1698">
                  <c:v>0.6831295378792811</c:v>
                </c:pt>
                <c:pt idx="1699">
                  <c:v>0.68308343712129638</c:v>
                </c:pt>
                <c:pt idx="1700">
                  <c:v>0.68307913158353473</c:v>
                </c:pt>
                <c:pt idx="1701">
                  <c:v>0.68307755638679268</c:v>
                </c:pt>
                <c:pt idx="1702">
                  <c:v>0.68307713633432821</c:v>
                </c:pt>
                <c:pt idx="1703">
                  <c:v>0.683077031321212</c:v>
                </c:pt>
                <c:pt idx="1704">
                  <c:v>0.68307356588837953</c:v>
                </c:pt>
                <c:pt idx="1705">
                  <c:v>0.68265760893535599</c:v>
                </c:pt>
                <c:pt idx="1706">
                  <c:v>0.68262736515790823</c:v>
                </c:pt>
                <c:pt idx="1707">
                  <c:v>0.68262463481688862</c:v>
                </c:pt>
                <c:pt idx="1708">
                  <c:v>0.68262410975130794</c:v>
                </c:pt>
                <c:pt idx="1709">
                  <c:v>0.68262389972507564</c:v>
                </c:pt>
                <c:pt idx="1710">
                  <c:v>0.68261875408238493</c:v>
                </c:pt>
                <c:pt idx="1711">
                  <c:v>0.68238741018753246</c:v>
                </c:pt>
                <c:pt idx="1712">
                  <c:v>0.68237008302336966</c:v>
                </c:pt>
                <c:pt idx="1713">
                  <c:v>0.68236766772169843</c:v>
                </c:pt>
                <c:pt idx="1714">
                  <c:v>0.68236724766923396</c:v>
                </c:pt>
                <c:pt idx="1715">
                  <c:v>0.68236703764300155</c:v>
                </c:pt>
                <c:pt idx="1716">
                  <c:v>0.68233448357699877</c:v>
                </c:pt>
                <c:pt idx="1717">
                  <c:v>0.68218589001766317</c:v>
                </c:pt>
                <c:pt idx="1718">
                  <c:v>0.68217496865358485</c:v>
                </c:pt>
                <c:pt idx="1719">
                  <c:v>0.68217286839126201</c:v>
                </c:pt>
                <c:pt idx="1720">
                  <c:v>0.68217244833879753</c:v>
                </c:pt>
                <c:pt idx="1721">
                  <c:v>0.68217223831256524</c:v>
                </c:pt>
                <c:pt idx="1722">
                  <c:v>0.68195927171303694</c:v>
                </c:pt>
                <c:pt idx="1723">
                  <c:v>0.68186969552497101</c:v>
                </c:pt>
                <c:pt idx="1724">
                  <c:v>0.68186517996097717</c:v>
                </c:pt>
                <c:pt idx="1725">
                  <c:v>0.68186412982981581</c:v>
                </c:pt>
                <c:pt idx="1726">
                  <c:v>0.68186339473800284</c:v>
                </c:pt>
                <c:pt idx="1727">
                  <c:v>0.68137959931195402</c:v>
                </c:pt>
                <c:pt idx="1728">
                  <c:v>0.6813219471111942</c:v>
                </c:pt>
                <c:pt idx="1729">
                  <c:v>0.68131680146850337</c:v>
                </c:pt>
                <c:pt idx="1730">
                  <c:v>0.68131585635045822</c:v>
                </c:pt>
                <c:pt idx="1731">
                  <c:v>0.68131533128487742</c:v>
                </c:pt>
                <c:pt idx="1732">
                  <c:v>0.68131522627176133</c:v>
                </c:pt>
                <c:pt idx="1733">
                  <c:v>0.68083101079324804</c:v>
                </c:pt>
                <c:pt idx="1734">
                  <c:v>0.6807942562025997</c:v>
                </c:pt>
                <c:pt idx="1735">
                  <c:v>0.68078995066483805</c:v>
                </c:pt>
                <c:pt idx="1736">
                  <c:v>0.68078953061237346</c:v>
                </c:pt>
                <c:pt idx="1737">
                  <c:v>0.68078942559925737</c:v>
                </c:pt>
                <c:pt idx="1738">
                  <c:v>0.6807828097729407</c:v>
                </c:pt>
                <c:pt idx="1739">
                  <c:v>0.68046735037206152</c:v>
                </c:pt>
                <c:pt idx="1740">
                  <c:v>0.68044676780129842</c:v>
                </c:pt>
                <c:pt idx="1741">
                  <c:v>0.68044414247339491</c:v>
                </c:pt>
                <c:pt idx="1742">
                  <c:v>0.68044351239469814</c:v>
                </c:pt>
                <c:pt idx="1743">
                  <c:v>0.68044319735534975</c:v>
                </c:pt>
                <c:pt idx="1744">
                  <c:v>0.68043395620112945</c:v>
                </c:pt>
                <c:pt idx="1745">
                  <c:v>0.68022603023117589</c:v>
                </c:pt>
                <c:pt idx="1746">
                  <c:v>0.68021374369658771</c:v>
                </c:pt>
                <c:pt idx="1747">
                  <c:v>0.68021059330310352</c:v>
                </c:pt>
                <c:pt idx="1748">
                  <c:v>0.68021017325063893</c:v>
                </c:pt>
                <c:pt idx="1749">
                  <c:v>0.68020985821129054</c:v>
                </c:pt>
                <c:pt idx="1750">
                  <c:v>0.68009938441311313</c:v>
                </c:pt>
                <c:pt idx="1751">
                  <c:v>0.6799982567822721</c:v>
                </c:pt>
                <c:pt idx="1752">
                  <c:v>0.67999237604776841</c:v>
                </c:pt>
                <c:pt idx="1753">
                  <c:v>0.67999059082479407</c:v>
                </c:pt>
                <c:pt idx="1754">
                  <c:v>0.67999038079856167</c:v>
                </c:pt>
                <c:pt idx="1755">
                  <c:v>0.67999027578544557</c:v>
                </c:pt>
                <c:pt idx="1756">
                  <c:v>0.67958503017026828</c:v>
                </c:pt>
                <c:pt idx="1757">
                  <c:v>0.67951971201203032</c:v>
                </c:pt>
                <c:pt idx="1758">
                  <c:v>0.6795143563431072</c:v>
                </c:pt>
                <c:pt idx="1759">
                  <c:v>0.67951320119882974</c:v>
                </c:pt>
                <c:pt idx="1760">
                  <c:v>0.67951309618571365</c:v>
                </c:pt>
                <c:pt idx="1761">
                  <c:v>0.6789982168772879</c:v>
                </c:pt>
                <c:pt idx="1762">
                  <c:v>0.67895978207678143</c:v>
                </c:pt>
                <c:pt idx="1763">
                  <c:v>0.67895589659148425</c:v>
                </c:pt>
                <c:pt idx="1764">
                  <c:v>0.67895453142097451</c:v>
                </c:pt>
                <c:pt idx="1765">
                  <c:v>0.67895432139474221</c:v>
                </c:pt>
                <c:pt idx="1766">
                  <c:v>0.67895400635539382</c:v>
                </c:pt>
                <c:pt idx="1767">
                  <c:v>0.67894991084386436</c:v>
                </c:pt>
                <c:pt idx="1768">
                  <c:v>0.67856419766828879</c:v>
                </c:pt>
                <c:pt idx="1769">
                  <c:v>0.67854025467780921</c:v>
                </c:pt>
                <c:pt idx="1770">
                  <c:v>0.67853741932367351</c:v>
                </c:pt>
                <c:pt idx="1771">
                  <c:v>0.67853657921874444</c:v>
                </c:pt>
                <c:pt idx="1772">
                  <c:v>0.67853647420562835</c:v>
                </c:pt>
                <c:pt idx="1773">
                  <c:v>0.67853048845800834</c:v>
                </c:pt>
                <c:pt idx="1774">
                  <c:v>0.67832560786842278</c:v>
                </c:pt>
                <c:pt idx="1775">
                  <c:v>0.67830964587476972</c:v>
                </c:pt>
                <c:pt idx="1776">
                  <c:v>0.67830744059933079</c:v>
                </c:pt>
                <c:pt idx="1777">
                  <c:v>0.67830649548128563</c:v>
                </c:pt>
                <c:pt idx="1778">
                  <c:v>0.67830618044193725</c:v>
                </c:pt>
                <c:pt idx="1779">
                  <c:v>0.67830607542882104</c:v>
                </c:pt>
                <c:pt idx="1780">
                  <c:v>0.67827352136281815</c:v>
                </c:pt>
                <c:pt idx="1781">
                  <c:v>0.67813584916756109</c:v>
                </c:pt>
                <c:pt idx="1782">
                  <c:v>0.67812188242311466</c:v>
                </c:pt>
                <c:pt idx="1783">
                  <c:v>0.67812030722637262</c:v>
                </c:pt>
                <c:pt idx="1784">
                  <c:v>0.67811978216079183</c:v>
                </c:pt>
                <c:pt idx="1785">
                  <c:v>0.67811957213455964</c:v>
                </c:pt>
                <c:pt idx="1786">
                  <c:v>0.67791637175483221</c:v>
                </c:pt>
                <c:pt idx="1787">
                  <c:v>0.67784359766534841</c:v>
                </c:pt>
                <c:pt idx="1788">
                  <c:v>0.67783666679968335</c:v>
                </c:pt>
                <c:pt idx="1789">
                  <c:v>0.67783477656359281</c:v>
                </c:pt>
                <c:pt idx="1790">
                  <c:v>0.67783467155047661</c:v>
                </c:pt>
                <c:pt idx="1791">
                  <c:v>0.67783456653736052</c:v>
                </c:pt>
                <c:pt idx="1792">
                  <c:v>0.67738164496745645</c:v>
                </c:pt>
                <c:pt idx="1793">
                  <c:v>0.67732840331757438</c:v>
                </c:pt>
                <c:pt idx="1794">
                  <c:v>0.67732525292409029</c:v>
                </c:pt>
                <c:pt idx="1795">
                  <c:v>0.67732409777981273</c:v>
                </c:pt>
                <c:pt idx="1796">
                  <c:v>0.67732325767488355</c:v>
                </c:pt>
                <c:pt idx="1797">
                  <c:v>0.67732315266176746</c:v>
                </c:pt>
                <c:pt idx="1798">
                  <c:v>0.6768786321411544</c:v>
                </c:pt>
                <c:pt idx="1799">
                  <c:v>0.67684513295710635</c:v>
                </c:pt>
                <c:pt idx="1800">
                  <c:v>0.67684208757673836</c:v>
                </c:pt>
                <c:pt idx="1801">
                  <c:v>0.67684135248492538</c:v>
                </c:pt>
                <c:pt idx="1802">
                  <c:v>0.67684114245869309</c:v>
                </c:pt>
                <c:pt idx="1803">
                  <c:v>0.67684103744557689</c:v>
                </c:pt>
                <c:pt idx="1804">
                  <c:v>0.67683484167172481</c:v>
                </c:pt>
                <c:pt idx="1805">
                  <c:v>0.67654532051053184</c:v>
                </c:pt>
                <c:pt idx="1806">
                  <c:v>0.67652526300534932</c:v>
                </c:pt>
                <c:pt idx="1807">
                  <c:v>0.67652242765121362</c:v>
                </c:pt>
                <c:pt idx="1808">
                  <c:v>0.67652137752005226</c:v>
                </c:pt>
                <c:pt idx="1809">
                  <c:v>0.67652106248070387</c:v>
                </c:pt>
                <c:pt idx="1810">
                  <c:v>0.67652095746758767</c:v>
                </c:pt>
                <c:pt idx="1811">
                  <c:v>0.67651150628713519</c:v>
                </c:pt>
                <c:pt idx="1812">
                  <c:v>0.67633004362244842</c:v>
                </c:pt>
                <c:pt idx="1813">
                  <c:v>0.67631702199604726</c:v>
                </c:pt>
                <c:pt idx="1814">
                  <c:v>0.67631481672060834</c:v>
                </c:pt>
                <c:pt idx="1815">
                  <c:v>0.67631429165502777</c:v>
                </c:pt>
                <c:pt idx="1816">
                  <c:v>0.67621242893237365</c:v>
                </c:pt>
                <c:pt idx="1817">
                  <c:v>0.67611854720654607</c:v>
                </c:pt>
                <c:pt idx="1818">
                  <c:v>0.67610941106544209</c:v>
                </c:pt>
                <c:pt idx="1819">
                  <c:v>0.67610710077688707</c:v>
                </c:pt>
                <c:pt idx="1820">
                  <c:v>0.6761061556588418</c:v>
                </c:pt>
                <c:pt idx="1821">
                  <c:v>0.67610594563260951</c:v>
                </c:pt>
                <c:pt idx="1822">
                  <c:v>0.67572149261442749</c:v>
                </c:pt>
                <c:pt idx="1823">
                  <c:v>0.67566342036120308</c:v>
                </c:pt>
                <c:pt idx="1824">
                  <c:v>0.67565900981032523</c:v>
                </c:pt>
                <c:pt idx="1825">
                  <c:v>0.67565785466604777</c:v>
                </c:pt>
                <c:pt idx="1826">
                  <c:v>0.67565774965293168</c:v>
                </c:pt>
                <c:pt idx="1827">
                  <c:v>0.67565753962669939</c:v>
                </c:pt>
                <c:pt idx="1828">
                  <c:v>0.6756574346135833</c:v>
                </c:pt>
                <c:pt idx="1829">
                  <c:v>0.67515904236439139</c:v>
                </c:pt>
                <c:pt idx="1830">
                  <c:v>0.67512648829838851</c:v>
                </c:pt>
                <c:pt idx="1831">
                  <c:v>0.67512312787867201</c:v>
                </c:pt>
                <c:pt idx="1832">
                  <c:v>0.67512197273439445</c:v>
                </c:pt>
                <c:pt idx="1833">
                  <c:v>0.67512165769504606</c:v>
                </c:pt>
                <c:pt idx="1834">
                  <c:v>0.67511819226221359</c:v>
                </c:pt>
                <c:pt idx="1835">
                  <c:v>0.67475463685414305</c:v>
                </c:pt>
                <c:pt idx="1836">
                  <c:v>0.67473478937519293</c:v>
                </c:pt>
                <c:pt idx="1837">
                  <c:v>0.67473163898170885</c:v>
                </c:pt>
                <c:pt idx="1838">
                  <c:v>0.67473121892924426</c:v>
                </c:pt>
                <c:pt idx="1839">
                  <c:v>0.67473090388989587</c:v>
                </c:pt>
                <c:pt idx="1840">
                  <c:v>0.67473079887677967</c:v>
                </c:pt>
                <c:pt idx="1841">
                  <c:v>0.67472313291930164</c:v>
                </c:pt>
                <c:pt idx="1842">
                  <c:v>0.67451310668702513</c:v>
                </c:pt>
                <c:pt idx="1843">
                  <c:v>0.67449630458844312</c:v>
                </c:pt>
                <c:pt idx="1844">
                  <c:v>0.67449472939170096</c:v>
                </c:pt>
                <c:pt idx="1845">
                  <c:v>0.67449399429988799</c:v>
                </c:pt>
                <c:pt idx="1846">
                  <c:v>0.6744938892867719</c:v>
                </c:pt>
                <c:pt idx="1847">
                  <c:v>0.67446427558802102</c:v>
                </c:pt>
                <c:pt idx="1848">
                  <c:v>0.67434456063562331</c:v>
                </c:pt>
                <c:pt idx="1849">
                  <c:v>0.67433258914038363</c:v>
                </c:pt>
                <c:pt idx="1850">
                  <c:v>0.67432985879936402</c:v>
                </c:pt>
                <c:pt idx="1851">
                  <c:v>0.67432933373378334</c:v>
                </c:pt>
                <c:pt idx="1852">
                  <c:v>0.67412550327535903</c:v>
                </c:pt>
                <c:pt idx="1853">
                  <c:v>0.67406071018270186</c:v>
                </c:pt>
                <c:pt idx="1854">
                  <c:v>0.67405167905471397</c:v>
                </c:pt>
                <c:pt idx="1855">
                  <c:v>0.67405020887108802</c:v>
                </c:pt>
                <c:pt idx="1856">
                  <c:v>0.67404894871369436</c:v>
                </c:pt>
                <c:pt idx="1857">
                  <c:v>0.67404873868746207</c:v>
                </c:pt>
                <c:pt idx="1858">
                  <c:v>0.67359844244546152</c:v>
                </c:pt>
                <c:pt idx="1859">
                  <c:v>0.67355622717277386</c:v>
                </c:pt>
                <c:pt idx="1860">
                  <c:v>0.67355265672682518</c:v>
                </c:pt>
                <c:pt idx="1861">
                  <c:v>0.67355087150385085</c:v>
                </c:pt>
                <c:pt idx="1862">
                  <c:v>0.67355055646450235</c:v>
                </c:pt>
                <c:pt idx="1863">
                  <c:v>0.67355045145138626</c:v>
                </c:pt>
                <c:pt idx="1864">
                  <c:v>0.67311737736043231</c:v>
                </c:pt>
                <c:pt idx="1865">
                  <c:v>0.67309521959292717</c:v>
                </c:pt>
                <c:pt idx="1866">
                  <c:v>0.67309227922567527</c:v>
                </c:pt>
                <c:pt idx="1867">
                  <c:v>0.6730916491469785</c:v>
                </c:pt>
                <c:pt idx="1868">
                  <c:v>0.67309122909451391</c:v>
                </c:pt>
                <c:pt idx="1869">
                  <c:v>0.67308482329442954</c:v>
                </c:pt>
                <c:pt idx="1870">
                  <c:v>0.6728029680907146</c:v>
                </c:pt>
                <c:pt idx="1871">
                  <c:v>0.67278459079539032</c:v>
                </c:pt>
                <c:pt idx="1872">
                  <c:v>0.6727824905330676</c:v>
                </c:pt>
                <c:pt idx="1873">
                  <c:v>0.67278154541502233</c:v>
                </c:pt>
                <c:pt idx="1874">
                  <c:v>0.67278123037567394</c:v>
                </c:pt>
                <c:pt idx="1875">
                  <c:v>0.67277209423456985</c:v>
                </c:pt>
                <c:pt idx="1876">
                  <c:v>0.67259934765852258</c:v>
                </c:pt>
                <c:pt idx="1877">
                  <c:v>0.67258727115016659</c:v>
                </c:pt>
                <c:pt idx="1878">
                  <c:v>0.67258548592719225</c:v>
                </c:pt>
                <c:pt idx="1879">
                  <c:v>0.67258496086161168</c:v>
                </c:pt>
                <c:pt idx="1880">
                  <c:v>0.67258475083537927</c:v>
                </c:pt>
                <c:pt idx="1881">
                  <c:v>0.67247742743068617</c:v>
                </c:pt>
                <c:pt idx="1882">
                  <c:v>0.67239656733125974</c:v>
                </c:pt>
                <c:pt idx="1883">
                  <c:v>0.67238911140001378</c:v>
                </c:pt>
                <c:pt idx="1884">
                  <c:v>0.67238701113769106</c:v>
                </c:pt>
                <c:pt idx="1885">
                  <c:v>0.67238627604587808</c:v>
                </c:pt>
                <c:pt idx="1886">
                  <c:v>0.6720070736835031</c:v>
                </c:pt>
                <c:pt idx="1887">
                  <c:v>0.67195834759761497</c:v>
                </c:pt>
                <c:pt idx="1888">
                  <c:v>0.6719516267581821</c:v>
                </c:pt>
                <c:pt idx="1889">
                  <c:v>0.67194900143027869</c:v>
                </c:pt>
                <c:pt idx="1890">
                  <c:v>0.6719484763646979</c:v>
                </c:pt>
                <c:pt idx="1891">
                  <c:v>0.67194837135158181</c:v>
                </c:pt>
                <c:pt idx="1892">
                  <c:v>0.67194826633846572</c:v>
                </c:pt>
                <c:pt idx="1893">
                  <c:v>0.67146804135836569</c:v>
                </c:pt>
                <c:pt idx="1894">
                  <c:v>0.67144084296128592</c:v>
                </c:pt>
                <c:pt idx="1895">
                  <c:v>0.67143653742352427</c:v>
                </c:pt>
                <c:pt idx="1896">
                  <c:v>0.67143590734482739</c:v>
                </c:pt>
                <c:pt idx="1897">
                  <c:v>0.6714358023317113</c:v>
                </c:pt>
                <c:pt idx="1898">
                  <c:v>0.67143569731859509</c:v>
                </c:pt>
                <c:pt idx="1899">
                  <c:v>0.67143191684641412</c:v>
                </c:pt>
                <c:pt idx="1900">
                  <c:v>0.67108106802539635</c:v>
                </c:pt>
                <c:pt idx="1901">
                  <c:v>0.67106311078253666</c:v>
                </c:pt>
                <c:pt idx="1902">
                  <c:v>0.67106132555956233</c:v>
                </c:pt>
                <c:pt idx="1903">
                  <c:v>0.67106048545463326</c:v>
                </c:pt>
                <c:pt idx="1904">
                  <c:v>0.67106027542840097</c:v>
                </c:pt>
                <c:pt idx="1905">
                  <c:v>0.67106017041528487</c:v>
                </c:pt>
                <c:pt idx="1906">
                  <c:v>0.67105281949715523</c:v>
                </c:pt>
                <c:pt idx="1907">
                  <c:v>0.67085949035034476</c:v>
                </c:pt>
                <c:pt idx="1908">
                  <c:v>0.67084583864524672</c:v>
                </c:pt>
                <c:pt idx="1909">
                  <c:v>0.67084436846162088</c:v>
                </c:pt>
                <c:pt idx="1910">
                  <c:v>0.6708436333698079</c:v>
                </c:pt>
                <c:pt idx="1911">
                  <c:v>0.67084321331734331</c:v>
                </c:pt>
                <c:pt idx="1912">
                  <c:v>0.67081023919887595</c:v>
                </c:pt>
                <c:pt idx="1913">
                  <c:v>0.67069787516460799</c:v>
                </c:pt>
                <c:pt idx="1914">
                  <c:v>0.67068548361690383</c:v>
                </c:pt>
                <c:pt idx="1915">
                  <c:v>0.67068327834146491</c:v>
                </c:pt>
                <c:pt idx="1916">
                  <c:v>0.67068275327588411</c:v>
                </c:pt>
                <c:pt idx="1917">
                  <c:v>0.67048270328964088</c:v>
                </c:pt>
                <c:pt idx="1918">
                  <c:v>0.67042431599706798</c:v>
                </c:pt>
                <c:pt idx="1919">
                  <c:v>0.6704150748428479</c:v>
                </c:pt>
                <c:pt idx="1920">
                  <c:v>0.67041318460675736</c:v>
                </c:pt>
                <c:pt idx="1921">
                  <c:v>0.67041265954117668</c:v>
                </c:pt>
                <c:pt idx="1922">
                  <c:v>0.67041244951494439</c:v>
                </c:pt>
                <c:pt idx="1923">
                  <c:v>0.66997254957144148</c:v>
                </c:pt>
                <c:pt idx="1924">
                  <c:v>0.66993358970535422</c:v>
                </c:pt>
                <c:pt idx="1925">
                  <c:v>0.66992896912824418</c:v>
                </c:pt>
                <c:pt idx="1926">
                  <c:v>0.66992781398396661</c:v>
                </c:pt>
                <c:pt idx="1927">
                  <c:v>0.66992739393150202</c:v>
                </c:pt>
                <c:pt idx="1928">
                  <c:v>0.66992697387903744</c:v>
                </c:pt>
                <c:pt idx="1929">
                  <c:v>0.66950923170303978</c:v>
                </c:pt>
                <c:pt idx="1930">
                  <c:v>0.66948465863386342</c:v>
                </c:pt>
                <c:pt idx="1931">
                  <c:v>0.66948108818791474</c:v>
                </c:pt>
                <c:pt idx="1932">
                  <c:v>0.66948045810921786</c:v>
                </c:pt>
                <c:pt idx="1933">
                  <c:v>0.66948024808298556</c:v>
                </c:pt>
                <c:pt idx="1934">
                  <c:v>0.66948003805675327</c:v>
                </c:pt>
                <c:pt idx="1935">
                  <c:v>0.66947184703369444</c:v>
                </c:pt>
                <c:pt idx="1936">
                  <c:v>0.66919975804978038</c:v>
                </c:pt>
                <c:pt idx="1937">
                  <c:v>0.66918589631845016</c:v>
                </c:pt>
                <c:pt idx="1938">
                  <c:v>0.6691845311479403</c:v>
                </c:pt>
                <c:pt idx="1939">
                  <c:v>0.66918379605612743</c:v>
                </c:pt>
                <c:pt idx="1940">
                  <c:v>0.66918358602989514</c:v>
                </c:pt>
                <c:pt idx="1941">
                  <c:v>0.66917423986255886</c:v>
                </c:pt>
                <c:pt idx="1942">
                  <c:v>0.66901661517523536</c:v>
                </c:pt>
                <c:pt idx="1943">
                  <c:v>0.66900579882427313</c:v>
                </c:pt>
                <c:pt idx="1944">
                  <c:v>0.66900306848325353</c:v>
                </c:pt>
                <c:pt idx="1945">
                  <c:v>0.66900264843078894</c:v>
                </c:pt>
                <c:pt idx="1946">
                  <c:v>0.66900243840455675</c:v>
                </c:pt>
                <c:pt idx="1947">
                  <c:v>0.66900233339144055</c:v>
                </c:pt>
                <c:pt idx="1948">
                  <c:v>0.66889553505232802</c:v>
                </c:pt>
                <c:pt idx="1949">
                  <c:v>0.6688173002808051</c:v>
                </c:pt>
                <c:pt idx="1950">
                  <c:v>0.66881068445448832</c:v>
                </c:pt>
                <c:pt idx="1951">
                  <c:v>0.66880942429709478</c:v>
                </c:pt>
                <c:pt idx="1952">
                  <c:v>0.6688085841921656</c:v>
                </c:pt>
                <c:pt idx="1953">
                  <c:v>0.66880837416593331</c:v>
                </c:pt>
                <c:pt idx="1954">
                  <c:v>0.66843788789219771</c:v>
                </c:pt>
                <c:pt idx="1955">
                  <c:v>0.66839273225225826</c:v>
                </c:pt>
                <c:pt idx="1956">
                  <c:v>0.66838685151775457</c:v>
                </c:pt>
                <c:pt idx="1957">
                  <c:v>0.66838548634724471</c:v>
                </c:pt>
                <c:pt idx="1958">
                  <c:v>0.66838527632101252</c:v>
                </c:pt>
                <c:pt idx="1959">
                  <c:v>0.66838517130789632</c:v>
                </c:pt>
                <c:pt idx="1960">
                  <c:v>0.66838506629478023</c:v>
                </c:pt>
                <c:pt idx="1961">
                  <c:v>0.66791250727215834</c:v>
                </c:pt>
                <c:pt idx="1962">
                  <c:v>0.66788562391442685</c:v>
                </c:pt>
                <c:pt idx="1963">
                  <c:v>0.66788016323238775</c:v>
                </c:pt>
                <c:pt idx="1964">
                  <c:v>0.66787921811434248</c:v>
                </c:pt>
                <c:pt idx="1965">
                  <c:v>0.6678786930487618</c:v>
                </c:pt>
                <c:pt idx="1966">
                  <c:v>0.66787543764216151</c:v>
                </c:pt>
                <c:pt idx="1967">
                  <c:v>0.6675287893457893</c:v>
                </c:pt>
                <c:pt idx="1968">
                  <c:v>0.6675110421291619</c:v>
                </c:pt>
                <c:pt idx="1969">
                  <c:v>0.66750936191930377</c:v>
                </c:pt>
                <c:pt idx="1970">
                  <c:v>0.66750904687995538</c:v>
                </c:pt>
                <c:pt idx="1971">
                  <c:v>0.66750862682749079</c:v>
                </c:pt>
                <c:pt idx="1972">
                  <c:v>0.66750201100117401</c:v>
                </c:pt>
                <c:pt idx="1973">
                  <c:v>0.6673275842152685</c:v>
                </c:pt>
                <c:pt idx="1974">
                  <c:v>0.66731624279872559</c:v>
                </c:pt>
                <c:pt idx="1975">
                  <c:v>0.66731393251017046</c:v>
                </c:pt>
                <c:pt idx="1976">
                  <c:v>0.66731351245770598</c:v>
                </c:pt>
                <c:pt idx="1977">
                  <c:v>0.6673129873921253</c:v>
                </c:pt>
                <c:pt idx="1978">
                  <c:v>0.6673128823790091</c:v>
                </c:pt>
                <c:pt idx="1979">
                  <c:v>0.66731277736589301</c:v>
                </c:pt>
                <c:pt idx="1980">
                  <c:v>0.66728242857532905</c:v>
                </c:pt>
                <c:pt idx="1981">
                  <c:v>0.66717437007882285</c:v>
                </c:pt>
                <c:pt idx="1982">
                  <c:v>0.66716470887213819</c:v>
                </c:pt>
                <c:pt idx="1983">
                  <c:v>0.66716344871474442</c:v>
                </c:pt>
                <c:pt idx="1984">
                  <c:v>0.66716281863604765</c:v>
                </c:pt>
                <c:pt idx="1985">
                  <c:v>0.66716260860981536</c:v>
                </c:pt>
                <c:pt idx="1986">
                  <c:v>0.66696465888589485</c:v>
                </c:pt>
                <c:pt idx="1987">
                  <c:v>0.66690847686876098</c:v>
                </c:pt>
                <c:pt idx="1988">
                  <c:v>0.66690123096374743</c:v>
                </c:pt>
                <c:pt idx="1989">
                  <c:v>0.66690007581946986</c:v>
                </c:pt>
                <c:pt idx="1990">
                  <c:v>0.66689965576700527</c:v>
                </c:pt>
                <c:pt idx="1991">
                  <c:v>0.66645250991848881</c:v>
                </c:pt>
                <c:pt idx="1992">
                  <c:v>0.66641859068197618</c:v>
                </c:pt>
                <c:pt idx="1993">
                  <c:v>0.66641407511798223</c:v>
                </c:pt>
                <c:pt idx="1994">
                  <c:v>0.66641312999993696</c:v>
                </c:pt>
                <c:pt idx="1995">
                  <c:v>0.66641281496058857</c:v>
                </c:pt>
                <c:pt idx="1996">
                  <c:v>0.66641270994747237</c:v>
                </c:pt>
                <c:pt idx="1997">
                  <c:v>0.6659952828108231</c:v>
                </c:pt>
                <c:pt idx="1998">
                  <c:v>0.66597386013513082</c:v>
                </c:pt>
                <c:pt idx="1999">
                  <c:v>0.66597007966294997</c:v>
                </c:pt>
                <c:pt idx="2000">
                  <c:v>0.66596944958425308</c:v>
                </c:pt>
                <c:pt idx="2001">
                  <c:v>0.66596934457113699</c:v>
                </c:pt>
                <c:pt idx="2002">
                  <c:v>0.6659630437841686</c:v>
                </c:pt>
                <c:pt idx="2003">
                  <c:v>0.66569757062657131</c:v>
                </c:pt>
                <c:pt idx="2004">
                  <c:v>0.66568118858045366</c:v>
                </c:pt>
                <c:pt idx="2005">
                  <c:v>0.66567898330501474</c:v>
                </c:pt>
                <c:pt idx="2006">
                  <c:v>0.66567803818696958</c:v>
                </c:pt>
                <c:pt idx="2007">
                  <c:v>0.66567782816073728</c:v>
                </c:pt>
                <c:pt idx="2008">
                  <c:v>0.6656685870065171</c:v>
                </c:pt>
                <c:pt idx="2009">
                  <c:v>0.66552209370950433</c:v>
                </c:pt>
                <c:pt idx="2010">
                  <c:v>0.66551390268644561</c:v>
                </c:pt>
                <c:pt idx="2011">
                  <c:v>0.66551190743723887</c:v>
                </c:pt>
                <c:pt idx="2012">
                  <c:v>0.6655112773585421</c:v>
                </c:pt>
                <c:pt idx="2013">
                  <c:v>0.6655110673323098</c:v>
                </c:pt>
                <c:pt idx="2014">
                  <c:v>0.66551096231919371</c:v>
                </c:pt>
                <c:pt idx="2015">
                  <c:v>0.66540584418993931</c:v>
                </c:pt>
                <c:pt idx="2016">
                  <c:v>0.6653302347463198</c:v>
                </c:pt>
                <c:pt idx="2017">
                  <c:v>0.66532267380195786</c:v>
                </c:pt>
                <c:pt idx="2018">
                  <c:v>0.66532120361833191</c:v>
                </c:pt>
                <c:pt idx="2019">
                  <c:v>0.66532036351340285</c:v>
                </c:pt>
                <c:pt idx="2020">
                  <c:v>0.66532025850028664</c:v>
                </c:pt>
                <c:pt idx="2021">
                  <c:v>0.66494179122972463</c:v>
                </c:pt>
                <c:pt idx="2022">
                  <c:v>0.66489411527499787</c:v>
                </c:pt>
                <c:pt idx="2023">
                  <c:v>0.66488907464542324</c:v>
                </c:pt>
                <c:pt idx="2024">
                  <c:v>0.66488781448802958</c:v>
                </c:pt>
                <c:pt idx="2025">
                  <c:v>0.66488760446179729</c:v>
                </c:pt>
                <c:pt idx="2026">
                  <c:v>0.66442239635730505</c:v>
                </c:pt>
                <c:pt idx="2027">
                  <c:v>0.66440076365538059</c:v>
                </c:pt>
                <c:pt idx="2028">
                  <c:v>0.66439572302580596</c:v>
                </c:pt>
                <c:pt idx="2029">
                  <c:v>0.66439477790776069</c:v>
                </c:pt>
                <c:pt idx="2030">
                  <c:v>0.6643945678815284</c:v>
                </c:pt>
                <c:pt idx="2031">
                  <c:v>0.66439047236999893</c:v>
                </c:pt>
                <c:pt idx="2032">
                  <c:v>0.66404623937529794</c:v>
                </c:pt>
                <c:pt idx="2033">
                  <c:v>0.66402964730294811</c:v>
                </c:pt>
                <c:pt idx="2034">
                  <c:v>0.66402691696192861</c:v>
                </c:pt>
                <c:pt idx="2035">
                  <c:v>0.66402628688323173</c:v>
                </c:pt>
                <c:pt idx="2036">
                  <c:v>0.66402576181765105</c:v>
                </c:pt>
                <c:pt idx="2037">
                  <c:v>0.66402565680453485</c:v>
                </c:pt>
                <c:pt idx="2038">
                  <c:v>0.66402019612249563</c:v>
                </c:pt>
                <c:pt idx="2039">
                  <c:v>0.66384482421854485</c:v>
                </c:pt>
                <c:pt idx="2040">
                  <c:v>0.6638320126183761</c:v>
                </c:pt>
                <c:pt idx="2041">
                  <c:v>0.66383096248721463</c:v>
                </c:pt>
                <c:pt idx="2042">
                  <c:v>0.66383033240851774</c:v>
                </c:pt>
                <c:pt idx="2043">
                  <c:v>0.66383001736916936</c:v>
                </c:pt>
                <c:pt idx="2044">
                  <c:v>0.66382991235605326</c:v>
                </c:pt>
                <c:pt idx="2045">
                  <c:v>0.66379651818512131</c:v>
                </c:pt>
                <c:pt idx="2046">
                  <c:v>0.66369864596088046</c:v>
                </c:pt>
                <c:pt idx="2047">
                  <c:v>0.66369245018702838</c:v>
                </c:pt>
                <c:pt idx="2048">
                  <c:v>0.66369150506898311</c:v>
                </c:pt>
                <c:pt idx="2049">
                  <c:v>0.66369076997717014</c:v>
                </c:pt>
                <c:pt idx="2050">
                  <c:v>0.66369066496405393</c:v>
                </c:pt>
                <c:pt idx="2051">
                  <c:v>0.66369055995093795</c:v>
                </c:pt>
                <c:pt idx="2052">
                  <c:v>0.66348536432200378</c:v>
                </c:pt>
                <c:pt idx="2053">
                  <c:v>0.66343296277705077</c:v>
                </c:pt>
                <c:pt idx="2054">
                  <c:v>0.66342771212124396</c:v>
                </c:pt>
                <c:pt idx="2055">
                  <c:v>0.66342624193761801</c:v>
                </c:pt>
                <c:pt idx="2056">
                  <c:v>0.66342582188515342</c:v>
                </c:pt>
                <c:pt idx="2057">
                  <c:v>0.66342550684580504</c:v>
                </c:pt>
                <c:pt idx="2058">
                  <c:v>0.66297941112844994</c:v>
                </c:pt>
                <c:pt idx="2059">
                  <c:v>0.66294906233788597</c:v>
                </c:pt>
                <c:pt idx="2060">
                  <c:v>0.66294423173454364</c:v>
                </c:pt>
                <c:pt idx="2061">
                  <c:v>0.6629425515246854</c:v>
                </c:pt>
                <c:pt idx="2062">
                  <c:v>0.66294244651156931</c:v>
                </c:pt>
                <c:pt idx="2063">
                  <c:v>0.66294234149845321</c:v>
                </c:pt>
                <c:pt idx="2064">
                  <c:v>0.66252743467659103</c:v>
                </c:pt>
                <c:pt idx="2065">
                  <c:v>0.66250905738126686</c:v>
                </c:pt>
                <c:pt idx="2066">
                  <c:v>0.6625050668828536</c:v>
                </c:pt>
                <c:pt idx="2067">
                  <c:v>0.66250422677792464</c:v>
                </c:pt>
                <c:pt idx="2068">
                  <c:v>0.66250412176480844</c:v>
                </c:pt>
                <c:pt idx="2069">
                  <c:v>0.66250401675169224</c:v>
                </c:pt>
                <c:pt idx="2070">
                  <c:v>0.66250391173857615</c:v>
                </c:pt>
                <c:pt idx="2071">
                  <c:v>0.66249782097784016</c:v>
                </c:pt>
                <c:pt idx="2072">
                  <c:v>0.66223791351539807</c:v>
                </c:pt>
                <c:pt idx="2073">
                  <c:v>0.66222363173160326</c:v>
                </c:pt>
                <c:pt idx="2074">
                  <c:v>0.66222153146928053</c:v>
                </c:pt>
                <c:pt idx="2075">
                  <c:v>0.66222100640369974</c:v>
                </c:pt>
                <c:pt idx="2076">
                  <c:v>0.66222079637746756</c:v>
                </c:pt>
                <c:pt idx="2077">
                  <c:v>0.66222069136435135</c:v>
                </c:pt>
                <c:pt idx="2078">
                  <c:v>0.66221103015766669</c:v>
                </c:pt>
                <c:pt idx="2079">
                  <c:v>0.66206432683442162</c:v>
                </c:pt>
                <c:pt idx="2080">
                  <c:v>0.66205414056215628</c:v>
                </c:pt>
                <c:pt idx="2081">
                  <c:v>0.66205309043099481</c:v>
                </c:pt>
                <c:pt idx="2082">
                  <c:v>0.66205277539164642</c:v>
                </c:pt>
                <c:pt idx="2083">
                  <c:v>0.66205256536541413</c:v>
                </c:pt>
                <c:pt idx="2084">
                  <c:v>0.66194513694760482</c:v>
                </c:pt>
                <c:pt idx="2085">
                  <c:v>0.66187603831718578</c:v>
                </c:pt>
                <c:pt idx="2086">
                  <c:v>0.66187078766137897</c:v>
                </c:pt>
                <c:pt idx="2087">
                  <c:v>0.66186921246463681</c:v>
                </c:pt>
                <c:pt idx="2088">
                  <c:v>0.66186868739905613</c:v>
                </c:pt>
                <c:pt idx="2089">
                  <c:v>0.66186837235970775</c:v>
                </c:pt>
                <c:pt idx="2090">
                  <c:v>0.66149001010226183</c:v>
                </c:pt>
                <c:pt idx="2091">
                  <c:v>0.66145241540668431</c:v>
                </c:pt>
                <c:pt idx="2092">
                  <c:v>0.66144558955413535</c:v>
                </c:pt>
                <c:pt idx="2093">
                  <c:v>0.66144495947543847</c:v>
                </c:pt>
                <c:pt idx="2094">
                  <c:v>0.66144474944920617</c:v>
                </c:pt>
                <c:pt idx="2095">
                  <c:v>0.6609804864627592</c:v>
                </c:pt>
                <c:pt idx="2096">
                  <c:v>0.66095738357720879</c:v>
                </c:pt>
                <c:pt idx="2097">
                  <c:v>0.66095234294763416</c:v>
                </c:pt>
                <c:pt idx="2098">
                  <c:v>0.66095160785582119</c:v>
                </c:pt>
                <c:pt idx="2099">
                  <c:v>0.66095139782958889</c:v>
                </c:pt>
                <c:pt idx="2100">
                  <c:v>0.6609512928164728</c:v>
                </c:pt>
                <c:pt idx="2101">
                  <c:v>0.66095118780335671</c:v>
                </c:pt>
                <c:pt idx="2102">
                  <c:v>0.66094688226559495</c:v>
                </c:pt>
                <c:pt idx="2103">
                  <c:v>0.66061178541199794</c:v>
                </c:pt>
                <c:pt idx="2104">
                  <c:v>0.66059708357573865</c:v>
                </c:pt>
                <c:pt idx="2105">
                  <c:v>0.66059424822160295</c:v>
                </c:pt>
                <c:pt idx="2106">
                  <c:v>0.66059330310355757</c:v>
                </c:pt>
                <c:pt idx="2107">
                  <c:v>0.660592778037977</c:v>
                </c:pt>
                <c:pt idx="2108">
                  <c:v>0.6605926730248608</c:v>
                </c:pt>
                <c:pt idx="2109">
                  <c:v>0.66058626722477642</c:v>
                </c:pt>
                <c:pt idx="2110">
                  <c:v>0.66041635600286475</c:v>
                </c:pt>
                <c:pt idx="2111">
                  <c:v>0.66040732487487686</c:v>
                </c:pt>
                <c:pt idx="2112">
                  <c:v>0.6604060647174832</c:v>
                </c:pt>
                <c:pt idx="2113">
                  <c:v>0.66040543463878643</c:v>
                </c:pt>
                <c:pt idx="2114">
                  <c:v>0.66040532962567022</c:v>
                </c:pt>
                <c:pt idx="2115">
                  <c:v>0.6603739307039449</c:v>
                </c:pt>
                <c:pt idx="2116">
                  <c:v>0.66027143790259402</c:v>
                </c:pt>
                <c:pt idx="2117">
                  <c:v>0.66026471706316125</c:v>
                </c:pt>
                <c:pt idx="2118">
                  <c:v>0.66026230176149003</c:v>
                </c:pt>
                <c:pt idx="2119">
                  <c:v>0.66026209173525774</c:v>
                </c:pt>
                <c:pt idx="2120">
                  <c:v>0.66026198672214154</c:v>
                </c:pt>
                <c:pt idx="2121">
                  <c:v>0.66026188170902544</c:v>
                </c:pt>
                <c:pt idx="2122">
                  <c:v>0.66006529715561468</c:v>
                </c:pt>
                <c:pt idx="2123">
                  <c:v>0.66001678109595896</c:v>
                </c:pt>
                <c:pt idx="2124">
                  <c:v>0.66001111038768745</c:v>
                </c:pt>
                <c:pt idx="2125">
                  <c:v>0.66001048030899057</c:v>
                </c:pt>
                <c:pt idx="2126">
                  <c:v>0.66000995524340988</c:v>
                </c:pt>
                <c:pt idx="2127">
                  <c:v>0.65957992653282393</c:v>
                </c:pt>
                <c:pt idx="2128">
                  <c:v>0.65954800254551793</c:v>
                </c:pt>
                <c:pt idx="2129">
                  <c:v>0.6595431719421756</c:v>
                </c:pt>
                <c:pt idx="2130">
                  <c:v>0.65954222682413033</c:v>
                </c:pt>
                <c:pt idx="2131">
                  <c:v>0.65954212181101424</c:v>
                </c:pt>
                <c:pt idx="2132">
                  <c:v>0.65954201679789803</c:v>
                </c:pt>
                <c:pt idx="2133">
                  <c:v>0.65954180677166585</c:v>
                </c:pt>
                <c:pt idx="2134">
                  <c:v>0.65913267567119127</c:v>
                </c:pt>
                <c:pt idx="2135">
                  <c:v>0.65911629362507385</c:v>
                </c:pt>
                <c:pt idx="2136">
                  <c:v>0.65911335325782194</c:v>
                </c:pt>
                <c:pt idx="2137">
                  <c:v>0.65911272317912506</c:v>
                </c:pt>
                <c:pt idx="2138">
                  <c:v>0.65911240813977667</c:v>
                </c:pt>
                <c:pt idx="2139">
                  <c:v>0.65911230312666058</c:v>
                </c:pt>
                <c:pt idx="2140">
                  <c:v>0.65910642239215678</c:v>
                </c:pt>
                <c:pt idx="2141">
                  <c:v>0.65884262944441763</c:v>
                </c:pt>
                <c:pt idx="2142">
                  <c:v>0.65882939779178418</c:v>
                </c:pt>
                <c:pt idx="2143">
                  <c:v>0.65882708750322916</c:v>
                </c:pt>
                <c:pt idx="2144">
                  <c:v>0.65882624739829998</c:v>
                </c:pt>
                <c:pt idx="2145">
                  <c:v>0.65882593235895159</c:v>
                </c:pt>
                <c:pt idx="2146">
                  <c:v>0.6588258273458355</c:v>
                </c:pt>
                <c:pt idx="2147">
                  <c:v>0.65881669120473152</c:v>
                </c:pt>
                <c:pt idx="2148">
                  <c:v>0.65866914777655727</c:v>
                </c:pt>
                <c:pt idx="2149">
                  <c:v>0.65866148181907924</c:v>
                </c:pt>
                <c:pt idx="2150">
                  <c:v>0.6586596965961049</c:v>
                </c:pt>
                <c:pt idx="2151">
                  <c:v>0.65865927654364032</c:v>
                </c:pt>
                <c:pt idx="2152">
                  <c:v>0.65865896150429193</c:v>
                </c:pt>
                <c:pt idx="2153">
                  <c:v>0.65865875147805963</c:v>
                </c:pt>
                <c:pt idx="2154">
                  <c:v>0.65865864646494354</c:v>
                </c:pt>
                <c:pt idx="2155">
                  <c:v>0.6585517431127148</c:v>
                </c:pt>
                <c:pt idx="2156">
                  <c:v>0.65848106928555383</c:v>
                </c:pt>
                <c:pt idx="2157">
                  <c:v>0.65847686876090816</c:v>
                </c:pt>
                <c:pt idx="2158">
                  <c:v>0.65847497852481773</c:v>
                </c:pt>
                <c:pt idx="2159">
                  <c:v>0.65847434844612085</c:v>
                </c:pt>
                <c:pt idx="2160">
                  <c:v>0.65847413841988867</c:v>
                </c:pt>
                <c:pt idx="2161">
                  <c:v>0.65808054926060267</c:v>
                </c:pt>
                <c:pt idx="2162">
                  <c:v>0.65804536986669637</c:v>
                </c:pt>
                <c:pt idx="2163">
                  <c:v>0.65803990918465716</c:v>
                </c:pt>
                <c:pt idx="2164">
                  <c:v>0.65803917409284418</c:v>
                </c:pt>
                <c:pt idx="2165">
                  <c:v>0.65803875404037959</c:v>
                </c:pt>
                <c:pt idx="2166">
                  <c:v>0.65803854401414741</c:v>
                </c:pt>
                <c:pt idx="2167">
                  <c:v>0.65756903037189351</c:v>
                </c:pt>
                <c:pt idx="2168">
                  <c:v>0.65754645255192368</c:v>
                </c:pt>
                <c:pt idx="2169">
                  <c:v>0.65754340717155579</c:v>
                </c:pt>
                <c:pt idx="2170">
                  <c:v>0.65754246205351041</c:v>
                </c:pt>
                <c:pt idx="2171">
                  <c:v>0.65754172696169744</c:v>
                </c:pt>
                <c:pt idx="2172">
                  <c:v>0.65754162194858146</c:v>
                </c:pt>
                <c:pt idx="2173">
                  <c:v>0.65753742142393579</c:v>
                </c:pt>
                <c:pt idx="2174">
                  <c:v>0.65720410979331323</c:v>
                </c:pt>
                <c:pt idx="2175">
                  <c:v>0.65718909291770544</c:v>
                </c:pt>
                <c:pt idx="2176">
                  <c:v>0.65718541745864056</c:v>
                </c:pt>
                <c:pt idx="2177">
                  <c:v>0.65718478737994368</c:v>
                </c:pt>
                <c:pt idx="2178">
                  <c:v>0.6571846823668277</c:v>
                </c:pt>
                <c:pt idx="2179">
                  <c:v>0.6571845773537115</c:v>
                </c:pt>
                <c:pt idx="2180">
                  <c:v>0.6571843673274792</c:v>
                </c:pt>
                <c:pt idx="2181">
                  <c:v>0.65717764648804633</c:v>
                </c:pt>
                <c:pt idx="2182">
                  <c:v>0.65700647510874111</c:v>
                </c:pt>
                <c:pt idx="2183">
                  <c:v>0.65699639384959174</c:v>
                </c:pt>
                <c:pt idx="2184">
                  <c:v>0.65699397854792063</c:v>
                </c:pt>
                <c:pt idx="2185">
                  <c:v>0.65699376852168834</c:v>
                </c:pt>
                <c:pt idx="2186">
                  <c:v>0.65699366350857225</c:v>
                </c:pt>
                <c:pt idx="2187">
                  <c:v>0.65699355849545604</c:v>
                </c:pt>
                <c:pt idx="2188">
                  <c:v>0.6569627896524276</c:v>
                </c:pt>
                <c:pt idx="2189">
                  <c:v>0.65686418233637389</c:v>
                </c:pt>
                <c:pt idx="2190">
                  <c:v>0.65685851162810227</c:v>
                </c:pt>
                <c:pt idx="2191">
                  <c:v>0.65685714645759252</c:v>
                </c:pt>
                <c:pt idx="2192">
                  <c:v>0.65685651637889575</c:v>
                </c:pt>
                <c:pt idx="2193">
                  <c:v>0.65685620133954736</c:v>
                </c:pt>
                <c:pt idx="2194">
                  <c:v>0.65664354977936745</c:v>
                </c:pt>
                <c:pt idx="2195">
                  <c:v>0.65659251340492419</c:v>
                </c:pt>
                <c:pt idx="2196">
                  <c:v>0.65658652765730441</c:v>
                </c:pt>
                <c:pt idx="2197">
                  <c:v>0.65658421736874928</c:v>
                </c:pt>
                <c:pt idx="2198">
                  <c:v>0.6565841123556333</c:v>
                </c:pt>
                <c:pt idx="2199">
                  <c:v>0.65611921929048944</c:v>
                </c:pt>
                <c:pt idx="2200">
                  <c:v>0.6560880303949963</c:v>
                </c:pt>
                <c:pt idx="2201">
                  <c:v>0.65608382987035085</c:v>
                </c:pt>
                <c:pt idx="2202">
                  <c:v>0.65608330480477006</c:v>
                </c:pt>
                <c:pt idx="2203">
                  <c:v>0.65608288475230558</c:v>
                </c:pt>
                <c:pt idx="2204">
                  <c:v>0.65608267472607329</c:v>
                </c:pt>
                <c:pt idx="2205">
                  <c:v>0.65568026446503169</c:v>
                </c:pt>
                <c:pt idx="2206">
                  <c:v>0.65566136210412673</c:v>
                </c:pt>
                <c:pt idx="2207">
                  <c:v>0.65565894680245562</c:v>
                </c:pt>
                <c:pt idx="2208">
                  <c:v>0.65565821171064265</c:v>
                </c:pt>
                <c:pt idx="2209">
                  <c:v>0.65565800168441046</c:v>
                </c:pt>
                <c:pt idx="2210">
                  <c:v>0.65565789667129426</c:v>
                </c:pt>
                <c:pt idx="2211">
                  <c:v>0.65565065076628071</c:v>
                </c:pt>
                <c:pt idx="2212">
                  <c:v>0.65539326361862593</c:v>
                </c:pt>
                <c:pt idx="2213">
                  <c:v>0.65538255228077991</c:v>
                </c:pt>
                <c:pt idx="2214">
                  <c:v>0.65538076705780557</c:v>
                </c:pt>
                <c:pt idx="2215">
                  <c:v>0.6553798219397603</c:v>
                </c:pt>
                <c:pt idx="2216">
                  <c:v>0.65537971692664421</c:v>
                </c:pt>
                <c:pt idx="2217">
                  <c:v>0.655379611913528</c:v>
                </c:pt>
                <c:pt idx="2218">
                  <c:v>0.65537152590358538</c:v>
                </c:pt>
                <c:pt idx="2219">
                  <c:v>0.65522461255410802</c:v>
                </c:pt>
                <c:pt idx="2220">
                  <c:v>0.65521610649170081</c:v>
                </c:pt>
                <c:pt idx="2221">
                  <c:v>0.65521421625561027</c:v>
                </c:pt>
                <c:pt idx="2222">
                  <c:v>0.65521379620314579</c:v>
                </c:pt>
                <c:pt idx="2223">
                  <c:v>0.6552136911900297</c:v>
                </c:pt>
                <c:pt idx="2224">
                  <c:v>0.65511476883462749</c:v>
                </c:pt>
                <c:pt idx="2225">
                  <c:v>0.65504546017797627</c:v>
                </c:pt>
                <c:pt idx="2226">
                  <c:v>0.65504104962709842</c:v>
                </c:pt>
                <c:pt idx="2227">
                  <c:v>0.65503968445658867</c:v>
                </c:pt>
                <c:pt idx="2228">
                  <c:v>0.65503905437789178</c:v>
                </c:pt>
                <c:pt idx="2229">
                  <c:v>0.6550387393385434</c:v>
                </c:pt>
                <c:pt idx="2230">
                  <c:v>0.65463716918243087</c:v>
                </c:pt>
                <c:pt idx="2231">
                  <c:v>0.65460261986722146</c:v>
                </c:pt>
                <c:pt idx="2232">
                  <c:v>0.65459789427699522</c:v>
                </c:pt>
                <c:pt idx="2233">
                  <c:v>0.65459726419829845</c:v>
                </c:pt>
                <c:pt idx="2234">
                  <c:v>0.65459673913271765</c:v>
                </c:pt>
                <c:pt idx="2235">
                  <c:v>0.65459652910648547</c:v>
                </c:pt>
                <c:pt idx="2236">
                  <c:v>0.65411556903457235</c:v>
                </c:pt>
                <c:pt idx="2237">
                  <c:v>0.65409519649004166</c:v>
                </c:pt>
                <c:pt idx="2238">
                  <c:v>0.65409204609655747</c:v>
                </c:pt>
                <c:pt idx="2239">
                  <c:v>0.65409162604409299</c:v>
                </c:pt>
                <c:pt idx="2240">
                  <c:v>0.65409089095228001</c:v>
                </c:pt>
                <c:pt idx="2241">
                  <c:v>0.65408679544075055</c:v>
                </c:pt>
                <c:pt idx="2242">
                  <c:v>0.65376272496434806</c:v>
                </c:pt>
                <c:pt idx="2243">
                  <c:v>0.65374886323301773</c:v>
                </c:pt>
                <c:pt idx="2244">
                  <c:v>0.65374644793134662</c:v>
                </c:pt>
                <c:pt idx="2245">
                  <c:v>0.65374602787888203</c:v>
                </c:pt>
                <c:pt idx="2246">
                  <c:v>0.65374571283953364</c:v>
                </c:pt>
                <c:pt idx="2247">
                  <c:v>0.65374539780018526</c:v>
                </c:pt>
                <c:pt idx="2248">
                  <c:v>0.65374529278706905</c:v>
                </c:pt>
                <c:pt idx="2249">
                  <c:v>0.65373867696075239</c:v>
                </c:pt>
                <c:pt idx="2250">
                  <c:v>0.65356803064702773</c:v>
                </c:pt>
                <c:pt idx="2251">
                  <c:v>0.653557529335414</c:v>
                </c:pt>
                <c:pt idx="2252">
                  <c:v>0.65355542907309117</c:v>
                </c:pt>
                <c:pt idx="2253">
                  <c:v>0.6535549040075106</c:v>
                </c:pt>
                <c:pt idx="2254">
                  <c:v>0.65355427392881371</c:v>
                </c:pt>
                <c:pt idx="2255">
                  <c:v>0.65355416891569762</c:v>
                </c:pt>
                <c:pt idx="2256">
                  <c:v>0.65352340007266907</c:v>
                </c:pt>
                <c:pt idx="2257">
                  <c:v>0.65342752309763497</c:v>
                </c:pt>
                <c:pt idx="2258">
                  <c:v>0.65342101228443439</c:v>
                </c:pt>
                <c:pt idx="2259">
                  <c:v>0.65341964711392453</c:v>
                </c:pt>
                <c:pt idx="2260">
                  <c:v>0.65341891202211155</c:v>
                </c:pt>
                <c:pt idx="2261">
                  <c:v>0.65341849196964708</c:v>
                </c:pt>
                <c:pt idx="2262">
                  <c:v>0.65341838695653087</c:v>
                </c:pt>
                <c:pt idx="2263">
                  <c:v>0.65321487153745506</c:v>
                </c:pt>
                <c:pt idx="2264">
                  <c:v>0.65316551537287015</c:v>
                </c:pt>
                <c:pt idx="2265">
                  <c:v>0.65316026471706312</c:v>
                </c:pt>
                <c:pt idx="2266">
                  <c:v>0.65315910957278567</c:v>
                </c:pt>
                <c:pt idx="2267">
                  <c:v>0.65315868952032108</c:v>
                </c:pt>
                <c:pt idx="2268">
                  <c:v>0.6531582694678566</c:v>
                </c:pt>
                <c:pt idx="2269">
                  <c:v>0.65268613049769919</c:v>
                </c:pt>
                <c:pt idx="2270">
                  <c:v>0.652656411785832</c:v>
                </c:pt>
                <c:pt idx="2271">
                  <c:v>0.65265389147104469</c:v>
                </c:pt>
                <c:pt idx="2272">
                  <c:v>0.65265305136611562</c:v>
                </c:pt>
                <c:pt idx="2273">
                  <c:v>0.65265284133988333</c:v>
                </c:pt>
                <c:pt idx="2274">
                  <c:v>0.65265263131365114</c:v>
                </c:pt>
                <c:pt idx="2275">
                  <c:v>0.65223772449178896</c:v>
                </c:pt>
                <c:pt idx="2276">
                  <c:v>0.65222249758994899</c:v>
                </c:pt>
                <c:pt idx="2277">
                  <c:v>0.65222081738009074</c:v>
                </c:pt>
                <c:pt idx="2278">
                  <c:v>0.65221955722269709</c:v>
                </c:pt>
                <c:pt idx="2279">
                  <c:v>0.652219452209581</c:v>
                </c:pt>
                <c:pt idx="2280">
                  <c:v>0.65221903215711641</c:v>
                </c:pt>
                <c:pt idx="2281">
                  <c:v>0.65221210129145124</c:v>
                </c:pt>
                <c:pt idx="2282">
                  <c:v>0.65196090991764866</c:v>
                </c:pt>
                <c:pt idx="2283">
                  <c:v>0.65194893842240897</c:v>
                </c:pt>
                <c:pt idx="2284">
                  <c:v>0.65194736322566693</c:v>
                </c:pt>
                <c:pt idx="2285">
                  <c:v>0.65194694317320234</c:v>
                </c:pt>
                <c:pt idx="2286">
                  <c:v>0.65194652312073775</c:v>
                </c:pt>
                <c:pt idx="2287">
                  <c:v>0.65194620808138937</c:v>
                </c:pt>
                <c:pt idx="2288">
                  <c:v>0.65194610306827316</c:v>
                </c:pt>
                <c:pt idx="2289">
                  <c:v>0.65193728196651768</c:v>
                </c:pt>
                <c:pt idx="2290">
                  <c:v>0.65179435911545358</c:v>
                </c:pt>
                <c:pt idx="2291">
                  <c:v>0.65178816334160139</c:v>
                </c:pt>
                <c:pt idx="2292">
                  <c:v>0.65178669315797544</c:v>
                </c:pt>
                <c:pt idx="2293">
                  <c:v>0.65178637811862705</c:v>
                </c:pt>
                <c:pt idx="2294">
                  <c:v>0.65178616809239476</c:v>
                </c:pt>
                <c:pt idx="2295">
                  <c:v>0.65168714072387646</c:v>
                </c:pt>
                <c:pt idx="2296">
                  <c:v>0.65162045739512864</c:v>
                </c:pt>
                <c:pt idx="2297">
                  <c:v>0.65161625687048308</c:v>
                </c:pt>
                <c:pt idx="2298">
                  <c:v>0.6516155217786701</c:v>
                </c:pt>
                <c:pt idx="2299">
                  <c:v>0.65161520673932172</c:v>
                </c:pt>
                <c:pt idx="2300">
                  <c:v>0.65161510172620563</c:v>
                </c:pt>
                <c:pt idx="2301">
                  <c:v>0.65123232891788185</c:v>
                </c:pt>
                <c:pt idx="2302">
                  <c:v>0.65119714952397556</c:v>
                </c:pt>
                <c:pt idx="2303">
                  <c:v>0.6511928439862138</c:v>
                </c:pt>
                <c:pt idx="2304">
                  <c:v>0.65119179385505244</c:v>
                </c:pt>
                <c:pt idx="2305">
                  <c:v>0.65119126878947187</c:v>
                </c:pt>
                <c:pt idx="2306">
                  <c:v>0.65119116377635566</c:v>
                </c:pt>
                <c:pt idx="2307">
                  <c:v>0.65119105876323946</c:v>
                </c:pt>
                <c:pt idx="2308">
                  <c:v>0.6507003324715257</c:v>
                </c:pt>
                <c:pt idx="2309">
                  <c:v>0.65068090504504017</c:v>
                </c:pt>
                <c:pt idx="2310">
                  <c:v>0.65067838473025286</c:v>
                </c:pt>
                <c:pt idx="2311">
                  <c:v>0.65067796467778827</c:v>
                </c:pt>
                <c:pt idx="2312">
                  <c:v>0.65067775465155597</c:v>
                </c:pt>
                <c:pt idx="2313">
                  <c:v>0.65067754462532368</c:v>
                </c:pt>
                <c:pt idx="2314">
                  <c:v>0.65067733459909149</c:v>
                </c:pt>
                <c:pt idx="2315">
                  <c:v>0.65067355412691041</c:v>
                </c:pt>
                <c:pt idx="2316">
                  <c:v>0.650338877325778</c:v>
                </c:pt>
                <c:pt idx="2317">
                  <c:v>0.65032816598793186</c:v>
                </c:pt>
                <c:pt idx="2318">
                  <c:v>0.65032669580430591</c:v>
                </c:pt>
                <c:pt idx="2319">
                  <c:v>0.65032596071249293</c:v>
                </c:pt>
                <c:pt idx="2320">
                  <c:v>0.65032585569937684</c:v>
                </c:pt>
                <c:pt idx="2321">
                  <c:v>0.65031923987306017</c:v>
                </c:pt>
                <c:pt idx="2322">
                  <c:v>0.65015111387412294</c:v>
                </c:pt>
                <c:pt idx="2323">
                  <c:v>0.65014176770678656</c:v>
                </c:pt>
                <c:pt idx="2324">
                  <c:v>0.65013998248381222</c:v>
                </c:pt>
                <c:pt idx="2325">
                  <c:v>0.65013935240511533</c:v>
                </c:pt>
                <c:pt idx="2326">
                  <c:v>0.65013914237888315</c:v>
                </c:pt>
                <c:pt idx="2327">
                  <c:v>0.65013903736576695</c:v>
                </c:pt>
                <c:pt idx="2328">
                  <c:v>0.65010784847027392</c:v>
                </c:pt>
                <c:pt idx="2329">
                  <c:v>0.65001407175756254</c:v>
                </c:pt>
                <c:pt idx="2330">
                  <c:v>0.65000892611487182</c:v>
                </c:pt>
                <c:pt idx="2331">
                  <c:v>0.65000829603617494</c:v>
                </c:pt>
                <c:pt idx="2332">
                  <c:v>0.65000808600994264</c:v>
                </c:pt>
                <c:pt idx="2333">
                  <c:v>0.65000777097059426</c:v>
                </c:pt>
                <c:pt idx="2334">
                  <c:v>0.65000766595747805</c:v>
                </c:pt>
                <c:pt idx="2335">
                  <c:v>0.65000745593124587</c:v>
                </c:pt>
                <c:pt idx="2336">
                  <c:v>0.64981717216480339</c:v>
                </c:pt>
                <c:pt idx="2337">
                  <c:v>0.64976634581659254</c:v>
                </c:pt>
                <c:pt idx="2338">
                  <c:v>0.6497616202263663</c:v>
                </c:pt>
                <c:pt idx="2339">
                  <c:v>0.64976088513455332</c:v>
                </c:pt>
                <c:pt idx="2340">
                  <c:v>0.64976078012143712</c:v>
                </c:pt>
                <c:pt idx="2341">
                  <c:v>0.64976057009520494</c:v>
                </c:pt>
                <c:pt idx="2342">
                  <c:v>0.64932151025663098</c:v>
                </c:pt>
                <c:pt idx="2343">
                  <c:v>0.64929074141360255</c:v>
                </c:pt>
                <c:pt idx="2344">
                  <c:v>0.64928822109881523</c:v>
                </c:pt>
                <c:pt idx="2345">
                  <c:v>0.64928748600700226</c:v>
                </c:pt>
                <c:pt idx="2346">
                  <c:v>0.64928727598076996</c:v>
                </c:pt>
                <c:pt idx="2347">
                  <c:v>0.64884223039457622</c:v>
                </c:pt>
                <c:pt idx="2348">
                  <c:v>0.64882826365012991</c:v>
                </c:pt>
                <c:pt idx="2349">
                  <c:v>0.6488258483484588</c:v>
                </c:pt>
                <c:pt idx="2350">
                  <c:v>0.64882479821729733</c:v>
                </c:pt>
                <c:pt idx="2351">
                  <c:v>0.64882448317794894</c:v>
                </c:pt>
                <c:pt idx="2352">
                  <c:v>0.64882437816483285</c:v>
                </c:pt>
                <c:pt idx="2353">
                  <c:v>0.64881828740409675</c:v>
                </c:pt>
                <c:pt idx="2354">
                  <c:v>0.64855543957440287</c:v>
                </c:pt>
                <c:pt idx="2355">
                  <c:v>0.64854483324967283</c:v>
                </c:pt>
                <c:pt idx="2356">
                  <c:v>0.64854336306604687</c:v>
                </c:pt>
                <c:pt idx="2357">
                  <c:v>0.64854325805293089</c:v>
                </c:pt>
                <c:pt idx="2358">
                  <c:v>0.64854304802669849</c:v>
                </c:pt>
                <c:pt idx="2359">
                  <c:v>0.6485428380004663</c:v>
                </c:pt>
                <c:pt idx="2360">
                  <c:v>0.64854262797423401</c:v>
                </c:pt>
                <c:pt idx="2361">
                  <c:v>0.64853517204298816</c:v>
                </c:pt>
                <c:pt idx="2362">
                  <c:v>0.64839623969033733</c:v>
                </c:pt>
                <c:pt idx="2363">
                  <c:v>0.64839035895583352</c:v>
                </c:pt>
                <c:pt idx="2364">
                  <c:v>0.64838878375909159</c:v>
                </c:pt>
                <c:pt idx="2365">
                  <c:v>0.64838857373285919</c:v>
                </c:pt>
                <c:pt idx="2366">
                  <c:v>0.64838846871974309</c:v>
                </c:pt>
                <c:pt idx="2367">
                  <c:v>0.64838815368039471</c:v>
                </c:pt>
                <c:pt idx="2368">
                  <c:v>0.64838783864104621</c:v>
                </c:pt>
                <c:pt idx="2369">
                  <c:v>0.64827536959366228</c:v>
                </c:pt>
                <c:pt idx="2370">
                  <c:v>0.64821215169774704</c:v>
                </c:pt>
                <c:pt idx="2371">
                  <c:v>0.64820732109440471</c:v>
                </c:pt>
                <c:pt idx="2372">
                  <c:v>0.64820595592389485</c:v>
                </c:pt>
                <c:pt idx="2373">
                  <c:v>0.64820553587143026</c:v>
                </c:pt>
                <c:pt idx="2374">
                  <c:v>0.64820532584519808</c:v>
                </c:pt>
                <c:pt idx="2375">
                  <c:v>0.64783809497806277</c:v>
                </c:pt>
                <c:pt idx="2376">
                  <c:v>0.64780176043987892</c:v>
                </c:pt>
                <c:pt idx="2377">
                  <c:v>0.64779766492834956</c:v>
                </c:pt>
                <c:pt idx="2378">
                  <c:v>0.64779661479718809</c:v>
                </c:pt>
                <c:pt idx="2379">
                  <c:v>0.64779608973160752</c:v>
                </c:pt>
                <c:pt idx="2380">
                  <c:v>0.64779587970537522</c:v>
                </c:pt>
                <c:pt idx="2381">
                  <c:v>0.64779577469225913</c:v>
                </c:pt>
                <c:pt idx="2382">
                  <c:v>0.6473241607876824</c:v>
                </c:pt>
                <c:pt idx="2383">
                  <c:v>0.6473037882431516</c:v>
                </c:pt>
                <c:pt idx="2384">
                  <c:v>0.64730158296771267</c:v>
                </c:pt>
                <c:pt idx="2385">
                  <c:v>0.6473006378496674</c:v>
                </c:pt>
                <c:pt idx="2386">
                  <c:v>0.64730021779720293</c:v>
                </c:pt>
                <c:pt idx="2387">
                  <c:v>0.64730011278408672</c:v>
                </c:pt>
                <c:pt idx="2388">
                  <c:v>0.64730000777097052</c:v>
                </c:pt>
                <c:pt idx="2389">
                  <c:v>0.64729969273162213</c:v>
                </c:pt>
                <c:pt idx="2390">
                  <c:v>0.64729591225944128</c:v>
                </c:pt>
                <c:pt idx="2391">
                  <c:v>0.64694422333349433</c:v>
                </c:pt>
                <c:pt idx="2392">
                  <c:v>0.64693277690383533</c:v>
                </c:pt>
                <c:pt idx="2393">
                  <c:v>0.64693120170709317</c:v>
                </c:pt>
                <c:pt idx="2394">
                  <c:v>0.64693078165462858</c:v>
                </c:pt>
                <c:pt idx="2395">
                  <c:v>0.6469305716283964</c:v>
                </c:pt>
                <c:pt idx="2396">
                  <c:v>0.6469304666152802</c:v>
                </c:pt>
                <c:pt idx="2397">
                  <c:v>0.64692994154969963</c:v>
                </c:pt>
                <c:pt idx="2398">
                  <c:v>0.6469247959070088</c:v>
                </c:pt>
                <c:pt idx="2399">
                  <c:v>0.64675194431784533</c:v>
                </c:pt>
                <c:pt idx="2400">
                  <c:v>0.64674364828167041</c:v>
                </c:pt>
                <c:pt idx="2401">
                  <c:v>0.64674217809804446</c:v>
                </c:pt>
                <c:pt idx="2402">
                  <c:v>0.64674165303246378</c:v>
                </c:pt>
                <c:pt idx="2403">
                  <c:v>0.64674154801934769</c:v>
                </c:pt>
                <c:pt idx="2404">
                  <c:v>0.64674144300623149</c:v>
                </c:pt>
                <c:pt idx="2405">
                  <c:v>0.64674091794065081</c:v>
                </c:pt>
                <c:pt idx="2406">
                  <c:v>0.64670678867790587</c:v>
                </c:pt>
                <c:pt idx="2407">
                  <c:v>0.64660797133561987</c:v>
                </c:pt>
                <c:pt idx="2408">
                  <c:v>0.64660219561423227</c:v>
                </c:pt>
                <c:pt idx="2409">
                  <c:v>0.64660030537814173</c:v>
                </c:pt>
                <c:pt idx="2410">
                  <c:v>0.64660009535190943</c:v>
                </c:pt>
                <c:pt idx="2411">
                  <c:v>0.64659988532567714</c:v>
                </c:pt>
                <c:pt idx="2412">
                  <c:v>0.64640172557552433</c:v>
                </c:pt>
                <c:pt idx="2413">
                  <c:v>0.64635215938470714</c:v>
                </c:pt>
                <c:pt idx="2414">
                  <c:v>0.64634921901745535</c:v>
                </c:pt>
                <c:pt idx="2415">
                  <c:v>0.64634816888629387</c:v>
                </c:pt>
                <c:pt idx="2416">
                  <c:v>0.64634795886006158</c:v>
                </c:pt>
                <c:pt idx="2417">
                  <c:v>0.64592318080528255</c:v>
                </c:pt>
                <c:pt idx="2418">
                  <c:v>0.6458926219884864</c:v>
                </c:pt>
                <c:pt idx="2419">
                  <c:v>0.64589041671304748</c:v>
                </c:pt>
                <c:pt idx="2420">
                  <c:v>0.64588915655565382</c:v>
                </c:pt>
                <c:pt idx="2421">
                  <c:v>0.64588842146384084</c:v>
                </c:pt>
                <c:pt idx="2422">
                  <c:v>0.64588831645072475</c:v>
                </c:pt>
                <c:pt idx="2423">
                  <c:v>0.64588810642449235</c:v>
                </c:pt>
                <c:pt idx="2424">
                  <c:v>0.64546017797622923</c:v>
                </c:pt>
                <c:pt idx="2425">
                  <c:v>0.64544022548416291</c:v>
                </c:pt>
                <c:pt idx="2426">
                  <c:v>0.6454377051693756</c:v>
                </c:pt>
                <c:pt idx="2427">
                  <c:v>0.64543655002509814</c:v>
                </c:pt>
                <c:pt idx="2428">
                  <c:v>0.64543612997263355</c:v>
                </c:pt>
                <c:pt idx="2429">
                  <c:v>0.64543602495951746</c:v>
                </c:pt>
                <c:pt idx="2430">
                  <c:v>0.64543591994640126</c:v>
                </c:pt>
                <c:pt idx="2431">
                  <c:v>0.64543518485458828</c:v>
                </c:pt>
                <c:pt idx="2432">
                  <c:v>0.64542814897580714</c:v>
                </c:pt>
                <c:pt idx="2433">
                  <c:v>0.64516509111988085</c:v>
                </c:pt>
                <c:pt idx="2434">
                  <c:v>0.64515458980826712</c:v>
                </c:pt>
                <c:pt idx="2435">
                  <c:v>0.64515322463775726</c:v>
                </c:pt>
                <c:pt idx="2436">
                  <c:v>0.64515248954594429</c:v>
                </c:pt>
                <c:pt idx="2437">
                  <c:v>0.64515206949347981</c:v>
                </c:pt>
                <c:pt idx="2438">
                  <c:v>0.64514345841795639</c:v>
                </c:pt>
                <c:pt idx="2439">
                  <c:v>0.6449977002127566</c:v>
                </c:pt>
                <c:pt idx="2440">
                  <c:v>0.64499034929462695</c:v>
                </c:pt>
                <c:pt idx="2441">
                  <c:v>0.64498824903230412</c:v>
                </c:pt>
                <c:pt idx="2442">
                  <c:v>0.64498772396672344</c:v>
                </c:pt>
                <c:pt idx="2443">
                  <c:v>0.64498761895360723</c:v>
                </c:pt>
                <c:pt idx="2444">
                  <c:v>0.64498740892737505</c:v>
                </c:pt>
                <c:pt idx="2445">
                  <c:v>0.64498719890114276</c:v>
                </c:pt>
                <c:pt idx="2446">
                  <c:v>0.64487199951273921</c:v>
                </c:pt>
                <c:pt idx="2447">
                  <c:v>0.64480594626268828</c:v>
                </c:pt>
                <c:pt idx="2448">
                  <c:v>0.64480132568557813</c:v>
                </c:pt>
                <c:pt idx="2449">
                  <c:v>0.64479964547571988</c:v>
                </c:pt>
                <c:pt idx="2450">
                  <c:v>0.6447991204101392</c:v>
                </c:pt>
                <c:pt idx="2451">
                  <c:v>0.64479870035767473</c:v>
                </c:pt>
                <c:pt idx="2452">
                  <c:v>0.64479859534455852</c:v>
                </c:pt>
                <c:pt idx="2453">
                  <c:v>0.64479849033144232</c:v>
                </c:pt>
                <c:pt idx="2454">
                  <c:v>0.64439923046388492</c:v>
                </c:pt>
                <c:pt idx="2455">
                  <c:v>0.6443647861617916</c:v>
                </c:pt>
                <c:pt idx="2456">
                  <c:v>0.64436132072895902</c:v>
                </c:pt>
                <c:pt idx="2457">
                  <c:v>0.64435995555844927</c:v>
                </c:pt>
                <c:pt idx="2458">
                  <c:v>0.64435953550598468</c:v>
                </c:pt>
                <c:pt idx="2459">
                  <c:v>0.64435943049286859</c:v>
                </c:pt>
                <c:pt idx="2460">
                  <c:v>0.64388624139154982</c:v>
                </c:pt>
                <c:pt idx="2461">
                  <c:v>0.64386712900441267</c:v>
                </c:pt>
                <c:pt idx="2462">
                  <c:v>0.64386523876832213</c:v>
                </c:pt>
                <c:pt idx="2463">
                  <c:v>0.64386408362404457</c:v>
                </c:pt>
                <c:pt idx="2464">
                  <c:v>0.643863558558464</c:v>
                </c:pt>
                <c:pt idx="2465">
                  <c:v>0.6438634535453478</c:v>
                </c:pt>
                <c:pt idx="2466">
                  <c:v>0.64386313850599941</c:v>
                </c:pt>
                <c:pt idx="2467">
                  <c:v>0.64385998811251532</c:v>
                </c:pt>
                <c:pt idx="2468">
                  <c:v>0.64352184587855021</c:v>
                </c:pt>
                <c:pt idx="2469">
                  <c:v>0.64350903427838135</c:v>
                </c:pt>
                <c:pt idx="2470">
                  <c:v>0.6435075640947554</c:v>
                </c:pt>
                <c:pt idx="2471">
                  <c:v>0.64350672398982633</c:v>
                </c:pt>
                <c:pt idx="2472">
                  <c:v>0.64350640895047784</c:v>
                </c:pt>
                <c:pt idx="2473">
                  <c:v>0.64350546383243268</c:v>
                </c:pt>
                <c:pt idx="2474">
                  <c:v>0.64349926805858049</c:v>
                </c:pt>
                <c:pt idx="2475">
                  <c:v>0.64332316106281673</c:v>
                </c:pt>
                <c:pt idx="2476">
                  <c:v>0.64331581014468708</c:v>
                </c:pt>
                <c:pt idx="2477">
                  <c:v>0.64331444497417722</c:v>
                </c:pt>
                <c:pt idx="2478">
                  <c:v>0.64331360486924816</c:v>
                </c:pt>
                <c:pt idx="2479">
                  <c:v>0.64331349985613206</c:v>
                </c:pt>
                <c:pt idx="2480">
                  <c:v>0.64331339484301586</c:v>
                </c:pt>
                <c:pt idx="2481">
                  <c:v>0.6433123447118545</c:v>
                </c:pt>
                <c:pt idx="2482">
                  <c:v>0.64327989565896782</c:v>
                </c:pt>
                <c:pt idx="2483">
                  <c:v>0.64318643398560482</c:v>
                </c:pt>
                <c:pt idx="2484">
                  <c:v>0.64318076327733331</c:v>
                </c:pt>
                <c:pt idx="2485">
                  <c:v>0.64318013319863643</c:v>
                </c:pt>
                <c:pt idx="2486">
                  <c:v>0.64318002818552045</c:v>
                </c:pt>
                <c:pt idx="2487">
                  <c:v>0.64317981815928804</c:v>
                </c:pt>
                <c:pt idx="2488">
                  <c:v>0.64317939810682356</c:v>
                </c:pt>
                <c:pt idx="2489">
                  <c:v>0.64297577767463154</c:v>
                </c:pt>
                <c:pt idx="2490">
                  <c:v>0.64292495132642069</c:v>
                </c:pt>
                <c:pt idx="2491">
                  <c:v>0.64292117085423972</c:v>
                </c:pt>
                <c:pt idx="2492">
                  <c:v>0.64292001570996216</c:v>
                </c:pt>
                <c:pt idx="2493">
                  <c:v>0.64291949064438147</c:v>
                </c:pt>
                <c:pt idx="2494">
                  <c:v>0.64291928061814918</c:v>
                </c:pt>
                <c:pt idx="2495">
                  <c:v>0.64291917560503309</c:v>
                </c:pt>
                <c:pt idx="2496">
                  <c:v>0.6424671991531743</c:v>
                </c:pt>
                <c:pt idx="2497">
                  <c:v>0.64243401500847463</c:v>
                </c:pt>
                <c:pt idx="2498">
                  <c:v>0.64243170471991951</c:v>
                </c:pt>
                <c:pt idx="2499">
                  <c:v>0.64243107464122273</c:v>
                </c:pt>
                <c:pt idx="2500">
                  <c:v>0.64243065458875814</c:v>
                </c:pt>
                <c:pt idx="2501">
                  <c:v>0.64243054957564194</c:v>
                </c:pt>
                <c:pt idx="2502">
                  <c:v>0.64243033954940976</c:v>
                </c:pt>
                <c:pt idx="2503">
                  <c:v>0.64243023453629355</c:v>
                </c:pt>
                <c:pt idx="2504">
                  <c:v>0.6420267741440906</c:v>
                </c:pt>
                <c:pt idx="2505">
                  <c:v>0.64201018207174076</c:v>
                </c:pt>
                <c:pt idx="2506">
                  <c:v>0.64200787178318575</c:v>
                </c:pt>
                <c:pt idx="2507">
                  <c:v>0.64200755674383725</c:v>
                </c:pt>
                <c:pt idx="2508">
                  <c:v>0.64200734671760507</c:v>
                </c:pt>
                <c:pt idx="2509">
                  <c:v>0.64200713669137277</c:v>
                </c:pt>
                <c:pt idx="2510">
                  <c:v>0.64200598154709521</c:v>
                </c:pt>
                <c:pt idx="2511">
                  <c:v>0.64199999579947531</c:v>
                </c:pt>
                <c:pt idx="2512">
                  <c:v>0.6417407184157301</c:v>
                </c:pt>
                <c:pt idx="2513">
                  <c:v>0.64173105720904533</c:v>
                </c:pt>
                <c:pt idx="2514">
                  <c:v>0.64172927198607099</c:v>
                </c:pt>
                <c:pt idx="2515">
                  <c:v>0.64172864190737422</c:v>
                </c:pt>
                <c:pt idx="2516">
                  <c:v>0.64172822185490963</c:v>
                </c:pt>
                <c:pt idx="2517">
                  <c:v>0.64172811684179354</c:v>
                </c:pt>
                <c:pt idx="2518">
                  <c:v>0.64172622660570311</c:v>
                </c:pt>
                <c:pt idx="2519">
                  <c:v>0.64171583030720536</c:v>
                </c:pt>
                <c:pt idx="2520">
                  <c:v>0.64156587157736</c:v>
                </c:pt>
                <c:pt idx="2521">
                  <c:v>0.64155988582974022</c:v>
                </c:pt>
                <c:pt idx="2522">
                  <c:v>0.64155841564611427</c:v>
                </c:pt>
                <c:pt idx="2523">
                  <c:v>0.64155778556741738</c:v>
                </c:pt>
                <c:pt idx="2524">
                  <c:v>0.64155736551495279</c:v>
                </c:pt>
                <c:pt idx="2525">
                  <c:v>0.6415572605018367</c:v>
                </c:pt>
                <c:pt idx="2526">
                  <c:v>0.64155642039690752</c:v>
                </c:pt>
                <c:pt idx="2527">
                  <c:v>0.64144909699221431</c:v>
                </c:pt>
                <c:pt idx="2528">
                  <c:v>0.64138335878151187</c:v>
                </c:pt>
                <c:pt idx="2529">
                  <c:v>0.64137968332244699</c:v>
                </c:pt>
                <c:pt idx="2530">
                  <c:v>0.64137852817816943</c:v>
                </c:pt>
                <c:pt idx="2531">
                  <c:v>0.64137831815193724</c:v>
                </c:pt>
                <c:pt idx="2532">
                  <c:v>0.64137800311258875</c:v>
                </c:pt>
                <c:pt idx="2533">
                  <c:v>0.64137779308635645</c:v>
                </c:pt>
                <c:pt idx="2534">
                  <c:v>0.64097559285154715</c:v>
                </c:pt>
                <c:pt idx="2535">
                  <c:v>0.64094156860191842</c:v>
                </c:pt>
                <c:pt idx="2536">
                  <c:v>0.64093852322155032</c:v>
                </c:pt>
                <c:pt idx="2537">
                  <c:v>0.64093778812973734</c:v>
                </c:pt>
                <c:pt idx="2538">
                  <c:v>0.64093757810350516</c:v>
                </c:pt>
                <c:pt idx="2539">
                  <c:v>0.64093747309038895</c:v>
                </c:pt>
                <c:pt idx="2540">
                  <c:v>0.64093736807727286</c:v>
                </c:pt>
                <c:pt idx="2541">
                  <c:v>0.64045273254629498</c:v>
                </c:pt>
                <c:pt idx="2542">
                  <c:v>0.64043351514604174</c:v>
                </c:pt>
                <c:pt idx="2543">
                  <c:v>0.64043141488371891</c:v>
                </c:pt>
                <c:pt idx="2544">
                  <c:v>0.64043088981813834</c:v>
                </c:pt>
                <c:pt idx="2545">
                  <c:v>0.64043046976567375</c:v>
                </c:pt>
                <c:pt idx="2546">
                  <c:v>0.64043025973944145</c:v>
                </c:pt>
                <c:pt idx="2547">
                  <c:v>0.64043015472632536</c:v>
                </c:pt>
                <c:pt idx="2548">
                  <c:v>0.64042931462139618</c:v>
                </c:pt>
                <c:pt idx="2549">
                  <c:v>0.64042647926726048</c:v>
                </c:pt>
                <c:pt idx="2550">
                  <c:v>0.64009222251859255</c:v>
                </c:pt>
                <c:pt idx="2551">
                  <c:v>0.64007962094465598</c:v>
                </c:pt>
                <c:pt idx="2552">
                  <c:v>0.64007867582661082</c:v>
                </c:pt>
                <c:pt idx="2553">
                  <c:v>0.64007762569544935</c:v>
                </c:pt>
                <c:pt idx="2554">
                  <c:v>0.64007731065610096</c:v>
                </c:pt>
                <c:pt idx="2555">
                  <c:v>0.64007510538066203</c:v>
                </c:pt>
                <c:pt idx="2556">
                  <c:v>0.64006974971173902</c:v>
                </c:pt>
                <c:pt idx="2557">
                  <c:v>0.63990246381773086</c:v>
                </c:pt>
                <c:pt idx="2558">
                  <c:v>0.63989311765039458</c:v>
                </c:pt>
                <c:pt idx="2559">
                  <c:v>0.6398922775454654</c:v>
                </c:pt>
                <c:pt idx="2560">
                  <c:v>0.63989164746676863</c:v>
                </c:pt>
                <c:pt idx="2561">
                  <c:v>0.63989154245365243</c:v>
                </c:pt>
                <c:pt idx="2562">
                  <c:v>0.63989133242742025</c:v>
                </c:pt>
                <c:pt idx="2563">
                  <c:v>0.63989059733560727</c:v>
                </c:pt>
                <c:pt idx="2564">
                  <c:v>0.6398606685975079</c:v>
                </c:pt>
                <c:pt idx="2565">
                  <c:v>0.63975880587485379</c:v>
                </c:pt>
                <c:pt idx="2566">
                  <c:v>0.63975408028462755</c:v>
                </c:pt>
                <c:pt idx="2567">
                  <c:v>0.63975313516658239</c:v>
                </c:pt>
                <c:pt idx="2568">
                  <c:v>0.63975303015346618</c:v>
                </c:pt>
                <c:pt idx="2569">
                  <c:v>0.63975282012723389</c:v>
                </c:pt>
                <c:pt idx="2570">
                  <c:v>0.6397527151141178</c:v>
                </c:pt>
                <c:pt idx="2571">
                  <c:v>0.63975219004853701</c:v>
                </c:pt>
                <c:pt idx="2572">
                  <c:v>0.63954300392118979</c:v>
                </c:pt>
                <c:pt idx="2573">
                  <c:v>0.63949133746804976</c:v>
                </c:pt>
                <c:pt idx="2574">
                  <c:v>0.63948797704833327</c:v>
                </c:pt>
                <c:pt idx="2575">
                  <c:v>0.63948713694340431</c:v>
                </c:pt>
                <c:pt idx="2576">
                  <c:v>0.63948692691717191</c:v>
                </c:pt>
                <c:pt idx="2577">
                  <c:v>0.63948671689093972</c:v>
                </c:pt>
                <c:pt idx="2578">
                  <c:v>0.63948661187782352</c:v>
                </c:pt>
                <c:pt idx="2579">
                  <c:v>0.63900722700265256</c:v>
                </c:pt>
                <c:pt idx="2580">
                  <c:v>0.63897845340883075</c:v>
                </c:pt>
                <c:pt idx="2581">
                  <c:v>0.63897551304157885</c:v>
                </c:pt>
                <c:pt idx="2582">
                  <c:v>0.6389742528841853</c:v>
                </c:pt>
                <c:pt idx="2583">
                  <c:v>0.6389740428579529</c:v>
                </c:pt>
                <c:pt idx="2584">
                  <c:v>0.63897383283172071</c:v>
                </c:pt>
                <c:pt idx="2585">
                  <c:v>0.63897309773990774</c:v>
                </c:pt>
                <c:pt idx="2586">
                  <c:v>0.63854936981629007</c:v>
                </c:pt>
                <c:pt idx="2587">
                  <c:v>0.6385337228619854</c:v>
                </c:pt>
                <c:pt idx="2588">
                  <c:v>0.63853225267835945</c:v>
                </c:pt>
                <c:pt idx="2589">
                  <c:v>0.63853162259966267</c:v>
                </c:pt>
                <c:pt idx="2590">
                  <c:v>0.63852973236357213</c:v>
                </c:pt>
                <c:pt idx="2591">
                  <c:v>0.63852406165530073</c:v>
                </c:pt>
                <c:pt idx="2592">
                  <c:v>0.6382683547175042</c:v>
                </c:pt>
                <c:pt idx="2593">
                  <c:v>0.63825575314356764</c:v>
                </c:pt>
                <c:pt idx="2594">
                  <c:v>0.63825480802552237</c:v>
                </c:pt>
                <c:pt idx="2595">
                  <c:v>0.63825407293370939</c:v>
                </c:pt>
                <c:pt idx="2596">
                  <c:v>0.6382539679205933</c:v>
                </c:pt>
                <c:pt idx="2597">
                  <c:v>0.63825228771073506</c:v>
                </c:pt>
                <c:pt idx="2598">
                  <c:v>0.63824336159586337</c:v>
                </c:pt>
                <c:pt idx="2599">
                  <c:v>0.6381084197416258</c:v>
                </c:pt>
                <c:pt idx="2600">
                  <c:v>0.63810316908581877</c:v>
                </c:pt>
                <c:pt idx="2601">
                  <c:v>0.63810243399400579</c:v>
                </c:pt>
                <c:pt idx="2602">
                  <c:v>0.63810222396777361</c:v>
                </c:pt>
                <c:pt idx="2603">
                  <c:v>0.63810180391530902</c:v>
                </c:pt>
                <c:pt idx="2604">
                  <c:v>0.63810064877103145</c:v>
                </c:pt>
                <c:pt idx="2605">
                  <c:v>0.63798786468429913</c:v>
                </c:pt>
                <c:pt idx="2606">
                  <c:v>0.63792076130308684</c:v>
                </c:pt>
                <c:pt idx="2607">
                  <c:v>0.63791656077844117</c:v>
                </c:pt>
                <c:pt idx="2608">
                  <c:v>0.6379157206735121</c:v>
                </c:pt>
                <c:pt idx="2609">
                  <c:v>0.63791561566039601</c:v>
                </c:pt>
                <c:pt idx="2610">
                  <c:v>0.6379155106472798</c:v>
                </c:pt>
                <c:pt idx="2611">
                  <c:v>0.63791540563416371</c:v>
                </c:pt>
                <c:pt idx="2612">
                  <c:v>0.63791509059481522</c:v>
                </c:pt>
                <c:pt idx="2613">
                  <c:v>0.63791498558169923</c:v>
                </c:pt>
                <c:pt idx="2614">
                  <c:v>0.63751194524196064</c:v>
                </c:pt>
                <c:pt idx="2615">
                  <c:v>0.63747582073000919</c:v>
                </c:pt>
                <c:pt idx="2616">
                  <c:v>0.63747351044145417</c:v>
                </c:pt>
                <c:pt idx="2617">
                  <c:v>0.63747288036275729</c:v>
                </c:pt>
                <c:pt idx="2618">
                  <c:v>0.63747267033652499</c:v>
                </c:pt>
                <c:pt idx="2619">
                  <c:v>0.6374722502840604</c:v>
                </c:pt>
                <c:pt idx="2620">
                  <c:v>0.63696451186753222</c:v>
                </c:pt>
                <c:pt idx="2621">
                  <c:v>0.63694728971648562</c:v>
                </c:pt>
                <c:pt idx="2622">
                  <c:v>0.6369448744148144</c:v>
                </c:pt>
                <c:pt idx="2623">
                  <c:v>0.63694403430988533</c:v>
                </c:pt>
                <c:pt idx="2624">
                  <c:v>0.63694350924430454</c:v>
                </c:pt>
                <c:pt idx="2625">
                  <c:v>0.63694340423118845</c:v>
                </c:pt>
                <c:pt idx="2626">
                  <c:v>0.63694329921807236</c:v>
                </c:pt>
                <c:pt idx="2627">
                  <c:v>0.63694161900821411</c:v>
                </c:pt>
                <c:pt idx="2628">
                  <c:v>0.63693773352291694</c:v>
                </c:pt>
                <c:pt idx="2629">
                  <c:v>0.63657921874442125</c:v>
                </c:pt>
                <c:pt idx="2630">
                  <c:v>0.63656693220983307</c:v>
                </c:pt>
                <c:pt idx="2631">
                  <c:v>0.63656546202620712</c:v>
                </c:pt>
                <c:pt idx="2632">
                  <c:v>0.63656472693439414</c:v>
                </c:pt>
                <c:pt idx="2633">
                  <c:v>0.63656430688192955</c:v>
                </c:pt>
                <c:pt idx="2634">
                  <c:v>0.63656420186881335</c:v>
                </c:pt>
                <c:pt idx="2635">
                  <c:v>0.63656094646221306</c:v>
                </c:pt>
                <c:pt idx="2636">
                  <c:v>0.63655286045227055</c:v>
                </c:pt>
                <c:pt idx="2637">
                  <c:v>0.63638294923035887</c:v>
                </c:pt>
                <c:pt idx="2638">
                  <c:v>0.63637465319418396</c:v>
                </c:pt>
                <c:pt idx="2639">
                  <c:v>0.6363732880236741</c:v>
                </c:pt>
                <c:pt idx="2640">
                  <c:v>0.63637286797120962</c:v>
                </c:pt>
                <c:pt idx="2641">
                  <c:v>0.63637255293186112</c:v>
                </c:pt>
                <c:pt idx="2642">
                  <c:v>0.63637244791874503</c:v>
                </c:pt>
                <c:pt idx="2643">
                  <c:v>0.63637034765642231</c:v>
                </c:pt>
                <c:pt idx="2644">
                  <c:v>0.63633495823628372</c:v>
                </c:pt>
                <c:pt idx="2645">
                  <c:v>0.63623834616943653</c:v>
                </c:pt>
                <c:pt idx="2646">
                  <c:v>0.63623320052674581</c:v>
                </c:pt>
                <c:pt idx="2647">
                  <c:v>0.63623215039558434</c:v>
                </c:pt>
                <c:pt idx="2648">
                  <c:v>0.63623183535623595</c:v>
                </c:pt>
                <c:pt idx="2649">
                  <c:v>0.63623162533000377</c:v>
                </c:pt>
                <c:pt idx="2650">
                  <c:v>0.63623152031688757</c:v>
                </c:pt>
                <c:pt idx="2651">
                  <c:v>0.63623110026442298</c:v>
                </c:pt>
                <c:pt idx="2652">
                  <c:v>0.63602327930758551</c:v>
                </c:pt>
                <c:pt idx="2653">
                  <c:v>0.63597182288067777</c:v>
                </c:pt>
                <c:pt idx="2654">
                  <c:v>0.63596877750030978</c:v>
                </c:pt>
                <c:pt idx="2655">
                  <c:v>0.63596835744784519</c:v>
                </c:pt>
                <c:pt idx="2656">
                  <c:v>0.6359682524347291</c:v>
                </c:pt>
                <c:pt idx="2657">
                  <c:v>0.63596814742161301</c:v>
                </c:pt>
                <c:pt idx="2658">
                  <c:v>0.6359680424084968</c:v>
                </c:pt>
                <c:pt idx="2659">
                  <c:v>0.6359679373953806</c:v>
                </c:pt>
                <c:pt idx="2660">
                  <c:v>0.63549653351703628</c:v>
                </c:pt>
                <c:pt idx="2661">
                  <c:v>0.63546786493633056</c:v>
                </c:pt>
                <c:pt idx="2662">
                  <c:v>0.63546618472647232</c:v>
                </c:pt>
                <c:pt idx="2663">
                  <c:v>0.63546565966089164</c:v>
                </c:pt>
                <c:pt idx="2664">
                  <c:v>0.63546534462154325</c:v>
                </c:pt>
                <c:pt idx="2665">
                  <c:v>0.63546523960842705</c:v>
                </c:pt>
                <c:pt idx="2666">
                  <c:v>0.63546429449038189</c:v>
                </c:pt>
                <c:pt idx="2667">
                  <c:v>0.63546418947726568</c:v>
                </c:pt>
                <c:pt idx="2668">
                  <c:v>0.63502554969115643</c:v>
                </c:pt>
                <c:pt idx="2669">
                  <c:v>0.63501021777620026</c:v>
                </c:pt>
                <c:pt idx="2670">
                  <c:v>0.6350086425794581</c:v>
                </c:pt>
                <c:pt idx="2671">
                  <c:v>0.63500811751387753</c:v>
                </c:pt>
                <c:pt idx="2672">
                  <c:v>0.63500759244829674</c:v>
                </c:pt>
                <c:pt idx="2673">
                  <c:v>0.63500738242206456</c:v>
                </c:pt>
                <c:pt idx="2674">
                  <c:v>0.63500381197611588</c:v>
                </c:pt>
                <c:pt idx="2675">
                  <c:v>0.63500370696299968</c:v>
                </c:pt>
                <c:pt idx="2676">
                  <c:v>0.63499635604486993</c:v>
                </c:pt>
                <c:pt idx="2677">
                  <c:v>0.63472563223146572</c:v>
                </c:pt>
                <c:pt idx="2678">
                  <c:v>0.63471786126087149</c:v>
                </c:pt>
                <c:pt idx="2679">
                  <c:v>0.63471670611659392</c:v>
                </c:pt>
                <c:pt idx="2680">
                  <c:v>0.63471586601166485</c:v>
                </c:pt>
                <c:pt idx="2681">
                  <c:v>0.63471544595920038</c:v>
                </c:pt>
                <c:pt idx="2682">
                  <c:v>0.63471166548701929</c:v>
                </c:pt>
                <c:pt idx="2683">
                  <c:v>0.63470305441149599</c:v>
                </c:pt>
                <c:pt idx="2684">
                  <c:v>0.63456401704572896</c:v>
                </c:pt>
                <c:pt idx="2685">
                  <c:v>0.63455834633745756</c:v>
                </c:pt>
                <c:pt idx="2686">
                  <c:v>0.63455719119317999</c:v>
                </c:pt>
                <c:pt idx="2687">
                  <c:v>0.6345570861800639</c:v>
                </c:pt>
                <c:pt idx="2688">
                  <c:v>0.63455698116694781</c:v>
                </c:pt>
                <c:pt idx="2689">
                  <c:v>0.63455666612759931</c:v>
                </c:pt>
                <c:pt idx="2690">
                  <c:v>0.63455656111448322</c:v>
                </c:pt>
                <c:pt idx="2691">
                  <c:v>0.63455519594397347</c:v>
                </c:pt>
                <c:pt idx="2692">
                  <c:v>0.63444272689658932</c:v>
                </c:pt>
                <c:pt idx="2693">
                  <c:v>0.63437667364653838</c:v>
                </c:pt>
                <c:pt idx="2694">
                  <c:v>0.63437383829240268</c:v>
                </c:pt>
                <c:pt idx="2695">
                  <c:v>0.63437310320058971</c:v>
                </c:pt>
                <c:pt idx="2696">
                  <c:v>0.63437278816124132</c:v>
                </c:pt>
                <c:pt idx="2697">
                  <c:v>0.63437257813500914</c:v>
                </c:pt>
                <c:pt idx="2698">
                  <c:v>0.63437247312189293</c:v>
                </c:pt>
                <c:pt idx="2699">
                  <c:v>0.63437184304319616</c:v>
                </c:pt>
                <c:pt idx="2700">
                  <c:v>0.633976678687168</c:v>
                </c:pt>
                <c:pt idx="2701">
                  <c:v>0.6339418143326101</c:v>
                </c:pt>
                <c:pt idx="2702">
                  <c:v>0.63393929401782279</c:v>
                </c:pt>
                <c:pt idx="2703">
                  <c:v>0.6339389789784744</c:v>
                </c:pt>
                <c:pt idx="2704">
                  <c:v>0.63393876895224222</c:v>
                </c:pt>
                <c:pt idx="2705">
                  <c:v>0.63393845391289372</c:v>
                </c:pt>
                <c:pt idx="2706">
                  <c:v>0.63393824388666142</c:v>
                </c:pt>
                <c:pt idx="2707">
                  <c:v>0.63393813887354533</c:v>
                </c:pt>
                <c:pt idx="2708">
                  <c:v>0.63342588489302321</c:v>
                </c:pt>
                <c:pt idx="2709">
                  <c:v>0.63340813767639581</c:v>
                </c:pt>
                <c:pt idx="2710">
                  <c:v>0.63340624744030527</c:v>
                </c:pt>
                <c:pt idx="2711">
                  <c:v>0.63340593240095688</c:v>
                </c:pt>
                <c:pt idx="2712">
                  <c:v>0.63340582738784068</c:v>
                </c:pt>
                <c:pt idx="2713">
                  <c:v>0.6334024669681243</c:v>
                </c:pt>
                <c:pt idx="2714">
                  <c:v>0.63339774137789817</c:v>
                </c:pt>
                <c:pt idx="2715">
                  <c:v>0.63302883030090462</c:v>
                </c:pt>
                <c:pt idx="2716">
                  <c:v>0.63301675379254863</c:v>
                </c:pt>
                <c:pt idx="2717">
                  <c:v>0.63301538862203888</c:v>
                </c:pt>
                <c:pt idx="2718">
                  <c:v>0.63301507358269049</c:v>
                </c:pt>
                <c:pt idx="2719">
                  <c:v>0.63301496856957429</c:v>
                </c:pt>
                <c:pt idx="2720">
                  <c:v>0.6330148635564582</c:v>
                </c:pt>
                <c:pt idx="2721">
                  <c:v>0.63300761765144464</c:v>
                </c:pt>
                <c:pt idx="2722">
                  <c:v>0.63300173691694095</c:v>
                </c:pt>
                <c:pt idx="2723">
                  <c:v>0.6328223745145769</c:v>
                </c:pt>
                <c:pt idx="2724">
                  <c:v>0.6328134483997051</c:v>
                </c:pt>
                <c:pt idx="2725">
                  <c:v>0.63281260829477604</c:v>
                </c:pt>
                <c:pt idx="2726">
                  <c:v>0.63281187320296306</c:v>
                </c:pt>
                <c:pt idx="2727">
                  <c:v>0.63281176818984686</c:v>
                </c:pt>
                <c:pt idx="2728">
                  <c:v>0.63280756766520141</c:v>
                </c:pt>
                <c:pt idx="2729">
                  <c:v>0.63277690383528906</c:v>
                </c:pt>
                <c:pt idx="2730">
                  <c:v>0.63268407224062284</c:v>
                </c:pt>
                <c:pt idx="2731">
                  <c:v>0.63267976670286119</c:v>
                </c:pt>
                <c:pt idx="2732">
                  <c:v>0.63267913662416442</c:v>
                </c:pt>
                <c:pt idx="2733">
                  <c:v>0.63267861155858363</c:v>
                </c:pt>
                <c:pt idx="2734">
                  <c:v>0.63267829651923524</c:v>
                </c:pt>
                <c:pt idx="2735">
                  <c:v>0.63267819150611904</c:v>
                </c:pt>
                <c:pt idx="2736">
                  <c:v>0.63267808649300306</c:v>
                </c:pt>
                <c:pt idx="2737">
                  <c:v>0.63267682633560929</c:v>
                </c:pt>
                <c:pt idx="2738">
                  <c:v>0.63246764020826207</c:v>
                </c:pt>
                <c:pt idx="2739">
                  <c:v>0.63241754895186408</c:v>
                </c:pt>
                <c:pt idx="2740">
                  <c:v>0.63241366346656691</c:v>
                </c:pt>
                <c:pt idx="2741">
                  <c:v>0.63241303338787014</c:v>
                </c:pt>
                <c:pt idx="2742">
                  <c:v>0.63241261333540555</c:v>
                </c:pt>
                <c:pt idx="2743">
                  <c:v>0.63241240330917337</c:v>
                </c:pt>
                <c:pt idx="2744">
                  <c:v>0.63241229829605716</c:v>
                </c:pt>
                <c:pt idx="2745">
                  <c:v>0.63241219328294096</c:v>
                </c:pt>
                <c:pt idx="2746">
                  <c:v>0.63193774402422864</c:v>
                </c:pt>
                <c:pt idx="2747">
                  <c:v>0.63190823533859386</c:v>
                </c:pt>
                <c:pt idx="2748">
                  <c:v>0.63190624008938712</c:v>
                </c:pt>
                <c:pt idx="2749">
                  <c:v>0.63190550499757414</c:v>
                </c:pt>
                <c:pt idx="2750">
                  <c:v>0.63190529497134196</c:v>
                </c:pt>
                <c:pt idx="2751">
                  <c:v>0.63190508494510966</c:v>
                </c:pt>
                <c:pt idx="2752">
                  <c:v>0.63190403481394819</c:v>
                </c:pt>
                <c:pt idx="2753">
                  <c:v>0.63146182458189026</c:v>
                </c:pt>
                <c:pt idx="2754">
                  <c:v>0.6314461776275857</c:v>
                </c:pt>
                <c:pt idx="2755">
                  <c:v>0.63144460243084355</c:v>
                </c:pt>
                <c:pt idx="2756">
                  <c:v>0.63144407736526298</c:v>
                </c:pt>
                <c:pt idx="2757">
                  <c:v>0.63144397235214678</c:v>
                </c:pt>
                <c:pt idx="2758">
                  <c:v>0.63144386733903057</c:v>
                </c:pt>
                <c:pt idx="2759">
                  <c:v>0.63143851167010756</c:v>
                </c:pt>
                <c:pt idx="2760">
                  <c:v>0.63143368106676523</c:v>
                </c:pt>
                <c:pt idx="2761">
                  <c:v>0.63116379735828998</c:v>
                </c:pt>
                <c:pt idx="2762">
                  <c:v>0.63115361108602464</c:v>
                </c:pt>
                <c:pt idx="2763">
                  <c:v>0.63115214090239868</c:v>
                </c:pt>
                <c:pt idx="2764">
                  <c:v>0.631151615836818</c:v>
                </c:pt>
                <c:pt idx="2765">
                  <c:v>0.6311515108237018</c:v>
                </c:pt>
                <c:pt idx="2766">
                  <c:v>0.63114457995803674</c:v>
                </c:pt>
                <c:pt idx="2767">
                  <c:v>0.63113544381693276</c:v>
                </c:pt>
                <c:pt idx="2768">
                  <c:v>0.63098432994280984</c:v>
                </c:pt>
                <c:pt idx="2769">
                  <c:v>0.63097718905091238</c:v>
                </c:pt>
                <c:pt idx="2770">
                  <c:v>0.63097666398533181</c:v>
                </c:pt>
                <c:pt idx="2771">
                  <c:v>0.63097655897221561</c:v>
                </c:pt>
                <c:pt idx="2772">
                  <c:v>0.63097645395909951</c:v>
                </c:pt>
                <c:pt idx="2773">
                  <c:v>0.63097634894598342</c:v>
                </c:pt>
                <c:pt idx="2774">
                  <c:v>0.63097277850003464</c:v>
                </c:pt>
                <c:pt idx="2775">
                  <c:v>0.63086419493794776</c:v>
                </c:pt>
                <c:pt idx="2776">
                  <c:v>0.63079835171412912</c:v>
                </c:pt>
                <c:pt idx="2777">
                  <c:v>0.63079415118948357</c:v>
                </c:pt>
                <c:pt idx="2778">
                  <c:v>0.63079373113701909</c:v>
                </c:pt>
                <c:pt idx="2779">
                  <c:v>0.63079341609767059</c:v>
                </c:pt>
                <c:pt idx="2780">
                  <c:v>0.63079236596650923</c:v>
                </c:pt>
                <c:pt idx="2781">
                  <c:v>0.63039541638750674</c:v>
                </c:pt>
                <c:pt idx="2782">
                  <c:v>0.63035656153453568</c:v>
                </c:pt>
                <c:pt idx="2783">
                  <c:v>0.63035362116728377</c:v>
                </c:pt>
                <c:pt idx="2784">
                  <c:v>0.630352991088587</c:v>
                </c:pt>
                <c:pt idx="2785">
                  <c:v>0.63035278106235471</c:v>
                </c:pt>
                <c:pt idx="2786">
                  <c:v>0.63035257103612241</c:v>
                </c:pt>
                <c:pt idx="2787">
                  <c:v>0.63035194095742564</c:v>
                </c:pt>
                <c:pt idx="2788">
                  <c:v>0.63035141589184485</c:v>
                </c:pt>
                <c:pt idx="2789">
                  <c:v>0.6298367466096515</c:v>
                </c:pt>
                <c:pt idx="2790">
                  <c:v>0.62981700414381758</c:v>
                </c:pt>
                <c:pt idx="2791">
                  <c:v>0.62981437881591407</c:v>
                </c:pt>
                <c:pt idx="2792">
                  <c:v>0.6298138537503335</c:v>
                </c:pt>
                <c:pt idx="2793">
                  <c:v>0.629813538710985</c:v>
                </c:pt>
                <c:pt idx="2794">
                  <c:v>0.62981343369786891</c:v>
                </c:pt>
                <c:pt idx="2795">
                  <c:v>0.62980923317322335</c:v>
                </c:pt>
                <c:pt idx="2796">
                  <c:v>0.62980912816010726</c:v>
                </c:pt>
                <c:pt idx="2797">
                  <c:v>0.62980629280597145</c:v>
                </c:pt>
                <c:pt idx="2798">
                  <c:v>0.6294490381848693</c:v>
                </c:pt>
                <c:pt idx="2799">
                  <c:v>0.6294374867420941</c:v>
                </c:pt>
                <c:pt idx="2800">
                  <c:v>0.62943591154535206</c:v>
                </c:pt>
                <c:pt idx="2801">
                  <c:v>0.62943517645353908</c:v>
                </c:pt>
                <c:pt idx="2802">
                  <c:v>0.62943496642730679</c:v>
                </c:pt>
                <c:pt idx="2803">
                  <c:v>0.62942383503699606</c:v>
                </c:pt>
                <c:pt idx="2804">
                  <c:v>0.62941837435495696</c:v>
                </c:pt>
                <c:pt idx="2805">
                  <c:v>0.62924184730672861</c:v>
                </c:pt>
                <c:pt idx="2806">
                  <c:v>0.62923481142794735</c:v>
                </c:pt>
                <c:pt idx="2807">
                  <c:v>0.62923376129678599</c:v>
                </c:pt>
                <c:pt idx="2808">
                  <c:v>0.62923355127055369</c:v>
                </c:pt>
                <c:pt idx="2809">
                  <c:v>0.62923313121808921</c:v>
                </c:pt>
                <c:pt idx="2810">
                  <c:v>0.62923302620497301</c:v>
                </c:pt>
                <c:pt idx="2811">
                  <c:v>0.62922536024749487</c:v>
                </c:pt>
                <c:pt idx="2812">
                  <c:v>0.6291982668635312</c:v>
                </c:pt>
                <c:pt idx="2813">
                  <c:v>0.62909892445566451</c:v>
                </c:pt>
                <c:pt idx="2814">
                  <c:v>0.62909398883920598</c:v>
                </c:pt>
                <c:pt idx="2815">
                  <c:v>0.629093253747393</c:v>
                </c:pt>
                <c:pt idx="2816">
                  <c:v>0.62909293870804461</c:v>
                </c:pt>
                <c:pt idx="2817">
                  <c:v>0.62909283369492852</c:v>
                </c:pt>
                <c:pt idx="2818">
                  <c:v>0.62909262366869623</c:v>
                </c:pt>
                <c:pt idx="2819">
                  <c:v>0.62909241364246393</c:v>
                </c:pt>
                <c:pt idx="2820">
                  <c:v>0.62908915823586364</c:v>
                </c:pt>
                <c:pt idx="2821">
                  <c:v>0.6288863779086008</c:v>
                </c:pt>
                <c:pt idx="2822">
                  <c:v>0.62883891198010633</c:v>
                </c:pt>
                <c:pt idx="2823">
                  <c:v>0.62883597161285443</c:v>
                </c:pt>
                <c:pt idx="2824">
                  <c:v>0.62883565657350604</c:v>
                </c:pt>
                <c:pt idx="2825">
                  <c:v>0.62883544654727375</c:v>
                </c:pt>
                <c:pt idx="2826">
                  <c:v>0.62883513150792536</c:v>
                </c:pt>
                <c:pt idx="2827">
                  <c:v>0.62883460644234468</c:v>
                </c:pt>
                <c:pt idx="2828">
                  <c:v>0.62883345129806711</c:v>
                </c:pt>
                <c:pt idx="2829">
                  <c:v>0.62835837196065791</c:v>
                </c:pt>
                <c:pt idx="2830">
                  <c:v>0.62833327382590087</c:v>
                </c:pt>
                <c:pt idx="2831">
                  <c:v>0.62833106855046195</c:v>
                </c:pt>
                <c:pt idx="2832">
                  <c:v>0.62833064849799736</c:v>
                </c:pt>
                <c:pt idx="2833">
                  <c:v>0.62833012343241679</c:v>
                </c:pt>
                <c:pt idx="2834">
                  <c:v>0.62832991340618438</c:v>
                </c:pt>
                <c:pt idx="2835">
                  <c:v>0.62832760311762947</c:v>
                </c:pt>
                <c:pt idx="2836">
                  <c:v>0.62788864829217172</c:v>
                </c:pt>
                <c:pt idx="2837">
                  <c:v>0.62787247627228648</c:v>
                </c:pt>
                <c:pt idx="2838">
                  <c:v>0.62787069104931204</c:v>
                </c:pt>
                <c:pt idx="2839">
                  <c:v>0.62786985094438297</c:v>
                </c:pt>
                <c:pt idx="2840">
                  <c:v>0.62786974593126677</c:v>
                </c:pt>
                <c:pt idx="2841">
                  <c:v>0.62786964091815067</c:v>
                </c:pt>
                <c:pt idx="2842">
                  <c:v>0.6278601897376983</c:v>
                </c:pt>
                <c:pt idx="2843">
                  <c:v>0.6278600847245821</c:v>
                </c:pt>
                <c:pt idx="2844">
                  <c:v>0.62785346889826532</c:v>
                </c:pt>
                <c:pt idx="2845">
                  <c:v>0.6275861055045775</c:v>
                </c:pt>
                <c:pt idx="2846">
                  <c:v>0.62757686435035742</c:v>
                </c:pt>
                <c:pt idx="2847">
                  <c:v>0.62757602424542824</c:v>
                </c:pt>
                <c:pt idx="2848">
                  <c:v>0.62757539416673147</c:v>
                </c:pt>
                <c:pt idx="2849">
                  <c:v>0.62757518414049918</c:v>
                </c:pt>
                <c:pt idx="2850">
                  <c:v>0.62757507912738308</c:v>
                </c:pt>
                <c:pt idx="2851">
                  <c:v>0.62755995723865909</c:v>
                </c:pt>
                <c:pt idx="2852">
                  <c:v>0.6275511361369035</c:v>
                </c:pt>
                <c:pt idx="2853">
                  <c:v>0.62739855207915474</c:v>
                </c:pt>
                <c:pt idx="2854">
                  <c:v>0.62739277635776713</c:v>
                </c:pt>
                <c:pt idx="2855">
                  <c:v>0.62739214627907025</c:v>
                </c:pt>
                <c:pt idx="2856">
                  <c:v>0.62739120116102498</c:v>
                </c:pt>
                <c:pt idx="2857">
                  <c:v>0.6273909911347928</c:v>
                </c:pt>
                <c:pt idx="2858">
                  <c:v>0.62739088612167659</c:v>
                </c:pt>
                <c:pt idx="2859">
                  <c:v>0.62739078110856039</c:v>
                </c:pt>
                <c:pt idx="2860">
                  <c:v>0.62738448032159222</c:v>
                </c:pt>
                <c:pt idx="2861">
                  <c:v>0.62728429780879624</c:v>
                </c:pt>
                <c:pt idx="2862">
                  <c:v>0.62721320392917068</c:v>
                </c:pt>
                <c:pt idx="2863">
                  <c:v>0.62720973849633821</c:v>
                </c:pt>
                <c:pt idx="2864">
                  <c:v>0.62720858335206064</c:v>
                </c:pt>
                <c:pt idx="2865">
                  <c:v>0.62720826831271226</c:v>
                </c:pt>
                <c:pt idx="2866">
                  <c:v>0.62720805828647996</c:v>
                </c:pt>
                <c:pt idx="2867">
                  <c:v>0.62720784826024767</c:v>
                </c:pt>
                <c:pt idx="2868">
                  <c:v>0.62720753322089928</c:v>
                </c:pt>
                <c:pt idx="2869">
                  <c:v>0.6272043828274152</c:v>
                </c:pt>
                <c:pt idx="2870">
                  <c:v>0.62681457414031017</c:v>
                </c:pt>
                <c:pt idx="2871">
                  <c:v>0.62678054989068133</c:v>
                </c:pt>
                <c:pt idx="2872">
                  <c:v>0.62677739949719724</c:v>
                </c:pt>
                <c:pt idx="2873">
                  <c:v>0.62677666440538427</c:v>
                </c:pt>
                <c:pt idx="2874">
                  <c:v>0.62677624435291968</c:v>
                </c:pt>
                <c:pt idx="2875">
                  <c:v>0.62677603432668738</c:v>
                </c:pt>
                <c:pt idx="2876">
                  <c:v>0.62677582430045509</c:v>
                </c:pt>
                <c:pt idx="2877">
                  <c:v>0.6267755092611067</c:v>
                </c:pt>
                <c:pt idx="2878">
                  <c:v>0.62677498419552602</c:v>
                </c:pt>
                <c:pt idx="2879">
                  <c:v>0.62627596186763723</c:v>
                </c:pt>
                <c:pt idx="2880">
                  <c:v>0.62625621940180332</c:v>
                </c:pt>
                <c:pt idx="2881">
                  <c:v>0.62625401412636439</c:v>
                </c:pt>
                <c:pt idx="2882">
                  <c:v>0.62625296399520303</c:v>
                </c:pt>
                <c:pt idx="2883">
                  <c:v>0.62625275396897073</c:v>
                </c:pt>
                <c:pt idx="2884">
                  <c:v>0.62625254394273844</c:v>
                </c:pt>
                <c:pt idx="2885">
                  <c:v>0.62624298774916987</c:v>
                </c:pt>
                <c:pt idx="2886">
                  <c:v>0.62624267270982148</c:v>
                </c:pt>
                <c:pt idx="2887">
                  <c:v>0.6262393122901051</c:v>
                </c:pt>
                <c:pt idx="2888">
                  <c:v>0.6258834228395127</c:v>
                </c:pt>
                <c:pt idx="2889">
                  <c:v>0.62587029619999535</c:v>
                </c:pt>
                <c:pt idx="2890">
                  <c:v>0.6258689310294856</c:v>
                </c:pt>
                <c:pt idx="2891">
                  <c:v>0.6258688260163694</c:v>
                </c:pt>
                <c:pt idx="2892">
                  <c:v>0.6258687210032533</c:v>
                </c:pt>
                <c:pt idx="2893">
                  <c:v>0.62584981864234845</c:v>
                </c:pt>
                <c:pt idx="2894">
                  <c:v>0.62584498803900601</c:v>
                </c:pt>
                <c:pt idx="2895">
                  <c:v>0.62566100505953193</c:v>
                </c:pt>
                <c:pt idx="2896">
                  <c:v>0.62565344411516999</c:v>
                </c:pt>
                <c:pt idx="2897">
                  <c:v>0.62565218395777633</c:v>
                </c:pt>
                <c:pt idx="2898">
                  <c:v>0.62565207894466024</c:v>
                </c:pt>
                <c:pt idx="2899">
                  <c:v>0.62565176390531185</c:v>
                </c:pt>
                <c:pt idx="2900">
                  <c:v>0.62565165889219565</c:v>
                </c:pt>
                <c:pt idx="2901">
                  <c:v>0.62564063251500113</c:v>
                </c:pt>
                <c:pt idx="2902">
                  <c:v>0.62561458926219893</c:v>
                </c:pt>
                <c:pt idx="2903">
                  <c:v>0.62551398669693847</c:v>
                </c:pt>
                <c:pt idx="2904">
                  <c:v>0.62550999619852521</c:v>
                </c:pt>
                <c:pt idx="2905">
                  <c:v>0.62550915609359614</c:v>
                </c:pt>
                <c:pt idx="2906">
                  <c:v>0.62550894606736374</c:v>
                </c:pt>
                <c:pt idx="2907">
                  <c:v>0.62550863102801535</c:v>
                </c:pt>
                <c:pt idx="2908">
                  <c:v>0.62550852601489926</c:v>
                </c:pt>
                <c:pt idx="2909">
                  <c:v>0.62550275029351166</c:v>
                </c:pt>
                <c:pt idx="2910">
                  <c:v>0.62530585070075251</c:v>
                </c:pt>
                <c:pt idx="2911">
                  <c:v>0.62525743965421277</c:v>
                </c:pt>
                <c:pt idx="2912">
                  <c:v>0.62525512936565775</c:v>
                </c:pt>
                <c:pt idx="2913">
                  <c:v>0.62525428926072868</c:v>
                </c:pt>
                <c:pt idx="2914">
                  <c:v>0.62525397422138029</c:v>
                </c:pt>
                <c:pt idx="2915">
                  <c:v>0.625253764195148</c:v>
                </c:pt>
                <c:pt idx="2916">
                  <c:v>0.6252535541689157</c:v>
                </c:pt>
                <c:pt idx="2917">
                  <c:v>0.62525302910333502</c:v>
                </c:pt>
                <c:pt idx="2918">
                  <c:v>0.62525134889347678</c:v>
                </c:pt>
                <c:pt idx="2919">
                  <c:v>0.62479464685139174</c:v>
                </c:pt>
                <c:pt idx="2920">
                  <c:v>0.62477017879533148</c:v>
                </c:pt>
                <c:pt idx="2921">
                  <c:v>0.62476713341496359</c:v>
                </c:pt>
                <c:pt idx="2922">
                  <c:v>0.6247668183756151</c:v>
                </c:pt>
                <c:pt idx="2923">
                  <c:v>0.6247666083493828</c:v>
                </c:pt>
                <c:pt idx="2924">
                  <c:v>0.62476639832315062</c:v>
                </c:pt>
                <c:pt idx="2925">
                  <c:v>0.62476209278538897</c:v>
                </c:pt>
                <c:pt idx="2926">
                  <c:v>0.62476167273292438</c:v>
                </c:pt>
                <c:pt idx="2927">
                  <c:v>0.62431935748775014</c:v>
                </c:pt>
                <c:pt idx="2928">
                  <c:v>0.62430077016619379</c:v>
                </c:pt>
                <c:pt idx="2929">
                  <c:v>0.62429908995633554</c:v>
                </c:pt>
                <c:pt idx="2930">
                  <c:v>0.62429877491698715</c:v>
                </c:pt>
                <c:pt idx="2931">
                  <c:v>0.62429866990387106</c:v>
                </c:pt>
                <c:pt idx="2932">
                  <c:v>0.62428102770035976</c:v>
                </c:pt>
                <c:pt idx="2933">
                  <c:v>0.62427640712324972</c:v>
                </c:pt>
                <c:pt idx="2934">
                  <c:v>0.62401061892630394</c:v>
                </c:pt>
                <c:pt idx="2935">
                  <c:v>0.62399948753599332</c:v>
                </c:pt>
                <c:pt idx="2936">
                  <c:v>0.62399812236548347</c:v>
                </c:pt>
                <c:pt idx="2937">
                  <c:v>0.62399770231301888</c:v>
                </c:pt>
                <c:pt idx="2938">
                  <c:v>0.62399749228678658</c:v>
                </c:pt>
                <c:pt idx="2939">
                  <c:v>0.6239972822605544</c:v>
                </c:pt>
                <c:pt idx="2940">
                  <c:v>0.62397344428319101</c:v>
                </c:pt>
                <c:pt idx="2941">
                  <c:v>0.62396546328636449</c:v>
                </c:pt>
                <c:pt idx="2942">
                  <c:v>0.62381571458275142</c:v>
                </c:pt>
                <c:pt idx="2943">
                  <c:v>0.62380878371708626</c:v>
                </c:pt>
                <c:pt idx="2944">
                  <c:v>0.6238077335859249</c:v>
                </c:pt>
                <c:pt idx="2945">
                  <c:v>0.62380731353346031</c:v>
                </c:pt>
                <c:pt idx="2946">
                  <c:v>0.62380720852034421</c:v>
                </c:pt>
                <c:pt idx="2947">
                  <c:v>0.62379660219561428</c:v>
                </c:pt>
                <c:pt idx="2948">
                  <c:v>0.62379649718249808</c:v>
                </c:pt>
                <c:pt idx="2949">
                  <c:v>0.62370104025992845</c:v>
                </c:pt>
                <c:pt idx="2950">
                  <c:v>0.62363036643276748</c:v>
                </c:pt>
                <c:pt idx="2951">
                  <c:v>0.62362753107863167</c:v>
                </c:pt>
                <c:pt idx="2952">
                  <c:v>0.6236270060130511</c:v>
                </c:pt>
                <c:pt idx="2953">
                  <c:v>0.62362648094747031</c:v>
                </c:pt>
                <c:pt idx="2954">
                  <c:v>0.62362627092123812</c:v>
                </c:pt>
                <c:pt idx="2955">
                  <c:v>0.62362606089500572</c:v>
                </c:pt>
                <c:pt idx="2956">
                  <c:v>0.62362196538347647</c:v>
                </c:pt>
                <c:pt idx="2957">
                  <c:v>0.62325210918843765</c:v>
                </c:pt>
                <c:pt idx="2958">
                  <c:v>0.62321797992569272</c:v>
                </c:pt>
                <c:pt idx="2959">
                  <c:v>0.62321556462402161</c:v>
                </c:pt>
                <c:pt idx="2960">
                  <c:v>0.62321482953220864</c:v>
                </c:pt>
                <c:pt idx="2961">
                  <c:v>0.62321430446662784</c:v>
                </c:pt>
                <c:pt idx="2962">
                  <c:v>0.62321398942727946</c:v>
                </c:pt>
                <c:pt idx="2963">
                  <c:v>0.62321178415184053</c:v>
                </c:pt>
                <c:pt idx="2964">
                  <c:v>0.6232098939157501</c:v>
                </c:pt>
                <c:pt idx="2965">
                  <c:v>0.62271475707315838</c:v>
                </c:pt>
                <c:pt idx="2966">
                  <c:v>0.62269501460732446</c:v>
                </c:pt>
                <c:pt idx="2967">
                  <c:v>0.62269312437123392</c:v>
                </c:pt>
                <c:pt idx="2968">
                  <c:v>0.62269291434500174</c:v>
                </c:pt>
                <c:pt idx="2969">
                  <c:v>0.62269259930565335</c:v>
                </c:pt>
                <c:pt idx="2970">
                  <c:v>0.62269249429253715</c:v>
                </c:pt>
                <c:pt idx="2971">
                  <c:v>0.62269238927942094</c:v>
                </c:pt>
                <c:pt idx="2972">
                  <c:v>0.6226762172595357</c:v>
                </c:pt>
                <c:pt idx="2973">
                  <c:v>0.6226761122464195</c:v>
                </c:pt>
                <c:pt idx="2974">
                  <c:v>0.62267359193163219</c:v>
                </c:pt>
                <c:pt idx="2975">
                  <c:v>0.62231224179900069</c:v>
                </c:pt>
                <c:pt idx="2976">
                  <c:v>0.62230058534310939</c:v>
                </c:pt>
                <c:pt idx="2977">
                  <c:v>0.62229869510701885</c:v>
                </c:pt>
                <c:pt idx="2978">
                  <c:v>0.62229838006767046</c:v>
                </c:pt>
                <c:pt idx="2979">
                  <c:v>0.62229764497585749</c:v>
                </c:pt>
                <c:pt idx="2980">
                  <c:v>0.62229753996274129</c:v>
                </c:pt>
                <c:pt idx="2981">
                  <c:v>0.62229743494962519</c:v>
                </c:pt>
                <c:pt idx="2982">
                  <c:v>0.62226603602789987</c:v>
                </c:pt>
                <c:pt idx="2983">
                  <c:v>0.62226582600166758</c:v>
                </c:pt>
                <c:pt idx="2984">
                  <c:v>0.62226078537209295</c:v>
                </c:pt>
                <c:pt idx="2985">
                  <c:v>0.62207911268117388</c:v>
                </c:pt>
                <c:pt idx="2986">
                  <c:v>0.62207207680239263</c:v>
                </c:pt>
                <c:pt idx="2987">
                  <c:v>0.62207092165811506</c:v>
                </c:pt>
                <c:pt idx="2988">
                  <c:v>0.62207071163188288</c:v>
                </c:pt>
                <c:pt idx="2989">
                  <c:v>0.62207060661876667</c:v>
                </c:pt>
                <c:pt idx="2990">
                  <c:v>0.62204540347089354</c:v>
                </c:pt>
                <c:pt idx="2991">
                  <c:v>0.62201746998200069</c:v>
                </c:pt>
                <c:pt idx="2992">
                  <c:v>0.62191277190521088</c:v>
                </c:pt>
                <c:pt idx="2993">
                  <c:v>0.62190752124940407</c:v>
                </c:pt>
                <c:pt idx="2994">
                  <c:v>0.62190668114447489</c:v>
                </c:pt>
                <c:pt idx="2995">
                  <c:v>0.62190626109201042</c:v>
                </c:pt>
                <c:pt idx="2996">
                  <c:v>0.62190615607889432</c:v>
                </c:pt>
                <c:pt idx="2997">
                  <c:v>0.62190552600019744</c:v>
                </c:pt>
                <c:pt idx="2998">
                  <c:v>0.62189617983286105</c:v>
                </c:pt>
                <c:pt idx="2999">
                  <c:v>0.62171786756165848</c:v>
                </c:pt>
                <c:pt idx="3000">
                  <c:v>0.62166756627902831</c:v>
                </c:pt>
                <c:pt idx="3001">
                  <c:v>0.62166378580684722</c:v>
                </c:pt>
                <c:pt idx="3002">
                  <c:v>0.62166368079373113</c:v>
                </c:pt>
                <c:pt idx="3003">
                  <c:v>0.62166336575438275</c:v>
                </c:pt>
                <c:pt idx="3004">
                  <c:v>0.62166326074126665</c:v>
                </c:pt>
                <c:pt idx="3005">
                  <c:v>0.62166315572815045</c:v>
                </c:pt>
                <c:pt idx="3006">
                  <c:v>0.62166263066256977</c:v>
                </c:pt>
                <c:pt idx="3007">
                  <c:v>0.6216587451772726</c:v>
                </c:pt>
                <c:pt idx="3008">
                  <c:v>0.62120792386969126</c:v>
                </c:pt>
                <c:pt idx="3009">
                  <c:v>0.6211778901184758</c:v>
                </c:pt>
                <c:pt idx="3010">
                  <c:v>0.62117557982992078</c:v>
                </c:pt>
                <c:pt idx="3011">
                  <c:v>0.621174949751224</c:v>
                </c:pt>
                <c:pt idx="3012">
                  <c:v>0.6211747397249916</c:v>
                </c:pt>
                <c:pt idx="3013">
                  <c:v>0.62117442468564321</c:v>
                </c:pt>
                <c:pt idx="3014">
                  <c:v>0.62116854395113952</c:v>
                </c:pt>
                <c:pt idx="3015">
                  <c:v>0.62116717878062966</c:v>
                </c:pt>
                <c:pt idx="3016">
                  <c:v>0.62073925033236654</c:v>
                </c:pt>
                <c:pt idx="3017">
                  <c:v>0.62072433846987485</c:v>
                </c:pt>
                <c:pt idx="3018">
                  <c:v>0.6207228682862489</c:v>
                </c:pt>
                <c:pt idx="3019">
                  <c:v>0.62072255324690051</c:v>
                </c:pt>
                <c:pt idx="3020">
                  <c:v>0.62072223820755212</c:v>
                </c:pt>
                <c:pt idx="3021">
                  <c:v>0.62072213319443592</c:v>
                </c:pt>
                <c:pt idx="3022">
                  <c:v>0.62069199443010437</c:v>
                </c:pt>
                <c:pt idx="3023">
                  <c:v>0.62069178440387207</c:v>
                </c:pt>
                <c:pt idx="3024">
                  <c:v>0.62068695380052974</c:v>
                </c:pt>
                <c:pt idx="3025">
                  <c:v>0.62041644001335761</c:v>
                </c:pt>
                <c:pt idx="3026">
                  <c:v>0.62040845901653119</c:v>
                </c:pt>
                <c:pt idx="3027">
                  <c:v>0.62040740888536972</c:v>
                </c:pt>
                <c:pt idx="3028">
                  <c:v>0.62040688381978915</c:v>
                </c:pt>
                <c:pt idx="3029">
                  <c:v>0.62040656878044076</c:v>
                </c:pt>
                <c:pt idx="3030">
                  <c:v>0.62040646376732456</c:v>
                </c:pt>
                <c:pt idx="3031">
                  <c:v>0.62040635875420835</c:v>
                </c:pt>
                <c:pt idx="3032">
                  <c:v>0.62036855403239866</c:v>
                </c:pt>
                <c:pt idx="3033">
                  <c:v>0.62036330337659173</c:v>
                </c:pt>
                <c:pt idx="3034">
                  <c:v>0.62022101060422452</c:v>
                </c:pt>
                <c:pt idx="3035">
                  <c:v>0.62021481483037233</c:v>
                </c:pt>
                <c:pt idx="3036">
                  <c:v>0.62021386971232706</c:v>
                </c:pt>
                <c:pt idx="3037">
                  <c:v>0.62021344965986258</c:v>
                </c:pt>
                <c:pt idx="3038">
                  <c:v>0.62021313462051408</c:v>
                </c:pt>
                <c:pt idx="3039">
                  <c:v>0.62019297210221558</c:v>
                </c:pt>
                <c:pt idx="3040">
                  <c:v>0.62009961544196868</c:v>
                </c:pt>
                <c:pt idx="3041">
                  <c:v>0.62002957169350448</c:v>
                </c:pt>
                <c:pt idx="3042">
                  <c:v>0.62002558119509121</c:v>
                </c:pt>
                <c:pt idx="3043">
                  <c:v>0.62002484610327824</c:v>
                </c:pt>
                <c:pt idx="3044">
                  <c:v>0.62002421602458146</c:v>
                </c:pt>
                <c:pt idx="3045">
                  <c:v>0.62002411101146526</c:v>
                </c:pt>
                <c:pt idx="3046">
                  <c:v>0.62002400599834917</c:v>
                </c:pt>
                <c:pt idx="3047">
                  <c:v>0.62002390098523308</c:v>
                </c:pt>
                <c:pt idx="3048">
                  <c:v>0.62002327090653631</c:v>
                </c:pt>
                <c:pt idx="3049">
                  <c:v>0.6200174951851487</c:v>
                </c:pt>
                <c:pt idx="3050">
                  <c:v>0.61967231707240233</c:v>
                </c:pt>
                <c:pt idx="3051">
                  <c:v>0.61963608754733468</c:v>
                </c:pt>
                <c:pt idx="3052">
                  <c:v>0.61963398728501184</c:v>
                </c:pt>
                <c:pt idx="3053">
                  <c:v>0.61963325219319887</c:v>
                </c:pt>
                <c:pt idx="3054">
                  <c:v>0.61963293715385048</c:v>
                </c:pt>
                <c:pt idx="3055">
                  <c:v>0.61963283214073439</c:v>
                </c:pt>
                <c:pt idx="3056">
                  <c:v>0.61963010179971478</c:v>
                </c:pt>
                <c:pt idx="3057">
                  <c:v>0.61962873662920503</c:v>
                </c:pt>
                <c:pt idx="3058">
                  <c:v>0.61914420611134324</c:v>
                </c:pt>
                <c:pt idx="3059">
                  <c:v>0.61912372855369635</c:v>
                </c:pt>
                <c:pt idx="3060">
                  <c:v>0.6191223633831866</c:v>
                </c:pt>
                <c:pt idx="3061">
                  <c:v>0.61912183831760581</c:v>
                </c:pt>
                <c:pt idx="3062">
                  <c:v>0.61912152327825742</c:v>
                </c:pt>
                <c:pt idx="3063">
                  <c:v>0.61912141826514133</c:v>
                </c:pt>
                <c:pt idx="3064">
                  <c:v>0.61912131325202524</c:v>
                </c:pt>
                <c:pt idx="3065">
                  <c:v>0.61909779031401024</c:v>
                </c:pt>
                <c:pt idx="3066">
                  <c:v>0.61909737026154565</c:v>
                </c:pt>
                <c:pt idx="3067">
                  <c:v>0.61909400984182916</c:v>
                </c:pt>
                <c:pt idx="3068">
                  <c:v>0.61874505125690193</c:v>
                </c:pt>
                <c:pt idx="3069">
                  <c:v>0.61873349981412673</c:v>
                </c:pt>
                <c:pt idx="3070">
                  <c:v>0.61873150456492021</c:v>
                </c:pt>
                <c:pt idx="3071">
                  <c:v>0.6187312945386878</c:v>
                </c:pt>
                <c:pt idx="3072">
                  <c:v>0.61873118952557182</c:v>
                </c:pt>
                <c:pt idx="3073">
                  <c:v>0.61867983811178018</c:v>
                </c:pt>
                <c:pt idx="3074">
                  <c:v>0.61867962808554788</c:v>
                </c:pt>
                <c:pt idx="3075">
                  <c:v>0.61867448244285717</c:v>
                </c:pt>
                <c:pt idx="3076">
                  <c:v>0.61848703403055039</c:v>
                </c:pt>
                <c:pt idx="3077">
                  <c:v>0.61847936807307224</c:v>
                </c:pt>
                <c:pt idx="3078">
                  <c:v>0.61847779287633031</c:v>
                </c:pt>
                <c:pt idx="3079">
                  <c:v>0.61847768786321411</c:v>
                </c:pt>
                <c:pt idx="3080">
                  <c:v>0.61847737282386572</c:v>
                </c:pt>
                <c:pt idx="3081">
                  <c:v>0.61847726781074952</c:v>
                </c:pt>
                <c:pt idx="3082">
                  <c:v>0.61847716279763343</c:v>
                </c:pt>
                <c:pt idx="3083">
                  <c:v>0.61843830794466226</c:v>
                </c:pt>
                <c:pt idx="3084">
                  <c:v>0.61841604516404103</c:v>
                </c:pt>
                <c:pt idx="3085">
                  <c:v>0.61831943309719384</c:v>
                </c:pt>
                <c:pt idx="3086">
                  <c:v>0.6183147075069676</c:v>
                </c:pt>
                <c:pt idx="3087">
                  <c:v>0.61831407742827071</c:v>
                </c:pt>
                <c:pt idx="3088">
                  <c:v>0.61831386740203853</c:v>
                </c:pt>
                <c:pt idx="3089">
                  <c:v>0.61831313231022555</c:v>
                </c:pt>
                <c:pt idx="3090">
                  <c:v>0.61829696029034031</c:v>
                </c:pt>
                <c:pt idx="3091">
                  <c:v>0.6181284142389385</c:v>
                </c:pt>
                <c:pt idx="3092">
                  <c:v>0.61807674778579846</c:v>
                </c:pt>
                <c:pt idx="3093">
                  <c:v>0.61807317733984979</c:v>
                </c:pt>
                <c:pt idx="3094">
                  <c:v>0.6180728623005014</c:v>
                </c:pt>
                <c:pt idx="3095">
                  <c:v>0.618072652274269</c:v>
                </c:pt>
                <c:pt idx="3096">
                  <c:v>0.61807244224803681</c:v>
                </c:pt>
                <c:pt idx="3097">
                  <c:v>0.61807139211687545</c:v>
                </c:pt>
                <c:pt idx="3098">
                  <c:v>0.61806824172339125</c:v>
                </c:pt>
                <c:pt idx="3099">
                  <c:v>0.61763789797345692</c:v>
                </c:pt>
                <c:pt idx="3100">
                  <c:v>0.61760712913042837</c:v>
                </c:pt>
                <c:pt idx="3101">
                  <c:v>0.61760502886810564</c:v>
                </c:pt>
                <c:pt idx="3102">
                  <c:v>0.61760387372382808</c:v>
                </c:pt>
                <c:pt idx="3103">
                  <c:v>0.61760345367136349</c:v>
                </c:pt>
                <c:pt idx="3104">
                  <c:v>0.61760324364513131</c:v>
                </c:pt>
                <c:pt idx="3105">
                  <c:v>0.6176031386320151</c:v>
                </c:pt>
                <c:pt idx="3106">
                  <c:v>0.61759400249091112</c:v>
                </c:pt>
                <c:pt idx="3107">
                  <c:v>0.6175915871892399</c:v>
                </c:pt>
                <c:pt idx="3108">
                  <c:v>0.61716817430497062</c:v>
                </c:pt>
                <c:pt idx="3109">
                  <c:v>0.61715378750805971</c:v>
                </c:pt>
                <c:pt idx="3110">
                  <c:v>0.61715189727196929</c:v>
                </c:pt>
                <c:pt idx="3111">
                  <c:v>0.6171514772195047</c:v>
                </c:pt>
                <c:pt idx="3112">
                  <c:v>0.61715116218015631</c:v>
                </c:pt>
                <c:pt idx="3113">
                  <c:v>0.61711115218290757</c:v>
                </c:pt>
                <c:pt idx="3114">
                  <c:v>0.61711083714355919</c:v>
                </c:pt>
                <c:pt idx="3115">
                  <c:v>0.61710590152710076</c:v>
                </c:pt>
                <c:pt idx="3116">
                  <c:v>0.61683990330392269</c:v>
                </c:pt>
                <c:pt idx="3117">
                  <c:v>0.61683097718905089</c:v>
                </c:pt>
                <c:pt idx="3118">
                  <c:v>0.61682992705788953</c:v>
                </c:pt>
                <c:pt idx="3119">
                  <c:v>0.61682971703165723</c:v>
                </c:pt>
                <c:pt idx="3120">
                  <c:v>0.61682950700542505</c:v>
                </c:pt>
                <c:pt idx="3121">
                  <c:v>0.61682940199230885</c:v>
                </c:pt>
                <c:pt idx="3122">
                  <c:v>0.61676481892588386</c:v>
                </c:pt>
                <c:pt idx="3123">
                  <c:v>0.61676439887341927</c:v>
                </c:pt>
                <c:pt idx="3124">
                  <c:v>0.61675841312579949</c:v>
                </c:pt>
                <c:pt idx="3125">
                  <c:v>0.61661296995994808</c:v>
                </c:pt>
                <c:pt idx="3126">
                  <c:v>0.61660708922544427</c:v>
                </c:pt>
                <c:pt idx="3127">
                  <c:v>0.61660624912051509</c:v>
                </c:pt>
                <c:pt idx="3128">
                  <c:v>0.61660582906805061</c:v>
                </c:pt>
                <c:pt idx="3129">
                  <c:v>0.61660561904181832</c:v>
                </c:pt>
                <c:pt idx="3130">
                  <c:v>0.61660530400246993</c:v>
                </c:pt>
                <c:pt idx="3131">
                  <c:v>0.61660519898935373</c:v>
                </c:pt>
                <c:pt idx="3132">
                  <c:v>0.61656833938558919</c:v>
                </c:pt>
                <c:pt idx="3133">
                  <c:v>0.61648159855165918</c:v>
                </c:pt>
                <c:pt idx="3134">
                  <c:v>0.61641554530160825</c:v>
                </c:pt>
                <c:pt idx="3135">
                  <c:v>0.61641102973761419</c:v>
                </c:pt>
                <c:pt idx="3136">
                  <c:v>0.61640976958022065</c:v>
                </c:pt>
                <c:pt idx="3137">
                  <c:v>0.61640966456710444</c:v>
                </c:pt>
                <c:pt idx="3138">
                  <c:v>0.61640945454087215</c:v>
                </c:pt>
                <c:pt idx="3139">
                  <c:v>0.61640724926543333</c:v>
                </c:pt>
                <c:pt idx="3140">
                  <c:v>0.61639391259968368</c:v>
                </c:pt>
                <c:pt idx="3141">
                  <c:v>0.61605293501158287</c:v>
                </c:pt>
                <c:pt idx="3142">
                  <c:v>0.61601859572260576</c:v>
                </c:pt>
                <c:pt idx="3143">
                  <c:v>0.61601639044716683</c:v>
                </c:pt>
                <c:pt idx="3144">
                  <c:v>0.61601607540781844</c:v>
                </c:pt>
                <c:pt idx="3145">
                  <c:v>0.61601586538158615</c:v>
                </c:pt>
                <c:pt idx="3146">
                  <c:v>0.61601313504056654</c:v>
                </c:pt>
                <c:pt idx="3147">
                  <c:v>0.61600914454215339</c:v>
                </c:pt>
                <c:pt idx="3148">
                  <c:v>0.61555916333950111</c:v>
                </c:pt>
                <c:pt idx="3149">
                  <c:v>0.6155420462015706</c:v>
                </c:pt>
                <c:pt idx="3150">
                  <c:v>0.61554047100482845</c:v>
                </c:pt>
                <c:pt idx="3151">
                  <c:v>0.61554026097859627</c:v>
                </c:pt>
                <c:pt idx="3152">
                  <c:v>0.61554015596548006</c:v>
                </c:pt>
                <c:pt idx="3153">
                  <c:v>0.61550760189947717</c:v>
                </c:pt>
                <c:pt idx="3154">
                  <c:v>0.61550655176831581</c:v>
                </c:pt>
                <c:pt idx="3155">
                  <c:v>0.61550508158468986</c:v>
                </c:pt>
                <c:pt idx="3156">
                  <c:v>0.61516578420644741</c:v>
                </c:pt>
                <c:pt idx="3157">
                  <c:v>0.61515465281613668</c:v>
                </c:pt>
                <c:pt idx="3158">
                  <c:v>0.61515370769809152</c:v>
                </c:pt>
                <c:pt idx="3159">
                  <c:v>0.61515339265874314</c:v>
                </c:pt>
                <c:pt idx="3160">
                  <c:v>0.61515328764562693</c:v>
                </c:pt>
                <c:pt idx="3161">
                  <c:v>0.61515318263251073</c:v>
                </c:pt>
                <c:pt idx="3162">
                  <c:v>0.61507484284787162</c:v>
                </c:pt>
                <c:pt idx="3163">
                  <c:v>0.61507452780852323</c:v>
                </c:pt>
                <c:pt idx="3164">
                  <c:v>0.61507011725764549</c:v>
                </c:pt>
                <c:pt idx="3165">
                  <c:v>0.6148977907340627</c:v>
                </c:pt>
                <c:pt idx="3166">
                  <c:v>0.61489148994709442</c:v>
                </c:pt>
                <c:pt idx="3167">
                  <c:v>0.61488991475035237</c:v>
                </c:pt>
                <c:pt idx="3168">
                  <c:v>0.61488949469788778</c:v>
                </c:pt>
                <c:pt idx="3169">
                  <c:v>0.61482753695936621</c:v>
                </c:pt>
                <c:pt idx="3170">
                  <c:v>0.61482743194625011</c:v>
                </c:pt>
                <c:pt idx="3171">
                  <c:v>0.6148073744410677</c:v>
                </c:pt>
                <c:pt idx="3172">
                  <c:v>0.61470803203320101</c:v>
                </c:pt>
                <c:pt idx="3173">
                  <c:v>0.61470299140362639</c:v>
                </c:pt>
                <c:pt idx="3174">
                  <c:v>0.6147023613249295</c:v>
                </c:pt>
                <c:pt idx="3175">
                  <c:v>0.61470215129869721</c:v>
                </c:pt>
                <c:pt idx="3176">
                  <c:v>0.61470204628558101</c:v>
                </c:pt>
                <c:pt idx="3177">
                  <c:v>0.61470057610195505</c:v>
                </c:pt>
                <c:pt idx="3178">
                  <c:v>0.61467379775733988</c:v>
                </c:pt>
                <c:pt idx="3179">
                  <c:v>0.61451701317494556</c:v>
                </c:pt>
                <c:pt idx="3180">
                  <c:v>0.61446902218087041</c:v>
                </c:pt>
                <c:pt idx="3181">
                  <c:v>0.61446555674803782</c:v>
                </c:pt>
                <c:pt idx="3182">
                  <c:v>0.61446461162999255</c:v>
                </c:pt>
                <c:pt idx="3183">
                  <c:v>0.61446450661687646</c:v>
                </c:pt>
                <c:pt idx="3184">
                  <c:v>0.61446440160376037</c:v>
                </c:pt>
                <c:pt idx="3185">
                  <c:v>0.61446209131520524</c:v>
                </c:pt>
                <c:pt idx="3186">
                  <c:v>0.61445337522656573</c:v>
                </c:pt>
                <c:pt idx="3187">
                  <c:v>0.61404802459827235</c:v>
                </c:pt>
                <c:pt idx="3188">
                  <c:v>0.61401956604379881</c:v>
                </c:pt>
                <c:pt idx="3189">
                  <c:v>0.61401694071589541</c:v>
                </c:pt>
                <c:pt idx="3190">
                  <c:v>0.61401673068966311</c:v>
                </c:pt>
                <c:pt idx="3191">
                  <c:v>0.61401631063719853</c:v>
                </c:pt>
                <c:pt idx="3192">
                  <c:v>0.61400181882717153</c:v>
                </c:pt>
                <c:pt idx="3193">
                  <c:v>0.61399866843368733</c:v>
                </c:pt>
                <c:pt idx="3194">
                  <c:v>0.61360329405142711</c:v>
                </c:pt>
                <c:pt idx="3195">
                  <c:v>0.61358649195284487</c:v>
                </c:pt>
                <c:pt idx="3196">
                  <c:v>0.61358428667740594</c:v>
                </c:pt>
                <c:pt idx="3197">
                  <c:v>0.61358397163805756</c:v>
                </c:pt>
                <c:pt idx="3198">
                  <c:v>0.61358386662494147</c:v>
                </c:pt>
                <c:pt idx="3199">
                  <c:v>0.61358376161182537</c:v>
                </c:pt>
                <c:pt idx="3200">
                  <c:v>0.61351886350605189</c:v>
                </c:pt>
                <c:pt idx="3201">
                  <c:v>0.61351770836177444</c:v>
                </c:pt>
                <c:pt idx="3202">
                  <c:v>0.61351161760103845</c:v>
                </c:pt>
                <c:pt idx="3203">
                  <c:v>0.61325360037468679</c:v>
                </c:pt>
                <c:pt idx="3204">
                  <c:v>0.61324425420735051</c:v>
                </c:pt>
                <c:pt idx="3205">
                  <c:v>0.61324320407618904</c:v>
                </c:pt>
                <c:pt idx="3206">
                  <c:v>0.61324278402372456</c:v>
                </c:pt>
                <c:pt idx="3207">
                  <c:v>0.61324267901060847</c:v>
                </c:pt>
                <c:pt idx="3208">
                  <c:v>0.61324257399749227</c:v>
                </c:pt>
                <c:pt idx="3209">
                  <c:v>0.61324246898437607</c:v>
                </c:pt>
                <c:pt idx="3210">
                  <c:v>0.61314953237659386</c:v>
                </c:pt>
                <c:pt idx="3211">
                  <c:v>0.61314932235036157</c:v>
                </c:pt>
                <c:pt idx="3212">
                  <c:v>0.61314344161585788</c:v>
                </c:pt>
                <c:pt idx="3213">
                  <c:v>0.61300209396153582</c:v>
                </c:pt>
                <c:pt idx="3214">
                  <c:v>0.6129967382926127</c:v>
                </c:pt>
                <c:pt idx="3215">
                  <c:v>0.61299600320079972</c:v>
                </c:pt>
                <c:pt idx="3216">
                  <c:v>0.61299589818768363</c:v>
                </c:pt>
                <c:pt idx="3217">
                  <c:v>0.61299568816145134</c:v>
                </c:pt>
                <c:pt idx="3218">
                  <c:v>0.61299558314833524</c:v>
                </c:pt>
                <c:pt idx="3219">
                  <c:v>0.6129440217083113</c:v>
                </c:pt>
                <c:pt idx="3220">
                  <c:v>0.61294381168207912</c:v>
                </c:pt>
                <c:pt idx="3221">
                  <c:v>0.61285854103177484</c:v>
                </c:pt>
                <c:pt idx="3222">
                  <c:v>0.61279112261121416</c:v>
                </c:pt>
                <c:pt idx="3223">
                  <c:v>0.61278860229642684</c:v>
                </c:pt>
                <c:pt idx="3224">
                  <c:v>0.61278765717838157</c:v>
                </c:pt>
                <c:pt idx="3225">
                  <c:v>0.61278734213903319</c:v>
                </c:pt>
                <c:pt idx="3226">
                  <c:v>0.61278534688982655</c:v>
                </c:pt>
                <c:pt idx="3227">
                  <c:v>0.61276192896492776</c:v>
                </c:pt>
                <c:pt idx="3228">
                  <c:v>0.61245823103305597</c:v>
                </c:pt>
                <c:pt idx="3229">
                  <c:v>0.6124226315866852</c:v>
                </c:pt>
                <c:pt idx="3230">
                  <c:v>0.61241895612762032</c:v>
                </c:pt>
                <c:pt idx="3231">
                  <c:v>0.61241811602269125</c:v>
                </c:pt>
                <c:pt idx="3232">
                  <c:v>0.61241769597022666</c:v>
                </c:pt>
                <c:pt idx="3233">
                  <c:v>0.61241748594399437</c:v>
                </c:pt>
                <c:pt idx="3234">
                  <c:v>0.61241727591776218</c:v>
                </c:pt>
                <c:pt idx="3235">
                  <c:v>0.61241244531441974</c:v>
                </c:pt>
                <c:pt idx="3236">
                  <c:v>0.61240393925201264</c:v>
                </c:pt>
                <c:pt idx="3237">
                  <c:v>0.61197811106607214</c:v>
                </c:pt>
                <c:pt idx="3238">
                  <c:v>0.61196109894125783</c:v>
                </c:pt>
                <c:pt idx="3239">
                  <c:v>0.61195952374451568</c:v>
                </c:pt>
                <c:pt idx="3240">
                  <c:v>0.6119588936658189</c:v>
                </c:pt>
                <c:pt idx="3241">
                  <c:v>0.61195857862647052</c:v>
                </c:pt>
                <c:pt idx="3242">
                  <c:v>0.61195847361335431</c:v>
                </c:pt>
                <c:pt idx="3243">
                  <c:v>0.61195836860023811</c:v>
                </c:pt>
                <c:pt idx="3244">
                  <c:v>0.61190397180607858</c:v>
                </c:pt>
                <c:pt idx="3245">
                  <c:v>0.61190176653063966</c:v>
                </c:pt>
                <c:pt idx="3246">
                  <c:v>0.61190019133389761</c:v>
                </c:pt>
                <c:pt idx="3247">
                  <c:v>0.61158126650018585</c:v>
                </c:pt>
                <c:pt idx="3248">
                  <c:v>0.6115709752148043</c:v>
                </c:pt>
                <c:pt idx="3249">
                  <c:v>0.61156961004429455</c:v>
                </c:pt>
                <c:pt idx="3250">
                  <c:v>0.61156918999182996</c:v>
                </c:pt>
                <c:pt idx="3251">
                  <c:v>0.61156876993936549</c:v>
                </c:pt>
                <c:pt idx="3252">
                  <c:v>0.61156855991313308</c:v>
                </c:pt>
                <c:pt idx="3253">
                  <c:v>0.61156845490001699</c:v>
                </c:pt>
                <c:pt idx="3254">
                  <c:v>0.61144296422623179</c:v>
                </c:pt>
                <c:pt idx="3255">
                  <c:v>0.61144201910818663</c:v>
                </c:pt>
                <c:pt idx="3256">
                  <c:v>0.61143771357042498</c:v>
                </c:pt>
                <c:pt idx="3257">
                  <c:v>0.61126391686321624</c:v>
                </c:pt>
                <c:pt idx="3258">
                  <c:v>0.61125499074834444</c:v>
                </c:pt>
                <c:pt idx="3259">
                  <c:v>0.61125352056471849</c:v>
                </c:pt>
                <c:pt idx="3260">
                  <c:v>0.6112532055253701</c:v>
                </c:pt>
                <c:pt idx="3261">
                  <c:v>0.61125299549913792</c:v>
                </c:pt>
                <c:pt idx="3262">
                  <c:v>0.61125289048602172</c:v>
                </c:pt>
                <c:pt idx="3263">
                  <c:v>0.61125278547290551</c:v>
                </c:pt>
                <c:pt idx="3264">
                  <c:v>0.61115890374707793</c:v>
                </c:pt>
                <c:pt idx="3265">
                  <c:v>0.61115869372084575</c:v>
                </c:pt>
                <c:pt idx="3266">
                  <c:v>0.61113632592710831</c:v>
                </c:pt>
                <c:pt idx="3267">
                  <c:v>0.61103603840119636</c:v>
                </c:pt>
                <c:pt idx="3268">
                  <c:v>0.61103047270604094</c:v>
                </c:pt>
                <c:pt idx="3269">
                  <c:v>0.61102973761422796</c:v>
                </c:pt>
                <c:pt idx="3270">
                  <c:v>0.61102942257487958</c:v>
                </c:pt>
                <c:pt idx="3271">
                  <c:v>0.61102910753553119</c:v>
                </c:pt>
                <c:pt idx="3272">
                  <c:v>0.61102900252241499</c:v>
                </c:pt>
                <c:pt idx="3273">
                  <c:v>0.6110288975092989</c:v>
                </c:pt>
                <c:pt idx="3274">
                  <c:v>0.61102679724697617</c:v>
                </c:pt>
                <c:pt idx="3275">
                  <c:v>0.61098185163326901</c:v>
                </c:pt>
                <c:pt idx="3276">
                  <c:v>0.61098174662015281</c:v>
                </c:pt>
                <c:pt idx="3277">
                  <c:v>0.61082790240501039</c:v>
                </c:pt>
                <c:pt idx="3278">
                  <c:v>0.61078190666014187</c:v>
                </c:pt>
                <c:pt idx="3279">
                  <c:v>0.61077917631912226</c:v>
                </c:pt>
                <c:pt idx="3280">
                  <c:v>0.61077823120107699</c:v>
                </c:pt>
                <c:pt idx="3281">
                  <c:v>0.61077770613549631</c:v>
                </c:pt>
                <c:pt idx="3282">
                  <c:v>0.61077760112238022</c:v>
                </c:pt>
                <c:pt idx="3283">
                  <c:v>0.61077749610926402</c:v>
                </c:pt>
                <c:pt idx="3284">
                  <c:v>0.6107749757944767</c:v>
                </c:pt>
                <c:pt idx="3285">
                  <c:v>0.61075953886640444</c:v>
                </c:pt>
                <c:pt idx="3286">
                  <c:v>0.61038380193686192</c:v>
                </c:pt>
                <c:pt idx="3287">
                  <c:v>0.61035733863159503</c:v>
                </c:pt>
                <c:pt idx="3288">
                  <c:v>0.61035502834304012</c:v>
                </c:pt>
                <c:pt idx="3289">
                  <c:v>0.61035450327745933</c:v>
                </c:pt>
                <c:pt idx="3290">
                  <c:v>0.61033476081162541</c:v>
                </c:pt>
                <c:pt idx="3291">
                  <c:v>0.61033014023451537</c:v>
                </c:pt>
                <c:pt idx="3292">
                  <c:v>0.60995912889519899</c:v>
                </c:pt>
                <c:pt idx="3293">
                  <c:v>0.60994348194089443</c:v>
                </c:pt>
                <c:pt idx="3294">
                  <c:v>0.60994222178350077</c:v>
                </c:pt>
                <c:pt idx="3295">
                  <c:v>0.60994211677038468</c:v>
                </c:pt>
                <c:pt idx="3296">
                  <c:v>0.60994201175726848</c:v>
                </c:pt>
                <c:pt idx="3297">
                  <c:v>0.60994180173103618</c:v>
                </c:pt>
                <c:pt idx="3298">
                  <c:v>0.60994169671792009</c:v>
                </c:pt>
                <c:pt idx="3299">
                  <c:v>0.60984287937563408</c:v>
                </c:pt>
                <c:pt idx="3300">
                  <c:v>0.60984140919200813</c:v>
                </c:pt>
                <c:pt idx="3301">
                  <c:v>0.60983699864113028</c:v>
                </c:pt>
                <c:pt idx="3302">
                  <c:v>0.60959315818545734</c:v>
                </c:pt>
                <c:pt idx="3303">
                  <c:v>0.60958265687384361</c:v>
                </c:pt>
                <c:pt idx="3304">
                  <c:v>0.60958118669021766</c:v>
                </c:pt>
                <c:pt idx="3305">
                  <c:v>0.60958097666398525</c:v>
                </c:pt>
                <c:pt idx="3306">
                  <c:v>0.60958045159840468</c:v>
                </c:pt>
                <c:pt idx="3307">
                  <c:v>0.60958034658528848</c:v>
                </c:pt>
                <c:pt idx="3308">
                  <c:v>0.60943742373422438</c:v>
                </c:pt>
                <c:pt idx="3309">
                  <c:v>0.60943700368175979</c:v>
                </c:pt>
                <c:pt idx="3310">
                  <c:v>0.6094309129210238</c:v>
                </c:pt>
                <c:pt idx="3311">
                  <c:v>0.60929229560772136</c:v>
                </c:pt>
                <c:pt idx="3312">
                  <c:v>0.60928662489944996</c:v>
                </c:pt>
                <c:pt idx="3313">
                  <c:v>0.60928546975517239</c:v>
                </c:pt>
                <c:pt idx="3314">
                  <c:v>0.6092853647420563</c:v>
                </c:pt>
                <c:pt idx="3315">
                  <c:v>0.60928525972894021</c:v>
                </c:pt>
                <c:pt idx="3316">
                  <c:v>0.60928515471582401</c:v>
                </c:pt>
                <c:pt idx="3317">
                  <c:v>0.6092850497027078</c:v>
                </c:pt>
                <c:pt idx="3318">
                  <c:v>0.60919998907863593</c:v>
                </c:pt>
                <c:pt idx="3319">
                  <c:v>0.60919967403928754</c:v>
                </c:pt>
                <c:pt idx="3320">
                  <c:v>0.60912028412348707</c:v>
                </c:pt>
                <c:pt idx="3321">
                  <c:v>0.60905276068981018</c:v>
                </c:pt>
                <c:pt idx="3322">
                  <c:v>0.6090491902438615</c:v>
                </c:pt>
                <c:pt idx="3323">
                  <c:v>0.60904866517828071</c:v>
                </c:pt>
                <c:pt idx="3324">
                  <c:v>0.60904856016516462</c:v>
                </c:pt>
                <c:pt idx="3325">
                  <c:v>0.60904845515204853</c:v>
                </c:pt>
                <c:pt idx="3326">
                  <c:v>0.60904835013893233</c:v>
                </c:pt>
                <c:pt idx="3327">
                  <c:v>0.60904824512581623</c:v>
                </c:pt>
                <c:pt idx="3328">
                  <c:v>0.60904509473233204</c:v>
                </c:pt>
                <c:pt idx="3329">
                  <c:v>0.60900686995805775</c:v>
                </c:pt>
                <c:pt idx="3330">
                  <c:v>0.60871146806236098</c:v>
                </c:pt>
                <c:pt idx="3331">
                  <c:v>0.60867891399635821</c:v>
                </c:pt>
                <c:pt idx="3332">
                  <c:v>0.60867628866845469</c:v>
                </c:pt>
                <c:pt idx="3333">
                  <c:v>0.6086759736291063</c:v>
                </c:pt>
                <c:pt idx="3334">
                  <c:v>0.60867565858975792</c:v>
                </c:pt>
                <c:pt idx="3335">
                  <c:v>0.60867544856352551</c:v>
                </c:pt>
                <c:pt idx="3336">
                  <c:v>0.60867534355040942</c:v>
                </c:pt>
                <c:pt idx="3337">
                  <c:v>0.60867523853729333</c:v>
                </c:pt>
                <c:pt idx="3338">
                  <c:v>0.60867030292083479</c:v>
                </c:pt>
                <c:pt idx="3339">
                  <c:v>0.60865591612392389</c:v>
                </c:pt>
                <c:pt idx="3340">
                  <c:v>0.60825256074483702</c:v>
                </c:pt>
                <c:pt idx="3341">
                  <c:v>0.60823124308226095</c:v>
                </c:pt>
                <c:pt idx="3342">
                  <c:v>0.60822893279370593</c:v>
                </c:pt>
                <c:pt idx="3343">
                  <c:v>0.60822840772812525</c:v>
                </c:pt>
                <c:pt idx="3344">
                  <c:v>0.60822830271500905</c:v>
                </c:pt>
                <c:pt idx="3345">
                  <c:v>0.60815321833697022</c:v>
                </c:pt>
                <c:pt idx="3346">
                  <c:v>0.60815059300906682</c:v>
                </c:pt>
                <c:pt idx="3347">
                  <c:v>0.60814786266804721</c:v>
                </c:pt>
                <c:pt idx="3348">
                  <c:v>0.60786075680852536</c:v>
                </c:pt>
                <c:pt idx="3349">
                  <c:v>0.60784784019524041</c:v>
                </c:pt>
                <c:pt idx="3350">
                  <c:v>0.60784637001161446</c:v>
                </c:pt>
                <c:pt idx="3351">
                  <c:v>0.60784605497226596</c:v>
                </c:pt>
                <c:pt idx="3352">
                  <c:v>0.60784584494603378</c:v>
                </c:pt>
                <c:pt idx="3353">
                  <c:v>0.60765640128452048</c:v>
                </c:pt>
                <c:pt idx="3354">
                  <c:v>0.60765577120582359</c:v>
                </c:pt>
                <c:pt idx="3355">
                  <c:v>0.60765199073364262</c:v>
                </c:pt>
                <c:pt idx="3356">
                  <c:v>0.60749142567906733</c:v>
                </c:pt>
                <c:pt idx="3357">
                  <c:v>0.60748281460354403</c:v>
                </c:pt>
                <c:pt idx="3358">
                  <c:v>0.60748165945926647</c:v>
                </c:pt>
                <c:pt idx="3359">
                  <c:v>0.60748144943303417</c:v>
                </c:pt>
                <c:pt idx="3360">
                  <c:v>0.60748134441991808</c:v>
                </c:pt>
                <c:pt idx="3361">
                  <c:v>0.60733989175247993</c:v>
                </c:pt>
                <c:pt idx="3362">
                  <c:v>0.60733968172624753</c:v>
                </c:pt>
                <c:pt idx="3363">
                  <c:v>0.60731731393251009</c:v>
                </c:pt>
                <c:pt idx="3364">
                  <c:v>0.60722479737719248</c:v>
                </c:pt>
                <c:pt idx="3365">
                  <c:v>0.60721986176073384</c:v>
                </c:pt>
                <c:pt idx="3366">
                  <c:v>0.60721944170826936</c:v>
                </c:pt>
                <c:pt idx="3367">
                  <c:v>0.60721912666892097</c:v>
                </c:pt>
                <c:pt idx="3368">
                  <c:v>0.60721629131478516</c:v>
                </c:pt>
                <c:pt idx="3369">
                  <c:v>0.60714866286799229</c:v>
                </c:pt>
                <c:pt idx="3370">
                  <c:v>0.60700395479395375</c:v>
                </c:pt>
                <c:pt idx="3371">
                  <c:v>0.6069557537736463</c:v>
                </c:pt>
                <c:pt idx="3372">
                  <c:v>0.60695260338016221</c:v>
                </c:pt>
                <c:pt idx="3373">
                  <c:v>0.60695176327523304</c:v>
                </c:pt>
                <c:pt idx="3374">
                  <c:v>0.60695144823588465</c:v>
                </c:pt>
                <c:pt idx="3375">
                  <c:v>0.60695134322276845</c:v>
                </c:pt>
                <c:pt idx="3376">
                  <c:v>0.60695113319653626</c:v>
                </c:pt>
                <c:pt idx="3377">
                  <c:v>0.60695102818342006</c:v>
                </c:pt>
                <c:pt idx="3378">
                  <c:v>0.6069472477112392</c:v>
                </c:pt>
                <c:pt idx="3379">
                  <c:v>0.60692298968141123</c:v>
                </c:pt>
                <c:pt idx="3380">
                  <c:v>0.60692288466829503</c:v>
                </c:pt>
                <c:pt idx="3381">
                  <c:v>0.60657277093909023</c:v>
                </c:pt>
                <c:pt idx="3382">
                  <c:v>0.60654504747642979</c:v>
                </c:pt>
                <c:pt idx="3383">
                  <c:v>0.60654263217475868</c:v>
                </c:pt>
                <c:pt idx="3384">
                  <c:v>0.60654252716164248</c:v>
                </c:pt>
                <c:pt idx="3385">
                  <c:v>0.60654221212229409</c:v>
                </c:pt>
                <c:pt idx="3386">
                  <c:v>0.60654210710917789</c:v>
                </c:pt>
                <c:pt idx="3387">
                  <c:v>0.60651553879079501</c:v>
                </c:pt>
                <c:pt idx="3388">
                  <c:v>0.60650839789889766</c:v>
                </c:pt>
                <c:pt idx="3389">
                  <c:v>0.60650818787266525</c:v>
                </c:pt>
                <c:pt idx="3390">
                  <c:v>0.60616826041572591</c:v>
                </c:pt>
                <c:pt idx="3391">
                  <c:v>0.60615040818598243</c:v>
                </c:pt>
                <c:pt idx="3392">
                  <c:v>0.60614893800235647</c:v>
                </c:pt>
                <c:pt idx="3393">
                  <c:v>0.60614872797612418</c:v>
                </c:pt>
                <c:pt idx="3394">
                  <c:v>0.606148517949892</c:v>
                </c:pt>
                <c:pt idx="3395">
                  <c:v>0.60600412491520195</c:v>
                </c:pt>
                <c:pt idx="3396">
                  <c:v>0.60600191963976302</c:v>
                </c:pt>
                <c:pt idx="3397">
                  <c:v>0.60599729906265298</c:v>
                </c:pt>
                <c:pt idx="3398">
                  <c:v>0.60576448498417457</c:v>
                </c:pt>
                <c:pt idx="3399">
                  <c:v>0.60575566388241886</c:v>
                </c:pt>
                <c:pt idx="3400">
                  <c:v>0.60575513881683829</c:v>
                </c:pt>
                <c:pt idx="3401">
                  <c:v>0.60575492879060588</c:v>
                </c:pt>
                <c:pt idx="3402">
                  <c:v>0.60575440372502531</c:v>
                </c:pt>
                <c:pt idx="3403">
                  <c:v>0.60575419369879291</c:v>
                </c:pt>
                <c:pt idx="3404">
                  <c:v>0.60575408868567682</c:v>
                </c:pt>
                <c:pt idx="3405">
                  <c:v>0.60553282604997372</c:v>
                </c:pt>
                <c:pt idx="3406">
                  <c:v>0.60553167090569615</c:v>
                </c:pt>
                <c:pt idx="3407">
                  <c:v>0.60552547513184396</c:v>
                </c:pt>
                <c:pt idx="3408">
                  <c:v>0.60539336863174209</c:v>
                </c:pt>
                <c:pt idx="3409">
                  <c:v>0.60538801296281908</c:v>
                </c:pt>
                <c:pt idx="3410">
                  <c:v>0.60538696283165772</c:v>
                </c:pt>
                <c:pt idx="3411">
                  <c:v>0.60538664779230933</c:v>
                </c:pt>
                <c:pt idx="3412">
                  <c:v>0.60538654277919313</c:v>
                </c:pt>
                <c:pt idx="3413">
                  <c:v>0.60538643776607692</c:v>
                </c:pt>
                <c:pt idx="3414">
                  <c:v>0.60538622773984474</c:v>
                </c:pt>
                <c:pt idx="3415">
                  <c:v>0.60525653654141398</c:v>
                </c:pt>
                <c:pt idx="3416">
                  <c:v>0.60525590646271721</c:v>
                </c:pt>
                <c:pt idx="3417">
                  <c:v>0.60518155717649136</c:v>
                </c:pt>
                <c:pt idx="3418">
                  <c:v>0.60511571395267261</c:v>
                </c:pt>
                <c:pt idx="3419">
                  <c:v>0.60511182846737555</c:v>
                </c:pt>
                <c:pt idx="3420">
                  <c:v>0.60511161844114336</c:v>
                </c:pt>
                <c:pt idx="3421">
                  <c:v>0.60511140841491096</c:v>
                </c:pt>
                <c:pt idx="3422">
                  <c:v>0.60511130340179486</c:v>
                </c:pt>
                <c:pt idx="3423">
                  <c:v>0.60511119838867877</c:v>
                </c:pt>
                <c:pt idx="3424">
                  <c:v>0.60510678783780092</c:v>
                </c:pt>
                <c:pt idx="3425">
                  <c:v>0.60505155093871221</c:v>
                </c:pt>
                <c:pt idx="3426">
                  <c:v>0.60505144592559612</c:v>
                </c:pt>
                <c:pt idx="3427">
                  <c:v>0.60476770048579065</c:v>
                </c:pt>
                <c:pt idx="3428">
                  <c:v>0.60473451634109099</c:v>
                </c:pt>
                <c:pt idx="3429">
                  <c:v>0.60473273111811665</c:v>
                </c:pt>
                <c:pt idx="3430">
                  <c:v>0.60473241607876826</c:v>
                </c:pt>
                <c:pt idx="3431">
                  <c:v>0.60473231106565217</c:v>
                </c:pt>
                <c:pt idx="3432">
                  <c:v>0.60473220605253597</c:v>
                </c:pt>
                <c:pt idx="3433">
                  <c:v>0.60472401502947726</c:v>
                </c:pt>
                <c:pt idx="3434">
                  <c:v>0.60470469261610771</c:v>
                </c:pt>
                <c:pt idx="3435">
                  <c:v>0.6043204496241581</c:v>
                </c:pt>
                <c:pt idx="3436">
                  <c:v>0.60430112721078855</c:v>
                </c:pt>
                <c:pt idx="3437">
                  <c:v>0.60429965702716271</c:v>
                </c:pt>
                <c:pt idx="3438">
                  <c:v>0.60429934198781421</c:v>
                </c:pt>
                <c:pt idx="3439">
                  <c:v>0.60429913196158203</c:v>
                </c:pt>
                <c:pt idx="3440">
                  <c:v>0.60429902694846582</c:v>
                </c:pt>
                <c:pt idx="3441">
                  <c:v>0.60429892193534973</c:v>
                </c:pt>
                <c:pt idx="3442">
                  <c:v>0.60419306871428247</c:v>
                </c:pt>
                <c:pt idx="3443">
                  <c:v>0.60418781805847543</c:v>
                </c:pt>
                <c:pt idx="3444">
                  <c:v>0.60418529774368812</c:v>
                </c:pt>
                <c:pt idx="3445">
                  <c:v>0.60390449267113455</c:v>
                </c:pt>
                <c:pt idx="3446">
                  <c:v>0.6038915760578496</c:v>
                </c:pt>
                <c:pt idx="3447">
                  <c:v>0.60389042091357203</c:v>
                </c:pt>
                <c:pt idx="3448">
                  <c:v>0.60389010587422365</c:v>
                </c:pt>
                <c:pt idx="3449">
                  <c:v>0.60388989584799146</c:v>
                </c:pt>
                <c:pt idx="3450">
                  <c:v>0.60388979083487526</c:v>
                </c:pt>
                <c:pt idx="3451">
                  <c:v>0.60388968582175906</c:v>
                </c:pt>
                <c:pt idx="3452">
                  <c:v>0.60361318628696725</c:v>
                </c:pt>
                <c:pt idx="3453">
                  <c:v>0.6036120311426898</c:v>
                </c:pt>
                <c:pt idx="3454">
                  <c:v>0.60360720053934735</c:v>
                </c:pt>
                <c:pt idx="3455">
                  <c:v>0.60344380013063637</c:v>
                </c:pt>
                <c:pt idx="3456">
                  <c:v>0.60343749934366797</c:v>
                </c:pt>
                <c:pt idx="3457">
                  <c:v>0.60343655422562281</c:v>
                </c:pt>
                <c:pt idx="3458">
                  <c:v>0.60343634419939052</c:v>
                </c:pt>
                <c:pt idx="3459">
                  <c:v>0.60343623918627443</c:v>
                </c:pt>
                <c:pt idx="3460">
                  <c:v>0.60343613417315822</c:v>
                </c:pt>
                <c:pt idx="3461">
                  <c:v>0.60321109106527404</c:v>
                </c:pt>
                <c:pt idx="3462">
                  <c:v>0.60321035597346107</c:v>
                </c:pt>
                <c:pt idx="3463">
                  <c:v>0.60319040348139485</c:v>
                </c:pt>
                <c:pt idx="3464">
                  <c:v>0.60310639298848434</c:v>
                </c:pt>
                <c:pt idx="3465">
                  <c:v>0.60310219246383867</c:v>
                </c:pt>
                <c:pt idx="3466">
                  <c:v>0.6031014573720257</c:v>
                </c:pt>
                <c:pt idx="3467">
                  <c:v>0.6031013523589096</c:v>
                </c:pt>
                <c:pt idx="3468">
                  <c:v>0.60310093230644513</c:v>
                </c:pt>
                <c:pt idx="3469">
                  <c:v>0.60310082729332892</c:v>
                </c:pt>
                <c:pt idx="3470">
                  <c:v>0.60309715183426404</c:v>
                </c:pt>
                <c:pt idx="3471">
                  <c:v>0.60298940837710635</c:v>
                </c:pt>
                <c:pt idx="3472">
                  <c:v>0.60298930336399015</c:v>
                </c:pt>
                <c:pt idx="3473">
                  <c:v>0.60285100109003609</c:v>
                </c:pt>
                <c:pt idx="3474">
                  <c:v>0.60280090983363821</c:v>
                </c:pt>
                <c:pt idx="3475">
                  <c:v>0.60279765442703792</c:v>
                </c:pt>
                <c:pt idx="3476">
                  <c:v>0.60279670930899276</c:v>
                </c:pt>
                <c:pt idx="3477">
                  <c:v>0.60279628925652817</c:v>
                </c:pt>
                <c:pt idx="3478">
                  <c:v>0.60279607923029588</c:v>
                </c:pt>
                <c:pt idx="3479">
                  <c:v>0.60279177369253412</c:v>
                </c:pt>
                <c:pt idx="3480">
                  <c:v>0.60275291883956306</c:v>
                </c:pt>
                <c:pt idx="3481">
                  <c:v>0.60275260380021467</c:v>
                </c:pt>
                <c:pt idx="3482">
                  <c:v>0.60240732067435221</c:v>
                </c:pt>
                <c:pt idx="3483">
                  <c:v>0.60238264259205976</c:v>
                </c:pt>
                <c:pt idx="3484">
                  <c:v>0.60238085736908542</c:v>
                </c:pt>
                <c:pt idx="3485">
                  <c:v>0.60238033230350463</c:v>
                </c:pt>
                <c:pt idx="3486">
                  <c:v>0.60237991225104015</c:v>
                </c:pt>
                <c:pt idx="3487">
                  <c:v>0.60237980723792406</c:v>
                </c:pt>
                <c:pt idx="3488">
                  <c:v>0.60233727692588812</c:v>
                </c:pt>
                <c:pt idx="3489">
                  <c:v>0.60232362522079008</c:v>
                </c:pt>
                <c:pt idx="3490">
                  <c:v>0.60199545923285824</c:v>
                </c:pt>
                <c:pt idx="3491">
                  <c:v>0.60198149248841182</c:v>
                </c:pt>
                <c:pt idx="3492">
                  <c:v>0.60197960225232139</c:v>
                </c:pt>
                <c:pt idx="3493">
                  <c:v>0.60197939222608898</c:v>
                </c:pt>
                <c:pt idx="3494">
                  <c:v>0.60197928721297289</c:v>
                </c:pt>
                <c:pt idx="3495">
                  <c:v>0.60178070741035561</c:v>
                </c:pt>
                <c:pt idx="3496">
                  <c:v>0.60177598182012937</c:v>
                </c:pt>
                <c:pt idx="3497">
                  <c:v>0.60177230636106449</c:v>
                </c:pt>
                <c:pt idx="3498">
                  <c:v>0.60154988858108371</c:v>
                </c:pt>
                <c:pt idx="3499">
                  <c:v>0.60154022737439905</c:v>
                </c:pt>
                <c:pt idx="3500">
                  <c:v>0.60153959729570228</c:v>
                </c:pt>
                <c:pt idx="3501">
                  <c:v>0.60153896721700539</c:v>
                </c:pt>
                <c:pt idx="3502">
                  <c:v>0.60153833713830851</c:v>
                </c:pt>
                <c:pt idx="3503">
                  <c:v>0.60121405663567384</c:v>
                </c:pt>
                <c:pt idx="3504">
                  <c:v>0.6012121663995833</c:v>
                </c:pt>
                <c:pt idx="3505">
                  <c:v>0.60120681073066029</c:v>
                </c:pt>
                <c:pt idx="3506">
                  <c:v>0.60108888100123703</c:v>
                </c:pt>
                <c:pt idx="3507">
                  <c:v>0.60108279024050104</c:v>
                </c:pt>
                <c:pt idx="3508">
                  <c:v>0.60108205514868807</c:v>
                </c:pt>
                <c:pt idx="3509">
                  <c:v>0.60108184512245577</c:v>
                </c:pt>
                <c:pt idx="3510">
                  <c:v>0.60108153008310738</c:v>
                </c:pt>
                <c:pt idx="3511">
                  <c:v>0.60108142506999118</c:v>
                </c:pt>
                <c:pt idx="3512">
                  <c:v>0.60087958986077361</c:v>
                </c:pt>
                <c:pt idx="3513">
                  <c:v>0.60087927482142511</c:v>
                </c:pt>
                <c:pt idx="3514">
                  <c:v>0.60081028120412239</c:v>
                </c:pt>
                <c:pt idx="3515">
                  <c:v>0.60075262900336246</c:v>
                </c:pt>
                <c:pt idx="3516">
                  <c:v>0.60074758837378783</c:v>
                </c:pt>
                <c:pt idx="3517">
                  <c:v>0.60074685328197486</c:v>
                </c:pt>
                <c:pt idx="3518">
                  <c:v>0.60074664325574267</c:v>
                </c:pt>
                <c:pt idx="3519">
                  <c:v>0.60074653824262647</c:v>
                </c:pt>
                <c:pt idx="3520">
                  <c:v>0.60074170763928414</c:v>
                </c:pt>
                <c:pt idx="3521">
                  <c:v>0.60066042748739323</c:v>
                </c:pt>
                <c:pt idx="3522">
                  <c:v>0.60066032247427703</c:v>
                </c:pt>
                <c:pt idx="3523">
                  <c:v>0.60039327411993759</c:v>
                </c:pt>
                <c:pt idx="3524">
                  <c:v>0.60036177018509607</c:v>
                </c:pt>
                <c:pt idx="3525">
                  <c:v>0.60035956490965714</c:v>
                </c:pt>
                <c:pt idx="3526">
                  <c:v>0.60035893483096037</c:v>
                </c:pt>
                <c:pt idx="3527">
                  <c:v>0.60035882981784428</c:v>
                </c:pt>
                <c:pt idx="3528">
                  <c:v>0.60034759341441746</c:v>
                </c:pt>
                <c:pt idx="3529">
                  <c:v>0.60031503934841468</c:v>
                </c:pt>
                <c:pt idx="3530">
                  <c:v>0.59994318790416923</c:v>
                </c:pt>
                <c:pt idx="3531">
                  <c:v>0.59992544068754183</c:v>
                </c:pt>
                <c:pt idx="3532">
                  <c:v>0.59992418053014829</c:v>
                </c:pt>
                <c:pt idx="3533">
                  <c:v>0.59992344543833531</c:v>
                </c:pt>
                <c:pt idx="3534">
                  <c:v>0.59992334042521911</c:v>
                </c:pt>
                <c:pt idx="3535">
                  <c:v>0.59992323541210291</c:v>
                </c:pt>
                <c:pt idx="3536">
                  <c:v>0.59978125767908419</c:v>
                </c:pt>
                <c:pt idx="3537">
                  <c:v>0.59977243657732848</c:v>
                </c:pt>
                <c:pt idx="3538">
                  <c:v>0.59977023130188956</c:v>
                </c:pt>
                <c:pt idx="3539">
                  <c:v>0.59950076764587901</c:v>
                </c:pt>
                <c:pt idx="3540">
                  <c:v>0.59949131646542653</c:v>
                </c:pt>
                <c:pt idx="3541">
                  <c:v>0.59948942622933599</c:v>
                </c:pt>
                <c:pt idx="3542">
                  <c:v>0.5994891111899876</c:v>
                </c:pt>
                <c:pt idx="3543">
                  <c:v>0.59948900617687151</c:v>
                </c:pt>
                <c:pt idx="3544">
                  <c:v>0.59948890116375542</c:v>
                </c:pt>
                <c:pt idx="3545">
                  <c:v>0.59911410935225806</c:v>
                </c:pt>
                <c:pt idx="3546">
                  <c:v>0.59911158903747075</c:v>
                </c:pt>
                <c:pt idx="3547">
                  <c:v>0.59910780856528978</c:v>
                </c:pt>
                <c:pt idx="3548">
                  <c:v>0.59897129151431017</c:v>
                </c:pt>
                <c:pt idx="3549">
                  <c:v>0.59896604085850325</c:v>
                </c:pt>
                <c:pt idx="3550">
                  <c:v>0.59896541077980636</c:v>
                </c:pt>
                <c:pt idx="3551">
                  <c:v>0.59896520075357418</c:v>
                </c:pt>
                <c:pt idx="3552">
                  <c:v>0.59896488571422568</c:v>
                </c:pt>
                <c:pt idx="3553">
                  <c:v>0.59896478070110959</c:v>
                </c:pt>
                <c:pt idx="3554">
                  <c:v>0.59896467568799339</c:v>
                </c:pt>
                <c:pt idx="3555">
                  <c:v>0.59863829492303589</c:v>
                </c:pt>
                <c:pt idx="3556">
                  <c:v>0.59863724479187452</c:v>
                </c:pt>
                <c:pt idx="3557">
                  <c:v>0.59861991762771172</c:v>
                </c:pt>
                <c:pt idx="3558">
                  <c:v>0.59853496201675593</c:v>
                </c:pt>
                <c:pt idx="3559">
                  <c:v>0.59853023642652969</c:v>
                </c:pt>
                <c:pt idx="3560">
                  <c:v>0.5985297113609489</c:v>
                </c:pt>
                <c:pt idx="3561">
                  <c:v>0.59852960634783292</c:v>
                </c:pt>
                <c:pt idx="3562">
                  <c:v>0.59852666598058102</c:v>
                </c:pt>
                <c:pt idx="3563">
                  <c:v>0.59836988139818659</c:v>
                </c:pt>
                <c:pt idx="3564">
                  <c:v>0.59836935633260602</c:v>
                </c:pt>
                <c:pt idx="3565">
                  <c:v>0.59823630471445877</c:v>
                </c:pt>
                <c:pt idx="3566">
                  <c:v>0.59819744986148771</c:v>
                </c:pt>
                <c:pt idx="3567">
                  <c:v>0.59819419445488742</c:v>
                </c:pt>
                <c:pt idx="3568">
                  <c:v>0.59819335434995824</c:v>
                </c:pt>
                <c:pt idx="3569">
                  <c:v>0.59819282928437767</c:v>
                </c:pt>
                <c:pt idx="3570">
                  <c:v>0.59819261925814526</c:v>
                </c:pt>
                <c:pt idx="3571">
                  <c:v>0.59819251424502928</c:v>
                </c:pt>
                <c:pt idx="3572">
                  <c:v>0.59818789366791913</c:v>
                </c:pt>
                <c:pt idx="3573">
                  <c:v>0.59813559713608222</c:v>
                </c:pt>
                <c:pt idx="3574">
                  <c:v>0.59780323062350482</c:v>
                </c:pt>
                <c:pt idx="3575">
                  <c:v>0.59777928763302535</c:v>
                </c:pt>
                <c:pt idx="3576">
                  <c:v>0.59777676731823803</c:v>
                </c:pt>
                <c:pt idx="3577">
                  <c:v>0.59777645227888965</c:v>
                </c:pt>
                <c:pt idx="3578">
                  <c:v>0.59777634726577356</c:v>
                </c:pt>
                <c:pt idx="3579">
                  <c:v>0.59777603222642506</c:v>
                </c:pt>
                <c:pt idx="3580">
                  <c:v>0.59772709611430463</c:v>
                </c:pt>
                <c:pt idx="3581">
                  <c:v>0.59770462330745111</c:v>
                </c:pt>
                <c:pt idx="3582">
                  <c:v>0.59770441328121882</c:v>
                </c:pt>
                <c:pt idx="3583">
                  <c:v>0.59738475335569419</c:v>
                </c:pt>
                <c:pt idx="3584">
                  <c:v>0.59736889637515733</c:v>
                </c:pt>
                <c:pt idx="3585">
                  <c:v>0.59736711115218288</c:v>
                </c:pt>
                <c:pt idx="3586">
                  <c:v>0.59736637606037002</c:v>
                </c:pt>
                <c:pt idx="3587">
                  <c:v>0.59736627104725382</c:v>
                </c:pt>
                <c:pt idx="3588">
                  <c:v>0.59736616603413761</c:v>
                </c:pt>
                <c:pt idx="3589">
                  <c:v>0.59710930395206363</c:v>
                </c:pt>
                <c:pt idx="3590">
                  <c:v>0.59710079788965642</c:v>
                </c:pt>
                <c:pt idx="3591">
                  <c:v>0.59709649235189477</c:v>
                </c:pt>
                <c:pt idx="3592">
                  <c:v>0.59688919646063798</c:v>
                </c:pt>
                <c:pt idx="3593">
                  <c:v>0.59688090042446307</c:v>
                </c:pt>
                <c:pt idx="3594">
                  <c:v>0.59688016533265009</c:v>
                </c:pt>
                <c:pt idx="3595">
                  <c:v>0.59688006031953389</c:v>
                </c:pt>
                <c:pt idx="3596">
                  <c:v>0.59687985029330171</c:v>
                </c:pt>
                <c:pt idx="3597">
                  <c:v>0.5964657835763687</c:v>
                </c:pt>
                <c:pt idx="3598">
                  <c:v>0.59646368331404598</c:v>
                </c:pt>
                <c:pt idx="3599">
                  <c:v>0.59645727751396149</c:v>
                </c:pt>
                <c:pt idx="3600">
                  <c:v>0.59633724752221551</c:v>
                </c:pt>
                <c:pt idx="3601">
                  <c:v>0.59633199686640859</c:v>
                </c:pt>
                <c:pt idx="3602">
                  <c:v>0.59633084172213113</c:v>
                </c:pt>
                <c:pt idx="3603">
                  <c:v>0.59633073670901493</c:v>
                </c:pt>
                <c:pt idx="3604">
                  <c:v>0.59633052668278275</c:v>
                </c:pt>
                <c:pt idx="3605">
                  <c:v>0.59633031665655034</c:v>
                </c:pt>
                <c:pt idx="3606">
                  <c:v>0.59633021164343425</c:v>
                </c:pt>
                <c:pt idx="3607">
                  <c:v>0.59604132056093806</c:v>
                </c:pt>
                <c:pt idx="3608">
                  <c:v>0.5960400604035444</c:v>
                </c:pt>
                <c:pt idx="3609">
                  <c:v>0.59597631744204849</c:v>
                </c:pt>
                <c:pt idx="3610">
                  <c:v>0.59592265573970193</c:v>
                </c:pt>
                <c:pt idx="3611">
                  <c:v>0.59591835020194028</c:v>
                </c:pt>
                <c:pt idx="3612">
                  <c:v>0.59591761511012731</c:v>
                </c:pt>
                <c:pt idx="3613">
                  <c:v>0.59591730007077892</c:v>
                </c:pt>
                <c:pt idx="3614">
                  <c:v>0.59591719505766272</c:v>
                </c:pt>
                <c:pt idx="3615">
                  <c:v>0.59591709004454652</c:v>
                </c:pt>
                <c:pt idx="3616">
                  <c:v>0.59591015917888146</c:v>
                </c:pt>
                <c:pt idx="3617">
                  <c:v>0.59578865900350952</c:v>
                </c:pt>
                <c:pt idx="3618">
                  <c:v>0.59578844897727734</c:v>
                </c:pt>
                <c:pt idx="3619">
                  <c:v>0.59551635999336316</c:v>
                </c:pt>
                <c:pt idx="3620">
                  <c:v>0.59548443600605716</c:v>
                </c:pt>
                <c:pt idx="3621">
                  <c:v>0.59548097057322458</c:v>
                </c:pt>
                <c:pt idx="3622">
                  <c:v>0.59548034049452769</c:v>
                </c:pt>
                <c:pt idx="3623">
                  <c:v>0.59547992044206322</c:v>
                </c:pt>
                <c:pt idx="3624">
                  <c:v>0.59547971041583092</c:v>
                </c:pt>
                <c:pt idx="3625">
                  <c:v>0.59547960540271472</c:v>
                </c:pt>
                <c:pt idx="3626">
                  <c:v>0.59547950038959874</c:v>
                </c:pt>
                <c:pt idx="3627">
                  <c:v>0.59546605871073299</c:v>
                </c:pt>
                <c:pt idx="3628">
                  <c:v>0.59541817272977393</c:v>
                </c:pt>
                <c:pt idx="3629">
                  <c:v>0.59506711388252387</c:v>
                </c:pt>
                <c:pt idx="3630">
                  <c:v>0.59505020677082565</c:v>
                </c:pt>
                <c:pt idx="3631">
                  <c:v>0.5950487365871997</c:v>
                </c:pt>
                <c:pt idx="3632">
                  <c:v>0.59504842154785131</c:v>
                </c:pt>
                <c:pt idx="3633">
                  <c:v>0.59504831653473511</c:v>
                </c:pt>
                <c:pt idx="3634">
                  <c:v>0.59486947919795186</c:v>
                </c:pt>
                <c:pt idx="3635">
                  <c:v>0.5948564575715507</c:v>
                </c:pt>
                <c:pt idx="3636">
                  <c:v>0.59485320216495041</c:v>
                </c:pt>
                <c:pt idx="3637">
                  <c:v>0.59457218706616455</c:v>
                </c:pt>
                <c:pt idx="3638">
                  <c:v>0.59455969050534407</c:v>
                </c:pt>
                <c:pt idx="3639">
                  <c:v>0.59455780026925364</c:v>
                </c:pt>
                <c:pt idx="3640">
                  <c:v>0.59455748522990515</c:v>
                </c:pt>
                <c:pt idx="3641">
                  <c:v>0.59455738021678906</c:v>
                </c:pt>
                <c:pt idx="3642">
                  <c:v>0.5940692792529787</c:v>
                </c:pt>
                <c:pt idx="3643">
                  <c:v>0.5940636085447073</c:v>
                </c:pt>
                <c:pt idx="3644">
                  <c:v>0.5940604581512231</c:v>
                </c:pt>
                <c:pt idx="3645">
                  <c:v>0.59392173582480456</c:v>
                </c:pt>
                <c:pt idx="3646">
                  <c:v>0.59391406986732642</c:v>
                </c:pt>
                <c:pt idx="3647">
                  <c:v>0.59391333477551345</c:v>
                </c:pt>
                <c:pt idx="3648">
                  <c:v>0.59391291472304886</c:v>
                </c:pt>
                <c:pt idx="3649">
                  <c:v>0.59391259968370047</c:v>
                </c:pt>
                <c:pt idx="3650">
                  <c:v>0.59391238965746829</c:v>
                </c:pt>
                <c:pt idx="3651">
                  <c:v>0.59391228464435208</c:v>
                </c:pt>
                <c:pt idx="3652">
                  <c:v>0.59346020317937709</c:v>
                </c:pt>
                <c:pt idx="3653">
                  <c:v>0.59345936307444802</c:v>
                </c:pt>
                <c:pt idx="3654">
                  <c:v>0.59343857047745263</c:v>
                </c:pt>
                <c:pt idx="3655">
                  <c:v>0.59336264599448474</c:v>
                </c:pt>
                <c:pt idx="3656">
                  <c:v>0.59335928557476825</c:v>
                </c:pt>
                <c:pt idx="3657">
                  <c:v>0.59335865549607147</c:v>
                </c:pt>
                <c:pt idx="3658">
                  <c:v>0.59335844546983918</c:v>
                </c:pt>
                <c:pt idx="3659">
                  <c:v>0.59335834045672309</c:v>
                </c:pt>
                <c:pt idx="3660">
                  <c:v>0.59335823544360689</c:v>
                </c:pt>
                <c:pt idx="3661">
                  <c:v>0.59335382489272903</c:v>
                </c:pt>
                <c:pt idx="3662">
                  <c:v>0.59312185091917979</c:v>
                </c:pt>
                <c:pt idx="3663">
                  <c:v>0.5931214308667152</c:v>
                </c:pt>
                <c:pt idx="3664">
                  <c:v>0.59299562515358173</c:v>
                </c:pt>
                <c:pt idx="3665">
                  <c:v>0.59295498507763622</c:v>
                </c:pt>
                <c:pt idx="3666">
                  <c:v>0.59295172967103593</c:v>
                </c:pt>
                <c:pt idx="3667">
                  <c:v>0.59295130961857134</c:v>
                </c:pt>
                <c:pt idx="3668">
                  <c:v>0.59295109959233905</c:v>
                </c:pt>
                <c:pt idx="3669">
                  <c:v>0.59295088956610686</c:v>
                </c:pt>
                <c:pt idx="3670">
                  <c:v>0.59295067953987446</c:v>
                </c:pt>
                <c:pt idx="3671">
                  <c:v>0.59295057452675837</c:v>
                </c:pt>
                <c:pt idx="3672">
                  <c:v>0.59295046951364228</c:v>
                </c:pt>
                <c:pt idx="3673">
                  <c:v>0.59294280355616413</c:v>
                </c:pt>
                <c:pt idx="3674">
                  <c:v>0.5928566928009309</c:v>
                </c:pt>
                <c:pt idx="3675">
                  <c:v>0.5928563777615824</c:v>
                </c:pt>
                <c:pt idx="3676">
                  <c:v>0.59253346242945737</c:v>
                </c:pt>
                <c:pt idx="3677">
                  <c:v>0.59251025453079087</c:v>
                </c:pt>
                <c:pt idx="3678">
                  <c:v>0.59250836429470044</c:v>
                </c:pt>
                <c:pt idx="3679">
                  <c:v>0.59250773421600356</c:v>
                </c:pt>
                <c:pt idx="3680">
                  <c:v>0.59250741917665517</c:v>
                </c:pt>
                <c:pt idx="3681">
                  <c:v>0.59250710413730667</c:v>
                </c:pt>
                <c:pt idx="3682">
                  <c:v>0.59250699912419069</c:v>
                </c:pt>
                <c:pt idx="3683">
                  <c:v>0.59244892687096617</c:v>
                </c:pt>
                <c:pt idx="3684">
                  <c:v>0.59241259233278232</c:v>
                </c:pt>
                <c:pt idx="3685">
                  <c:v>0.59241248731966623</c:v>
                </c:pt>
                <c:pt idx="3686">
                  <c:v>0.59209587277450959</c:v>
                </c:pt>
                <c:pt idx="3687">
                  <c:v>0.5920810659251341</c:v>
                </c:pt>
                <c:pt idx="3688">
                  <c:v>0.59207928070215976</c:v>
                </c:pt>
                <c:pt idx="3689">
                  <c:v>0.59207907067592735</c:v>
                </c:pt>
                <c:pt idx="3690">
                  <c:v>0.59207865062346288</c:v>
                </c:pt>
                <c:pt idx="3691">
                  <c:v>0.59207854561034678</c:v>
                </c:pt>
                <c:pt idx="3692">
                  <c:v>0.59207844059723058</c:v>
                </c:pt>
                <c:pt idx="3693">
                  <c:v>0.59175468516017649</c:v>
                </c:pt>
                <c:pt idx="3694">
                  <c:v>0.59174376379609805</c:v>
                </c:pt>
                <c:pt idx="3695">
                  <c:v>0.59174029836326558</c:v>
                </c:pt>
                <c:pt idx="3696">
                  <c:v>0.59153814811469951</c:v>
                </c:pt>
                <c:pt idx="3697">
                  <c:v>0.59152880194736324</c:v>
                </c:pt>
                <c:pt idx="3698">
                  <c:v>0.59152754178996958</c:v>
                </c:pt>
                <c:pt idx="3699">
                  <c:v>0.59152743677685349</c:v>
                </c:pt>
                <c:pt idx="3700">
                  <c:v>0.59152733176373729</c:v>
                </c:pt>
                <c:pt idx="3701">
                  <c:v>0.5915270167243889</c:v>
                </c:pt>
                <c:pt idx="3702">
                  <c:v>0.5915269117112727</c:v>
                </c:pt>
                <c:pt idx="3703">
                  <c:v>0.59096341133007513</c:v>
                </c:pt>
                <c:pt idx="3704">
                  <c:v>0.59095973587101036</c:v>
                </c:pt>
                <c:pt idx="3705">
                  <c:v>0.59095511529390021</c:v>
                </c:pt>
                <c:pt idx="3706">
                  <c:v>0.59084338133832914</c:v>
                </c:pt>
                <c:pt idx="3707">
                  <c:v>0.5908388657743352</c:v>
                </c:pt>
                <c:pt idx="3708">
                  <c:v>0.59083771063005774</c:v>
                </c:pt>
                <c:pt idx="3709">
                  <c:v>0.59083729057759315</c:v>
                </c:pt>
                <c:pt idx="3710">
                  <c:v>0.59083708055136086</c:v>
                </c:pt>
                <c:pt idx="3711">
                  <c:v>0.59044758690360433</c:v>
                </c:pt>
                <c:pt idx="3712">
                  <c:v>0.59044674679867515</c:v>
                </c:pt>
                <c:pt idx="3713">
                  <c:v>0.59044664178555895</c:v>
                </c:pt>
                <c:pt idx="3714">
                  <c:v>0.59037712310267554</c:v>
                </c:pt>
                <c:pt idx="3715">
                  <c:v>0.59032430150525794</c:v>
                </c:pt>
                <c:pt idx="3716">
                  <c:v>0.59032083607242547</c:v>
                </c:pt>
                <c:pt idx="3717">
                  <c:v>0.5903202059937287</c:v>
                </c:pt>
                <c:pt idx="3718">
                  <c:v>0.59031999596749629</c:v>
                </c:pt>
                <c:pt idx="3719">
                  <c:v>0.59031978594126411</c:v>
                </c:pt>
                <c:pt idx="3720">
                  <c:v>0.59031957591503181</c:v>
                </c:pt>
                <c:pt idx="3721">
                  <c:v>0.59031947090191572</c:v>
                </c:pt>
                <c:pt idx="3722">
                  <c:v>0.59031159491820528</c:v>
                </c:pt>
                <c:pt idx="3723">
                  <c:v>0.59013391272569948</c:v>
                </c:pt>
                <c:pt idx="3724">
                  <c:v>0.59013349267323489</c:v>
                </c:pt>
                <c:pt idx="3725">
                  <c:v>0.58986350395164355</c:v>
                </c:pt>
                <c:pt idx="3726">
                  <c:v>0.58983357521354418</c:v>
                </c:pt>
                <c:pt idx="3727">
                  <c:v>0.58983073985940848</c:v>
                </c:pt>
                <c:pt idx="3728">
                  <c:v>0.58983000476759551</c:v>
                </c:pt>
                <c:pt idx="3729">
                  <c:v>0.5898298997544793</c:v>
                </c:pt>
                <c:pt idx="3730">
                  <c:v>0.58982979474136321</c:v>
                </c:pt>
                <c:pt idx="3731">
                  <c:v>0.58982968972824712</c:v>
                </c:pt>
                <c:pt idx="3732">
                  <c:v>0.58981519791822001</c:v>
                </c:pt>
                <c:pt idx="3733">
                  <c:v>0.58974200377627173</c:v>
                </c:pt>
                <c:pt idx="3734">
                  <c:v>0.58974168873692323</c:v>
                </c:pt>
                <c:pt idx="3735">
                  <c:v>0.5893901048240926</c:v>
                </c:pt>
                <c:pt idx="3736">
                  <c:v>0.58937361776485875</c:v>
                </c:pt>
                <c:pt idx="3737">
                  <c:v>0.58937109745007144</c:v>
                </c:pt>
                <c:pt idx="3738">
                  <c:v>0.58937057238449087</c:v>
                </c:pt>
                <c:pt idx="3739">
                  <c:v>0.58937036235825857</c:v>
                </c:pt>
                <c:pt idx="3740">
                  <c:v>0.58937025734514248</c:v>
                </c:pt>
                <c:pt idx="3741">
                  <c:v>0.58917314772615104</c:v>
                </c:pt>
                <c:pt idx="3742">
                  <c:v>0.58915056990618131</c:v>
                </c:pt>
                <c:pt idx="3743">
                  <c:v>0.58915046489306522</c:v>
                </c:pt>
                <c:pt idx="3744">
                  <c:v>0.58914825961762629</c:v>
                </c:pt>
                <c:pt idx="3745">
                  <c:v>0.58888562181416459</c:v>
                </c:pt>
                <c:pt idx="3746">
                  <c:v>0.58887176008283437</c:v>
                </c:pt>
                <c:pt idx="3747">
                  <c:v>0.5888711300041376</c:v>
                </c:pt>
                <c:pt idx="3748">
                  <c:v>0.58887060493855681</c:v>
                </c:pt>
                <c:pt idx="3749">
                  <c:v>0.58887039491232462</c:v>
                </c:pt>
                <c:pt idx="3750">
                  <c:v>0.58887028989920842</c:v>
                </c:pt>
                <c:pt idx="3751">
                  <c:v>0.58825900855016799</c:v>
                </c:pt>
                <c:pt idx="3752">
                  <c:v>0.58824913731725093</c:v>
                </c:pt>
                <c:pt idx="3753">
                  <c:v>0.58824588191065064</c:v>
                </c:pt>
                <c:pt idx="3754">
                  <c:v>0.58811209520069063</c:v>
                </c:pt>
                <c:pt idx="3755">
                  <c:v>0.58810505932190926</c:v>
                </c:pt>
                <c:pt idx="3756">
                  <c:v>0.5881040091907479</c:v>
                </c:pt>
                <c:pt idx="3757">
                  <c:v>0.58810379916451572</c:v>
                </c:pt>
                <c:pt idx="3758">
                  <c:v>0.58810369415139951</c:v>
                </c:pt>
                <c:pt idx="3759">
                  <c:v>0.58810358913828331</c:v>
                </c:pt>
                <c:pt idx="3760">
                  <c:v>0.58749944868114023</c:v>
                </c:pt>
                <c:pt idx="3761">
                  <c:v>0.58749566820895938</c:v>
                </c:pt>
                <c:pt idx="3762">
                  <c:v>0.58747550569066076</c:v>
                </c:pt>
                <c:pt idx="3763">
                  <c:v>0.58739905614211207</c:v>
                </c:pt>
                <c:pt idx="3764">
                  <c:v>0.5873955907092796</c:v>
                </c:pt>
                <c:pt idx="3765">
                  <c:v>0.58739496063058283</c:v>
                </c:pt>
                <c:pt idx="3766">
                  <c:v>0.58739464559123433</c:v>
                </c:pt>
                <c:pt idx="3767">
                  <c:v>0.58739454057811824</c:v>
                </c:pt>
                <c:pt idx="3768">
                  <c:v>0.58739443556500204</c:v>
                </c:pt>
                <c:pt idx="3769">
                  <c:v>0.58738781973868537</c:v>
                </c:pt>
                <c:pt idx="3770">
                  <c:v>0.58707068012794794</c:v>
                </c:pt>
                <c:pt idx="3771">
                  <c:v>0.58707026007548335</c:v>
                </c:pt>
                <c:pt idx="3772">
                  <c:v>0.5869438242836531</c:v>
                </c:pt>
                <c:pt idx="3773">
                  <c:v>0.58690160901096555</c:v>
                </c:pt>
                <c:pt idx="3774">
                  <c:v>0.58689856363059745</c:v>
                </c:pt>
                <c:pt idx="3775">
                  <c:v>0.58689814357813286</c:v>
                </c:pt>
                <c:pt idx="3776">
                  <c:v>0.58689793355190067</c:v>
                </c:pt>
                <c:pt idx="3777">
                  <c:v>0.58689782853878447</c:v>
                </c:pt>
                <c:pt idx="3778">
                  <c:v>0.58688932247637737</c:v>
                </c:pt>
                <c:pt idx="3779">
                  <c:v>0.58675858114678525</c:v>
                </c:pt>
                <c:pt idx="3780">
                  <c:v>0.58675837112055296</c:v>
                </c:pt>
                <c:pt idx="3781">
                  <c:v>0.5864361908802409</c:v>
                </c:pt>
                <c:pt idx="3782">
                  <c:v>0.58641392809961967</c:v>
                </c:pt>
                <c:pt idx="3783">
                  <c:v>0.58641140778483236</c:v>
                </c:pt>
                <c:pt idx="3784">
                  <c:v>0.58641098773236777</c:v>
                </c:pt>
                <c:pt idx="3785">
                  <c:v>0.58641088271925157</c:v>
                </c:pt>
                <c:pt idx="3786">
                  <c:v>0.58641067269301939</c:v>
                </c:pt>
                <c:pt idx="3787">
                  <c:v>0.58641056767990318</c:v>
                </c:pt>
                <c:pt idx="3788">
                  <c:v>0.58641046266678709</c:v>
                </c:pt>
                <c:pt idx="3789">
                  <c:v>0.58633810862976787</c:v>
                </c:pt>
                <c:pt idx="3790">
                  <c:v>0.5862848669798858</c:v>
                </c:pt>
                <c:pt idx="3791">
                  <c:v>0.58596510204124497</c:v>
                </c:pt>
                <c:pt idx="3792">
                  <c:v>0.58595250046730829</c:v>
                </c:pt>
                <c:pt idx="3793">
                  <c:v>0.58595061023121786</c:v>
                </c:pt>
                <c:pt idx="3794">
                  <c:v>0.58594998015252098</c:v>
                </c:pt>
                <c:pt idx="3795">
                  <c:v>0.58594966511317259</c:v>
                </c:pt>
                <c:pt idx="3796">
                  <c:v>0.5859495601000565</c:v>
                </c:pt>
                <c:pt idx="3797">
                  <c:v>0.58555859626867401</c:v>
                </c:pt>
                <c:pt idx="3798">
                  <c:v>0.58553696356674956</c:v>
                </c:pt>
                <c:pt idx="3799">
                  <c:v>0.58553412821261375</c:v>
                </c:pt>
                <c:pt idx="3800">
                  <c:v>0.58533281806897675</c:v>
                </c:pt>
                <c:pt idx="3801">
                  <c:v>0.58532504709838262</c:v>
                </c:pt>
                <c:pt idx="3802">
                  <c:v>0.58532378694098885</c:v>
                </c:pt>
                <c:pt idx="3803">
                  <c:v>0.58532336688852438</c:v>
                </c:pt>
                <c:pt idx="3804">
                  <c:v>0.58532326187540828</c:v>
                </c:pt>
                <c:pt idx="3805">
                  <c:v>0.58532315686229208</c:v>
                </c:pt>
                <c:pt idx="3806">
                  <c:v>0.58532305184917588</c:v>
                </c:pt>
                <c:pt idx="3807">
                  <c:v>0.58461452835459149</c:v>
                </c:pt>
                <c:pt idx="3808">
                  <c:v>0.584608122554507</c:v>
                </c:pt>
                <c:pt idx="3809">
                  <c:v>0.58460308192493238</c:v>
                </c:pt>
                <c:pt idx="3810">
                  <c:v>0.58449229308740658</c:v>
                </c:pt>
                <c:pt idx="3811">
                  <c:v>0.58448767251029654</c:v>
                </c:pt>
                <c:pt idx="3812">
                  <c:v>0.58448683240536736</c:v>
                </c:pt>
                <c:pt idx="3813">
                  <c:v>0.58448662237913518</c:v>
                </c:pt>
                <c:pt idx="3814">
                  <c:v>0.58448651736601898</c:v>
                </c:pt>
                <c:pt idx="3815">
                  <c:v>0.58448641235290288</c:v>
                </c:pt>
                <c:pt idx="3816">
                  <c:v>0.58397321325433549</c:v>
                </c:pt>
                <c:pt idx="3817">
                  <c:v>0.58397079795266427</c:v>
                </c:pt>
                <c:pt idx="3818">
                  <c:v>0.58390285446652279</c:v>
                </c:pt>
                <c:pt idx="3819">
                  <c:v>0.5838533932888218</c:v>
                </c:pt>
                <c:pt idx="3820">
                  <c:v>0.58384940279040853</c:v>
                </c:pt>
                <c:pt idx="3821">
                  <c:v>0.58384866769859556</c:v>
                </c:pt>
                <c:pt idx="3822">
                  <c:v>0.58384856268547947</c:v>
                </c:pt>
                <c:pt idx="3823">
                  <c:v>0.58384845767236326</c:v>
                </c:pt>
                <c:pt idx="3824">
                  <c:v>0.58384835265924706</c:v>
                </c:pt>
                <c:pt idx="3825">
                  <c:v>0.58383816638698172</c:v>
                </c:pt>
                <c:pt idx="3826">
                  <c:v>0.58358487475085641</c:v>
                </c:pt>
                <c:pt idx="3827">
                  <c:v>0.58358382461969494</c:v>
                </c:pt>
                <c:pt idx="3828">
                  <c:v>0.58332790765566611</c:v>
                </c:pt>
                <c:pt idx="3829">
                  <c:v>0.58330144435039943</c:v>
                </c:pt>
                <c:pt idx="3830">
                  <c:v>0.58329976414054108</c:v>
                </c:pt>
                <c:pt idx="3831">
                  <c:v>0.58329923907496051</c:v>
                </c:pt>
                <c:pt idx="3832">
                  <c:v>0.58329892403561212</c:v>
                </c:pt>
                <c:pt idx="3833">
                  <c:v>0.58328212193702988</c:v>
                </c:pt>
                <c:pt idx="3834">
                  <c:v>0.58317847399140155</c:v>
                </c:pt>
                <c:pt idx="3835">
                  <c:v>0.58317836897828546</c:v>
                </c:pt>
                <c:pt idx="3836">
                  <c:v>0.58283508110162963</c:v>
                </c:pt>
                <c:pt idx="3837">
                  <c:v>0.58282300459327363</c:v>
                </c:pt>
                <c:pt idx="3838">
                  <c:v>0.58282121937029929</c:v>
                </c:pt>
                <c:pt idx="3839">
                  <c:v>0.58282079931783481</c:v>
                </c:pt>
                <c:pt idx="3840">
                  <c:v>0.58282058929160252</c:v>
                </c:pt>
                <c:pt idx="3841">
                  <c:v>0.58282037926537023</c:v>
                </c:pt>
                <c:pt idx="3842">
                  <c:v>0.58282027425225413</c:v>
                </c:pt>
                <c:pt idx="3843">
                  <c:v>0.58256047180292825</c:v>
                </c:pt>
                <c:pt idx="3844">
                  <c:v>0.58252602750083482</c:v>
                </c:pt>
                <c:pt idx="3845">
                  <c:v>0.58252329715981532</c:v>
                </c:pt>
                <c:pt idx="3846">
                  <c:v>0.58226317967114094</c:v>
                </c:pt>
                <c:pt idx="3847">
                  <c:v>0.58225257334641101</c:v>
                </c:pt>
                <c:pt idx="3848">
                  <c:v>0.58224973799227531</c:v>
                </c:pt>
                <c:pt idx="3849">
                  <c:v>0.5822495279660429</c:v>
                </c:pt>
                <c:pt idx="3850">
                  <c:v>0.58224931793981072</c:v>
                </c:pt>
                <c:pt idx="3851">
                  <c:v>0.58224921292669451</c:v>
                </c:pt>
                <c:pt idx="3852">
                  <c:v>0.58150645515624899</c:v>
                </c:pt>
                <c:pt idx="3853">
                  <c:v>0.58149290846426727</c:v>
                </c:pt>
                <c:pt idx="3854">
                  <c:v>0.58149280345115106</c:v>
                </c:pt>
                <c:pt idx="3855">
                  <c:v>0.58148923300520239</c:v>
                </c:pt>
                <c:pt idx="3856">
                  <c:v>0.58135996185923622</c:v>
                </c:pt>
                <c:pt idx="3857">
                  <c:v>0.58135313600668725</c:v>
                </c:pt>
                <c:pt idx="3858">
                  <c:v>0.58135240091487428</c:v>
                </c:pt>
                <c:pt idx="3859">
                  <c:v>0.58135219088864198</c:v>
                </c:pt>
                <c:pt idx="3860">
                  <c:v>0.58135208587552589</c:v>
                </c:pt>
                <c:pt idx="3861">
                  <c:v>0.58135198086240969</c:v>
                </c:pt>
                <c:pt idx="3862">
                  <c:v>0.5813518758492936</c:v>
                </c:pt>
                <c:pt idx="3863">
                  <c:v>0.58061772915437138</c:v>
                </c:pt>
                <c:pt idx="3864">
                  <c:v>0.58061310857726123</c:v>
                </c:pt>
                <c:pt idx="3865">
                  <c:v>0.58059462626882097</c:v>
                </c:pt>
                <c:pt idx="3866">
                  <c:v>0.58052216721868555</c:v>
                </c:pt>
                <c:pt idx="3867">
                  <c:v>0.58051681154976253</c:v>
                </c:pt>
                <c:pt idx="3868">
                  <c:v>0.58051618147106576</c:v>
                </c:pt>
                <c:pt idx="3869">
                  <c:v>0.58051576141860117</c:v>
                </c:pt>
                <c:pt idx="3870">
                  <c:v>0.58051565640548497</c:v>
                </c:pt>
                <c:pt idx="3871">
                  <c:v>0.58051555139236899</c:v>
                </c:pt>
                <c:pt idx="3872">
                  <c:v>0.58051544637925279</c:v>
                </c:pt>
                <c:pt idx="3873">
                  <c:v>0.58050725535619396</c:v>
                </c:pt>
                <c:pt idx="3874">
                  <c:v>0.5800925585605643</c:v>
                </c:pt>
                <c:pt idx="3875">
                  <c:v>0.58009098336382214</c:v>
                </c:pt>
                <c:pt idx="3876">
                  <c:v>0.57995782673255891</c:v>
                </c:pt>
                <c:pt idx="3877">
                  <c:v>0.57992012702386531</c:v>
                </c:pt>
                <c:pt idx="3878">
                  <c:v>0.5799173966828457</c:v>
                </c:pt>
                <c:pt idx="3879">
                  <c:v>0.57991676660414893</c:v>
                </c:pt>
                <c:pt idx="3880">
                  <c:v>0.57991666159103272</c:v>
                </c:pt>
                <c:pt idx="3881">
                  <c:v>0.57990448006956075</c:v>
                </c:pt>
                <c:pt idx="3882">
                  <c:v>0.57973204853286175</c:v>
                </c:pt>
                <c:pt idx="3883">
                  <c:v>0.57973120842793269</c:v>
                </c:pt>
                <c:pt idx="3884">
                  <c:v>0.57941501393524053</c:v>
                </c:pt>
                <c:pt idx="3885">
                  <c:v>0.57939380128578066</c:v>
                </c:pt>
                <c:pt idx="3886">
                  <c:v>0.57939222608903851</c:v>
                </c:pt>
                <c:pt idx="3887">
                  <c:v>0.57939159601034174</c:v>
                </c:pt>
                <c:pt idx="3888">
                  <c:v>0.57939128097099335</c:v>
                </c:pt>
                <c:pt idx="3889">
                  <c:v>0.57939117595787715</c:v>
                </c:pt>
                <c:pt idx="3890">
                  <c:v>0.57939107094476094</c:v>
                </c:pt>
                <c:pt idx="3891">
                  <c:v>0.57939096593164485</c:v>
                </c:pt>
                <c:pt idx="3892">
                  <c:v>0.57930737549119882</c:v>
                </c:pt>
                <c:pt idx="3893">
                  <c:v>0.57923649163780555</c:v>
                </c:pt>
                <c:pt idx="3894">
                  <c:v>0.57923596657222487</c:v>
                </c:pt>
                <c:pt idx="3895">
                  <c:v>0.57892796310259154</c:v>
                </c:pt>
                <c:pt idx="3896">
                  <c:v>0.57891609662046783</c:v>
                </c:pt>
                <c:pt idx="3897">
                  <c:v>0.57891378633191293</c:v>
                </c:pt>
                <c:pt idx="3898">
                  <c:v>0.57891347129256443</c:v>
                </c:pt>
                <c:pt idx="3899">
                  <c:v>0.57891326126633214</c:v>
                </c:pt>
                <c:pt idx="3900">
                  <c:v>0.57891326126633214</c:v>
                </c:pt>
                <c:pt idx="3901">
                  <c:v>0.57845151859467248</c:v>
                </c:pt>
                <c:pt idx="3902">
                  <c:v>0.57842610542056705</c:v>
                </c:pt>
                <c:pt idx="3903">
                  <c:v>0.57842600040745085</c:v>
                </c:pt>
                <c:pt idx="3904">
                  <c:v>0.57842316505331515</c:v>
                </c:pt>
                <c:pt idx="3905">
                  <c:v>0.57823351136556955</c:v>
                </c:pt>
                <c:pt idx="3906">
                  <c:v>0.57822668551302059</c:v>
                </c:pt>
                <c:pt idx="3907">
                  <c:v>0.5782260554343237</c:v>
                </c:pt>
                <c:pt idx="3908">
                  <c:v>0.57822553036874313</c:v>
                </c:pt>
                <c:pt idx="3909">
                  <c:v>0.57822542535562693</c:v>
                </c:pt>
                <c:pt idx="3910">
                  <c:v>0.57740695312844581</c:v>
                </c:pt>
                <c:pt idx="3911">
                  <c:v>0.57739697688241254</c:v>
                </c:pt>
                <c:pt idx="3912">
                  <c:v>0.57739120116102494</c:v>
                </c:pt>
                <c:pt idx="3913">
                  <c:v>0.57727726193001505</c:v>
                </c:pt>
                <c:pt idx="3914">
                  <c:v>0.57727264135290501</c:v>
                </c:pt>
                <c:pt idx="3915">
                  <c:v>0.57727159122174365</c:v>
                </c:pt>
                <c:pt idx="3916">
                  <c:v>0.57727138119551125</c:v>
                </c:pt>
                <c:pt idx="3917">
                  <c:v>0.57727127618239515</c:v>
                </c:pt>
                <c:pt idx="3918">
                  <c:v>0.57663248139692647</c:v>
                </c:pt>
                <c:pt idx="3919">
                  <c:v>0.57662943601655847</c:v>
                </c:pt>
                <c:pt idx="3920">
                  <c:v>0.57656075743860402</c:v>
                </c:pt>
                <c:pt idx="3921">
                  <c:v>0.57651360654945805</c:v>
                </c:pt>
                <c:pt idx="3922">
                  <c:v>0.57651035114285776</c:v>
                </c:pt>
                <c:pt idx="3923">
                  <c:v>0.57651003610350937</c:v>
                </c:pt>
                <c:pt idx="3924">
                  <c:v>0.57650993109039317</c:v>
                </c:pt>
                <c:pt idx="3925">
                  <c:v>0.57649890471319876</c:v>
                </c:pt>
                <c:pt idx="3926">
                  <c:v>0.5761708437383829</c:v>
                </c:pt>
                <c:pt idx="3927">
                  <c:v>0.57617000363345383</c:v>
                </c:pt>
                <c:pt idx="3928">
                  <c:v>0.57591009617101174</c:v>
                </c:pt>
                <c:pt idx="3929">
                  <c:v>0.575885208062487</c:v>
                </c:pt>
                <c:pt idx="3930">
                  <c:v>0.57588405291820943</c:v>
                </c:pt>
                <c:pt idx="3931">
                  <c:v>0.57588331782639646</c:v>
                </c:pt>
                <c:pt idx="3932">
                  <c:v>0.57588321281328037</c:v>
                </c:pt>
                <c:pt idx="3933">
                  <c:v>0.57588310780016427</c:v>
                </c:pt>
                <c:pt idx="3934">
                  <c:v>0.57588300278704807</c:v>
                </c:pt>
                <c:pt idx="3935">
                  <c:v>0.57588289777393198</c:v>
                </c:pt>
                <c:pt idx="3936">
                  <c:v>0.5758617901375882</c:v>
                </c:pt>
                <c:pt idx="3937">
                  <c:v>0.5757130915651365</c:v>
                </c:pt>
                <c:pt idx="3938">
                  <c:v>0.57571277652578812</c:v>
                </c:pt>
                <c:pt idx="3939">
                  <c:v>0.57536140263918956</c:v>
                </c:pt>
                <c:pt idx="3940">
                  <c:v>0.57534722586851106</c:v>
                </c:pt>
                <c:pt idx="3941">
                  <c:v>0.57534481056683973</c:v>
                </c:pt>
                <c:pt idx="3942">
                  <c:v>0.57534386544879457</c:v>
                </c:pt>
                <c:pt idx="3943">
                  <c:v>0.57534365542256227</c:v>
                </c:pt>
                <c:pt idx="3944">
                  <c:v>0.57534355040944618</c:v>
                </c:pt>
                <c:pt idx="3945">
                  <c:v>0.57506201024507964</c:v>
                </c:pt>
                <c:pt idx="3946">
                  <c:v>0.57500603825417795</c:v>
                </c:pt>
                <c:pt idx="3947">
                  <c:v>0.57500582822794566</c:v>
                </c:pt>
                <c:pt idx="3948">
                  <c:v>0.57500414801808741</c:v>
                </c:pt>
                <c:pt idx="3949">
                  <c:v>0.57475232656558806</c:v>
                </c:pt>
                <c:pt idx="3950">
                  <c:v>0.57474287538513558</c:v>
                </c:pt>
                <c:pt idx="3951">
                  <c:v>0.57474193026709042</c:v>
                </c:pt>
                <c:pt idx="3952">
                  <c:v>0.57474119517527744</c:v>
                </c:pt>
                <c:pt idx="3953">
                  <c:v>0.57474109016216124</c:v>
                </c:pt>
                <c:pt idx="3954">
                  <c:v>0.57474098514904504</c:v>
                </c:pt>
                <c:pt idx="3955">
                  <c:v>0.57474088013592906</c:v>
                </c:pt>
                <c:pt idx="3956">
                  <c:v>0.57386979633756252</c:v>
                </c:pt>
                <c:pt idx="3957">
                  <c:v>0.57384742854382509</c:v>
                </c:pt>
                <c:pt idx="3958">
                  <c:v>0.573847323530709</c:v>
                </c:pt>
                <c:pt idx="3959">
                  <c:v>0.57384511825527007</c:v>
                </c:pt>
                <c:pt idx="3960">
                  <c:v>0.57371028141414859</c:v>
                </c:pt>
                <c:pt idx="3961">
                  <c:v>0.57370387561406422</c:v>
                </c:pt>
                <c:pt idx="3962">
                  <c:v>0.57370272046978665</c:v>
                </c:pt>
                <c:pt idx="3963">
                  <c:v>0.57370230041732206</c:v>
                </c:pt>
                <c:pt idx="3964">
                  <c:v>0.57370219540420597</c:v>
                </c:pt>
                <c:pt idx="3965">
                  <c:v>0.57370209039108988</c:v>
                </c:pt>
                <c:pt idx="3966">
                  <c:v>0.57281682982204485</c:v>
                </c:pt>
                <c:pt idx="3967">
                  <c:v>0.57281199921870241</c:v>
                </c:pt>
                <c:pt idx="3968">
                  <c:v>0.57279152166105551</c:v>
                </c:pt>
                <c:pt idx="3969">
                  <c:v>0.572722002978172</c:v>
                </c:pt>
                <c:pt idx="3970">
                  <c:v>0.57271769744041023</c:v>
                </c:pt>
                <c:pt idx="3971">
                  <c:v>0.57271717237482966</c:v>
                </c:pt>
                <c:pt idx="3972">
                  <c:v>0.57271696234859726</c:v>
                </c:pt>
                <c:pt idx="3973">
                  <c:v>0.57271675232236507</c:v>
                </c:pt>
                <c:pt idx="3974">
                  <c:v>0.57271664730924887</c:v>
                </c:pt>
                <c:pt idx="3975">
                  <c:v>0.57270866631242234</c:v>
                </c:pt>
                <c:pt idx="3976">
                  <c:v>0.57218255060056999</c:v>
                </c:pt>
                <c:pt idx="3977">
                  <c:v>0.57217919018085361</c:v>
                </c:pt>
                <c:pt idx="3978">
                  <c:v>0.57204687365451945</c:v>
                </c:pt>
                <c:pt idx="3979">
                  <c:v>0.57200938397205814</c:v>
                </c:pt>
                <c:pt idx="3980">
                  <c:v>0.57200612856545785</c:v>
                </c:pt>
                <c:pt idx="3981">
                  <c:v>0.57200570851299326</c:v>
                </c:pt>
                <c:pt idx="3982">
                  <c:v>0.57200560349987706</c:v>
                </c:pt>
                <c:pt idx="3983">
                  <c:v>0.57199384203086967</c:v>
                </c:pt>
                <c:pt idx="3984">
                  <c:v>0.57177404957879241</c:v>
                </c:pt>
                <c:pt idx="3985">
                  <c:v>0.57177289443451484</c:v>
                </c:pt>
                <c:pt idx="3986">
                  <c:v>0.57145922025661</c:v>
                </c:pt>
                <c:pt idx="3987">
                  <c:v>0.57143874269896311</c:v>
                </c:pt>
                <c:pt idx="3988">
                  <c:v>0.57143674744975648</c:v>
                </c:pt>
                <c:pt idx="3989">
                  <c:v>0.5714362223841758</c:v>
                </c:pt>
                <c:pt idx="3990">
                  <c:v>0.57143611737105959</c:v>
                </c:pt>
                <c:pt idx="3991">
                  <c:v>0.57143590734482741</c:v>
                </c:pt>
                <c:pt idx="3992">
                  <c:v>0.57134717126169066</c:v>
                </c:pt>
                <c:pt idx="3993">
                  <c:v>0.57124383835541059</c:v>
                </c:pt>
                <c:pt idx="3994">
                  <c:v>0.5712436283291783</c:v>
                </c:pt>
                <c:pt idx="3995">
                  <c:v>0.57094864648594612</c:v>
                </c:pt>
                <c:pt idx="3996">
                  <c:v>0.5709374100825193</c:v>
                </c:pt>
                <c:pt idx="3997">
                  <c:v>0.57093646496447414</c:v>
                </c:pt>
                <c:pt idx="3998">
                  <c:v>0.57093625493824174</c:v>
                </c:pt>
                <c:pt idx="3999">
                  <c:v>0.57093604491200955</c:v>
                </c:pt>
                <c:pt idx="4000">
                  <c:v>0.57093572987266117</c:v>
                </c:pt>
                <c:pt idx="4001">
                  <c:v>0.57040058303282082</c:v>
                </c:pt>
                <c:pt idx="4002">
                  <c:v>0.5703601529831076</c:v>
                </c:pt>
                <c:pt idx="4003">
                  <c:v>0.57035784269455259</c:v>
                </c:pt>
                <c:pt idx="4004">
                  <c:v>0.57016241328541928</c:v>
                </c:pt>
                <c:pt idx="4005">
                  <c:v>0.57015453730170895</c:v>
                </c:pt>
                <c:pt idx="4006">
                  <c:v>0.57015348717054759</c:v>
                </c:pt>
                <c:pt idx="4007">
                  <c:v>0.57015275207873461</c:v>
                </c:pt>
                <c:pt idx="4008">
                  <c:v>0.57015243703938623</c:v>
                </c:pt>
                <c:pt idx="4009">
                  <c:v>0.57015233202627003</c:v>
                </c:pt>
                <c:pt idx="4010">
                  <c:v>0.56915880293448651</c:v>
                </c:pt>
                <c:pt idx="4011">
                  <c:v>0.56914641138678224</c:v>
                </c:pt>
                <c:pt idx="4012">
                  <c:v>0.56914630637366614</c:v>
                </c:pt>
                <c:pt idx="4013">
                  <c:v>0.5691413707572075</c:v>
                </c:pt>
                <c:pt idx="4014">
                  <c:v>0.56903530750990794</c:v>
                </c:pt>
                <c:pt idx="4015">
                  <c:v>0.56903037189344952</c:v>
                </c:pt>
                <c:pt idx="4016">
                  <c:v>0.56902942677540425</c:v>
                </c:pt>
                <c:pt idx="4017">
                  <c:v>0.56902879669670736</c:v>
                </c:pt>
                <c:pt idx="4018">
                  <c:v>0.56902869168359127</c:v>
                </c:pt>
                <c:pt idx="4019">
                  <c:v>0.56826545635549874</c:v>
                </c:pt>
                <c:pt idx="4020">
                  <c:v>0.56826010068657573</c:v>
                </c:pt>
                <c:pt idx="4021">
                  <c:v>0.56819089704304071</c:v>
                </c:pt>
                <c:pt idx="4022">
                  <c:v>0.56814500631128828</c:v>
                </c:pt>
                <c:pt idx="4023">
                  <c:v>0.56814164589157179</c:v>
                </c:pt>
                <c:pt idx="4024">
                  <c:v>0.56814101581287502</c:v>
                </c:pt>
                <c:pt idx="4025">
                  <c:v>0.56814080578664283</c:v>
                </c:pt>
                <c:pt idx="4026">
                  <c:v>0.56814070077352663</c:v>
                </c:pt>
                <c:pt idx="4027">
                  <c:v>0.56814059576041043</c:v>
                </c:pt>
                <c:pt idx="4028">
                  <c:v>0.56812725909466089</c:v>
                </c:pt>
                <c:pt idx="4029">
                  <c:v>0.5677216984401352</c:v>
                </c:pt>
                <c:pt idx="4030">
                  <c:v>0.56771949316469628</c:v>
                </c:pt>
                <c:pt idx="4031">
                  <c:v>0.56746032079406716</c:v>
                </c:pt>
                <c:pt idx="4032">
                  <c:v>0.56743522265931012</c:v>
                </c:pt>
                <c:pt idx="4033">
                  <c:v>0.5674331223969874</c:v>
                </c:pt>
                <c:pt idx="4034">
                  <c:v>0.5674328073576389</c:v>
                </c:pt>
                <c:pt idx="4035">
                  <c:v>0.56743259733140672</c:v>
                </c:pt>
                <c:pt idx="4036">
                  <c:v>0.56743238730517442</c:v>
                </c:pt>
                <c:pt idx="4037">
                  <c:v>0.56743228229205833</c:v>
                </c:pt>
                <c:pt idx="4038">
                  <c:v>0.56740896938027552</c:v>
                </c:pt>
                <c:pt idx="4039">
                  <c:v>0.56722131094173656</c:v>
                </c:pt>
                <c:pt idx="4040">
                  <c:v>0.56722089088927208</c:v>
                </c:pt>
                <c:pt idx="4041">
                  <c:v>0.56688831435046239</c:v>
                </c:pt>
                <c:pt idx="4042">
                  <c:v>0.56687518771094503</c:v>
                </c:pt>
                <c:pt idx="4043">
                  <c:v>0.56687319246173851</c:v>
                </c:pt>
                <c:pt idx="4044">
                  <c:v>0.56687277240927392</c:v>
                </c:pt>
                <c:pt idx="4045">
                  <c:v>0.56687245736992553</c:v>
                </c:pt>
                <c:pt idx="4046">
                  <c:v>0.56687235235680933</c:v>
                </c:pt>
                <c:pt idx="4047">
                  <c:v>0.56654828188040685</c:v>
                </c:pt>
                <c:pt idx="4048">
                  <c:v>0.56654817686729064</c:v>
                </c:pt>
                <c:pt idx="4049">
                  <c:v>0.56647508773845856</c:v>
                </c:pt>
                <c:pt idx="4050">
                  <c:v>0.56647487771222627</c:v>
                </c:pt>
                <c:pt idx="4051">
                  <c:v>0.56647361755483261</c:v>
                </c:pt>
                <c:pt idx="4052">
                  <c:v>0.56622200612856544</c:v>
                </c:pt>
                <c:pt idx="4053">
                  <c:v>0.5662145501973197</c:v>
                </c:pt>
                <c:pt idx="4054">
                  <c:v>0.56621265996122916</c:v>
                </c:pt>
                <c:pt idx="4055">
                  <c:v>0.56621223990876457</c:v>
                </c:pt>
                <c:pt idx="4056">
                  <c:v>0.56621213489564848</c:v>
                </c:pt>
                <c:pt idx="4057">
                  <c:v>0.56621181985629998</c:v>
                </c:pt>
                <c:pt idx="4058">
                  <c:v>0.56521041478080614</c:v>
                </c:pt>
                <c:pt idx="4059">
                  <c:v>0.56518185121321651</c:v>
                </c:pt>
                <c:pt idx="4060">
                  <c:v>0.56518174620010031</c:v>
                </c:pt>
                <c:pt idx="4061">
                  <c:v>0.56517828076726784</c:v>
                </c:pt>
                <c:pt idx="4062">
                  <c:v>0.56505226502790196</c:v>
                </c:pt>
                <c:pt idx="4063">
                  <c:v>0.56504680434586274</c:v>
                </c:pt>
                <c:pt idx="4064">
                  <c:v>0.56504575421470138</c:v>
                </c:pt>
                <c:pt idx="4065">
                  <c:v>0.56504543917535299</c:v>
                </c:pt>
                <c:pt idx="4066">
                  <c:v>0.56397126001037523</c:v>
                </c:pt>
                <c:pt idx="4067">
                  <c:v>0.56396012862006462</c:v>
                </c:pt>
                <c:pt idx="4068">
                  <c:v>0.56394154129850826</c:v>
                </c:pt>
                <c:pt idx="4069">
                  <c:v>0.56386992235330191</c:v>
                </c:pt>
                <c:pt idx="4070">
                  <c:v>0.56386645692046944</c:v>
                </c:pt>
                <c:pt idx="4071">
                  <c:v>0.56386603686800485</c:v>
                </c:pt>
                <c:pt idx="4072">
                  <c:v>0.56386561681554026</c:v>
                </c:pt>
                <c:pt idx="4073">
                  <c:v>0.56386540678930797</c:v>
                </c:pt>
                <c:pt idx="4074">
                  <c:v>0.56386519676307567</c:v>
                </c:pt>
                <c:pt idx="4075">
                  <c:v>0.56386509174995958</c:v>
                </c:pt>
                <c:pt idx="4076">
                  <c:v>0.56385511550392642</c:v>
                </c:pt>
                <c:pt idx="4077">
                  <c:v>0.56385501049081033</c:v>
                </c:pt>
                <c:pt idx="4078">
                  <c:v>0.56324708956148628</c:v>
                </c:pt>
                <c:pt idx="4079">
                  <c:v>0.56324278402372463</c:v>
                </c:pt>
                <c:pt idx="4080">
                  <c:v>0.56311267277282928</c:v>
                </c:pt>
                <c:pt idx="4081">
                  <c:v>0.56307339786739363</c:v>
                </c:pt>
                <c:pt idx="4082">
                  <c:v>0.56307119259195471</c:v>
                </c:pt>
                <c:pt idx="4083">
                  <c:v>0.56307087755260632</c:v>
                </c:pt>
                <c:pt idx="4084">
                  <c:v>0.56307077253949012</c:v>
                </c:pt>
                <c:pt idx="4085">
                  <c:v>0.56305638574257921</c:v>
                </c:pt>
                <c:pt idx="4086">
                  <c:v>0.56277684082741941</c:v>
                </c:pt>
                <c:pt idx="4087">
                  <c:v>0.56277526563067726</c:v>
                </c:pt>
                <c:pt idx="4088">
                  <c:v>0.56245581573138481</c:v>
                </c:pt>
                <c:pt idx="4089">
                  <c:v>0.5624360732655509</c:v>
                </c:pt>
                <c:pt idx="4090">
                  <c:v>0.56243365796387967</c:v>
                </c:pt>
                <c:pt idx="4091">
                  <c:v>0.5624332379114152</c:v>
                </c:pt>
                <c:pt idx="4092">
                  <c:v>0.56243281785895061</c:v>
                </c:pt>
                <c:pt idx="4093">
                  <c:v>0.5624327128458344</c:v>
                </c:pt>
                <c:pt idx="4094">
                  <c:v>0.56243260783271831</c:v>
                </c:pt>
                <c:pt idx="4095">
                  <c:v>0.56233431555601299</c:v>
                </c:pt>
                <c:pt idx="4096">
                  <c:v>0.56233421054289678</c:v>
                </c:pt>
                <c:pt idx="4097">
                  <c:v>0.56221008503962144</c:v>
                </c:pt>
                <c:pt idx="4098">
                  <c:v>0.56220945496092467</c:v>
                </c:pt>
                <c:pt idx="4099">
                  <c:v>0.56189819608469094</c:v>
                </c:pt>
                <c:pt idx="4100">
                  <c:v>0.56188433435336071</c:v>
                </c:pt>
                <c:pt idx="4101">
                  <c:v>0.56188359926154785</c:v>
                </c:pt>
                <c:pt idx="4102">
                  <c:v>0.56188328422219935</c:v>
                </c:pt>
                <c:pt idx="4103">
                  <c:v>0.56188317920908326</c:v>
                </c:pt>
                <c:pt idx="4104">
                  <c:v>0.56188307419596706</c:v>
                </c:pt>
                <c:pt idx="4105">
                  <c:v>0.56188296918285086</c:v>
                </c:pt>
                <c:pt idx="4106">
                  <c:v>0.56128544455202456</c:v>
                </c:pt>
                <c:pt idx="4107">
                  <c:v>0.56122936754800667</c:v>
                </c:pt>
                <c:pt idx="4108">
                  <c:v>0.56122926253489058</c:v>
                </c:pt>
                <c:pt idx="4109">
                  <c:v>0.56122548206270961</c:v>
                </c:pt>
                <c:pt idx="4110">
                  <c:v>0.56103278299459602</c:v>
                </c:pt>
                <c:pt idx="4111">
                  <c:v>0.56102606215516315</c:v>
                </c:pt>
                <c:pt idx="4112">
                  <c:v>0.56102543207646627</c:v>
                </c:pt>
                <c:pt idx="4113">
                  <c:v>0.5610248019977695</c:v>
                </c:pt>
                <c:pt idx="4114">
                  <c:v>0.5610246969846534</c:v>
                </c:pt>
                <c:pt idx="4115">
                  <c:v>0.55985044031999598</c:v>
                </c:pt>
                <c:pt idx="4116">
                  <c:v>0.55982723242132937</c:v>
                </c:pt>
                <c:pt idx="4117">
                  <c:v>0.55982702239509718</c:v>
                </c:pt>
                <c:pt idx="4118">
                  <c:v>0.55982303189668392</c:v>
                </c:pt>
                <c:pt idx="4119">
                  <c:v>0.55971959397728777</c:v>
                </c:pt>
                <c:pt idx="4120">
                  <c:v>0.55971465836082923</c:v>
                </c:pt>
                <c:pt idx="4121">
                  <c:v>0.55971423830836464</c:v>
                </c:pt>
                <c:pt idx="4122">
                  <c:v>0.55971381825590016</c:v>
                </c:pt>
                <c:pt idx="4123">
                  <c:v>0.55971360822966787</c:v>
                </c:pt>
                <c:pt idx="4124">
                  <c:v>0.55971339820343569</c:v>
                </c:pt>
                <c:pt idx="4125">
                  <c:v>0.5587972637782459</c:v>
                </c:pt>
                <c:pt idx="4126">
                  <c:v>0.55878802262402572</c:v>
                </c:pt>
                <c:pt idx="4127">
                  <c:v>0.55871892399360679</c:v>
                </c:pt>
                <c:pt idx="4128">
                  <c:v>0.55867219315692529</c:v>
                </c:pt>
                <c:pt idx="4129">
                  <c:v>0.55866935780278959</c:v>
                </c:pt>
                <c:pt idx="4130">
                  <c:v>0.55866809764539593</c:v>
                </c:pt>
                <c:pt idx="4131">
                  <c:v>0.55866788761916364</c:v>
                </c:pt>
                <c:pt idx="4132">
                  <c:v>0.55866778260604755</c:v>
                </c:pt>
                <c:pt idx="4133">
                  <c:v>0.55866757257981514</c:v>
                </c:pt>
                <c:pt idx="4134">
                  <c:v>0.55865308076978815</c:v>
                </c:pt>
                <c:pt idx="4135">
                  <c:v>0.55817107056671378</c:v>
                </c:pt>
                <c:pt idx="4136">
                  <c:v>0.5581673951076489</c:v>
                </c:pt>
                <c:pt idx="4137">
                  <c:v>0.55791599370761413</c:v>
                </c:pt>
                <c:pt idx="4138">
                  <c:v>0.55788911034988264</c:v>
                </c:pt>
                <c:pt idx="4139">
                  <c:v>0.55788616998263085</c:v>
                </c:pt>
                <c:pt idx="4140">
                  <c:v>0.55788585494328236</c:v>
                </c:pt>
                <c:pt idx="4141">
                  <c:v>0.55788564491705017</c:v>
                </c:pt>
                <c:pt idx="4142">
                  <c:v>0.55788543489081788</c:v>
                </c:pt>
                <c:pt idx="4143">
                  <c:v>0.55788532987770179</c:v>
                </c:pt>
                <c:pt idx="4144">
                  <c:v>0.55788522486458558</c:v>
                </c:pt>
                <c:pt idx="4145">
                  <c:v>0.55785687132322825</c:v>
                </c:pt>
                <c:pt idx="4146">
                  <c:v>0.55762216700865941</c:v>
                </c:pt>
                <c:pt idx="4147">
                  <c:v>0.55762090685126564</c:v>
                </c:pt>
                <c:pt idx="4148">
                  <c:v>0.55727992926316494</c:v>
                </c:pt>
                <c:pt idx="4149">
                  <c:v>0.55726491238755727</c:v>
                </c:pt>
                <c:pt idx="4150">
                  <c:v>0.55726302215146672</c:v>
                </c:pt>
                <c:pt idx="4151">
                  <c:v>0.55726270711211834</c:v>
                </c:pt>
                <c:pt idx="4152">
                  <c:v>0.55726249708588604</c:v>
                </c:pt>
                <c:pt idx="4153">
                  <c:v>0.55726239207276995</c:v>
                </c:pt>
                <c:pt idx="4154">
                  <c:v>0.55726228705965375</c:v>
                </c:pt>
                <c:pt idx="4155">
                  <c:v>0.55726218204653755</c:v>
                </c:pt>
                <c:pt idx="4156">
                  <c:v>0.55690755275333892</c:v>
                </c:pt>
                <c:pt idx="4157">
                  <c:v>0.55690744774022272</c:v>
                </c:pt>
                <c:pt idx="4158">
                  <c:v>0.55681461614555661</c:v>
                </c:pt>
                <c:pt idx="4159">
                  <c:v>0.55681388105374363</c:v>
                </c:pt>
                <c:pt idx="4160">
                  <c:v>0.5568117807914208</c:v>
                </c:pt>
                <c:pt idx="4161">
                  <c:v>0.55656205960124416</c:v>
                </c:pt>
                <c:pt idx="4162">
                  <c:v>0.55655292346014018</c:v>
                </c:pt>
                <c:pt idx="4163">
                  <c:v>0.55655103322404975</c:v>
                </c:pt>
                <c:pt idx="4164">
                  <c:v>0.55655092821093355</c:v>
                </c:pt>
                <c:pt idx="4165">
                  <c:v>0.55655061317158516</c:v>
                </c:pt>
                <c:pt idx="4166">
                  <c:v>0.55655029813223678</c:v>
                </c:pt>
                <c:pt idx="4167">
                  <c:v>0.55655019311912057</c:v>
                </c:pt>
                <c:pt idx="4168">
                  <c:v>0.55539819923508449</c:v>
                </c:pt>
                <c:pt idx="4169">
                  <c:v>0.5553629148280621</c:v>
                </c:pt>
                <c:pt idx="4170">
                  <c:v>0.5553627048018297</c:v>
                </c:pt>
                <c:pt idx="4171">
                  <c:v>0.55535902934276493</c:v>
                </c:pt>
                <c:pt idx="4172">
                  <c:v>0.55522681782954697</c:v>
                </c:pt>
                <c:pt idx="4173">
                  <c:v>0.55521999197699801</c:v>
                </c:pt>
                <c:pt idx="4174">
                  <c:v>0.55521925688518503</c:v>
                </c:pt>
                <c:pt idx="4175">
                  <c:v>0.55521904685895263</c:v>
                </c:pt>
                <c:pt idx="4176">
                  <c:v>0.55521883683272044</c:v>
                </c:pt>
                <c:pt idx="4177">
                  <c:v>0.55521873181960424</c:v>
                </c:pt>
                <c:pt idx="4178">
                  <c:v>0.55398808311158065</c:v>
                </c:pt>
                <c:pt idx="4179">
                  <c:v>0.55397306623597287</c:v>
                </c:pt>
                <c:pt idx="4180">
                  <c:v>0.5539546889406487</c:v>
                </c:pt>
                <c:pt idx="4181">
                  <c:v>0.55388159981181651</c:v>
                </c:pt>
                <c:pt idx="4182">
                  <c:v>0.55387750430028704</c:v>
                </c:pt>
                <c:pt idx="4183">
                  <c:v>0.55387676920847406</c:v>
                </c:pt>
                <c:pt idx="4184">
                  <c:v>0.5538642726476537</c:v>
                </c:pt>
                <c:pt idx="4185">
                  <c:v>0.55312897080845391</c:v>
                </c:pt>
                <c:pt idx="4186">
                  <c:v>0.55312267002148574</c:v>
                </c:pt>
                <c:pt idx="4187">
                  <c:v>0.55300285005597205</c:v>
                </c:pt>
                <c:pt idx="4188">
                  <c:v>0.55296441525546536</c:v>
                </c:pt>
                <c:pt idx="4189">
                  <c:v>0.55296105483574898</c:v>
                </c:pt>
                <c:pt idx="4190">
                  <c:v>0.55296000470458762</c:v>
                </c:pt>
                <c:pt idx="4191">
                  <c:v>0.55295947963900693</c:v>
                </c:pt>
                <c:pt idx="4192">
                  <c:v>0.55295937462589073</c:v>
                </c:pt>
                <c:pt idx="4193">
                  <c:v>0.55295926961277464</c:v>
                </c:pt>
                <c:pt idx="4194">
                  <c:v>0.55295905958654235</c:v>
                </c:pt>
                <c:pt idx="4195">
                  <c:v>0.55294141738303115</c:v>
                </c:pt>
                <c:pt idx="4196">
                  <c:v>0.55262133740504193</c:v>
                </c:pt>
                <c:pt idx="4197">
                  <c:v>0.55261776695909326</c:v>
                </c:pt>
                <c:pt idx="4198">
                  <c:v>0.55231228380424713</c:v>
                </c:pt>
                <c:pt idx="4199">
                  <c:v>0.55229054608920647</c:v>
                </c:pt>
                <c:pt idx="4200">
                  <c:v>0.55228918091869672</c:v>
                </c:pt>
                <c:pt idx="4201">
                  <c:v>0.55228897089246454</c:v>
                </c:pt>
                <c:pt idx="4202">
                  <c:v>0.55228886587934833</c:v>
                </c:pt>
                <c:pt idx="4203">
                  <c:v>0.55228865585311604</c:v>
                </c:pt>
                <c:pt idx="4204">
                  <c:v>0.55218007229102917</c:v>
                </c:pt>
                <c:pt idx="4205">
                  <c:v>0.55201887715775699</c:v>
                </c:pt>
                <c:pt idx="4206">
                  <c:v>0.55201782702659563</c:v>
                </c:pt>
                <c:pt idx="4207">
                  <c:v>0.55170740825529108</c:v>
                </c:pt>
                <c:pt idx="4208">
                  <c:v>0.55169449164200612</c:v>
                </c:pt>
                <c:pt idx="4209">
                  <c:v>0.55169260140591558</c:v>
                </c:pt>
                <c:pt idx="4210">
                  <c:v>0.55169249639279938</c:v>
                </c:pt>
                <c:pt idx="4211">
                  <c:v>0.5516923913796834</c:v>
                </c:pt>
                <c:pt idx="4212">
                  <c:v>0.55169218135345099</c:v>
                </c:pt>
                <c:pt idx="4213">
                  <c:v>0.55169197132721881</c:v>
                </c:pt>
                <c:pt idx="4214">
                  <c:v>0.55103406415461298</c:v>
                </c:pt>
                <c:pt idx="4215">
                  <c:v>0.55096717079963287</c:v>
                </c:pt>
                <c:pt idx="4216">
                  <c:v>0.55096643570781989</c:v>
                </c:pt>
                <c:pt idx="4217">
                  <c:v>0.55096391539303258</c:v>
                </c:pt>
                <c:pt idx="4218">
                  <c:v>0.55077100629868669</c:v>
                </c:pt>
                <c:pt idx="4219">
                  <c:v>0.55076470551171841</c:v>
                </c:pt>
                <c:pt idx="4220">
                  <c:v>0.55076355036744085</c:v>
                </c:pt>
                <c:pt idx="4221">
                  <c:v>0.55076334034120866</c:v>
                </c:pt>
                <c:pt idx="4222">
                  <c:v>0.55076313031497637</c:v>
                </c:pt>
                <c:pt idx="4223">
                  <c:v>0.54941759725789752</c:v>
                </c:pt>
                <c:pt idx="4224">
                  <c:v>0.5493859883099399</c:v>
                </c:pt>
                <c:pt idx="4225">
                  <c:v>0.5493803176016685</c:v>
                </c:pt>
                <c:pt idx="4226">
                  <c:v>0.54927288918385908</c:v>
                </c:pt>
                <c:pt idx="4227">
                  <c:v>0.54926753351493596</c:v>
                </c:pt>
                <c:pt idx="4228">
                  <c:v>0.5492663783706585</c:v>
                </c:pt>
                <c:pt idx="4229">
                  <c:v>0.54926595831819403</c:v>
                </c:pt>
                <c:pt idx="4230">
                  <c:v>0.54926585330507782</c:v>
                </c:pt>
                <c:pt idx="4231">
                  <c:v>0.54822380815363836</c:v>
                </c:pt>
                <c:pt idx="4232">
                  <c:v>0.54821152161905018</c:v>
                </c:pt>
                <c:pt idx="4233">
                  <c:v>0.54814809369690276</c:v>
                </c:pt>
                <c:pt idx="4234">
                  <c:v>0.5480970573224595</c:v>
                </c:pt>
                <c:pt idx="4235">
                  <c:v>0.54809527209948516</c:v>
                </c:pt>
                <c:pt idx="4236">
                  <c:v>0.54809474703390459</c:v>
                </c:pt>
                <c:pt idx="4237">
                  <c:v>0.54809453700767219</c:v>
                </c:pt>
                <c:pt idx="4238">
                  <c:v>0.54809432698144001</c:v>
                </c:pt>
                <c:pt idx="4239">
                  <c:v>0.5480942219683238</c:v>
                </c:pt>
                <c:pt idx="4240">
                  <c:v>0.54809411695520771</c:v>
                </c:pt>
                <c:pt idx="4241">
                  <c:v>0.54807636973858043</c:v>
                </c:pt>
                <c:pt idx="4242">
                  <c:v>0.54749260182596804</c:v>
                </c:pt>
                <c:pt idx="4243">
                  <c:v>0.54748724615704503</c:v>
                </c:pt>
                <c:pt idx="4244">
                  <c:v>0.54724729118666926</c:v>
                </c:pt>
                <c:pt idx="4245">
                  <c:v>0.54722061785517018</c:v>
                </c:pt>
                <c:pt idx="4246">
                  <c:v>0.54721893764531182</c:v>
                </c:pt>
                <c:pt idx="4247">
                  <c:v>0.54721883263219584</c:v>
                </c:pt>
                <c:pt idx="4248">
                  <c:v>0.54721872761907964</c:v>
                </c:pt>
                <c:pt idx="4249">
                  <c:v>0.54721851759284734</c:v>
                </c:pt>
                <c:pt idx="4250">
                  <c:v>0.54719005903837381</c:v>
                </c:pt>
                <c:pt idx="4251">
                  <c:v>0.54690883391335576</c:v>
                </c:pt>
                <c:pt idx="4252">
                  <c:v>0.54690725871661372</c:v>
                </c:pt>
                <c:pt idx="4253">
                  <c:v>0.54656029538089301</c:v>
                </c:pt>
                <c:pt idx="4254">
                  <c:v>0.54654674868891129</c:v>
                </c:pt>
                <c:pt idx="4255">
                  <c:v>0.54654475343970454</c:v>
                </c:pt>
                <c:pt idx="4256">
                  <c:v>0.54654443840035616</c:v>
                </c:pt>
                <c:pt idx="4257">
                  <c:v>0.54654412336100777</c:v>
                </c:pt>
                <c:pt idx="4258">
                  <c:v>0.54654401834789157</c:v>
                </c:pt>
                <c:pt idx="4259">
                  <c:v>0.54654391333477559</c:v>
                </c:pt>
                <c:pt idx="4260">
                  <c:v>0.54654380832165939</c:v>
                </c:pt>
                <c:pt idx="4261">
                  <c:v>0.54617857270373071</c:v>
                </c:pt>
                <c:pt idx="4262">
                  <c:v>0.54606536856453369</c:v>
                </c:pt>
                <c:pt idx="4263">
                  <c:v>0.54606442344648842</c:v>
                </c:pt>
                <c:pt idx="4264">
                  <c:v>0.5460621131579334</c:v>
                </c:pt>
                <c:pt idx="4265">
                  <c:v>0.54580136559056225</c:v>
                </c:pt>
                <c:pt idx="4266">
                  <c:v>0.54579159937076138</c:v>
                </c:pt>
                <c:pt idx="4267">
                  <c:v>0.54579075926583231</c:v>
                </c:pt>
                <c:pt idx="4268">
                  <c:v>0.54579065425271622</c:v>
                </c:pt>
                <c:pt idx="4269">
                  <c:v>0.54579054923960002</c:v>
                </c:pt>
                <c:pt idx="4270">
                  <c:v>0.54579044422648382</c:v>
                </c:pt>
                <c:pt idx="4271">
                  <c:v>0.54579033921336773</c:v>
                </c:pt>
                <c:pt idx="4272">
                  <c:v>0.54456515118738325</c:v>
                </c:pt>
                <c:pt idx="4273">
                  <c:v>0.5445173702195405</c:v>
                </c:pt>
                <c:pt idx="4274">
                  <c:v>0.54451663512772752</c:v>
                </c:pt>
                <c:pt idx="4275">
                  <c:v>0.54451369476047562</c:v>
                </c:pt>
                <c:pt idx="4276">
                  <c:v>0.5443801180767478</c:v>
                </c:pt>
                <c:pt idx="4277">
                  <c:v>0.5443743423553602</c:v>
                </c:pt>
                <c:pt idx="4278">
                  <c:v>0.54437297718485045</c:v>
                </c:pt>
                <c:pt idx="4279">
                  <c:v>0.54437276715861804</c:v>
                </c:pt>
                <c:pt idx="4280">
                  <c:v>0.54437266214550195</c:v>
                </c:pt>
                <c:pt idx="4281">
                  <c:v>0.54297556764839927</c:v>
                </c:pt>
                <c:pt idx="4282">
                  <c:v>0.54295225473661657</c:v>
                </c:pt>
                <c:pt idx="4283">
                  <c:v>0.54295214972350048</c:v>
                </c:pt>
                <c:pt idx="4284">
                  <c:v>0.54293461253310538</c:v>
                </c:pt>
                <c:pt idx="4285">
                  <c:v>0.54286582894203483</c:v>
                </c:pt>
                <c:pt idx="4286">
                  <c:v>0.54286225849608616</c:v>
                </c:pt>
                <c:pt idx="4287">
                  <c:v>0.5428611033518087</c:v>
                </c:pt>
                <c:pt idx="4288">
                  <c:v>0.5428609983386925</c:v>
                </c:pt>
                <c:pt idx="4289">
                  <c:v>0.54286078831246021</c:v>
                </c:pt>
                <c:pt idx="4290">
                  <c:v>0.54286057828622791</c:v>
                </c:pt>
                <c:pt idx="4291">
                  <c:v>0.5428495519090335</c:v>
                </c:pt>
                <c:pt idx="4292">
                  <c:v>0.54198497892386754</c:v>
                </c:pt>
                <c:pt idx="4293">
                  <c:v>0.54197542273029908</c:v>
                </c:pt>
                <c:pt idx="4294">
                  <c:v>0.5418524523713012</c:v>
                </c:pt>
                <c:pt idx="4295">
                  <c:v>0.54181527772818827</c:v>
                </c:pt>
                <c:pt idx="4296">
                  <c:v>0.54181202232158798</c:v>
                </c:pt>
                <c:pt idx="4297">
                  <c:v>0.5418113922428911</c:v>
                </c:pt>
                <c:pt idx="4298">
                  <c:v>0.54181128722977501</c:v>
                </c:pt>
                <c:pt idx="4299">
                  <c:v>0.54181118221665892</c:v>
                </c:pt>
                <c:pt idx="4300">
                  <c:v>0.54181107720354271</c:v>
                </c:pt>
                <c:pt idx="4301">
                  <c:v>0.54179553526235424</c:v>
                </c:pt>
                <c:pt idx="4302">
                  <c:v>0.54140530652278462</c:v>
                </c:pt>
                <c:pt idx="4303">
                  <c:v>0.54140100098502297</c:v>
                </c:pt>
                <c:pt idx="4304">
                  <c:v>0.54140089597190688</c:v>
                </c:pt>
                <c:pt idx="4305">
                  <c:v>0.54110265872207441</c:v>
                </c:pt>
                <c:pt idx="4306">
                  <c:v>0.54108333630870498</c:v>
                </c:pt>
                <c:pt idx="4307">
                  <c:v>0.54108134105949834</c:v>
                </c:pt>
                <c:pt idx="4308">
                  <c:v>0.54108102602014996</c:v>
                </c:pt>
                <c:pt idx="4309">
                  <c:v>0.54108071098080157</c:v>
                </c:pt>
                <c:pt idx="4310">
                  <c:v>0.54096498652681713</c:v>
                </c:pt>
                <c:pt idx="4311">
                  <c:v>0.54076903205210325</c:v>
                </c:pt>
                <c:pt idx="4312">
                  <c:v>0.54076798192094189</c:v>
                </c:pt>
                <c:pt idx="4313">
                  <c:v>0.54046417897595411</c:v>
                </c:pt>
                <c:pt idx="4314">
                  <c:v>0.54045241750694661</c:v>
                </c:pt>
                <c:pt idx="4315">
                  <c:v>0.54045094732332066</c:v>
                </c:pt>
                <c:pt idx="4316">
                  <c:v>0.54045042225773998</c:v>
                </c:pt>
                <c:pt idx="4317">
                  <c:v>0.5404501072183916</c:v>
                </c:pt>
                <c:pt idx="4318">
                  <c:v>0.54045000220527539</c:v>
                </c:pt>
                <c:pt idx="4319">
                  <c:v>0.5404498971921593</c:v>
                </c:pt>
                <c:pt idx="4320">
                  <c:v>0.54044979217904321</c:v>
                </c:pt>
                <c:pt idx="4321">
                  <c:v>0.53975176999607255</c:v>
                </c:pt>
                <c:pt idx="4322">
                  <c:v>0.53966702441134895</c:v>
                </c:pt>
                <c:pt idx="4323">
                  <c:v>0.53966681438511666</c:v>
                </c:pt>
                <c:pt idx="4324">
                  <c:v>0.53966366399163257</c:v>
                </c:pt>
                <c:pt idx="4325">
                  <c:v>0.53947485040881604</c:v>
                </c:pt>
                <c:pt idx="4326">
                  <c:v>0.53946854962184776</c:v>
                </c:pt>
                <c:pt idx="4327">
                  <c:v>0.53946676439887342</c:v>
                </c:pt>
                <c:pt idx="4328">
                  <c:v>0.53946665938575733</c:v>
                </c:pt>
                <c:pt idx="4329">
                  <c:v>0.53946655437264113</c:v>
                </c:pt>
                <c:pt idx="4330">
                  <c:v>0.53946644935952492</c:v>
                </c:pt>
                <c:pt idx="4331">
                  <c:v>0.53806609945582196</c:v>
                </c:pt>
                <c:pt idx="4332">
                  <c:v>0.53802692956350251</c:v>
                </c:pt>
                <c:pt idx="4333">
                  <c:v>0.53802671953727021</c:v>
                </c:pt>
                <c:pt idx="4334">
                  <c:v>0.53802062877653412</c:v>
                </c:pt>
                <c:pt idx="4335">
                  <c:v>0.53791887106699621</c:v>
                </c:pt>
                <c:pt idx="4336">
                  <c:v>0.53791351539807319</c:v>
                </c:pt>
                <c:pt idx="4337">
                  <c:v>0.53791320035872481</c:v>
                </c:pt>
                <c:pt idx="4338">
                  <c:v>0.53791288531937642</c:v>
                </c:pt>
                <c:pt idx="4339">
                  <c:v>0.53791278030626022</c:v>
                </c:pt>
                <c:pt idx="4340">
                  <c:v>0.53791267529314413</c:v>
                </c:pt>
                <c:pt idx="4341">
                  <c:v>0.53670134899848998</c:v>
                </c:pt>
                <c:pt idx="4342">
                  <c:v>0.53668349676874638</c:v>
                </c:pt>
                <c:pt idx="4343">
                  <c:v>0.53661880868920531</c:v>
                </c:pt>
                <c:pt idx="4344">
                  <c:v>0.53656892745903961</c:v>
                </c:pt>
                <c:pt idx="4345">
                  <c:v>0.53656630213113621</c:v>
                </c:pt>
                <c:pt idx="4346">
                  <c:v>0.53656546202620703</c:v>
                </c:pt>
                <c:pt idx="4347">
                  <c:v>0.53656514698685864</c:v>
                </c:pt>
                <c:pt idx="4348">
                  <c:v>0.53656504197374244</c:v>
                </c:pt>
                <c:pt idx="4349">
                  <c:v>0.53656493696062646</c:v>
                </c:pt>
                <c:pt idx="4350">
                  <c:v>0.53654771480957963</c:v>
                </c:pt>
                <c:pt idx="4351">
                  <c:v>0.53588550209921215</c:v>
                </c:pt>
                <c:pt idx="4352">
                  <c:v>0.5358783612073148</c:v>
                </c:pt>
                <c:pt idx="4353">
                  <c:v>0.53562790492532519</c:v>
                </c:pt>
                <c:pt idx="4354">
                  <c:v>0.53560543211847156</c:v>
                </c:pt>
                <c:pt idx="4355">
                  <c:v>0.53560301681680045</c:v>
                </c:pt>
                <c:pt idx="4356">
                  <c:v>0.53560280679056815</c:v>
                </c:pt>
                <c:pt idx="4357">
                  <c:v>0.53560259676433586</c:v>
                </c:pt>
                <c:pt idx="4358">
                  <c:v>0.53560238673810356</c:v>
                </c:pt>
                <c:pt idx="4359">
                  <c:v>0.53560217671187127</c:v>
                </c:pt>
                <c:pt idx="4360">
                  <c:v>0.53560207169875518</c:v>
                </c:pt>
                <c:pt idx="4361">
                  <c:v>0.53557424322297853</c:v>
                </c:pt>
                <c:pt idx="4362">
                  <c:v>0.5352369410939426</c:v>
                </c:pt>
                <c:pt idx="4363">
                  <c:v>0.5352342107529231</c:v>
                </c:pt>
                <c:pt idx="4364">
                  <c:v>0.53489417828286756</c:v>
                </c:pt>
                <c:pt idx="4365">
                  <c:v>0.53488073660400182</c:v>
                </c:pt>
                <c:pt idx="4366">
                  <c:v>0.53487884636791128</c:v>
                </c:pt>
                <c:pt idx="4367">
                  <c:v>0.53487832130233071</c:v>
                </c:pt>
                <c:pt idx="4368">
                  <c:v>0.53487800626298232</c:v>
                </c:pt>
                <c:pt idx="4369">
                  <c:v>0.53487790124986612</c:v>
                </c:pt>
                <c:pt idx="4370">
                  <c:v>0.53487779623674991</c:v>
                </c:pt>
                <c:pt idx="4371">
                  <c:v>0.53447706618556656</c:v>
                </c:pt>
                <c:pt idx="4372">
                  <c:v>0.53434569477727767</c:v>
                </c:pt>
                <c:pt idx="4373">
                  <c:v>0.53434495968546469</c:v>
                </c:pt>
                <c:pt idx="4374">
                  <c:v>0.53434327947560645</c:v>
                </c:pt>
                <c:pt idx="4375">
                  <c:v>0.53410206434783702</c:v>
                </c:pt>
                <c:pt idx="4376">
                  <c:v>0.5340938733247782</c:v>
                </c:pt>
                <c:pt idx="4377">
                  <c:v>0.53409292820673304</c:v>
                </c:pt>
                <c:pt idx="4378">
                  <c:v>0.53409261316738466</c:v>
                </c:pt>
                <c:pt idx="4379">
                  <c:v>0.53409250815426845</c:v>
                </c:pt>
                <c:pt idx="4380">
                  <c:v>0.53279108060596769</c:v>
                </c:pt>
                <c:pt idx="4381">
                  <c:v>0.53272628751331041</c:v>
                </c:pt>
                <c:pt idx="4382">
                  <c:v>0.53272565743461353</c:v>
                </c:pt>
                <c:pt idx="4383">
                  <c:v>0.53272366218540701</c:v>
                </c:pt>
                <c:pt idx="4384">
                  <c:v>0.53259502111813761</c:v>
                </c:pt>
                <c:pt idx="4385">
                  <c:v>0.53258903537051783</c:v>
                </c:pt>
                <c:pt idx="4386">
                  <c:v>0.53258830027870485</c:v>
                </c:pt>
                <c:pt idx="4387">
                  <c:v>0.53258777521312406</c:v>
                </c:pt>
                <c:pt idx="4388">
                  <c:v>0.53258756518689188</c:v>
                </c:pt>
                <c:pt idx="4389">
                  <c:v>0.5310911282819224</c:v>
                </c:pt>
                <c:pt idx="4390">
                  <c:v>0.531064980016004</c:v>
                </c:pt>
                <c:pt idx="4391">
                  <c:v>0.53106466497665561</c:v>
                </c:pt>
                <c:pt idx="4392">
                  <c:v>0.53104586762886685</c:v>
                </c:pt>
                <c:pt idx="4393">
                  <c:v>0.53097886926077065</c:v>
                </c:pt>
                <c:pt idx="4394">
                  <c:v>0.53097529881482197</c:v>
                </c:pt>
                <c:pt idx="4395">
                  <c:v>0.53097487876235738</c:v>
                </c:pt>
                <c:pt idx="4396">
                  <c:v>0.53097424868366061</c:v>
                </c:pt>
                <c:pt idx="4397">
                  <c:v>0.53097414367054441</c:v>
                </c:pt>
                <c:pt idx="4398">
                  <c:v>0.53097393364431222</c:v>
                </c:pt>
                <c:pt idx="4399">
                  <c:v>0.53096469249009204</c:v>
                </c:pt>
                <c:pt idx="4400">
                  <c:v>0.52998134967057386</c:v>
                </c:pt>
                <c:pt idx="4401">
                  <c:v>0.52996885310975339</c:v>
                </c:pt>
                <c:pt idx="4402">
                  <c:v>0.5299686430835211</c:v>
                </c:pt>
                <c:pt idx="4403">
                  <c:v>0.52984199726545844</c:v>
                </c:pt>
                <c:pt idx="4404">
                  <c:v>0.5298056627272747</c:v>
                </c:pt>
                <c:pt idx="4405">
                  <c:v>0.52980419254364874</c:v>
                </c:pt>
                <c:pt idx="4406">
                  <c:v>0.52980377249118416</c:v>
                </c:pt>
                <c:pt idx="4407">
                  <c:v>0.52980366747806795</c:v>
                </c:pt>
                <c:pt idx="4408">
                  <c:v>0.52980345745183577</c:v>
                </c:pt>
                <c:pt idx="4409">
                  <c:v>0.52980335243871957</c:v>
                </c:pt>
                <c:pt idx="4410">
                  <c:v>0.52978581524832458</c:v>
                </c:pt>
                <c:pt idx="4411">
                  <c:v>0.52933194856037513</c:v>
                </c:pt>
                <c:pt idx="4412">
                  <c:v>0.52932648787833603</c:v>
                </c:pt>
                <c:pt idx="4413">
                  <c:v>0.52902384007762571</c:v>
                </c:pt>
                <c:pt idx="4414">
                  <c:v>0.52900346753309491</c:v>
                </c:pt>
                <c:pt idx="4415">
                  <c:v>0.52900189233635286</c:v>
                </c:pt>
                <c:pt idx="4416">
                  <c:v>0.52900157729700448</c:v>
                </c:pt>
                <c:pt idx="4417">
                  <c:v>0.52900136727077207</c:v>
                </c:pt>
                <c:pt idx="4418">
                  <c:v>0.52888343754134892</c:v>
                </c:pt>
                <c:pt idx="4419">
                  <c:v>0.52865324879077402</c:v>
                </c:pt>
                <c:pt idx="4420">
                  <c:v>0.52865062346287051</c:v>
                </c:pt>
                <c:pt idx="4421">
                  <c:v>0.52834661049165033</c:v>
                </c:pt>
                <c:pt idx="4422">
                  <c:v>0.52833663424561728</c:v>
                </c:pt>
                <c:pt idx="4423">
                  <c:v>0.52833537408822362</c:v>
                </c:pt>
                <c:pt idx="4424">
                  <c:v>0.52833463899641064</c:v>
                </c:pt>
                <c:pt idx="4425">
                  <c:v>0.52833453398329455</c:v>
                </c:pt>
                <c:pt idx="4426">
                  <c:v>0.52833442897017835</c:v>
                </c:pt>
                <c:pt idx="4427">
                  <c:v>0.52833432395706226</c:v>
                </c:pt>
                <c:pt idx="4428">
                  <c:v>0.52757623427166056</c:v>
                </c:pt>
                <c:pt idx="4429">
                  <c:v>0.52747941217858108</c:v>
                </c:pt>
                <c:pt idx="4430">
                  <c:v>0.5274787820998843</c:v>
                </c:pt>
                <c:pt idx="4431">
                  <c:v>0.52747689186379376</c:v>
                </c:pt>
                <c:pt idx="4432">
                  <c:v>0.5272834577038672</c:v>
                </c:pt>
                <c:pt idx="4433">
                  <c:v>0.52727631681196985</c:v>
                </c:pt>
                <c:pt idx="4434">
                  <c:v>0.5272749516414601</c:v>
                </c:pt>
                <c:pt idx="4435">
                  <c:v>0.5272748466283439</c:v>
                </c:pt>
                <c:pt idx="4436">
                  <c:v>0.52727474161522769</c:v>
                </c:pt>
                <c:pt idx="4437">
                  <c:v>0.52574606568360394</c:v>
                </c:pt>
                <c:pt idx="4438">
                  <c:v>0.52569397917799932</c:v>
                </c:pt>
                <c:pt idx="4439">
                  <c:v>0.52568904356154089</c:v>
                </c:pt>
                <c:pt idx="4440">
                  <c:v>0.52558676078642219</c:v>
                </c:pt>
                <c:pt idx="4441">
                  <c:v>0.52558203519619595</c:v>
                </c:pt>
                <c:pt idx="4442">
                  <c:v>0.52558140511749918</c:v>
                </c:pt>
                <c:pt idx="4443">
                  <c:v>0.52558130010438298</c:v>
                </c:pt>
                <c:pt idx="4444">
                  <c:v>0.52558109007815079</c:v>
                </c:pt>
                <c:pt idx="4445">
                  <c:v>0.52558098506503459</c:v>
                </c:pt>
                <c:pt idx="4446">
                  <c:v>0.52429299919559957</c:v>
                </c:pt>
                <c:pt idx="4447">
                  <c:v>0.52426937124446837</c:v>
                </c:pt>
                <c:pt idx="4448">
                  <c:v>0.52426926623135228</c:v>
                </c:pt>
                <c:pt idx="4449">
                  <c:v>0.52420352802064984</c:v>
                </c:pt>
                <c:pt idx="4450">
                  <c:v>0.52415543201345849</c:v>
                </c:pt>
                <c:pt idx="4451">
                  <c:v>0.52415291169867118</c:v>
                </c:pt>
                <c:pt idx="4452">
                  <c:v>0.5241521766068582</c:v>
                </c:pt>
                <c:pt idx="4453">
                  <c:v>0.52415196658062591</c:v>
                </c:pt>
                <c:pt idx="4454">
                  <c:v>0.52415186156750981</c:v>
                </c:pt>
                <c:pt idx="4455">
                  <c:v>0.52413453440334701</c:v>
                </c:pt>
                <c:pt idx="4456">
                  <c:v>0.52337928007208101</c:v>
                </c:pt>
                <c:pt idx="4457">
                  <c:v>0.52337014393097703</c:v>
                </c:pt>
                <c:pt idx="4458">
                  <c:v>0.52312252300312312</c:v>
                </c:pt>
                <c:pt idx="4459">
                  <c:v>0.52309900006510812</c:v>
                </c:pt>
                <c:pt idx="4460">
                  <c:v>0.52309710982901758</c:v>
                </c:pt>
                <c:pt idx="4461">
                  <c:v>0.5230966897765531</c:v>
                </c:pt>
                <c:pt idx="4462">
                  <c:v>0.52309658476343701</c:v>
                </c:pt>
                <c:pt idx="4463">
                  <c:v>0.52309647975032081</c:v>
                </c:pt>
                <c:pt idx="4464">
                  <c:v>0.52306697106468603</c:v>
                </c:pt>
                <c:pt idx="4465">
                  <c:v>0.52267611224641963</c:v>
                </c:pt>
                <c:pt idx="4466">
                  <c:v>0.52267159668242558</c:v>
                </c:pt>
                <c:pt idx="4467">
                  <c:v>0.52267149166930948</c:v>
                </c:pt>
                <c:pt idx="4468">
                  <c:v>0.5223327193566476</c:v>
                </c:pt>
                <c:pt idx="4469">
                  <c:v>0.52232179799256928</c:v>
                </c:pt>
                <c:pt idx="4470">
                  <c:v>0.52232085287452401</c:v>
                </c:pt>
                <c:pt idx="4471">
                  <c:v>0.52232064284829183</c:v>
                </c:pt>
                <c:pt idx="4472">
                  <c:v>0.52232043282205942</c:v>
                </c:pt>
                <c:pt idx="4473">
                  <c:v>0.52190899143302993</c:v>
                </c:pt>
                <c:pt idx="4474">
                  <c:v>0.52175451713919063</c:v>
                </c:pt>
                <c:pt idx="4475">
                  <c:v>0.52175273191621629</c:v>
                </c:pt>
                <c:pt idx="4476">
                  <c:v>0.52175073666700977</c:v>
                </c:pt>
                <c:pt idx="4477">
                  <c:v>0.52150049041125235</c:v>
                </c:pt>
                <c:pt idx="4478">
                  <c:v>0.52149145928326446</c:v>
                </c:pt>
                <c:pt idx="4479">
                  <c:v>0.5214904091521031</c:v>
                </c:pt>
                <c:pt idx="4480">
                  <c:v>0.52149009411275471</c:v>
                </c:pt>
                <c:pt idx="4481">
                  <c:v>0.52148998909963851</c:v>
                </c:pt>
                <c:pt idx="4482">
                  <c:v>0.52148988408652241</c:v>
                </c:pt>
                <c:pt idx="4483">
                  <c:v>0.520052779592171</c:v>
                </c:pt>
                <c:pt idx="4484">
                  <c:v>0.51998032054203569</c:v>
                </c:pt>
                <c:pt idx="4485">
                  <c:v>0.5199799004895711</c:v>
                </c:pt>
                <c:pt idx="4486">
                  <c:v>0.5199772751616677</c:v>
                </c:pt>
                <c:pt idx="4487">
                  <c:v>0.51985115440918572</c:v>
                </c:pt>
                <c:pt idx="4488">
                  <c:v>0.51984642881895948</c:v>
                </c:pt>
                <c:pt idx="4489">
                  <c:v>0.51984495863533353</c:v>
                </c:pt>
                <c:pt idx="4490">
                  <c:v>0.51984474860910135</c:v>
                </c:pt>
                <c:pt idx="4491">
                  <c:v>0.51984432855663676</c:v>
                </c:pt>
                <c:pt idx="4492">
                  <c:v>0.51984422354352056</c:v>
                </c:pt>
                <c:pt idx="4493">
                  <c:v>0.51822954186977954</c:v>
                </c:pt>
                <c:pt idx="4494">
                  <c:v>0.51819436247587325</c:v>
                </c:pt>
                <c:pt idx="4495">
                  <c:v>0.51819383741029257</c:v>
                </c:pt>
                <c:pt idx="4496">
                  <c:v>0.51817409494445854</c:v>
                </c:pt>
                <c:pt idx="4497">
                  <c:v>0.51810468127469123</c:v>
                </c:pt>
                <c:pt idx="4498">
                  <c:v>0.51809985067134878</c:v>
                </c:pt>
                <c:pt idx="4499">
                  <c:v>0.51809922059265201</c:v>
                </c:pt>
                <c:pt idx="4500">
                  <c:v>0.51809901056641983</c:v>
                </c:pt>
                <c:pt idx="4501">
                  <c:v>0.51809890555330362</c:v>
                </c:pt>
                <c:pt idx="4502">
                  <c:v>0.51808672403183165</c:v>
                </c:pt>
                <c:pt idx="4503">
                  <c:v>0.51702808680804235</c:v>
                </c:pt>
                <c:pt idx="4504">
                  <c:v>0.51701149473569252</c:v>
                </c:pt>
                <c:pt idx="4505">
                  <c:v>0.51701138972257632</c:v>
                </c:pt>
                <c:pt idx="4506">
                  <c:v>0.51687949324870675</c:v>
                </c:pt>
                <c:pt idx="4507">
                  <c:v>0.51684746424828454</c:v>
                </c:pt>
                <c:pt idx="4508">
                  <c:v>0.51684515395972963</c:v>
                </c:pt>
                <c:pt idx="4509">
                  <c:v>0.51684473390726504</c:v>
                </c:pt>
                <c:pt idx="4510">
                  <c:v>0.51684452388103275</c:v>
                </c:pt>
                <c:pt idx="4511">
                  <c:v>0.51684441886791666</c:v>
                </c:pt>
                <c:pt idx="4512">
                  <c:v>0.51682488642831492</c:v>
                </c:pt>
                <c:pt idx="4513">
                  <c:v>0.5162980356246496</c:v>
                </c:pt>
                <c:pt idx="4514">
                  <c:v>0.51629026465405525</c:v>
                </c:pt>
                <c:pt idx="4515">
                  <c:v>0.51629015964093916</c:v>
                </c:pt>
                <c:pt idx="4516">
                  <c:v>0.5159801609220992</c:v>
                </c:pt>
                <c:pt idx="4517">
                  <c:v>0.51596157360054273</c:v>
                </c:pt>
                <c:pt idx="4518">
                  <c:v>0.51595989339068449</c:v>
                </c:pt>
                <c:pt idx="4519">
                  <c:v>0.5159597883775684</c:v>
                </c:pt>
                <c:pt idx="4520">
                  <c:v>0.51595968336445219</c:v>
                </c:pt>
                <c:pt idx="4521">
                  <c:v>0.51583965337270632</c:v>
                </c:pt>
                <c:pt idx="4522">
                  <c:v>0.51557932585779964</c:v>
                </c:pt>
                <c:pt idx="4523">
                  <c:v>0.51557565039873476</c:v>
                </c:pt>
                <c:pt idx="4524">
                  <c:v>0.51527951341122513</c:v>
                </c:pt>
                <c:pt idx="4525">
                  <c:v>0.51527037727012104</c:v>
                </c:pt>
                <c:pt idx="4526">
                  <c:v>0.5152684870340305</c:v>
                </c:pt>
                <c:pt idx="4527">
                  <c:v>0.51526806698156602</c:v>
                </c:pt>
                <c:pt idx="4528">
                  <c:v>0.51526785695533373</c:v>
                </c:pt>
                <c:pt idx="4529">
                  <c:v>0.51526775194221752</c:v>
                </c:pt>
                <c:pt idx="4530">
                  <c:v>0.51447437784979344</c:v>
                </c:pt>
                <c:pt idx="4531">
                  <c:v>0.51435644812037018</c:v>
                </c:pt>
                <c:pt idx="4532">
                  <c:v>0.51435455788427975</c:v>
                </c:pt>
                <c:pt idx="4533">
                  <c:v>0.5143528776744215</c:v>
                </c:pt>
                <c:pt idx="4534">
                  <c:v>0.51416763453755376</c:v>
                </c:pt>
                <c:pt idx="4535">
                  <c:v>0.51416101871123709</c:v>
                </c:pt>
                <c:pt idx="4536">
                  <c:v>0.51416028361942412</c:v>
                </c:pt>
                <c:pt idx="4537">
                  <c:v>0.51415986356695953</c:v>
                </c:pt>
                <c:pt idx="4538">
                  <c:v>0.51415975855384333</c:v>
                </c:pt>
                <c:pt idx="4539">
                  <c:v>0.51415965354072724</c:v>
                </c:pt>
                <c:pt idx="4540">
                  <c:v>0.51415954852761114</c:v>
                </c:pt>
                <c:pt idx="4541">
                  <c:v>0.51252606950608137</c:v>
                </c:pt>
                <c:pt idx="4542">
                  <c:v>0.51247020252829578</c:v>
                </c:pt>
                <c:pt idx="4543">
                  <c:v>0.51246999250206349</c:v>
                </c:pt>
                <c:pt idx="4544">
                  <c:v>0.51246453182002427</c:v>
                </c:pt>
                <c:pt idx="4545">
                  <c:v>0.51235531817924063</c:v>
                </c:pt>
                <c:pt idx="4546">
                  <c:v>0.51235153770705955</c:v>
                </c:pt>
                <c:pt idx="4547">
                  <c:v>0.51235059258901439</c:v>
                </c:pt>
                <c:pt idx="4548">
                  <c:v>0.51235048757589818</c:v>
                </c:pt>
                <c:pt idx="4549">
                  <c:v>0.51235038256278209</c:v>
                </c:pt>
                <c:pt idx="4550">
                  <c:v>0.51098195664638513</c:v>
                </c:pt>
                <c:pt idx="4551">
                  <c:v>0.51095496827553766</c:v>
                </c:pt>
                <c:pt idx="4552">
                  <c:v>0.51095433819684077</c:v>
                </c:pt>
                <c:pt idx="4553">
                  <c:v>0.51088702478939618</c:v>
                </c:pt>
                <c:pt idx="4554">
                  <c:v>0.51083472825755938</c:v>
                </c:pt>
                <c:pt idx="4555">
                  <c:v>0.51083241796900425</c:v>
                </c:pt>
                <c:pt idx="4556">
                  <c:v>0.51083210292965586</c:v>
                </c:pt>
                <c:pt idx="4557">
                  <c:v>0.51083178789030748</c:v>
                </c:pt>
                <c:pt idx="4558">
                  <c:v>0.51083157786407529</c:v>
                </c:pt>
                <c:pt idx="4559">
                  <c:v>0.51081278051628654</c:v>
                </c:pt>
                <c:pt idx="4560">
                  <c:v>0.51000974521717768</c:v>
                </c:pt>
                <c:pt idx="4561">
                  <c:v>0.50999682860389262</c:v>
                </c:pt>
                <c:pt idx="4562">
                  <c:v>0.50974091163986379</c:v>
                </c:pt>
                <c:pt idx="4563">
                  <c:v>0.50971570849199066</c:v>
                </c:pt>
                <c:pt idx="4564">
                  <c:v>0.50971381825590023</c:v>
                </c:pt>
                <c:pt idx="4565">
                  <c:v>0.50971350321655173</c:v>
                </c:pt>
                <c:pt idx="4566">
                  <c:v>0.50968336445222007</c:v>
                </c:pt>
                <c:pt idx="4567">
                  <c:v>0.50922949776427073</c:v>
                </c:pt>
                <c:pt idx="4568">
                  <c:v>0.50922319697730245</c:v>
                </c:pt>
                <c:pt idx="4569">
                  <c:v>0.50889009537291208</c:v>
                </c:pt>
                <c:pt idx="4570">
                  <c:v>0.50887717875962712</c:v>
                </c:pt>
                <c:pt idx="4571">
                  <c:v>0.50887570857600117</c:v>
                </c:pt>
                <c:pt idx="4572">
                  <c:v>0.50887560356288497</c:v>
                </c:pt>
                <c:pt idx="4573">
                  <c:v>0.50887549854976888</c:v>
                </c:pt>
                <c:pt idx="4574">
                  <c:v>0.50887539353665279</c:v>
                </c:pt>
                <c:pt idx="4575">
                  <c:v>0.50847319330184337</c:v>
                </c:pt>
                <c:pt idx="4576">
                  <c:v>0.50828984040106606</c:v>
                </c:pt>
                <c:pt idx="4577">
                  <c:v>0.50828805517809172</c:v>
                </c:pt>
                <c:pt idx="4578">
                  <c:v>0.50828669000758198</c:v>
                </c:pt>
                <c:pt idx="4579">
                  <c:v>0.50804557989292864</c:v>
                </c:pt>
                <c:pt idx="4580">
                  <c:v>0.50803780892233441</c:v>
                </c:pt>
                <c:pt idx="4581">
                  <c:v>0.50803633873870846</c:v>
                </c:pt>
                <c:pt idx="4582">
                  <c:v>0.50803591868624398</c:v>
                </c:pt>
                <c:pt idx="4583">
                  <c:v>0.50803581367312778</c:v>
                </c:pt>
                <c:pt idx="4584">
                  <c:v>0.50803549863377939</c:v>
                </c:pt>
                <c:pt idx="4585">
                  <c:v>0.50803539362066319</c:v>
                </c:pt>
                <c:pt idx="4586">
                  <c:v>0.50655302847325623</c:v>
                </c:pt>
                <c:pt idx="4587">
                  <c:v>0.50646754779671976</c:v>
                </c:pt>
                <c:pt idx="4588">
                  <c:v>0.50646597259997772</c:v>
                </c:pt>
                <c:pt idx="4589">
                  <c:v>0.50646292721960973</c:v>
                </c:pt>
                <c:pt idx="4590">
                  <c:v>0.50633491623103732</c:v>
                </c:pt>
                <c:pt idx="4591">
                  <c:v>0.50632945554899811</c:v>
                </c:pt>
                <c:pt idx="4592">
                  <c:v>0.50632861544406893</c:v>
                </c:pt>
                <c:pt idx="4593">
                  <c:v>0.50632840541783675</c:v>
                </c:pt>
                <c:pt idx="4594">
                  <c:v>0.50632819539160434</c:v>
                </c:pt>
                <c:pt idx="4595">
                  <c:v>0.50632809037848825</c:v>
                </c:pt>
                <c:pt idx="4596">
                  <c:v>0.50460461511642807</c:v>
                </c:pt>
                <c:pt idx="4597">
                  <c:v>0.50456523519787622</c:v>
                </c:pt>
                <c:pt idx="4598">
                  <c:v>0.50456439509294704</c:v>
                </c:pt>
                <c:pt idx="4599">
                  <c:v>0.50454423257464853</c:v>
                </c:pt>
                <c:pt idx="4600">
                  <c:v>0.50447355874748756</c:v>
                </c:pt>
                <c:pt idx="4601">
                  <c:v>0.50447040835400347</c:v>
                </c:pt>
                <c:pt idx="4602">
                  <c:v>0.5044696732621905</c:v>
                </c:pt>
                <c:pt idx="4603">
                  <c:v>0.50446946323595809</c:v>
                </c:pt>
                <c:pt idx="4604">
                  <c:v>0.50446925320972591</c:v>
                </c:pt>
                <c:pt idx="4605">
                  <c:v>0.50446914819660971</c:v>
                </c:pt>
                <c:pt idx="4606">
                  <c:v>0.50445381628165364</c:v>
                </c:pt>
                <c:pt idx="4607">
                  <c:v>0.50336020969019035</c:v>
                </c:pt>
                <c:pt idx="4608">
                  <c:v>0.50333889202761428</c:v>
                </c:pt>
                <c:pt idx="4609">
                  <c:v>0.50333847197514969</c:v>
                </c:pt>
                <c:pt idx="4610">
                  <c:v>0.50320121983235699</c:v>
                </c:pt>
                <c:pt idx="4611">
                  <c:v>0.50316562038598622</c:v>
                </c:pt>
                <c:pt idx="4612">
                  <c:v>0.5031634151105473</c:v>
                </c:pt>
                <c:pt idx="4613">
                  <c:v>0.50316299505808271</c:v>
                </c:pt>
                <c:pt idx="4614">
                  <c:v>0.50316268001873432</c:v>
                </c:pt>
                <c:pt idx="4615">
                  <c:v>0.50316257500561823</c:v>
                </c:pt>
                <c:pt idx="4616">
                  <c:v>0.50314493280210693</c:v>
                </c:pt>
                <c:pt idx="4617">
                  <c:v>0.50260842079175694</c:v>
                </c:pt>
                <c:pt idx="4618">
                  <c:v>0.50259823451949148</c:v>
                </c:pt>
                <c:pt idx="4619">
                  <c:v>0.50259802449325919</c:v>
                </c:pt>
                <c:pt idx="4620">
                  <c:v>0.5022887608662322</c:v>
                </c:pt>
                <c:pt idx="4621">
                  <c:v>0.50227048858402412</c:v>
                </c:pt>
                <c:pt idx="4622">
                  <c:v>0.50226891338728208</c:v>
                </c:pt>
                <c:pt idx="4623">
                  <c:v>0.50226859834793358</c:v>
                </c:pt>
                <c:pt idx="4624">
                  <c:v>0.5022684933348176</c:v>
                </c:pt>
                <c:pt idx="4625">
                  <c:v>0.5022682833085852</c:v>
                </c:pt>
                <c:pt idx="4626">
                  <c:v>0.50215717943171101</c:v>
                </c:pt>
                <c:pt idx="4627">
                  <c:v>0.50187374903125392</c:v>
                </c:pt>
                <c:pt idx="4628">
                  <c:v>0.50186954850660848</c:v>
                </c:pt>
                <c:pt idx="4629">
                  <c:v>0.50157267642728576</c:v>
                </c:pt>
                <c:pt idx="4630">
                  <c:v>0.50156291020748489</c:v>
                </c:pt>
                <c:pt idx="4631">
                  <c:v>0.50156112498451055</c:v>
                </c:pt>
                <c:pt idx="4632">
                  <c:v>0.50156091495827826</c:v>
                </c:pt>
                <c:pt idx="4633">
                  <c:v>0.50156080994516217</c:v>
                </c:pt>
                <c:pt idx="4634">
                  <c:v>0.50156070493204608</c:v>
                </c:pt>
                <c:pt idx="4635">
                  <c:v>0.50156059991892987</c:v>
                </c:pt>
                <c:pt idx="4636">
                  <c:v>0.50079116881698527</c:v>
                </c:pt>
                <c:pt idx="4637">
                  <c:v>0.50065034622824389</c:v>
                </c:pt>
                <c:pt idx="4638">
                  <c:v>0.50064835097903726</c:v>
                </c:pt>
                <c:pt idx="4639">
                  <c:v>0.50064583066424995</c:v>
                </c:pt>
                <c:pt idx="4640">
                  <c:v>0.50044872104525862</c:v>
                </c:pt>
                <c:pt idx="4641">
                  <c:v>0.5004401099697352</c:v>
                </c:pt>
                <c:pt idx="4642">
                  <c:v>0.50043926986480614</c:v>
                </c:pt>
                <c:pt idx="4643">
                  <c:v>0.50043884981234155</c:v>
                </c:pt>
                <c:pt idx="4644">
                  <c:v>0.50043874479922534</c:v>
                </c:pt>
                <c:pt idx="4645">
                  <c:v>0.50043863978610936</c:v>
                </c:pt>
                <c:pt idx="4646">
                  <c:v>0.50043853477299316</c:v>
                </c:pt>
                <c:pt idx="4647">
                  <c:v>0.49871631966832652</c:v>
                </c:pt>
                <c:pt idx="4648">
                  <c:v>0.49864354557884283</c:v>
                </c:pt>
                <c:pt idx="4649">
                  <c:v>0.49864249544768147</c:v>
                </c:pt>
                <c:pt idx="4650">
                  <c:v>0.49863640468694537</c:v>
                </c:pt>
                <c:pt idx="4651">
                  <c:v>0.49853611716103341</c:v>
                </c:pt>
                <c:pt idx="4652">
                  <c:v>0.49853212666262015</c:v>
                </c:pt>
                <c:pt idx="4653">
                  <c:v>0.4985305514658781</c:v>
                </c:pt>
                <c:pt idx="4654">
                  <c:v>0.49853023642652972</c:v>
                </c:pt>
                <c:pt idx="4655">
                  <c:v>0.49853002640029742</c:v>
                </c:pt>
                <c:pt idx="4656">
                  <c:v>0.49852992138718122</c:v>
                </c:pt>
                <c:pt idx="4657">
                  <c:v>0.49852981637406513</c:v>
                </c:pt>
                <c:pt idx="4658">
                  <c:v>0.49852971136094903</c:v>
                </c:pt>
                <c:pt idx="4659">
                  <c:v>0.4970639382858919</c:v>
                </c:pt>
                <c:pt idx="4660">
                  <c:v>0.49702938897068238</c:v>
                </c:pt>
                <c:pt idx="4661">
                  <c:v>0.49702928395756629</c:v>
                </c:pt>
                <c:pt idx="4662">
                  <c:v>0.49695661488119869</c:v>
                </c:pt>
                <c:pt idx="4663">
                  <c:v>0.49690998905763328</c:v>
                </c:pt>
                <c:pt idx="4664">
                  <c:v>0.49690736372972988</c:v>
                </c:pt>
                <c:pt idx="4665">
                  <c:v>0.49690631359856852</c:v>
                </c:pt>
                <c:pt idx="4666">
                  <c:v>0.49690610357233622</c:v>
                </c:pt>
                <c:pt idx="4667">
                  <c:v>0.49690599855922002</c:v>
                </c:pt>
                <c:pt idx="4668">
                  <c:v>0.49690589354610393</c:v>
                </c:pt>
                <c:pt idx="4669">
                  <c:v>0.49688237060808893</c:v>
                </c:pt>
                <c:pt idx="4670">
                  <c:v>0.49601538232125197</c:v>
                </c:pt>
                <c:pt idx="4671">
                  <c:v>0.49600152058992164</c:v>
                </c:pt>
                <c:pt idx="4672">
                  <c:v>0.49600078549810867</c:v>
                </c:pt>
                <c:pt idx="4673">
                  <c:v>0.49573951286515683</c:v>
                </c:pt>
                <c:pt idx="4674">
                  <c:v>0.49571283953365775</c:v>
                </c:pt>
                <c:pt idx="4675">
                  <c:v>0.49571189441561248</c:v>
                </c:pt>
                <c:pt idx="4676">
                  <c:v>0.4957111593237995</c:v>
                </c:pt>
                <c:pt idx="4677">
                  <c:v>0.49571084428445111</c:v>
                </c:pt>
                <c:pt idx="4678">
                  <c:v>0.49571073927133502</c:v>
                </c:pt>
                <c:pt idx="4679">
                  <c:v>0.49571063425821882</c:v>
                </c:pt>
                <c:pt idx="4680">
                  <c:v>0.49568270076932608</c:v>
                </c:pt>
                <c:pt idx="4681">
                  <c:v>0.49521665255990477</c:v>
                </c:pt>
                <c:pt idx="4682">
                  <c:v>0.49520898660242663</c:v>
                </c:pt>
                <c:pt idx="4683">
                  <c:v>0.49520888158931053</c:v>
                </c:pt>
                <c:pt idx="4684">
                  <c:v>0.49486590875200309</c:v>
                </c:pt>
                <c:pt idx="4685">
                  <c:v>0.49485383224364721</c:v>
                </c:pt>
                <c:pt idx="4686">
                  <c:v>0.49485225704690516</c:v>
                </c:pt>
                <c:pt idx="4687">
                  <c:v>0.49485204702067287</c:v>
                </c:pt>
                <c:pt idx="4688">
                  <c:v>0.49485183699444057</c:v>
                </c:pt>
                <c:pt idx="4689">
                  <c:v>0.49485173198132448</c:v>
                </c:pt>
                <c:pt idx="4690">
                  <c:v>0.49485162696820828</c:v>
                </c:pt>
                <c:pt idx="4691">
                  <c:v>0.49446475864835515</c:v>
                </c:pt>
                <c:pt idx="4692">
                  <c:v>0.49425767278333066</c:v>
                </c:pt>
                <c:pt idx="4693">
                  <c:v>0.4942535772718013</c:v>
                </c:pt>
                <c:pt idx="4694">
                  <c:v>0.4942534722586851</c:v>
                </c:pt>
                <c:pt idx="4695">
                  <c:v>0.49425200207505915</c:v>
                </c:pt>
                <c:pt idx="4696">
                  <c:v>0.49400165080618574</c:v>
                </c:pt>
                <c:pt idx="4697">
                  <c:v>0.49399303973066233</c:v>
                </c:pt>
                <c:pt idx="4698">
                  <c:v>0.49399198959950097</c:v>
                </c:pt>
                <c:pt idx="4699">
                  <c:v>0.4939913595208042</c:v>
                </c:pt>
                <c:pt idx="4700">
                  <c:v>0.49399125450768799</c:v>
                </c:pt>
                <c:pt idx="4701">
                  <c:v>0.49253472258685105</c:v>
                </c:pt>
                <c:pt idx="4702">
                  <c:v>0.4924341200215907</c:v>
                </c:pt>
                <c:pt idx="4703">
                  <c:v>0.49243285986419705</c:v>
                </c:pt>
                <c:pt idx="4704">
                  <c:v>0.49243275485108084</c:v>
                </c:pt>
                <c:pt idx="4705">
                  <c:v>0.49243054957564203</c:v>
                </c:pt>
                <c:pt idx="4706">
                  <c:v>0.4923030636526502</c:v>
                </c:pt>
                <c:pt idx="4707">
                  <c:v>0.4922970779050303</c:v>
                </c:pt>
                <c:pt idx="4708">
                  <c:v>0.49229623780010123</c:v>
                </c:pt>
                <c:pt idx="4709">
                  <c:v>0.49229613278698514</c:v>
                </c:pt>
                <c:pt idx="4710">
                  <c:v>0.49229602777386894</c:v>
                </c:pt>
                <c:pt idx="4711">
                  <c:v>0.49052393143903672</c:v>
                </c:pt>
                <c:pt idx="4712">
                  <c:v>0.49047646551054225</c:v>
                </c:pt>
                <c:pt idx="4713">
                  <c:v>0.49047594044496157</c:v>
                </c:pt>
                <c:pt idx="4714">
                  <c:v>0.49045672304470833</c:v>
                </c:pt>
                <c:pt idx="4715">
                  <c:v>0.49038352890275994</c:v>
                </c:pt>
                <c:pt idx="4716">
                  <c:v>0.49037901333876599</c:v>
                </c:pt>
                <c:pt idx="4717">
                  <c:v>0.49037827824695301</c:v>
                </c:pt>
                <c:pt idx="4718">
                  <c:v>0.49037817323383692</c:v>
                </c:pt>
                <c:pt idx="4719">
                  <c:v>0.49037806822072072</c:v>
                </c:pt>
                <c:pt idx="4720">
                  <c:v>0.49036263129264845</c:v>
                </c:pt>
                <c:pt idx="4721">
                  <c:v>0.48915477043082678</c:v>
                </c:pt>
                <c:pt idx="4722">
                  <c:v>0.48912967229606974</c:v>
                </c:pt>
                <c:pt idx="4723">
                  <c:v>0.48912946226983756</c:v>
                </c:pt>
                <c:pt idx="4724">
                  <c:v>0.48899273519262554</c:v>
                </c:pt>
                <c:pt idx="4725">
                  <c:v>0.48895766081183545</c:v>
                </c:pt>
                <c:pt idx="4726">
                  <c:v>0.48895556054951261</c:v>
                </c:pt>
                <c:pt idx="4727">
                  <c:v>0.48895514049704814</c:v>
                </c:pt>
                <c:pt idx="4728">
                  <c:v>0.48895493047081584</c:v>
                </c:pt>
                <c:pt idx="4729">
                  <c:v>0.48893424288693654</c:v>
                </c:pt>
                <c:pt idx="4730">
                  <c:v>0.48835509555143441</c:v>
                </c:pt>
                <c:pt idx="4731">
                  <c:v>0.48834217893814935</c:v>
                </c:pt>
                <c:pt idx="4732">
                  <c:v>0.48802272903885691</c:v>
                </c:pt>
                <c:pt idx="4733">
                  <c:v>0.48800414171730044</c:v>
                </c:pt>
                <c:pt idx="4734">
                  <c:v>0.48800319659925528</c:v>
                </c:pt>
                <c:pt idx="4735">
                  <c:v>0.48800298657302299</c:v>
                </c:pt>
                <c:pt idx="4736">
                  <c:v>0.48800288155990679</c:v>
                </c:pt>
                <c:pt idx="4737">
                  <c:v>0.4880027765467907</c:v>
                </c:pt>
                <c:pt idx="4738">
                  <c:v>0.48789692332572343</c:v>
                </c:pt>
                <c:pt idx="4739">
                  <c:v>0.48757642329526962</c:v>
                </c:pt>
                <c:pt idx="4740">
                  <c:v>0.48757001749518514</c:v>
                </c:pt>
                <c:pt idx="4741">
                  <c:v>0.48756991248206905</c:v>
                </c:pt>
                <c:pt idx="4742">
                  <c:v>0.48725854859271922</c:v>
                </c:pt>
                <c:pt idx="4743">
                  <c:v>0.48724710216306022</c:v>
                </c:pt>
                <c:pt idx="4744">
                  <c:v>0.48724594701878265</c:v>
                </c:pt>
                <c:pt idx="4745">
                  <c:v>0.48724563197943427</c:v>
                </c:pt>
                <c:pt idx="4746">
                  <c:v>0.48724552696631807</c:v>
                </c:pt>
                <c:pt idx="4747">
                  <c:v>0.48651327050748638</c:v>
                </c:pt>
                <c:pt idx="4748">
                  <c:v>0.48635459568900152</c:v>
                </c:pt>
                <c:pt idx="4749">
                  <c:v>0.48635134028240123</c:v>
                </c:pt>
                <c:pt idx="4750">
                  <c:v>0.48635123526928514</c:v>
                </c:pt>
                <c:pt idx="4751">
                  <c:v>0.48634839991514944</c:v>
                </c:pt>
                <c:pt idx="4752">
                  <c:v>0.48615843118805535</c:v>
                </c:pt>
                <c:pt idx="4753">
                  <c:v>0.48615213040108707</c:v>
                </c:pt>
                <c:pt idx="4754">
                  <c:v>0.48615087024369341</c:v>
                </c:pt>
                <c:pt idx="4755">
                  <c:v>0.48615076523057732</c:v>
                </c:pt>
                <c:pt idx="4756">
                  <c:v>0.48444031159491818</c:v>
                </c:pt>
                <c:pt idx="4757">
                  <c:v>0.48435735123316903</c:v>
                </c:pt>
                <c:pt idx="4758">
                  <c:v>0.48435724622005294</c:v>
                </c:pt>
                <c:pt idx="4759">
                  <c:v>0.48435630110200767</c:v>
                </c:pt>
                <c:pt idx="4760">
                  <c:v>0.48435189055112982</c:v>
                </c:pt>
                <c:pt idx="4761">
                  <c:v>0.48425307320884381</c:v>
                </c:pt>
                <c:pt idx="4762">
                  <c:v>0.48424929273666284</c:v>
                </c:pt>
                <c:pt idx="4763">
                  <c:v>0.48424824260550148</c:v>
                </c:pt>
                <c:pt idx="4764">
                  <c:v>0.48424803257926918</c:v>
                </c:pt>
                <c:pt idx="4765">
                  <c:v>0.48424792756615298</c:v>
                </c:pt>
                <c:pt idx="4766">
                  <c:v>0.48424782255303689</c:v>
                </c:pt>
                <c:pt idx="4767">
                  <c:v>0.4827165212935095</c:v>
                </c:pt>
                <c:pt idx="4768">
                  <c:v>0.48267409599458977</c:v>
                </c:pt>
                <c:pt idx="4769">
                  <c:v>0.48267346591589289</c:v>
                </c:pt>
                <c:pt idx="4770">
                  <c:v>0.482605942482216</c:v>
                </c:pt>
                <c:pt idx="4771">
                  <c:v>0.48255784647502475</c:v>
                </c:pt>
                <c:pt idx="4772">
                  <c:v>0.48255532616023744</c:v>
                </c:pt>
                <c:pt idx="4773">
                  <c:v>0.48255490610777285</c:v>
                </c:pt>
                <c:pt idx="4774">
                  <c:v>0.48255448605530826</c:v>
                </c:pt>
                <c:pt idx="4775">
                  <c:v>0.48255438104219217</c:v>
                </c:pt>
                <c:pt idx="4776">
                  <c:v>0.48255427602907608</c:v>
                </c:pt>
                <c:pt idx="4777">
                  <c:v>0.48253253831403542</c:v>
                </c:pt>
                <c:pt idx="4778">
                  <c:v>0.48253243330091933</c:v>
                </c:pt>
                <c:pt idx="4779">
                  <c:v>0.48160999808876126</c:v>
                </c:pt>
                <c:pt idx="4780">
                  <c:v>0.48159183081966939</c:v>
                </c:pt>
                <c:pt idx="4781">
                  <c:v>0.481591515780321</c:v>
                </c:pt>
                <c:pt idx="4782">
                  <c:v>0.48133181834411121</c:v>
                </c:pt>
                <c:pt idx="4783">
                  <c:v>0.48130882047167689</c:v>
                </c:pt>
                <c:pt idx="4784">
                  <c:v>0.48130682522247026</c:v>
                </c:pt>
                <c:pt idx="4785">
                  <c:v>0.48130640517000578</c:v>
                </c:pt>
                <c:pt idx="4786">
                  <c:v>0.48130619514377349</c:v>
                </c:pt>
                <c:pt idx="4787">
                  <c:v>0.48127542630074494</c:v>
                </c:pt>
                <c:pt idx="4788">
                  <c:v>0.48077923932699196</c:v>
                </c:pt>
                <c:pt idx="4789">
                  <c:v>0.48076831796291353</c:v>
                </c:pt>
                <c:pt idx="4790">
                  <c:v>0.48076810793668134</c:v>
                </c:pt>
                <c:pt idx="4791">
                  <c:v>0.48040644276470135</c:v>
                </c:pt>
                <c:pt idx="4792">
                  <c:v>0.48039373617764858</c:v>
                </c:pt>
                <c:pt idx="4793">
                  <c:v>0.48039195095467424</c:v>
                </c:pt>
                <c:pt idx="4794">
                  <c:v>0.48039184594155815</c:v>
                </c:pt>
                <c:pt idx="4795">
                  <c:v>0.48039174092844195</c:v>
                </c:pt>
                <c:pt idx="4796">
                  <c:v>0.48001169846113778</c:v>
                </c:pt>
                <c:pt idx="4797">
                  <c:v>0.47979180099594443</c:v>
                </c:pt>
                <c:pt idx="4798">
                  <c:v>0.47978686537948589</c:v>
                </c:pt>
                <c:pt idx="4799">
                  <c:v>0.4797867603663698</c:v>
                </c:pt>
                <c:pt idx="4800">
                  <c:v>0.47978529018274385</c:v>
                </c:pt>
                <c:pt idx="4801">
                  <c:v>0.47952002705137875</c:v>
                </c:pt>
                <c:pt idx="4802">
                  <c:v>0.4795127811463652</c:v>
                </c:pt>
                <c:pt idx="4803">
                  <c:v>0.47951162600208763</c:v>
                </c:pt>
                <c:pt idx="4804">
                  <c:v>0.47951131096273925</c:v>
                </c:pt>
                <c:pt idx="4805">
                  <c:v>0.47951120594962315</c:v>
                </c:pt>
                <c:pt idx="4806">
                  <c:v>0.47951110093650695</c:v>
                </c:pt>
                <c:pt idx="4807">
                  <c:v>0.47811999218702417</c:v>
                </c:pt>
                <c:pt idx="4808">
                  <c:v>0.47800783817898851</c:v>
                </c:pt>
                <c:pt idx="4809">
                  <c:v>0.47800447775927213</c:v>
                </c:pt>
                <c:pt idx="4810">
                  <c:v>0.47800080230020725</c:v>
                </c:pt>
                <c:pt idx="4811">
                  <c:v>0.47786859078698929</c:v>
                </c:pt>
                <c:pt idx="4812">
                  <c:v>0.47786207997378871</c:v>
                </c:pt>
                <c:pt idx="4813">
                  <c:v>0.47786134488197574</c:v>
                </c:pt>
                <c:pt idx="4814">
                  <c:v>0.47786092482951126</c:v>
                </c:pt>
                <c:pt idx="4815">
                  <c:v>0.47786060979016276</c:v>
                </c:pt>
                <c:pt idx="4816">
                  <c:v>0.47609901476694438</c:v>
                </c:pt>
                <c:pt idx="4817">
                  <c:v>0.47604514303836554</c:v>
                </c:pt>
                <c:pt idx="4818">
                  <c:v>0.47604335781539109</c:v>
                </c:pt>
                <c:pt idx="4819">
                  <c:v>0.4760228802577442</c:v>
                </c:pt>
                <c:pt idx="4820">
                  <c:v>0.47594958110267971</c:v>
                </c:pt>
                <c:pt idx="4821">
                  <c:v>0.47594674574854401</c:v>
                </c:pt>
                <c:pt idx="4822">
                  <c:v>0.47594632569607942</c:v>
                </c:pt>
                <c:pt idx="4823">
                  <c:v>0.47594622068296333</c:v>
                </c:pt>
                <c:pt idx="4824">
                  <c:v>0.47594601065673103</c:v>
                </c:pt>
                <c:pt idx="4825">
                  <c:v>0.47593235895163311</c:v>
                </c:pt>
                <c:pt idx="4826">
                  <c:v>0.47467934244987198</c:v>
                </c:pt>
                <c:pt idx="4827">
                  <c:v>0.474646683370753</c:v>
                </c:pt>
                <c:pt idx="4828">
                  <c:v>0.47464626331828841</c:v>
                </c:pt>
                <c:pt idx="4829">
                  <c:v>0.47451394679195436</c:v>
                </c:pt>
                <c:pt idx="4830">
                  <c:v>0.47447624708326075</c:v>
                </c:pt>
                <c:pt idx="4831">
                  <c:v>0.47447435684717021</c:v>
                </c:pt>
                <c:pt idx="4832">
                  <c:v>0.47447414682093791</c:v>
                </c:pt>
                <c:pt idx="4833">
                  <c:v>0.47447404180782182</c:v>
                </c:pt>
                <c:pt idx="4834">
                  <c:v>0.47447383178158953</c:v>
                </c:pt>
                <c:pt idx="4835">
                  <c:v>0.47447372676847344</c:v>
                </c:pt>
                <c:pt idx="4836">
                  <c:v>0.47447362175535723</c:v>
                </c:pt>
                <c:pt idx="4837">
                  <c:v>0.47445020383045844</c:v>
                </c:pt>
                <c:pt idx="4838">
                  <c:v>0.47382558581566836</c:v>
                </c:pt>
                <c:pt idx="4839">
                  <c:v>0.47380962382201541</c:v>
                </c:pt>
                <c:pt idx="4840">
                  <c:v>0.47380941379578312</c:v>
                </c:pt>
                <c:pt idx="4841">
                  <c:v>0.47347788738813479</c:v>
                </c:pt>
                <c:pt idx="4842">
                  <c:v>0.47345814492230076</c:v>
                </c:pt>
                <c:pt idx="4843">
                  <c:v>0.4734571998042556</c:v>
                </c:pt>
                <c:pt idx="4844">
                  <c:v>0.47345667473867481</c:v>
                </c:pt>
                <c:pt idx="4845">
                  <c:v>0.47345646471244263</c:v>
                </c:pt>
                <c:pt idx="4846">
                  <c:v>0.47345635969932642</c:v>
                </c:pt>
                <c:pt idx="4847">
                  <c:v>0.47332992390749606</c:v>
                </c:pt>
                <c:pt idx="4848">
                  <c:v>0.47299461702766676</c:v>
                </c:pt>
                <c:pt idx="4849">
                  <c:v>0.47298716109642092</c:v>
                </c:pt>
                <c:pt idx="4850">
                  <c:v>0.47298705608330482</c:v>
                </c:pt>
                <c:pt idx="4851">
                  <c:v>0.47266004523965044</c:v>
                </c:pt>
                <c:pt idx="4852">
                  <c:v>0.47264891384933982</c:v>
                </c:pt>
                <c:pt idx="4853">
                  <c:v>0.47264765369194617</c:v>
                </c:pt>
                <c:pt idx="4854">
                  <c:v>0.47264712862636549</c:v>
                </c:pt>
                <c:pt idx="4855">
                  <c:v>0.47264702361324928</c:v>
                </c:pt>
                <c:pt idx="4856">
                  <c:v>0.4719469011679559</c:v>
                </c:pt>
                <c:pt idx="4857">
                  <c:v>0.47177835511655408</c:v>
                </c:pt>
                <c:pt idx="4858">
                  <c:v>0.47177404957879243</c:v>
                </c:pt>
                <c:pt idx="4859">
                  <c:v>0.47177394456567623</c:v>
                </c:pt>
                <c:pt idx="4860">
                  <c:v>0.47177131923777282</c:v>
                </c:pt>
                <c:pt idx="4861">
                  <c:v>0.47157841014342694</c:v>
                </c:pt>
                <c:pt idx="4862">
                  <c:v>0.47157242439580704</c:v>
                </c:pt>
                <c:pt idx="4863">
                  <c:v>0.47157126925152948</c:v>
                </c:pt>
                <c:pt idx="4864">
                  <c:v>0.47157105922529718</c:v>
                </c:pt>
                <c:pt idx="4865">
                  <c:v>0.471570849199065</c:v>
                </c:pt>
                <c:pt idx="4866">
                  <c:v>0.47157063917283271</c:v>
                </c:pt>
                <c:pt idx="4867">
                  <c:v>0.4699876714601654</c:v>
                </c:pt>
                <c:pt idx="4868">
                  <c:v>0.46989757020651879</c:v>
                </c:pt>
                <c:pt idx="4869">
                  <c:v>0.46989631004912513</c:v>
                </c:pt>
                <c:pt idx="4870">
                  <c:v>0.46988916915722778</c:v>
                </c:pt>
                <c:pt idx="4871">
                  <c:v>0.46978583625094772</c:v>
                </c:pt>
                <c:pt idx="4872">
                  <c:v>0.46978174073941836</c:v>
                </c:pt>
                <c:pt idx="4873">
                  <c:v>0.46978132068695377</c:v>
                </c:pt>
                <c:pt idx="4874">
                  <c:v>0.46978100564760539</c:v>
                </c:pt>
                <c:pt idx="4875">
                  <c:v>0.46978079562137309</c:v>
                </c:pt>
                <c:pt idx="4876">
                  <c:v>0.46823962312892875</c:v>
                </c:pt>
                <c:pt idx="4877">
                  <c:v>0.46819089704304062</c:v>
                </c:pt>
                <c:pt idx="4878">
                  <c:v>0.46819037197745994</c:v>
                </c:pt>
                <c:pt idx="4879">
                  <c:v>0.46812305857001535</c:v>
                </c:pt>
                <c:pt idx="4880">
                  <c:v>0.4680751725890564</c:v>
                </c:pt>
                <c:pt idx="4881">
                  <c:v>0.46807338736608206</c:v>
                </c:pt>
                <c:pt idx="4882">
                  <c:v>0.46807254726115288</c:v>
                </c:pt>
                <c:pt idx="4883">
                  <c:v>0.46807233723492059</c:v>
                </c:pt>
                <c:pt idx="4884">
                  <c:v>0.4680722322218045</c:v>
                </c:pt>
                <c:pt idx="4885">
                  <c:v>0.4680721272086884</c:v>
                </c:pt>
                <c:pt idx="4886">
                  <c:v>0.46804681904769907</c:v>
                </c:pt>
                <c:pt idx="4887">
                  <c:v>0.46709287990069959</c:v>
                </c:pt>
                <c:pt idx="4888">
                  <c:v>0.46707271738240108</c:v>
                </c:pt>
                <c:pt idx="4889">
                  <c:v>0.46707177226435581</c:v>
                </c:pt>
                <c:pt idx="4890">
                  <c:v>0.46680451388378408</c:v>
                </c:pt>
                <c:pt idx="4891">
                  <c:v>0.46678288118185962</c:v>
                </c:pt>
                <c:pt idx="4892">
                  <c:v>0.46678151601134987</c:v>
                </c:pt>
                <c:pt idx="4893">
                  <c:v>0.46678120097200138</c:v>
                </c:pt>
                <c:pt idx="4894">
                  <c:v>0.46678099094576908</c:v>
                </c:pt>
                <c:pt idx="4895">
                  <c:v>0.46678088593265299</c:v>
                </c:pt>
                <c:pt idx="4896">
                  <c:v>0.46674896194534699</c:v>
                </c:pt>
                <c:pt idx="4897">
                  <c:v>0.4662061491480286</c:v>
                </c:pt>
                <c:pt idx="4898">
                  <c:v>0.46619102725930472</c:v>
                </c:pt>
                <c:pt idx="4899">
                  <c:v>0.46582652673318903</c:v>
                </c:pt>
                <c:pt idx="4900">
                  <c:v>0.46581434521171694</c:v>
                </c:pt>
                <c:pt idx="4901">
                  <c:v>0.46581203492316192</c:v>
                </c:pt>
                <c:pt idx="4902">
                  <c:v>0.46581161487069733</c:v>
                </c:pt>
                <c:pt idx="4903">
                  <c:v>0.46581150985758124</c:v>
                </c:pt>
                <c:pt idx="4904">
                  <c:v>0.46540489907189408</c:v>
                </c:pt>
                <c:pt idx="4905">
                  <c:v>0.46516588921956348</c:v>
                </c:pt>
                <c:pt idx="4906">
                  <c:v>0.46515927339324681</c:v>
                </c:pt>
                <c:pt idx="4907">
                  <c:v>0.46515916838013072</c:v>
                </c:pt>
                <c:pt idx="4908">
                  <c:v>0.46515685809157559</c:v>
                </c:pt>
                <c:pt idx="4909">
                  <c:v>0.46489485036681077</c:v>
                </c:pt>
                <c:pt idx="4910">
                  <c:v>0.46488697438310045</c:v>
                </c:pt>
                <c:pt idx="4911">
                  <c:v>0.46488592425193909</c:v>
                </c:pt>
                <c:pt idx="4912">
                  <c:v>0.4648856092125907</c:v>
                </c:pt>
                <c:pt idx="4913">
                  <c:v>0.4648855041994745</c:v>
                </c:pt>
                <c:pt idx="4914">
                  <c:v>0.46488539918635841</c:v>
                </c:pt>
                <c:pt idx="4915">
                  <c:v>0.46353766085384063</c:v>
                </c:pt>
                <c:pt idx="4916">
                  <c:v>0.46353755584072454</c:v>
                </c:pt>
                <c:pt idx="4917">
                  <c:v>0.46342382663594683</c:v>
                </c:pt>
                <c:pt idx="4918">
                  <c:v>0.46341952109818518</c:v>
                </c:pt>
                <c:pt idx="4919">
                  <c:v>0.46341700078339787</c:v>
                </c:pt>
                <c:pt idx="4920">
                  <c:v>0.46328163887669571</c:v>
                </c:pt>
                <c:pt idx="4921">
                  <c:v>0.4632760731815404</c:v>
                </c:pt>
                <c:pt idx="4922">
                  <c:v>0.46327533808972743</c:v>
                </c:pt>
                <c:pt idx="4923">
                  <c:v>0.46327502305037904</c:v>
                </c:pt>
                <c:pt idx="4924">
                  <c:v>0.46162852240244812</c:v>
                </c:pt>
                <c:pt idx="4925">
                  <c:v>0.46156897996559765</c:v>
                </c:pt>
                <c:pt idx="4926">
                  <c:v>0.4615674047688556</c:v>
                </c:pt>
                <c:pt idx="4927">
                  <c:v>0.4615444068964214</c:v>
                </c:pt>
                <c:pt idx="4928">
                  <c:v>0.4614773035152091</c:v>
                </c:pt>
                <c:pt idx="4929">
                  <c:v>0.46147362805614422</c:v>
                </c:pt>
                <c:pt idx="4930">
                  <c:v>0.46147289296433125</c:v>
                </c:pt>
                <c:pt idx="4931">
                  <c:v>0.46147257792498286</c:v>
                </c:pt>
                <c:pt idx="4932">
                  <c:v>0.46147247291186666</c:v>
                </c:pt>
                <c:pt idx="4933">
                  <c:v>0.46145336052472952</c:v>
                </c:pt>
                <c:pt idx="4934">
                  <c:v>0.46020223425905893</c:v>
                </c:pt>
                <c:pt idx="4935">
                  <c:v>0.46016957517993995</c:v>
                </c:pt>
                <c:pt idx="4936">
                  <c:v>0.4601684200356625</c:v>
                </c:pt>
                <c:pt idx="4937">
                  <c:v>0.46002392198785624</c:v>
                </c:pt>
                <c:pt idx="4938">
                  <c:v>0.45998895262018225</c:v>
                </c:pt>
                <c:pt idx="4939">
                  <c:v>0.45998601225293034</c:v>
                </c:pt>
                <c:pt idx="4940">
                  <c:v>0.45998548718734966</c:v>
                </c:pt>
                <c:pt idx="4941">
                  <c:v>0.45998496212176898</c:v>
                </c:pt>
                <c:pt idx="4942">
                  <c:v>0.45998485710865289</c:v>
                </c:pt>
                <c:pt idx="4943">
                  <c:v>0.45998475209553669</c:v>
                </c:pt>
                <c:pt idx="4944">
                  <c:v>0.45998464708242059</c:v>
                </c:pt>
                <c:pt idx="4945">
                  <c:v>0.45996217427556707</c:v>
                </c:pt>
                <c:pt idx="4946">
                  <c:v>0.45931539849327185</c:v>
                </c:pt>
                <c:pt idx="4947">
                  <c:v>0.45929565602743783</c:v>
                </c:pt>
                <c:pt idx="4948">
                  <c:v>0.45929471090939256</c:v>
                </c:pt>
                <c:pt idx="4949">
                  <c:v>0.45894774757367196</c:v>
                </c:pt>
                <c:pt idx="4950">
                  <c:v>0.45892853017341861</c:v>
                </c:pt>
                <c:pt idx="4951">
                  <c:v>0.45892716500290887</c:v>
                </c:pt>
                <c:pt idx="4952">
                  <c:v>0.45892705998979277</c:v>
                </c:pt>
                <c:pt idx="4953">
                  <c:v>0.45892695497667657</c:v>
                </c:pt>
                <c:pt idx="4954">
                  <c:v>0.45880597986688543</c:v>
                </c:pt>
                <c:pt idx="4955">
                  <c:v>0.45844378962932475</c:v>
                </c:pt>
                <c:pt idx="4956">
                  <c:v>0.45843433844887227</c:v>
                </c:pt>
                <c:pt idx="4957">
                  <c:v>0.4581126832741409</c:v>
                </c:pt>
                <c:pt idx="4958">
                  <c:v>0.45810291705434014</c:v>
                </c:pt>
                <c:pt idx="4959">
                  <c:v>0.45810176191006258</c:v>
                </c:pt>
                <c:pt idx="4960">
                  <c:v>0.45810165689694637</c:v>
                </c:pt>
                <c:pt idx="4961">
                  <c:v>0.45810155188383028</c:v>
                </c:pt>
                <c:pt idx="4962">
                  <c:v>0.45810144687071419</c:v>
                </c:pt>
                <c:pt idx="4963">
                  <c:v>0.45734503739517063</c:v>
                </c:pt>
                <c:pt idx="4964">
                  <c:v>0.45716945546498755</c:v>
                </c:pt>
                <c:pt idx="4965">
                  <c:v>0.45716420480918063</c:v>
                </c:pt>
                <c:pt idx="4966">
                  <c:v>0.45716157948127722</c:v>
                </c:pt>
                <c:pt idx="4967">
                  <c:v>0.45696079440322102</c:v>
                </c:pt>
                <c:pt idx="4968">
                  <c:v>0.45695491366871721</c:v>
                </c:pt>
                <c:pt idx="4969">
                  <c:v>0.45695449361625262</c:v>
                </c:pt>
                <c:pt idx="4970">
                  <c:v>0.45695354849820746</c:v>
                </c:pt>
                <c:pt idx="4971">
                  <c:v>0.45695333847197517</c:v>
                </c:pt>
                <c:pt idx="4972">
                  <c:v>0.45695333847197517</c:v>
                </c:pt>
                <c:pt idx="4973">
                  <c:v>0.45695323345885897</c:v>
                </c:pt>
                <c:pt idx="4974">
                  <c:v>0.45542812797318388</c:v>
                </c:pt>
                <c:pt idx="4975">
                  <c:v>0.45533382619489171</c:v>
                </c:pt>
                <c:pt idx="4976">
                  <c:v>0.45533214598503358</c:v>
                </c:pt>
                <c:pt idx="4977">
                  <c:v>0.45532773543415572</c:v>
                </c:pt>
                <c:pt idx="4978">
                  <c:v>0.45521327113756505</c:v>
                </c:pt>
                <c:pt idx="4979">
                  <c:v>0.45520949066538408</c:v>
                </c:pt>
                <c:pt idx="4980">
                  <c:v>0.4552087555735711</c:v>
                </c:pt>
                <c:pt idx="4981">
                  <c:v>0.45520854554733892</c:v>
                </c:pt>
                <c:pt idx="4982">
                  <c:v>0.45520844053422271</c:v>
                </c:pt>
                <c:pt idx="4983">
                  <c:v>0.45378761307287285</c:v>
                </c:pt>
                <c:pt idx="4984">
                  <c:v>0.45373941205256541</c:v>
                </c:pt>
                <c:pt idx="4985">
                  <c:v>0.45373815189517175</c:v>
                </c:pt>
                <c:pt idx="4986">
                  <c:v>0.45366537780568794</c:v>
                </c:pt>
                <c:pt idx="4987">
                  <c:v>0.4536167567329159</c:v>
                </c:pt>
                <c:pt idx="4988">
                  <c:v>0.45361434143124479</c:v>
                </c:pt>
                <c:pt idx="4989">
                  <c:v>0.45361360633943182</c:v>
                </c:pt>
                <c:pt idx="4990">
                  <c:v>0.45361339631319952</c:v>
                </c:pt>
                <c:pt idx="4991">
                  <c:v>0.45359039844076521</c:v>
                </c:pt>
                <c:pt idx="4992">
                  <c:v>0.45264370519877928</c:v>
                </c:pt>
                <c:pt idx="4993">
                  <c:v>0.45261881709025453</c:v>
                </c:pt>
                <c:pt idx="4994">
                  <c:v>0.45261776695909317</c:v>
                </c:pt>
                <c:pt idx="4995">
                  <c:v>0.452331186165152</c:v>
                </c:pt>
                <c:pt idx="4996">
                  <c:v>0.45230587800416266</c:v>
                </c:pt>
                <c:pt idx="4997">
                  <c:v>0.45230440782053682</c:v>
                </c:pt>
                <c:pt idx="4998">
                  <c:v>0.45230367272872385</c:v>
                </c:pt>
                <c:pt idx="4999">
                  <c:v>0.45230346270249155</c:v>
                </c:pt>
                <c:pt idx="5000">
                  <c:v>0.45230335768937535</c:v>
                </c:pt>
                <c:pt idx="5001">
                  <c:v>0.45227311391192759</c:v>
                </c:pt>
                <c:pt idx="5002">
                  <c:v>0.45172946100968014</c:v>
                </c:pt>
                <c:pt idx="5003">
                  <c:v>0.45171706946197576</c:v>
                </c:pt>
                <c:pt idx="5004">
                  <c:v>0.45171696444885967</c:v>
                </c:pt>
                <c:pt idx="5005">
                  <c:v>0.45134983859484046</c:v>
                </c:pt>
                <c:pt idx="5006">
                  <c:v>0.4513371320077878</c:v>
                </c:pt>
                <c:pt idx="5007">
                  <c:v>0.45133587185039414</c:v>
                </c:pt>
                <c:pt idx="5008">
                  <c:v>0.45133576683727794</c:v>
                </c:pt>
                <c:pt idx="5009">
                  <c:v>0.45133555681104565</c:v>
                </c:pt>
                <c:pt idx="5010">
                  <c:v>0.45091623943830583</c:v>
                </c:pt>
                <c:pt idx="5011">
                  <c:v>0.45066641323501311</c:v>
                </c:pt>
                <c:pt idx="5012">
                  <c:v>0.45065843223818658</c:v>
                </c:pt>
                <c:pt idx="5013">
                  <c:v>0.45065822221195428</c:v>
                </c:pt>
                <c:pt idx="5014">
                  <c:v>0.45065601693651536</c:v>
                </c:pt>
                <c:pt idx="5015">
                  <c:v>0.45038497808376265</c:v>
                </c:pt>
                <c:pt idx="5016">
                  <c:v>0.45037825724432978</c:v>
                </c:pt>
                <c:pt idx="5017">
                  <c:v>0.45037689207382003</c:v>
                </c:pt>
                <c:pt idx="5018">
                  <c:v>0.45037657703447165</c:v>
                </c:pt>
                <c:pt idx="5019">
                  <c:v>0.45037647202135545</c:v>
                </c:pt>
                <c:pt idx="5020">
                  <c:v>0.45037636700823935</c:v>
                </c:pt>
                <c:pt idx="5021">
                  <c:v>0.4489639405961805</c:v>
                </c:pt>
                <c:pt idx="5022">
                  <c:v>0.4488442256437829</c:v>
                </c:pt>
                <c:pt idx="5023">
                  <c:v>0.44884118026341491</c:v>
                </c:pt>
                <c:pt idx="5024">
                  <c:v>0.44884107525029882</c:v>
                </c:pt>
                <c:pt idx="5025">
                  <c:v>0.44883729477811773</c:v>
                </c:pt>
                <c:pt idx="5026">
                  <c:v>0.44870161783206719</c:v>
                </c:pt>
                <c:pt idx="5027">
                  <c:v>0.44869710226807324</c:v>
                </c:pt>
                <c:pt idx="5028">
                  <c:v>0.44869626216314418</c:v>
                </c:pt>
                <c:pt idx="5029">
                  <c:v>0.44869605213691188</c:v>
                </c:pt>
                <c:pt idx="5030">
                  <c:v>0.4486957370975635</c:v>
                </c:pt>
                <c:pt idx="5031">
                  <c:v>0.44707433458438961</c:v>
                </c:pt>
                <c:pt idx="5032">
                  <c:v>0.44701027658354531</c:v>
                </c:pt>
                <c:pt idx="5033">
                  <c:v>0.44700870138680326</c:v>
                </c:pt>
                <c:pt idx="5034">
                  <c:v>0.44700859637368706</c:v>
                </c:pt>
                <c:pt idx="5035">
                  <c:v>0.44698496842255597</c:v>
                </c:pt>
                <c:pt idx="5036">
                  <c:v>0.44691082916256242</c:v>
                </c:pt>
                <c:pt idx="5037">
                  <c:v>0.44690715370349754</c:v>
                </c:pt>
                <c:pt idx="5038">
                  <c:v>0.44690673365103306</c:v>
                </c:pt>
                <c:pt idx="5039">
                  <c:v>0.44690662863791686</c:v>
                </c:pt>
                <c:pt idx="5040">
                  <c:v>0.4468908766704961</c:v>
                </c:pt>
                <c:pt idx="5041">
                  <c:v>0.44689077165738</c:v>
                </c:pt>
                <c:pt idx="5042">
                  <c:v>0.44573531234051134</c:v>
                </c:pt>
                <c:pt idx="5043">
                  <c:v>0.44569624746130787</c:v>
                </c:pt>
                <c:pt idx="5044">
                  <c:v>0.44569488229079812</c:v>
                </c:pt>
                <c:pt idx="5045">
                  <c:v>0.44554187818058477</c:v>
                </c:pt>
                <c:pt idx="5046">
                  <c:v>0.44550701382602687</c:v>
                </c:pt>
                <c:pt idx="5047">
                  <c:v>0.44550491356370414</c:v>
                </c:pt>
                <c:pt idx="5048">
                  <c:v>0.44550449351123955</c:v>
                </c:pt>
                <c:pt idx="5049">
                  <c:v>0.44550428348500726</c:v>
                </c:pt>
                <c:pt idx="5050">
                  <c:v>0.44550417847189117</c:v>
                </c:pt>
                <c:pt idx="5051">
                  <c:v>0.44550407345877496</c:v>
                </c:pt>
                <c:pt idx="5052">
                  <c:v>0.44550396844565887</c:v>
                </c:pt>
                <c:pt idx="5053">
                  <c:v>0.44548160065192144</c:v>
                </c:pt>
                <c:pt idx="5054">
                  <c:v>0.44484501114189168</c:v>
                </c:pt>
                <c:pt idx="5055">
                  <c:v>0.44482495363670926</c:v>
                </c:pt>
                <c:pt idx="5056">
                  <c:v>0.44482474361047697</c:v>
                </c:pt>
                <c:pt idx="5057">
                  <c:v>0.44447525995996895</c:v>
                </c:pt>
                <c:pt idx="5058">
                  <c:v>0.44445782778269005</c:v>
                </c:pt>
                <c:pt idx="5059">
                  <c:v>0.44445688266464478</c:v>
                </c:pt>
                <c:pt idx="5060">
                  <c:v>0.4444563575990641</c:v>
                </c:pt>
                <c:pt idx="5061">
                  <c:v>0.44445625258594801</c:v>
                </c:pt>
                <c:pt idx="5062">
                  <c:v>0.44445614757283181</c:v>
                </c:pt>
                <c:pt idx="5063">
                  <c:v>0.44445604255971571</c:v>
                </c:pt>
                <c:pt idx="5064">
                  <c:v>0.44432939674165306</c:v>
                </c:pt>
                <c:pt idx="5065">
                  <c:v>0.44396332101879521</c:v>
                </c:pt>
                <c:pt idx="5066">
                  <c:v>0.44395187458913621</c:v>
                </c:pt>
                <c:pt idx="5067">
                  <c:v>0.4436112120403839</c:v>
                </c:pt>
                <c:pt idx="5068">
                  <c:v>0.44359840044021503</c:v>
                </c:pt>
                <c:pt idx="5069">
                  <c:v>0.44359682524347288</c:v>
                </c:pt>
                <c:pt idx="5070">
                  <c:v>0.4435964051910084</c:v>
                </c:pt>
                <c:pt idx="5071">
                  <c:v>0.44359609015165991</c:v>
                </c:pt>
                <c:pt idx="5072">
                  <c:v>0.44359598513854381</c:v>
                </c:pt>
                <c:pt idx="5073">
                  <c:v>0.44359588012542761</c:v>
                </c:pt>
                <c:pt idx="5074">
                  <c:v>0.44280639151830059</c:v>
                </c:pt>
                <c:pt idx="5075">
                  <c:v>0.44262230352571041</c:v>
                </c:pt>
                <c:pt idx="5076">
                  <c:v>0.44261621276497431</c:v>
                </c:pt>
                <c:pt idx="5077">
                  <c:v>0.44261589772562593</c:v>
                </c:pt>
                <c:pt idx="5078">
                  <c:v>0.44261285234525793</c:v>
                </c:pt>
                <c:pt idx="5079">
                  <c:v>0.44240251107363304</c:v>
                </c:pt>
                <c:pt idx="5080">
                  <c:v>0.4423951601555034</c:v>
                </c:pt>
                <c:pt idx="5081">
                  <c:v>0.44239442506369042</c:v>
                </c:pt>
                <c:pt idx="5082">
                  <c:v>0.44239400501122594</c:v>
                </c:pt>
                <c:pt idx="5083">
                  <c:v>0.44239379498499365</c:v>
                </c:pt>
                <c:pt idx="5084">
                  <c:v>0.44069972339545205</c:v>
                </c:pt>
                <c:pt idx="5085">
                  <c:v>0.44059996093512077</c:v>
                </c:pt>
                <c:pt idx="5086">
                  <c:v>0.44059649550228819</c:v>
                </c:pt>
                <c:pt idx="5087">
                  <c:v>0.4405901947153199</c:v>
                </c:pt>
                <c:pt idx="5088">
                  <c:v>0.44048056102207167</c:v>
                </c:pt>
                <c:pt idx="5089">
                  <c:v>0.44047688556300679</c:v>
                </c:pt>
                <c:pt idx="5090">
                  <c:v>0.44047646551054231</c:v>
                </c:pt>
                <c:pt idx="5091">
                  <c:v>0.44047615047119382</c:v>
                </c:pt>
                <c:pt idx="5092">
                  <c:v>0.44047604545807773</c:v>
                </c:pt>
                <c:pt idx="5093">
                  <c:v>0.43910971980400348</c:v>
                </c:pt>
                <c:pt idx="5094">
                  <c:v>0.43910961479088739</c:v>
                </c:pt>
                <c:pt idx="5095">
                  <c:v>0.43905836839021195</c:v>
                </c:pt>
                <c:pt idx="5096">
                  <c:v>0.43905658316723761</c:v>
                </c:pt>
                <c:pt idx="5097">
                  <c:v>0.43897687821208864</c:v>
                </c:pt>
                <c:pt idx="5098">
                  <c:v>0.4389286771917813</c:v>
                </c:pt>
                <c:pt idx="5099">
                  <c:v>0.43892657692945847</c:v>
                </c:pt>
                <c:pt idx="5100">
                  <c:v>0.43892594685076169</c:v>
                </c:pt>
                <c:pt idx="5101">
                  <c:v>0.43892542178518101</c:v>
                </c:pt>
                <c:pt idx="5102">
                  <c:v>0.43892531677206481</c:v>
                </c:pt>
                <c:pt idx="5103">
                  <c:v>0.43890147879470143</c:v>
                </c:pt>
                <c:pt idx="5104">
                  <c:v>0.438018948566676</c:v>
                </c:pt>
                <c:pt idx="5105">
                  <c:v>0.43798954489415731</c:v>
                </c:pt>
                <c:pt idx="5106">
                  <c:v>0.43798891481546043</c:v>
                </c:pt>
                <c:pt idx="5107">
                  <c:v>0.43768815725084065</c:v>
                </c:pt>
                <c:pt idx="5108">
                  <c:v>0.43766263906361902</c:v>
                </c:pt>
                <c:pt idx="5109">
                  <c:v>0.43766127389310927</c:v>
                </c:pt>
                <c:pt idx="5110">
                  <c:v>0.43766085384064468</c:v>
                </c:pt>
                <c:pt idx="5111">
                  <c:v>0.43766064381441239</c:v>
                </c:pt>
                <c:pt idx="5112">
                  <c:v>0.43763050505008072</c:v>
                </c:pt>
                <c:pt idx="5113">
                  <c:v>0.43710281414148622</c:v>
                </c:pt>
                <c:pt idx="5114">
                  <c:v>0.43708643209536868</c:v>
                </c:pt>
                <c:pt idx="5115">
                  <c:v>0.43708632708225259</c:v>
                </c:pt>
                <c:pt idx="5116">
                  <c:v>0.43669441813282484</c:v>
                </c:pt>
                <c:pt idx="5117">
                  <c:v>0.43668129149330748</c:v>
                </c:pt>
                <c:pt idx="5118">
                  <c:v>0.43668034637526232</c:v>
                </c:pt>
                <c:pt idx="5119">
                  <c:v>0.43667961128344934</c:v>
                </c:pt>
                <c:pt idx="5120">
                  <c:v>0.43667929624410085</c:v>
                </c:pt>
                <c:pt idx="5121">
                  <c:v>0.43627142530102014</c:v>
                </c:pt>
                <c:pt idx="5122">
                  <c:v>0.43601550833699132</c:v>
                </c:pt>
                <c:pt idx="5123">
                  <c:v>0.43600794739262938</c:v>
                </c:pt>
                <c:pt idx="5124">
                  <c:v>0.43600763235328088</c:v>
                </c:pt>
                <c:pt idx="5125">
                  <c:v>0.43600553209095816</c:v>
                </c:pt>
                <c:pt idx="5126">
                  <c:v>0.43572651224137893</c:v>
                </c:pt>
                <c:pt idx="5127">
                  <c:v>0.43571979140194605</c:v>
                </c:pt>
                <c:pt idx="5128">
                  <c:v>0.43571895129701699</c:v>
                </c:pt>
                <c:pt idx="5129">
                  <c:v>0.4357185312445524</c:v>
                </c:pt>
                <c:pt idx="5130">
                  <c:v>0.43571842623143631</c:v>
                </c:pt>
                <c:pt idx="5131">
                  <c:v>0.43571832121832021</c:v>
                </c:pt>
                <c:pt idx="5132">
                  <c:v>0.43420424210983954</c:v>
                </c:pt>
                <c:pt idx="5133">
                  <c:v>0.43406509973095642</c:v>
                </c:pt>
                <c:pt idx="5134">
                  <c:v>0.43405995408826559</c:v>
                </c:pt>
                <c:pt idx="5135">
                  <c:v>0.4340598490751495</c:v>
                </c:pt>
                <c:pt idx="5136">
                  <c:v>0.43405543852427164</c:v>
                </c:pt>
                <c:pt idx="5137">
                  <c:v>0.43391062543711711</c:v>
                </c:pt>
                <c:pt idx="5138">
                  <c:v>0.43390558480754249</c:v>
                </c:pt>
                <c:pt idx="5139">
                  <c:v>0.43390463968949722</c:v>
                </c:pt>
                <c:pt idx="5140">
                  <c:v>0.43390442966326492</c:v>
                </c:pt>
                <c:pt idx="5141">
                  <c:v>0.43390432465014883</c:v>
                </c:pt>
                <c:pt idx="5142">
                  <c:v>0.43390421963703263</c:v>
                </c:pt>
                <c:pt idx="5143">
                  <c:v>0.43216299715834505</c:v>
                </c:pt>
                <c:pt idx="5144">
                  <c:v>0.4320944235935068</c:v>
                </c:pt>
                <c:pt idx="5145">
                  <c:v>0.43209064312132583</c:v>
                </c:pt>
                <c:pt idx="5146">
                  <c:v>0.43209053810820974</c:v>
                </c:pt>
                <c:pt idx="5147">
                  <c:v>0.43206029433076187</c:v>
                </c:pt>
                <c:pt idx="5148">
                  <c:v>0.43198878039867183</c:v>
                </c:pt>
                <c:pt idx="5149">
                  <c:v>0.43198584003141993</c:v>
                </c:pt>
                <c:pt idx="5150">
                  <c:v>0.43198573501830384</c:v>
                </c:pt>
                <c:pt idx="5151">
                  <c:v>0.43198563000518764</c:v>
                </c:pt>
                <c:pt idx="5152">
                  <c:v>0.43198552499207155</c:v>
                </c:pt>
                <c:pt idx="5153">
                  <c:v>0.43198541997895534</c:v>
                </c:pt>
                <c:pt idx="5154">
                  <c:v>0.43197155824762512</c:v>
                </c:pt>
                <c:pt idx="5155">
                  <c:v>0.43084938808857232</c:v>
                </c:pt>
                <c:pt idx="5156">
                  <c:v>0.43080853798639451</c:v>
                </c:pt>
                <c:pt idx="5157">
                  <c:v>0.43080727782900086</c:v>
                </c:pt>
                <c:pt idx="5158">
                  <c:v>0.43064219721043162</c:v>
                </c:pt>
                <c:pt idx="5159">
                  <c:v>0.43060827797391898</c:v>
                </c:pt>
                <c:pt idx="5160">
                  <c:v>0.43060512758043479</c:v>
                </c:pt>
                <c:pt idx="5161">
                  <c:v>0.43060439248862181</c:v>
                </c:pt>
                <c:pt idx="5162">
                  <c:v>0.43060407744927343</c:v>
                </c:pt>
                <c:pt idx="5163">
                  <c:v>0.43060397243615722</c:v>
                </c:pt>
                <c:pt idx="5164">
                  <c:v>0.43058202469488438</c:v>
                </c:pt>
                <c:pt idx="5165">
                  <c:v>0.42998481510340647</c:v>
                </c:pt>
                <c:pt idx="5166">
                  <c:v>0.42995887686372025</c:v>
                </c:pt>
                <c:pt idx="5167">
                  <c:v>0.42995835179813957</c:v>
                </c:pt>
                <c:pt idx="5168">
                  <c:v>0.42959364124579158</c:v>
                </c:pt>
                <c:pt idx="5169">
                  <c:v>0.42957442384553834</c:v>
                </c:pt>
                <c:pt idx="5170">
                  <c:v>0.42957295366191239</c:v>
                </c:pt>
                <c:pt idx="5171">
                  <c:v>0.42957263862256401</c:v>
                </c:pt>
                <c:pt idx="5172">
                  <c:v>0.42957242859633171</c:v>
                </c:pt>
                <c:pt idx="5173">
                  <c:v>0.42957232358321551</c:v>
                </c:pt>
                <c:pt idx="5174">
                  <c:v>0.42957221857009942</c:v>
                </c:pt>
                <c:pt idx="5175">
                  <c:v>0.42946016957517996</c:v>
                </c:pt>
                <c:pt idx="5176">
                  <c:v>0.42909839939008387</c:v>
                </c:pt>
                <c:pt idx="5177">
                  <c:v>0.42908401259317286</c:v>
                </c:pt>
                <c:pt idx="5178">
                  <c:v>0.42908359254070838</c:v>
                </c:pt>
                <c:pt idx="5179">
                  <c:v>0.42874545030674327</c:v>
                </c:pt>
                <c:pt idx="5180">
                  <c:v>0.42873442392954875</c:v>
                </c:pt>
                <c:pt idx="5181">
                  <c:v>0.42873379385085197</c:v>
                </c:pt>
                <c:pt idx="5182">
                  <c:v>0.42873347881150359</c:v>
                </c:pt>
                <c:pt idx="5183">
                  <c:v>0.42873326878527129</c:v>
                </c:pt>
                <c:pt idx="5184">
                  <c:v>0.42873316377215509</c:v>
                </c:pt>
                <c:pt idx="5185">
                  <c:v>0.42796656802434629</c:v>
                </c:pt>
                <c:pt idx="5186">
                  <c:v>0.4277739739693488</c:v>
                </c:pt>
                <c:pt idx="5187">
                  <c:v>0.42776620299875456</c:v>
                </c:pt>
                <c:pt idx="5188">
                  <c:v>0.42776305260527037</c:v>
                </c:pt>
                <c:pt idx="5189">
                  <c:v>0.42755407650415533</c:v>
                </c:pt>
                <c:pt idx="5190">
                  <c:v>0.42754882584834841</c:v>
                </c:pt>
                <c:pt idx="5191">
                  <c:v>0.42754777571718705</c:v>
                </c:pt>
                <c:pt idx="5192">
                  <c:v>0.42754746067783866</c:v>
                </c:pt>
                <c:pt idx="5193">
                  <c:v>0.42754735566472257</c:v>
                </c:pt>
                <c:pt idx="5194">
                  <c:v>0.42754725065160637</c:v>
                </c:pt>
                <c:pt idx="5195">
                  <c:v>0.42584288777668333</c:v>
                </c:pt>
                <c:pt idx="5196">
                  <c:v>0.42573902980482259</c:v>
                </c:pt>
                <c:pt idx="5197">
                  <c:v>0.42573514431952553</c:v>
                </c:pt>
                <c:pt idx="5198">
                  <c:v>0.42573493429329323</c:v>
                </c:pt>
                <c:pt idx="5199">
                  <c:v>0.42572905355878954</c:v>
                </c:pt>
                <c:pt idx="5200">
                  <c:v>0.42562025997047026</c:v>
                </c:pt>
                <c:pt idx="5201">
                  <c:v>0.42561605944582481</c:v>
                </c:pt>
                <c:pt idx="5202">
                  <c:v>0.42561532435401184</c:v>
                </c:pt>
                <c:pt idx="5203">
                  <c:v>0.42561521934089563</c:v>
                </c:pt>
                <c:pt idx="5204">
                  <c:v>0.42561511432777954</c:v>
                </c:pt>
                <c:pt idx="5205">
                  <c:v>0.42409988007502142</c:v>
                </c:pt>
                <c:pt idx="5206">
                  <c:v>0.42404338301853906</c:v>
                </c:pt>
                <c:pt idx="5207">
                  <c:v>0.42404096771686783</c:v>
                </c:pt>
                <c:pt idx="5208">
                  <c:v>0.42395580207967976</c:v>
                </c:pt>
                <c:pt idx="5209">
                  <c:v>0.42390350554784295</c:v>
                </c:pt>
                <c:pt idx="5210">
                  <c:v>0.42390014512812646</c:v>
                </c:pt>
                <c:pt idx="5211">
                  <c:v>0.42389941003631348</c:v>
                </c:pt>
                <c:pt idx="5212">
                  <c:v>0.42389898998384901</c:v>
                </c:pt>
                <c:pt idx="5213">
                  <c:v>0.4238988849707328</c:v>
                </c:pt>
                <c:pt idx="5214">
                  <c:v>0.42389877995761671</c:v>
                </c:pt>
                <c:pt idx="5215">
                  <c:v>0.42387914250489889</c:v>
                </c:pt>
                <c:pt idx="5216">
                  <c:v>0.42301089406066816</c:v>
                </c:pt>
                <c:pt idx="5217">
                  <c:v>0.42298264553242704</c:v>
                </c:pt>
                <c:pt idx="5218">
                  <c:v>0.42298117534880109</c:v>
                </c:pt>
                <c:pt idx="5219">
                  <c:v>0.42266729114466395</c:v>
                </c:pt>
                <c:pt idx="5220">
                  <c:v>0.42264366319353286</c:v>
                </c:pt>
                <c:pt idx="5221">
                  <c:v>0.42264208799679082</c:v>
                </c:pt>
                <c:pt idx="5222">
                  <c:v>0.42264082783939716</c:v>
                </c:pt>
                <c:pt idx="5223">
                  <c:v>0.42261152917999456</c:v>
                </c:pt>
                <c:pt idx="5224">
                  <c:v>0.42210599603890531</c:v>
                </c:pt>
                <c:pt idx="5225">
                  <c:v>0.4220885638616263</c:v>
                </c:pt>
                <c:pt idx="5226">
                  <c:v>0.42208751373046494</c:v>
                </c:pt>
                <c:pt idx="5227">
                  <c:v>0.42168772879732674</c:v>
                </c:pt>
                <c:pt idx="5228">
                  <c:v>0.42167512722339018</c:v>
                </c:pt>
                <c:pt idx="5229">
                  <c:v>0.42167355202664814</c:v>
                </c:pt>
                <c:pt idx="5230">
                  <c:v>0.42167292194795125</c:v>
                </c:pt>
                <c:pt idx="5231">
                  <c:v>0.42167271192171907</c:v>
                </c:pt>
                <c:pt idx="5232">
                  <c:v>0.42167260690860286</c:v>
                </c:pt>
                <c:pt idx="5233">
                  <c:v>0.42128878396911773</c:v>
                </c:pt>
                <c:pt idx="5234">
                  <c:v>0.4210388527527088</c:v>
                </c:pt>
                <c:pt idx="5235">
                  <c:v>0.42102782637551428</c:v>
                </c:pt>
                <c:pt idx="5236">
                  <c:v>0.4210273013099336</c:v>
                </c:pt>
                <c:pt idx="5237">
                  <c:v>0.42102572611319156</c:v>
                </c:pt>
                <c:pt idx="5238">
                  <c:v>0.42074345085701204</c:v>
                </c:pt>
                <c:pt idx="5239">
                  <c:v>0.42073410468967576</c:v>
                </c:pt>
                <c:pt idx="5240">
                  <c:v>0.42073326458474658</c:v>
                </c:pt>
                <c:pt idx="5241">
                  <c:v>0.4207330545585144</c:v>
                </c:pt>
                <c:pt idx="5242">
                  <c:v>0.42073294954539819</c:v>
                </c:pt>
                <c:pt idx="5243">
                  <c:v>0.4207328445322821</c:v>
                </c:pt>
                <c:pt idx="5244">
                  <c:v>0.41929920547076327</c:v>
                </c:pt>
                <c:pt idx="5245">
                  <c:v>0.41916016810499634</c:v>
                </c:pt>
                <c:pt idx="5246">
                  <c:v>0.41915386731802806</c:v>
                </c:pt>
                <c:pt idx="5247">
                  <c:v>0.41915376230491186</c:v>
                </c:pt>
                <c:pt idx="5248">
                  <c:v>0.41915008684584709</c:v>
                </c:pt>
                <c:pt idx="5249">
                  <c:v>0.41901031438826708</c:v>
                </c:pt>
                <c:pt idx="5250">
                  <c:v>0.41900548378492475</c:v>
                </c:pt>
                <c:pt idx="5251">
                  <c:v>0.41900474869311177</c:v>
                </c:pt>
                <c:pt idx="5252">
                  <c:v>0.41900432864064718</c:v>
                </c:pt>
                <c:pt idx="5253">
                  <c:v>0.41900411861441489</c:v>
                </c:pt>
                <c:pt idx="5254">
                  <c:v>0.4190040136012988</c:v>
                </c:pt>
                <c:pt idx="5255">
                  <c:v>0.4190038035750665</c:v>
                </c:pt>
                <c:pt idx="5256">
                  <c:v>0.4171874967183401</c:v>
                </c:pt>
                <c:pt idx="5257">
                  <c:v>0.41711703291741142</c:v>
                </c:pt>
                <c:pt idx="5258">
                  <c:v>0.41711304241899816</c:v>
                </c:pt>
                <c:pt idx="5259">
                  <c:v>0.41708857436293789</c:v>
                </c:pt>
                <c:pt idx="5260">
                  <c:v>0.4170154852341057</c:v>
                </c:pt>
                <c:pt idx="5261">
                  <c:v>0.4170124398537377</c:v>
                </c:pt>
                <c:pt idx="5262">
                  <c:v>0.41701191478815702</c:v>
                </c:pt>
                <c:pt idx="5263">
                  <c:v>0.41701149473569243</c:v>
                </c:pt>
                <c:pt idx="5264">
                  <c:v>0.41699500767645881</c:v>
                </c:pt>
                <c:pt idx="5265">
                  <c:v>0.41576540909959658</c:v>
                </c:pt>
                <c:pt idx="5266">
                  <c:v>0.41572287878756053</c:v>
                </c:pt>
                <c:pt idx="5267">
                  <c:v>0.41572098855147011</c:v>
                </c:pt>
                <c:pt idx="5268">
                  <c:v>0.4157208835383539</c:v>
                </c:pt>
                <c:pt idx="5269">
                  <c:v>0.41556199869363686</c:v>
                </c:pt>
                <c:pt idx="5270">
                  <c:v>0.41552702932596286</c:v>
                </c:pt>
                <c:pt idx="5271">
                  <c:v>0.41552513908987232</c:v>
                </c:pt>
                <c:pt idx="5272">
                  <c:v>0.41552450901117555</c:v>
                </c:pt>
                <c:pt idx="5273">
                  <c:v>0.41552419397182705</c:v>
                </c:pt>
                <c:pt idx="5274">
                  <c:v>0.41552408895871096</c:v>
                </c:pt>
                <c:pt idx="5275">
                  <c:v>0.41552398394559475</c:v>
                </c:pt>
                <c:pt idx="5276">
                  <c:v>0.41550161615185732</c:v>
                </c:pt>
                <c:pt idx="5277">
                  <c:v>0.41493118490499459</c:v>
                </c:pt>
                <c:pt idx="5278">
                  <c:v>0.41490724191451511</c:v>
                </c:pt>
                <c:pt idx="5279">
                  <c:v>0.41490566671777307</c:v>
                </c:pt>
                <c:pt idx="5280">
                  <c:v>0.4145255192373527</c:v>
                </c:pt>
                <c:pt idx="5281">
                  <c:v>0.41450640685021556</c:v>
                </c:pt>
                <c:pt idx="5282">
                  <c:v>0.4145051466928219</c:v>
                </c:pt>
                <c:pt idx="5283">
                  <c:v>0.41450504167970581</c:v>
                </c:pt>
                <c:pt idx="5284">
                  <c:v>0.41450462162724122</c:v>
                </c:pt>
                <c:pt idx="5285">
                  <c:v>0.41450451661412513</c:v>
                </c:pt>
                <c:pt idx="5286">
                  <c:v>0.4144001335766837</c:v>
                </c:pt>
                <c:pt idx="5287">
                  <c:v>0.41440002856356761</c:v>
                </c:pt>
                <c:pt idx="5288">
                  <c:v>0.41405873593611842</c:v>
                </c:pt>
                <c:pt idx="5289">
                  <c:v>0.41404403409985913</c:v>
                </c:pt>
                <c:pt idx="5290">
                  <c:v>0.41404329900804615</c:v>
                </c:pt>
                <c:pt idx="5291">
                  <c:v>0.41367921853439493</c:v>
                </c:pt>
                <c:pt idx="5292">
                  <c:v>0.41367008239329095</c:v>
                </c:pt>
                <c:pt idx="5293">
                  <c:v>0.413668612209665</c:v>
                </c:pt>
                <c:pt idx="5294">
                  <c:v>0.41366829717031661</c:v>
                </c:pt>
                <c:pt idx="5295">
                  <c:v>0.41366808714408432</c:v>
                </c:pt>
                <c:pt idx="5296">
                  <c:v>0.41366798213096811</c:v>
                </c:pt>
                <c:pt idx="5297">
                  <c:v>0.41366787711785202</c:v>
                </c:pt>
                <c:pt idx="5298">
                  <c:v>0.41366777210473593</c:v>
                </c:pt>
                <c:pt idx="5299">
                  <c:v>0.41295242275760247</c:v>
                </c:pt>
                <c:pt idx="5300">
                  <c:v>0.4127617189386954</c:v>
                </c:pt>
                <c:pt idx="5301">
                  <c:v>0.41275300285005601</c:v>
                </c:pt>
                <c:pt idx="5302">
                  <c:v>0.41275226775824303</c:v>
                </c:pt>
                <c:pt idx="5303">
                  <c:v>0.41274974744345572</c:v>
                </c:pt>
                <c:pt idx="5304">
                  <c:v>0.41253426052914011</c:v>
                </c:pt>
                <c:pt idx="5305">
                  <c:v>0.41252711963724265</c:v>
                </c:pt>
                <c:pt idx="5306">
                  <c:v>0.41252659457166196</c:v>
                </c:pt>
                <c:pt idx="5307">
                  <c:v>0.41252627953231358</c:v>
                </c:pt>
                <c:pt idx="5308">
                  <c:v>0.41252606950608128</c:v>
                </c:pt>
                <c:pt idx="5309">
                  <c:v>0.41252596449296519</c:v>
                </c:pt>
                <c:pt idx="5310">
                  <c:v>0.41252585947984899</c:v>
                </c:pt>
                <c:pt idx="5311">
                  <c:v>0.41087400316299505</c:v>
                </c:pt>
                <c:pt idx="5312">
                  <c:v>0.41077025020425051</c:v>
                </c:pt>
                <c:pt idx="5313">
                  <c:v>0.41076604967960495</c:v>
                </c:pt>
                <c:pt idx="5314">
                  <c:v>0.41075848873524301</c:v>
                </c:pt>
                <c:pt idx="5315">
                  <c:v>0.41064423446488463</c:v>
                </c:pt>
                <c:pt idx="5316">
                  <c:v>0.41064076903205216</c:v>
                </c:pt>
                <c:pt idx="5317">
                  <c:v>0.41063992892712298</c:v>
                </c:pt>
                <c:pt idx="5318">
                  <c:v>0.41063971890089068</c:v>
                </c:pt>
                <c:pt idx="5319">
                  <c:v>0.4106394038615423</c:v>
                </c:pt>
                <c:pt idx="5320">
                  <c:v>0.4106392988484262</c:v>
                </c:pt>
                <c:pt idx="5321">
                  <c:v>0.4090735532868055</c:v>
                </c:pt>
                <c:pt idx="5322">
                  <c:v>0.40901201560074851</c:v>
                </c:pt>
                <c:pt idx="5323">
                  <c:v>0.4090094952859612</c:v>
                </c:pt>
                <c:pt idx="5324">
                  <c:v>0.40900918024661281</c:v>
                </c:pt>
                <c:pt idx="5325">
                  <c:v>0.40892054917659215</c:v>
                </c:pt>
                <c:pt idx="5326">
                  <c:v>0.4088754985497689</c:v>
                </c:pt>
                <c:pt idx="5327">
                  <c:v>0.40887339828744607</c:v>
                </c:pt>
                <c:pt idx="5328">
                  <c:v>0.40887287322186538</c:v>
                </c:pt>
                <c:pt idx="5329">
                  <c:v>0.408872558182517</c:v>
                </c:pt>
                <c:pt idx="5330">
                  <c:v>0.40887245316940091</c:v>
                </c:pt>
                <c:pt idx="5331">
                  <c:v>0.40884893023138591</c:v>
                </c:pt>
                <c:pt idx="5332">
                  <c:v>0.40792092932407253</c:v>
                </c:pt>
                <c:pt idx="5333">
                  <c:v>0.40788564491705015</c:v>
                </c:pt>
                <c:pt idx="5334">
                  <c:v>0.4078841747334242</c:v>
                </c:pt>
                <c:pt idx="5335">
                  <c:v>0.40788406972030811</c:v>
                </c:pt>
                <c:pt idx="5336">
                  <c:v>0.40755842404716347</c:v>
                </c:pt>
                <c:pt idx="5337">
                  <c:v>0.40753364095175493</c:v>
                </c:pt>
                <c:pt idx="5338">
                  <c:v>0.40753154068943209</c:v>
                </c:pt>
                <c:pt idx="5339">
                  <c:v>0.40753101562385141</c:v>
                </c:pt>
                <c:pt idx="5340">
                  <c:v>0.40753091061073532</c:v>
                </c:pt>
                <c:pt idx="5341">
                  <c:v>0.40753070058450303</c:v>
                </c:pt>
                <c:pt idx="5342">
                  <c:v>0.40750581247597828</c:v>
                </c:pt>
                <c:pt idx="5343">
                  <c:v>0.40700920544976071</c:v>
                </c:pt>
                <c:pt idx="5344">
                  <c:v>0.40699145823313332</c:v>
                </c:pt>
                <c:pt idx="5345">
                  <c:v>0.40699061812820425</c:v>
                </c:pt>
                <c:pt idx="5346">
                  <c:v>0.40657151078169662</c:v>
                </c:pt>
                <c:pt idx="5347">
                  <c:v>0.40655817411594708</c:v>
                </c:pt>
                <c:pt idx="5348">
                  <c:v>0.40655670393232113</c:v>
                </c:pt>
                <c:pt idx="5349">
                  <c:v>0.40655628387985654</c:v>
                </c:pt>
                <c:pt idx="5350">
                  <c:v>0.40655617886674045</c:v>
                </c:pt>
                <c:pt idx="5351">
                  <c:v>0.40655607385362436</c:v>
                </c:pt>
                <c:pt idx="5352">
                  <c:v>0.40655586382739206</c:v>
                </c:pt>
                <c:pt idx="5353">
                  <c:v>0.40620963558348433</c:v>
                </c:pt>
                <c:pt idx="5354">
                  <c:v>0.40620953057036824</c:v>
                </c:pt>
                <c:pt idx="5355">
                  <c:v>0.40597829168863186</c:v>
                </c:pt>
                <c:pt idx="5356">
                  <c:v>0.40596653021962448</c:v>
                </c:pt>
                <c:pt idx="5357">
                  <c:v>0.40596600515404369</c:v>
                </c:pt>
                <c:pt idx="5358">
                  <c:v>0.40596400990483716</c:v>
                </c:pt>
                <c:pt idx="5359">
                  <c:v>0.40566472252384322</c:v>
                </c:pt>
                <c:pt idx="5360">
                  <c:v>0.40565527134339074</c:v>
                </c:pt>
                <c:pt idx="5361">
                  <c:v>0.40565432622534559</c:v>
                </c:pt>
                <c:pt idx="5362">
                  <c:v>0.40565401118599709</c:v>
                </c:pt>
                <c:pt idx="5363">
                  <c:v>0.4056538011597649</c:v>
                </c:pt>
                <c:pt idx="5364">
                  <c:v>0.40432538524061656</c:v>
                </c:pt>
                <c:pt idx="5365">
                  <c:v>0.40419642913399889</c:v>
                </c:pt>
                <c:pt idx="5366">
                  <c:v>0.40418939325521752</c:v>
                </c:pt>
                <c:pt idx="5367">
                  <c:v>0.40418907821586914</c:v>
                </c:pt>
                <c:pt idx="5368">
                  <c:v>0.40418487769122369</c:v>
                </c:pt>
                <c:pt idx="5369">
                  <c:v>0.40403754428928174</c:v>
                </c:pt>
                <c:pt idx="5370">
                  <c:v>0.40403250365970711</c:v>
                </c:pt>
                <c:pt idx="5371">
                  <c:v>0.40403197859412643</c:v>
                </c:pt>
                <c:pt idx="5372">
                  <c:v>0.40403176856789413</c:v>
                </c:pt>
                <c:pt idx="5373">
                  <c:v>0.40403155854166184</c:v>
                </c:pt>
                <c:pt idx="5374">
                  <c:v>0.40403134851542954</c:v>
                </c:pt>
                <c:pt idx="5375">
                  <c:v>0.40403124350231345</c:v>
                </c:pt>
                <c:pt idx="5376">
                  <c:v>0.40403113848919725</c:v>
                </c:pt>
                <c:pt idx="5377">
                  <c:v>0.4023036727287238</c:v>
                </c:pt>
                <c:pt idx="5378">
                  <c:v>0.40223142370482068</c:v>
                </c:pt>
                <c:pt idx="5379">
                  <c:v>0.40222795827198821</c:v>
                </c:pt>
                <c:pt idx="5380">
                  <c:v>0.40222774824575591</c:v>
                </c:pt>
                <c:pt idx="5381">
                  <c:v>0.40219970974374697</c:v>
                </c:pt>
                <c:pt idx="5382">
                  <c:v>0.40212294515585001</c:v>
                </c:pt>
                <c:pt idx="5383">
                  <c:v>0.40211884964432054</c:v>
                </c:pt>
                <c:pt idx="5384">
                  <c:v>0.40211821956562377</c:v>
                </c:pt>
                <c:pt idx="5385">
                  <c:v>0.40211800953939147</c:v>
                </c:pt>
                <c:pt idx="5386">
                  <c:v>0.40211790452627538</c:v>
                </c:pt>
                <c:pt idx="5387">
                  <c:v>0.40211779951315918</c:v>
                </c:pt>
                <c:pt idx="5388">
                  <c:v>0.4020969019030477</c:v>
                </c:pt>
                <c:pt idx="5389">
                  <c:v>0.40083821469301517</c:v>
                </c:pt>
                <c:pt idx="5390">
                  <c:v>0.40083810967989897</c:v>
                </c:pt>
                <c:pt idx="5391">
                  <c:v>0.40078959362024313</c:v>
                </c:pt>
                <c:pt idx="5392">
                  <c:v>0.40078675826610743</c:v>
                </c:pt>
                <c:pt idx="5393">
                  <c:v>0.40078665325299134</c:v>
                </c:pt>
                <c:pt idx="5394">
                  <c:v>0.40061149137527274</c:v>
                </c:pt>
                <c:pt idx="5395">
                  <c:v>0.40057641699448265</c:v>
                </c:pt>
                <c:pt idx="5396">
                  <c:v>0.40057431673215982</c:v>
                </c:pt>
                <c:pt idx="5397">
                  <c:v>0.40057400169281143</c:v>
                </c:pt>
                <c:pt idx="5398">
                  <c:v>0.40057358164034684</c:v>
                </c:pt>
                <c:pt idx="5399">
                  <c:v>0.40057347662723075</c:v>
                </c:pt>
                <c:pt idx="5400">
                  <c:v>0.40057337161411455</c:v>
                </c:pt>
                <c:pt idx="5401">
                  <c:v>0.40055236899088698</c:v>
                </c:pt>
                <c:pt idx="5402">
                  <c:v>0.39993856732705912</c:v>
                </c:pt>
                <c:pt idx="5403">
                  <c:v>0.39991273410048911</c:v>
                </c:pt>
                <c:pt idx="5404">
                  <c:v>0.39991178898244395</c:v>
                </c:pt>
                <c:pt idx="5405">
                  <c:v>0.3995284911085395</c:v>
                </c:pt>
                <c:pt idx="5406">
                  <c:v>0.39950696341973113</c:v>
                </c:pt>
                <c:pt idx="5407">
                  <c:v>0.39950601830168586</c:v>
                </c:pt>
                <c:pt idx="5408">
                  <c:v>0.39950549323610518</c:v>
                </c:pt>
                <c:pt idx="5409">
                  <c:v>0.39950528320987289</c:v>
                </c:pt>
                <c:pt idx="5410">
                  <c:v>0.39950517819675679</c:v>
                </c:pt>
                <c:pt idx="5411">
                  <c:v>0.39950507318364059</c:v>
                </c:pt>
                <c:pt idx="5412">
                  <c:v>0.39941885741529115</c:v>
                </c:pt>
                <c:pt idx="5413">
                  <c:v>0.39909352678149501</c:v>
                </c:pt>
                <c:pt idx="5414">
                  <c:v>0.39909342176837892</c:v>
                </c:pt>
                <c:pt idx="5415">
                  <c:v>0.39907672468291289</c:v>
                </c:pt>
                <c:pt idx="5416">
                  <c:v>0.39907556953863532</c:v>
                </c:pt>
                <c:pt idx="5417">
                  <c:v>0.39870056770090589</c:v>
                </c:pt>
                <c:pt idx="5418">
                  <c:v>0.39869038142864044</c:v>
                </c:pt>
                <c:pt idx="5419">
                  <c:v>0.39868901625813069</c:v>
                </c:pt>
                <c:pt idx="5420">
                  <c:v>0.39868870121878219</c:v>
                </c:pt>
                <c:pt idx="5421">
                  <c:v>0.39868838617943381</c:v>
                </c:pt>
                <c:pt idx="5422">
                  <c:v>0.39868828116631772</c:v>
                </c:pt>
                <c:pt idx="5423">
                  <c:v>0.39803415446589274</c:v>
                </c:pt>
                <c:pt idx="5424">
                  <c:v>0.39785542214222558</c:v>
                </c:pt>
                <c:pt idx="5425">
                  <c:v>0.39784523586996012</c:v>
                </c:pt>
                <c:pt idx="5426">
                  <c:v>0.39784502584372783</c:v>
                </c:pt>
                <c:pt idx="5427">
                  <c:v>0.39784124537154686</c:v>
                </c:pt>
                <c:pt idx="5428">
                  <c:v>0.39760790622748776</c:v>
                </c:pt>
                <c:pt idx="5429">
                  <c:v>0.39760181546675177</c:v>
                </c:pt>
                <c:pt idx="5430">
                  <c:v>0.3976010803749388</c:v>
                </c:pt>
                <c:pt idx="5431">
                  <c:v>0.39760097536182271</c:v>
                </c:pt>
                <c:pt idx="5432">
                  <c:v>0.39601664247864554</c:v>
                </c:pt>
                <c:pt idx="5433">
                  <c:v>0.39590448847060999</c:v>
                </c:pt>
                <c:pt idx="5434">
                  <c:v>0.39589955285415146</c:v>
                </c:pt>
                <c:pt idx="5435">
                  <c:v>0.39589902778857078</c:v>
                </c:pt>
                <c:pt idx="5436">
                  <c:v>0.39589062673927977</c:v>
                </c:pt>
                <c:pt idx="5437">
                  <c:v>0.39577217194427583</c:v>
                </c:pt>
                <c:pt idx="5438">
                  <c:v>0.39576902155079174</c:v>
                </c:pt>
                <c:pt idx="5439">
                  <c:v>0.39576839147209486</c:v>
                </c:pt>
                <c:pt idx="5440">
                  <c:v>0.39576828645897877</c:v>
                </c:pt>
                <c:pt idx="5441">
                  <c:v>0.39576818144586257</c:v>
                </c:pt>
                <c:pt idx="5442">
                  <c:v>0.39576807643274647</c:v>
                </c:pt>
                <c:pt idx="5443">
                  <c:v>0.39425966803253731</c:v>
                </c:pt>
                <c:pt idx="5444">
                  <c:v>0.39420096570061602</c:v>
                </c:pt>
                <c:pt idx="5445">
                  <c:v>0.39419802533336412</c:v>
                </c:pt>
                <c:pt idx="5446">
                  <c:v>0.39419792032024803</c:v>
                </c:pt>
                <c:pt idx="5447">
                  <c:v>0.39411086444696941</c:v>
                </c:pt>
                <c:pt idx="5448">
                  <c:v>0.3940589879675972</c:v>
                </c:pt>
                <c:pt idx="5449">
                  <c:v>0.39405688770527436</c:v>
                </c:pt>
                <c:pt idx="5450">
                  <c:v>0.39405625762657759</c:v>
                </c:pt>
                <c:pt idx="5451">
                  <c:v>0.39405594258722909</c:v>
                </c:pt>
                <c:pt idx="5452">
                  <c:v>0.39402433363927158</c:v>
                </c:pt>
                <c:pt idx="5453">
                  <c:v>0.39306325360037464</c:v>
                </c:pt>
                <c:pt idx="5454">
                  <c:v>0.39302660402284251</c:v>
                </c:pt>
                <c:pt idx="5455">
                  <c:v>0.39302429373428738</c:v>
                </c:pt>
                <c:pt idx="5456">
                  <c:v>0.392679745700238</c:v>
                </c:pt>
                <c:pt idx="5457">
                  <c:v>0.39265601273599071</c:v>
                </c:pt>
                <c:pt idx="5458">
                  <c:v>0.39265454255236476</c:v>
                </c:pt>
                <c:pt idx="5459">
                  <c:v>0.39265412249990028</c:v>
                </c:pt>
                <c:pt idx="5460">
                  <c:v>0.39265401748678408</c:v>
                </c:pt>
                <c:pt idx="5461">
                  <c:v>0.39265380746055178</c:v>
                </c:pt>
                <c:pt idx="5462">
                  <c:v>0.39265370244743569</c:v>
                </c:pt>
                <c:pt idx="5463">
                  <c:v>0.39262650405035593</c:v>
                </c:pt>
                <c:pt idx="5464">
                  <c:v>0.39210668912547175</c:v>
                </c:pt>
                <c:pt idx="5465">
                  <c:v>0.39208757673833461</c:v>
                </c:pt>
                <c:pt idx="5466">
                  <c:v>0.39208673663340554</c:v>
                </c:pt>
                <c:pt idx="5467">
                  <c:v>0.3916505121489674</c:v>
                </c:pt>
                <c:pt idx="5468">
                  <c:v>0.39163644039140488</c:v>
                </c:pt>
                <c:pt idx="5469">
                  <c:v>0.39163413010284986</c:v>
                </c:pt>
                <c:pt idx="5470">
                  <c:v>0.39163371005038528</c:v>
                </c:pt>
                <c:pt idx="5471">
                  <c:v>0.39163360503726918</c:v>
                </c:pt>
                <c:pt idx="5472">
                  <c:v>0.39163339501103689</c:v>
                </c:pt>
                <c:pt idx="5473">
                  <c:v>0.39163328999792069</c:v>
                </c:pt>
                <c:pt idx="5474">
                  <c:v>0.39163318498480459</c:v>
                </c:pt>
                <c:pt idx="5475">
                  <c:v>0.3913533250302963</c:v>
                </c:pt>
                <c:pt idx="5476">
                  <c:v>0.39112649669943778</c:v>
                </c:pt>
                <c:pt idx="5477">
                  <c:v>0.39111536530912716</c:v>
                </c:pt>
                <c:pt idx="5478">
                  <c:v>0.3911140001386173</c:v>
                </c:pt>
                <c:pt idx="5479">
                  <c:v>0.39111147982382999</c:v>
                </c:pt>
                <c:pt idx="5480">
                  <c:v>0.39079255499011822</c:v>
                </c:pt>
                <c:pt idx="5481">
                  <c:v>0.3907844689801756</c:v>
                </c:pt>
                <c:pt idx="5482">
                  <c:v>0.39078341884901424</c:v>
                </c:pt>
                <c:pt idx="5483">
                  <c:v>0.39078320882278195</c:v>
                </c:pt>
                <c:pt idx="5484">
                  <c:v>0.39078310380966585</c:v>
                </c:pt>
                <c:pt idx="5485">
                  <c:v>0.38957807830197988</c:v>
                </c:pt>
                <c:pt idx="5486">
                  <c:v>0.38945363775935615</c:v>
                </c:pt>
                <c:pt idx="5487">
                  <c:v>0.38944576177564583</c:v>
                </c:pt>
                <c:pt idx="5488">
                  <c:v>0.38944534172318124</c:v>
                </c:pt>
                <c:pt idx="5489">
                  <c:v>0.38944219132969704</c:v>
                </c:pt>
                <c:pt idx="5490">
                  <c:v>0.38929160252115491</c:v>
                </c:pt>
                <c:pt idx="5491">
                  <c:v>0.38928561677353501</c:v>
                </c:pt>
                <c:pt idx="5492">
                  <c:v>0.38928488168172204</c:v>
                </c:pt>
                <c:pt idx="5493">
                  <c:v>0.38928456664237365</c:v>
                </c:pt>
                <c:pt idx="5494">
                  <c:v>0.38761895360730558</c:v>
                </c:pt>
                <c:pt idx="5495">
                  <c:v>0.3875482797801445</c:v>
                </c:pt>
                <c:pt idx="5496">
                  <c:v>0.38754817476702841</c:v>
                </c:pt>
                <c:pt idx="5497">
                  <c:v>0.38754344917680217</c:v>
                </c:pt>
                <c:pt idx="5498">
                  <c:v>0.38754323915056987</c:v>
                </c:pt>
                <c:pt idx="5499">
                  <c:v>0.38751478059609645</c:v>
                </c:pt>
                <c:pt idx="5500">
                  <c:v>0.38743255532616028</c:v>
                </c:pt>
                <c:pt idx="5501">
                  <c:v>0.38743024503760515</c:v>
                </c:pt>
                <c:pt idx="5502">
                  <c:v>0.38742908989332769</c:v>
                </c:pt>
                <c:pt idx="5503">
                  <c:v>0.38742898488021149</c:v>
                </c:pt>
                <c:pt idx="5504">
                  <c:v>0.38742877485397931</c:v>
                </c:pt>
                <c:pt idx="5505">
                  <c:v>0.3874286698408631</c:v>
                </c:pt>
                <c:pt idx="5506">
                  <c:v>0.38742856482774701</c:v>
                </c:pt>
                <c:pt idx="5507">
                  <c:v>0.38740693212582256</c:v>
                </c:pt>
                <c:pt idx="5508">
                  <c:v>0.38622889498898416</c:v>
                </c:pt>
                <c:pt idx="5509">
                  <c:v>0.38618478948020607</c:v>
                </c:pt>
                <c:pt idx="5510">
                  <c:v>0.38618195412607037</c:v>
                </c:pt>
                <c:pt idx="5511">
                  <c:v>0.38618184911295417</c:v>
                </c:pt>
                <c:pt idx="5512">
                  <c:v>0.38599954634333833</c:v>
                </c:pt>
                <c:pt idx="5513">
                  <c:v>0.38596300177892218</c:v>
                </c:pt>
                <c:pt idx="5514">
                  <c:v>0.38596111154283175</c:v>
                </c:pt>
                <c:pt idx="5515">
                  <c:v>0.38596048146413486</c:v>
                </c:pt>
                <c:pt idx="5516">
                  <c:v>0.38596037645101877</c:v>
                </c:pt>
                <c:pt idx="5517">
                  <c:v>0.38596016642478648</c:v>
                </c:pt>
                <c:pt idx="5518">
                  <c:v>0.38596006141167027</c:v>
                </c:pt>
                <c:pt idx="5519">
                  <c:v>0.3859301326735709</c:v>
                </c:pt>
                <c:pt idx="5520">
                  <c:v>0.38529816374065118</c:v>
                </c:pt>
                <c:pt idx="5521">
                  <c:v>0.38527012523864235</c:v>
                </c:pt>
                <c:pt idx="5522">
                  <c:v>0.38526897009436478</c:v>
                </c:pt>
                <c:pt idx="5523">
                  <c:v>0.38484744744618604</c:v>
                </c:pt>
                <c:pt idx="5524">
                  <c:v>0.38483001526890703</c:v>
                </c:pt>
                <c:pt idx="5525">
                  <c:v>0.38482938519021026</c:v>
                </c:pt>
                <c:pt idx="5526">
                  <c:v>0.38482907015086187</c:v>
                </c:pt>
                <c:pt idx="5527">
                  <c:v>0.38482896513774567</c:v>
                </c:pt>
                <c:pt idx="5528">
                  <c:v>0.38473340320205995</c:v>
                </c:pt>
                <c:pt idx="5529">
                  <c:v>0.38438864514177817</c:v>
                </c:pt>
                <c:pt idx="5530">
                  <c:v>0.38437131797761537</c:v>
                </c:pt>
                <c:pt idx="5531">
                  <c:v>0.38437037285957021</c:v>
                </c:pt>
                <c:pt idx="5532">
                  <c:v>0.38437026784645401</c:v>
                </c:pt>
                <c:pt idx="5533">
                  <c:v>0.38398297947413629</c:v>
                </c:pt>
                <c:pt idx="5534">
                  <c:v>0.38397478845107758</c:v>
                </c:pt>
                <c:pt idx="5535">
                  <c:v>0.38397342328056772</c:v>
                </c:pt>
                <c:pt idx="5536">
                  <c:v>0.38397310824121933</c:v>
                </c:pt>
                <c:pt idx="5537">
                  <c:v>0.38397289821498704</c:v>
                </c:pt>
                <c:pt idx="5538">
                  <c:v>0.38342525481432632</c:v>
                </c:pt>
                <c:pt idx="5539">
                  <c:v>0.38324946285791095</c:v>
                </c:pt>
                <c:pt idx="5540">
                  <c:v>0.38324935784479486</c:v>
                </c:pt>
                <c:pt idx="5541">
                  <c:v>0.38323875152006481</c:v>
                </c:pt>
                <c:pt idx="5542">
                  <c:v>0.38323812144136804</c:v>
                </c:pt>
                <c:pt idx="5543">
                  <c:v>0.38323465600853546</c:v>
                </c:pt>
                <c:pt idx="5544">
                  <c:v>0.38300268203498622</c:v>
                </c:pt>
                <c:pt idx="5545">
                  <c:v>0.38299627623490173</c:v>
                </c:pt>
                <c:pt idx="5546">
                  <c:v>0.38299533111685646</c:v>
                </c:pt>
                <c:pt idx="5547">
                  <c:v>0.38299491106439199</c:v>
                </c:pt>
                <c:pt idx="5548">
                  <c:v>0.38299480605127578</c:v>
                </c:pt>
                <c:pt idx="5549">
                  <c:v>0.38299459602504349</c:v>
                </c:pt>
                <c:pt idx="5550">
                  <c:v>0.3829944910119274</c:v>
                </c:pt>
                <c:pt idx="5551">
                  <c:v>0.38155927675366652</c:v>
                </c:pt>
                <c:pt idx="5552">
                  <c:v>0.38145888421463836</c:v>
                </c:pt>
                <c:pt idx="5553">
                  <c:v>0.38145352854571535</c:v>
                </c:pt>
                <c:pt idx="5554">
                  <c:v>0.38145342353259926</c:v>
                </c:pt>
                <c:pt idx="5555">
                  <c:v>0.38144575757512111</c:v>
                </c:pt>
                <c:pt idx="5556">
                  <c:v>0.38131564632422588</c:v>
                </c:pt>
                <c:pt idx="5557">
                  <c:v>0.38131165582581261</c:v>
                </c:pt>
                <c:pt idx="5558">
                  <c:v>0.38131113076023193</c:v>
                </c:pt>
                <c:pt idx="5559">
                  <c:v>0.38131092073399964</c:v>
                </c:pt>
                <c:pt idx="5560">
                  <c:v>0.38131081572088354</c:v>
                </c:pt>
                <c:pt idx="5561">
                  <c:v>0.38131071070776745</c:v>
                </c:pt>
                <c:pt idx="5562">
                  <c:v>0.38131060569465125</c:v>
                </c:pt>
                <c:pt idx="5563">
                  <c:v>0.37988463259061056</c:v>
                </c:pt>
                <c:pt idx="5564">
                  <c:v>0.37982582524557318</c:v>
                </c:pt>
                <c:pt idx="5565">
                  <c:v>0.37982183474715991</c:v>
                </c:pt>
                <c:pt idx="5566">
                  <c:v>0.37982162472092762</c:v>
                </c:pt>
                <c:pt idx="5567">
                  <c:v>0.37972469761473204</c:v>
                </c:pt>
                <c:pt idx="5568">
                  <c:v>0.37967040583368861</c:v>
                </c:pt>
                <c:pt idx="5569">
                  <c:v>0.37966809554513359</c:v>
                </c:pt>
                <c:pt idx="5570">
                  <c:v>0.3796679905320175</c:v>
                </c:pt>
                <c:pt idx="5571">
                  <c:v>0.37966788551890129</c:v>
                </c:pt>
                <c:pt idx="5572">
                  <c:v>0.3796677805057852</c:v>
                </c:pt>
                <c:pt idx="5573">
                  <c:v>0.37963648659717597</c:v>
                </c:pt>
                <c:pt idx="5574">
                  <c:v>0.37870785561116582</c:v>
                </c:pt>
                <c:pt idx="5575">
                  <c:v>0.3786762466632082</c:v>
                </c:pt>
                <c:pt idx="5576">
                  <c:v>0.37867446144023387</c:v>
                </c:pt>
                <c:pt idx="5577">
                  <c:v>0.37867425141400157</c:v>
                </c:pt>
                <c:pt idx="5578">
                  <c:v>0.3783207772650804</c:v>
                </c:pt>
                <c:pt idx="5579">
                  <c:v>0.37829420894669741</c:v>
                </c:pt>
                <c:pt idx="5580">
                  <c:v>0.37829284377618766</c:v>
                </c:pt>
                <c:pt idx="5581">
                  <c:v>0.37829210868437468</c:v>
                </c:pt>
                <c:pt idx="5582">
                  <c:v>0.37829200367125859</c:v>
                </c:pt>
                <c:pt idx="5583">
                  <c:v>0.3782917936450263</c:v>
                </c:pt>
                <c:pt idx="5584">
                  <c:v>0.378291583618794</c:v>
                </c:pt>
                <c:pt idx="5585">
                  <c:v>0.37825797942162975</c:v>
                </c:pt>
                <c:pt idx="5586">
                  <c:v>0.37773448903768081</c:v>
                </c:pt>
                <c:pt idx="5587">
                  <c:v>0.37771243628329176</c:v>
                </c:pt>
                <c:pt idx="5588">
                  <c:v>0.37771117612589811</c:v>
                </c:pt>
                <c:pt idx="5589">
                  <c:v>0.37771107111278202</c:v>
                </c:pt>
                <c:pt idx="5590">
                  <c:v>0.37725478912316146</c:v>
                </c:pt>
                <c:pt idx="5591">
                  <c:v>0.37724124243117962</c:v>
                </c:pt>
                <c:pt idx="5592">
                  <c:v>0.37723987726066988</c:v>
                </c:pt>
                <c:pt idx="5593">
                  <c:v>0.37723935219508919</c:v>
                </c:pt>
                <c:pt idx="5594">
                  <c:v>0.3772391421688569</c:v>
                </c:pt>
                <c:pt idx="5595">
                  <c:v>0.37723882712950851</c:v>
                </c:pt>
                <c:pt idx="5596">
                  <c:v>0.37691801205970621</c:v>
                </c:pt>
                <c:pt idx="5597">
                  <c:v>0.37668320273202127</c:v>
                </c:pt>
                <c:pt idx="5598">
                  <c:v>0.37667091619743309</c:v>
                </c:pt>
                <c:pt idx="5599">
                  <c:v>0.37667007609250391</c:v>
                </c:pt>
                <c:pt idx="5600">
                  <c:v>0.3766676607908328</c:v>
                </c:pt>
                <c:pt idx="5601">
                  <c:v>0.37634705574726279</c:v>
                </c:pt>
                <c:pt idx="5602">
                  <c:v>0.37633886472420408</c:v>
                </c:pt>
                <c:pt idx="5603">
                  <c:v>0.3763380246192749</c:v>
                </c:pt>
                <c:pt idx="5604">
                  <c:v>0.37633791960615881</c:v>
                </c:pt>
                <c:pt idx="5605">
                  <c:v>0.37533787970117471</c:v>
                </c:pt>
                <c:pt idx="5606">
                  <c:v>0.37522341540458404</c:v>
                </c:pt>
                <c:pt idx="5607">
                  <c:v>0.37521438427659615</c:v>
                </c:pt>
                <c:pt idx="5608">
                  <c:v>0.37521406923724776</c:v>
                </c:pt>
                <c:pt idx="5609">
                  <c:v>0.37521049879129909</c:v>
                </c:pt>
                <c:pt idx="5610">
                  <c:v>0.37505581447122749</c:v>
                </c:pt>
                <c:pt idx="5611">
                  <c:v>0.37505035378918827</c:v>
                </c:pt>
                <c:pt idx="5612">
                  <c:v>0.37504972371049139</c:v>
                </c:pt>
                <c:pt idx="5613">
                  <c:v>0.3750496186973753</c:v>
                </c:pt>
                <c:pt idx="5614">
                  <c:v>0.37356777861554913</c:v>
                </c:pt>
                <c:pt idx="5615">
                  <c:v>0.37350603090325984</c:v>
                </c:pt>
                <c:pt idx="5616">
                  <c:v>0.37350088526056902</c:v>
                </c:pt>
                <c:pt idx="5617">
                  <c:v>0.37350067523433672</c:v>
                </c:pt>
                <c:pt idx="5618">
                  <c:v>0.37347106153558585</c:v>
                </c:pt>
                <c:pt idx="5619">
                  <c:v>0.37338715605579131</c:v>
                </c:pt>
                <c:pt idx="5620">
                  <c:v>0.37338390064919114</c:v>
                </c:pt>
                <c:pt idx="5621">
                  <c:v>0.37338369062295884</c:v>
                </c:pt>
                <c:pt idx="5622">
                  <c:v>0.37338358560984264</c:v>
                </c:pt>
                <c:pt idx="5623">
                  <c:v>0.37338337558361034</c:v>
                </c:pt>
                <c:pt idx="5624">
                  <c:v>0.37336205792103438</c:v>
                </c:pt>
                <c:pt idx="5625">
                  <c:v>0.37221100915504346</c:v>
                </c:pt>
                <c:pt idx="5626">
                  <c:v>0.3721692139348205</c:v>
                </c:pt>
                <c:pt idx="5627">
                  <c:v>0.3721661685544525</c:v>
                </c:pt>
                <c:pt idx="5628">
                  <c:v>0.37198313069302358</c:v>
                </c:pt>
                <c:pt idx="5629">
                  <c:v>0.37194280565642646</c:v>
                </c:pt>
                <c:pt idx="5630">
                  <c:v>0.37193934022359387</c:v>
                </c:pt>
                <c:pt idx="5631">
                  <c:v>0.37193892017112939</c:v>
                </c:pt>
                <c:pt idx="5632">
                  <c:v>0.37193881515801319</c:v>
                </c:pt>
                <c:pt idx="5633">
                  <c:v>0.3719387101448971</c:v>
                </c:pt>
                <c:pt idx="5634">
                  <c:v>0.37193860513178101</c:v>
                </c:pt>
                <c:pt idx="5635">
                  <c:v>0.37190741623628787</c:v>
                </c:pt>
                <c:pt idx="5636">
                  <c:v>0.37128311326084629</c:v>
                </c:pt>
                <c:pt idx="5637">
                  <c:v>0.37125318452274692</c:v>
                </c:pt>
                <c:pt idx="5638">
                  <c:v>0.37125129428665637</c:v>
                </c:pt>
                <c:pt idx="5639">
                  <c:v>0.37083523232051685</c:v>
                </c:pt>
                <c:pt idx="5640">
                  <c:v>0.37081696003830877</c:v>
                </c:pt>
                <c:pt idx="5641">
                  <c:v>0.37081559486779903</c:v>
                </c:pt>
                <c:pt idx="5642">
                  <c:v>0.37081548985468282</c:v>
                </c:pt>
                <c:pt idx="5643">
                  <c:v>0.37081527982845053</c:v>
                </c:pt>
                <c:pt idx="5644">
                  <c:v>0.37081517481533444</c:v>
                </c:pt>
                <c:pt idx="5645">
                  <c:v>0.37069430471865938</c:v>
                </c:pt>
                <c:pt idx="5646">
                  <c:v>0.37033442476965373</c:v>
                </c:pt>
                <c:pt idx="5647">
                  <c:v>0.37031520736940049</c:v>
                </c:pt>
                <c:pt idx="5648">
                  <c:v>0.37031415723823902</c:v>
                </c:pt>
                <c:pt idx="5649">
                  <c:v>0.36990030054753842</c:v>
                </c:pt>
                <c:pt idx="5650">
                  <c:v>0.36988685886867267</c:v>
                </c:pt>
                <c:pt idx="5651">
                  <c:v>0.36988601876374361</c:v>
                </c:pt>
                <c:pt idx="5652">
                  <c:v>0.36988528367193063</c:v>
                </c:pt>
                <c:pt idx="5653">
                  <c:v>0.36988496863258225</c:v>
                </c:pt>
                <c:pt idx="5654">
                  <c:v>0.36988486361946604</c:v>
                </c:pt>
                <c:pt idx="5655">
                  <c:v>0.36930172578555065</c:v>
                </c:pt>
                <c:pt idx="5656">
                  <c:v>0.36912026312086377</c:v>
                </c:pt>
                <c:pt idx="5657">
                  <c:v>0.3691076615469272</c:v>
                </c:pt>
                <c:pt idx="5658">
                  <c:v>0.36910703146823043</c:v>
                </c:pt>
                <c:pt idx="5659">
                  <c:v>0.36910493120590759</c:v>
                </c:pt>
                <c:pt idx="5660">
                  <c:v>0.36885773033051827</c:v>
                </c:pt>
                <c:pt idx="5661">
                  <c:v>0.36885163956978229</c:v>
                </c:pt>
                <c:pt idx="5662">
                  <c:v>0.3688512195173177</c:v>
                </c:pt>
                <c:pt idx="5663">
                  <c:v>0.3688510094910854</c:v>
                </c:pt>
                <c:pt idx="5664">
                  <c:v>0.36885069445173702</c:v>
                </c:pt>
                <c:pt idx="5665">
                  <c:v>0.36766772169844009</c:v>
                </c:pt>
                <c:pt idx="5666">
                  <c:v>0.36757089960536071</c:v>
                </c:pt>
                <c:pt idx="5667">
                  <c:v>0.36756564894955379</c:v>
                </c:pt>
                <c:pt idx="5668">
                  <c:v>0.3675652288970892</c:v>
                </c:pt>
                <c:pt idx="5669">
                  <c:v>0.36755798299207576</c:v>
                </c:pt>
                <c:pt idx="5670">
                  <c:v>0.36742902688545798</c:v>
                </c:pt>
                <c:pt idx="5671">
                  <c:v>0.36742451132146403</c:v>
                </c:pt>
                <c:pt idx="5672">
                  <c:v>0.36742356620341876</c:v>
                </c:pt>
                <c:pt idx="5673">
                  <c:v>0.36742325116407037</c:v>
                </c:pt>
                <c:pt idx="5674">
                  <c:v>0.36742314615095428</c:v>
                </c:pt>
                <c:pt idx="5675">
                  <c:v>0.36613999088486149</c:v>
                </c:pt>
                <c:pt idx="5676">
                  <c:v>0.36608412390707601</c:v>
                </c:pt>
                <c:pt idx="5677">
                  <c:v>0.36607950332996586</c:v>
                </c:pt>
                <c:pt idx="5678">
                  <c:v>0.36597501527940834</c:v>
                </c:pt>
                <c:pt idx="5679">
                  <c:v>0.36592061848524882</c:v>
                </c:pt>
                <c:pt idx="5680">
                  <c:v>0.36591904328850677</c:v>
                </c:pt>
                <c:pt idx="5681">
                  <c:v>0.36591841320980989</c:v>
                </c:pt>
                <c:pt idx="5682">
                  <c:v>0.3659183081966938</c:v>
                </c:pt>
                <c:pt idx="5683">
                  <c:v>0.3659182031835776</c:v>
                </c:pt>
                <c:pt idx="5684">
                  <c:v>0.3659180981704615</c:v>
                </c:pt>
                <c:pt idx="5685">
                  <c:v>0.3659179931573453</c:v>
                </c:pt>
                <c:pt idx="5686">
                  <c:v>0.36588533407822632</c:v>
                </c:pt>
                <c:pt idx="5687">
                  <c:v>0.36499293261728394</c:v>
                </c:pt>
                <c:pt idx="5688">
                  <c:v>0.36499282760416774</c:v>
                </c:pt>
                <c:pt idx="5689">
                  <c:v>0.36495859332830671</c:v>
                </c:pt>
                <c:pt idx="5690">
                  <c:v>0.3649560730135194</c:v>
                </c:pt>
                <c:pt idx="5691">
                  <c:v>0.3649559680004032</c:v>
                </c:pt>
                <c:pt idx="5692">
                  <c:v>0.36459451285465549</c:v>
                </c:pt>
                <c:pt idx="5693">
                  <c:v>0.36456762949692412</c:v>
                </c:pt>
                <c:pt idx="5694">
                  <c:v>0.36456594928706598</c:v>
                </c:pt>
                <c:pt idx="5695">
                  <c:v>0.36456573926083369</c:v>
                </c:pt>
                <c:pt idx="5696">
                  <c:v>0.36456552923460139</c:v>
                </c:pt>
                <c:pt idx="5697">
                  <c:v>0.3645653192083691</c:v>
                </c:pt>
                <c:pt idx="5698">
                  <c:v>0.36456521419525301</c:v>
                </c:pt>
                <c:pt idx="5699">
                  <c:v>0.36452950973576603</c:v>
                </c:pt>
                <c:pt idx="5700">
                  <c:v>0.36452940472264983</c:v>
                </c:pt>
                <c:pt idx="5701">
                  <c:v>0.36401095496827551</c:v>
                </c:pt>
                <c:pt idx="5702">
                  <c:v>0.36399194759425457</c:v>
                </c:pt>
                <c:pt idx="5703">
                  <c:v>0.36399005735816403</c:v>
                </c:pt>
                <c:pt idx="5704">
                  <c:v>0.36351980862409716</c:v>
                </c:pt>
                <c:pt idx="5705">
                  <c:v>0.36350615691899923</c:v>
                </c:pt>
                <c:pt idx="5706">
                  <c:v>0.36350531681407006</c:v>
                </c:pt>
                <c:pt idx="5707">
                  <c:v>0.36350521180095396</c:v>
                </c:pt>
                <c:pt idx="5708">
                  <c:v>0.36350500177472167</c:v>
                </c:pt>
                <c:pt idx="5709">
                  <c:v>0.36350479174848938</c:v>
                </c:pt>
                <c:pt idx="5710">
                  <c:v>0.36350468673537328</c:v>
                </c:pt>
                <c:pt idx="5711">
                  <c:v>0.36311603319254571</c:v>
                </c:pt>
                <c:pt idx="5712">
                  <c:v>0.36286925236962098</c:v>
                </c:pt>
                <c:pt idx="5713">
                  <c:v>0.36285570567763914</c:v>
                </c:pt>
                <c:pt idx="5714">
                  <c:v>0.36285465554647778</c:v>
                </c:pt>
                <c:pt idx="5715">
                  <c:v>0.36285444552024548</c:v>
                </c:pt>
                <c:pt idx="5716">
                  <c:v>0.36285339538908412</c:v>
                </c:pt>
                <c:pt idx="5717">
                  <c:v>0.36251829853548712</c:v>
                </c:pt>
                <c:pt idx="5718">
                  <c:v>0.36250979247307991</c:v>
                </c:pt>
                <c:pt idx="5719">
                  <c:v>0.36250842730257005</c:v>
                </c:pt>
                <c:pt idx="5720">
                  <c:v>0.36250821727633786</c:v>
                </c:pt>
                <c:pt idx="5721">
                  <c:v>0.36250800725010557</c:v>
                </c:pt>
                <c:pt idx="5722">
                  <c:v>0.36250779722387327</c:v>
                </c:pt>
                <c:pt idx="5723">
                  <c:v>0.36139675845513108</c:v>
                </c:pt>
                <c:pt idx="5724">
                  <c:v>0.36126370683698394</c:v>
                </c:pt>
                <c:pt idx="5725">
                  <c:v>0.36125551581392512</c:v>
                </c:pt>
                <c:pt idx="5726">
                  <c:v>0.36125488573522835</c:v>
                </c:pt>
                <c:pt idx="5727">
                  <c:v>0.36125268045978942</c:v>
                </c:pt>
                <c:pt idx="5728">
                  <c:v>0.3610958958773951</c:v>
                </c:pt>
                <c:pt idx="5729">
                  <c:v>0.36109054020847209</c:v>
                </c:pt>
                <c:pt idx="5730">
                  <c:v>0.3610900151428913</c:v>
                </c:pt>
                <c:pt idx="5731">
                  <c:v>0.3610899101297752</c:v>
                </c:pt>
                <c:pt idx="5732">
                  <c:v>0.36108980511665911</c:v>
                </c:pt>
                <c:pt idx="5733">
                  <c:v>0.35986083661849366</c:v>
                </c:pt>
                <c:pt idx="5734">
                  <c:v>0.35979446832909434</c:v>
                </c:pt>
                <c:pt idx="5735">
                  <c:v>0.35978837756835824</c:v>
                </c:pt>
                <c:pt idx="5736">
                  <c:v>0.35978816754212606</c:v>
                </c:pt>
                <c:pt idx="5737">
                  <c:v>0.3597632794336012</c:v>
                </c:pt>
                <c:pt idx="5738">
                  <c:v>0.3596849396489622</c:v>
                </c:pt>
                <c:pt idx="5739">
                  <c:v>0.35968210429482639</c:v>
                </c:pt>
                <c:pt idx="5740">
                  <c:v>0.35968157922924571</c:v>
                </c:pt>
                <c:pt idx="5741">
                  <c:v>0.35968147421612962</c:v>
                </c:pt>
                <c:pt idx="5742">
                  <c:v>0.35968136920301341</c:v>
                </c:pt>
                <c:pt idx="5743">
                  <c:v>0.35966603728805724</c:v>
                </c:pt>
                <c:pt idx="5744">
                  <c:v>0.35863921903845786</c:v>
                </c:pt>
                <c:pt idx="5745">
                  <c:v>0.3585972137920026</c:v>
                </c:pt>
                <c:pt idx="5746">
                  <c:v>0.35859332830670554</c:v>
                </c:pt>
                <c:pt idx="5747">
                  <c:v>0.35859301326735704</c:v>
                </c:pt>
                <c:pt idx="5748">
                  <c:v>0.35840398965830833</c:v>
                </c:pt>
                <c:pt idx="5749">
                  <c:v>0.35836334958236282</c:v>
                </c:pt>
                <c:pt idx="5750">
                  <c:v>0.35836166937250458</c:v>
                </c:pt>
                <c:pt idx="5751">
                  <c:v>0.35836156435938848</c:v>
                </c:pt>
                <c:pt idx="5752">
                  <c:v>0.35833090052947614</c:v>
                </c:pt>
                <c:pt idx="5753">
                  <c:v>0.35776109936131018</c:v>
                </c:pt>
                <c:pt idx="5754">
                  <c:v>0.35776088933507799</c:v>
                </c:pt>
                <c:pt idx="5755">
                  <c:v>0.3577345310429273</c:v>
                </c:pt>
                <c:pt idx="5756">
                  <c:v>0.35773285083306905</c:v>
                </c:pt>
                <c:pt idx="5757">
                  <c:v>0.35773274581995296</c:v>
                </c:pt>
                <c:pt idx="5758">
                  <c:v>0.35729032556166263</c:v>
                </c:pt>
                <c:pt idx="5759">
                  <c:v>0.35726827280727358</c:v>
                </c:pt>
                <c:pt idx="5760">
                  <c:v>0.35726690763676383</c:v>
                </c:pt>
                <c:pt idx="5761">
                  <c:v>0.35726669761053154</c:v>
                </c:pt>
                <c:pt idx="5762">
                  <c:v>0.35726648758429924</c:v>
                </c:pt>
                <c:pt idx="5763">
                  <c:v>0.35726638257118315</c:v>
                </c:pt>
                <c:pt idx="5764">
                  <c:v>0.35726627755806706</c:v>
                </c:pt>
                <c:pt idx="5765">
                  <c:v>0.35714719268436623</c:v>
                </c:pt>
                <c:pt idx="5766">
                  <c:v>0.35680779029300758</c:v>
                </c:pt>
                <c:pt idx="5767">
                  <c:v>0.35678930798456732</c:v>
                </c:pt>
                <c:pt idx="5768">
                  <c:v>0.35678720772224448</c:v>
                </c:pt>
                <c:pt idx="5769">
                  <c:v>0.35637723651684095</c:v>
                </c:pt>
                <c:pt idx="5770">
                  <c:v>0.35636579008718194</c:v>
                </c:pt>
                <c:pt idx="5771">
                  <c:v>0.35636526502160115</c:v>
                </c:pt>
                <c:pt idx="5772">
                  <c:v>0.35636473995602047</c:v>
                </c:pt>
                <c:pt idx="5773">
                  <c:v>0.35636463494290438</c:v>
                </c:pt>
                <c:pt idx="5774">
                  <c:v>0.35565317108106798</c:v>
                </c:pt>
                <c:pt idx="5775">
                  <c:v>0.35546530261629683</c:v>
                </c:pt>
                <c:pt idx="5776">
                  <c:v>0.35545301608170865</c:v>
                </c:pt>
                <c:pt idx="5777">
                  <c:v>0.35545249101612797</c:v>
                </c:pt>
                <c:pt idx="5778">
                  <c:v>0.35544881555706309</c:v>
                </c:pt>
                <c:pt idx="5779">
                  <c:v>0.35518764793722735</c:v>
                </c:pt>
                <c:pt idx="5780">
                  <c:v>0.35517998197974932</c:v>
                </c:pt>
                <c:pt idx="5781">
                  <c:v>0.35517956192728473</c:v>
                </c:pt>
                <c:pt idx="5782">
                  <c:v>0.35517935190105243</c:v>
                </c:pt>
                <c:pt idx="5783">
                  <c:v>0.35517924688793634</c:v>
                </c:pt>
                <c:pt idx="5784">
                  <c:v>0.35392581033371073</c:v>
                </c:pt>
                <c:pt idx="5785">
                  <c:v>0.35382174233561769</c:v>
                </c:pt>
                <c:pt idx="5786">
                  <c:v>0.3538216373225016</c:v>
                </c:pt>
                <c:pt idx="5787">
                  <c:v>0.353815861601114</c:v>
                </c:pt>
                <c:pt idx="5788">
                  <c:v>0.35381491648306873</c:v>
                </c:pt>
                <c:pt idx="5789">
                  <c:v>0.35380935078791342</c:v>
                </c:pt>
                <c:pt idx="5790">
                  <c:v>0.35367556407795331</c:v>
                </c:pt>
                <c:pt idx="5791">
                  <c:v>0.35367272872381761</c:v>
                </c:pt>
                <c:pt idx="5792">
                  <c:v>0.35367220365823693</c:v>
                </c:pt>
                <c:pt idx="5793">
                  <c:v>0.35367199363200463</c:v>
                </c:pt>
                <c:pt idx="5794">
                  <c:v>0.35367188861888854</c:v>
                </c:pt>
                <c:pt idx="5795">
                  <c:v>0.35367178360577234</c:v>
                </c:pt>
                <c:pt idx="5796">
                  <c:v>0.35261272632951857</c:v>
                </c:pt>
                <c:pt idx="5797">
                  <c:v>0.3525592746534042</c:v>
                </c:pt>
                <c:pt idx="5798">
                  <c:v>0.35255381397136498</c:v>
                </c:pt>
                <c:pt idx="5799">
                  <c:v>0.35255370895824889</c:v>
                </c:pt>
                <c:pt idx="5800">
                  <c:v>0.35246444780953146</c:v>
                </c:pt>
                <c:pt idx="5801">
                  <c:v>0.35240501038579719</c:v>
                </c:pt>
                <c:pt idx="5802">
                  <c:v>0.35240270009724217</c:v>
                </c:pt>
                <c:pt idx="5803">
                  <c:v>0.35240228004477758</c:v>
                </c:pt>
                <c:pt idx="5804">
                  <c:v>0.35240217503166149</c:v>
                </c:pt>
                <c:pt idx="5805">
                  <c:v>0.3524019650054292</c:v>
                </c:pt>
                <c:pt idx="5806">
                  <c:v>0.3524017549791969</c:v>
                </c:pt>
                <c:pt idx="5807">
                  <c:v>0.35237455658211714</c:v>
                </c:pt>
                <c:pt idx="5808">
                  <c:v>0.35160050490306238</c:v>
                </c:pt>
                <c:pt idx="5809">
                  <c:v>0.35156595558785297</c:v>
                </c:pt>
                <c:pt idx="5810">
                  <c:v>0.35156364529929784</c:v>
                </c:pt>
                <c:pt idx="5811">
                  <c:v>0.35156333025994946</c:v>
                </c:pt>
                <c:pt idx="5812">
                  <c:v>0.35120124503550498</c:v>
                </c:pt>
                <c:pt idx="5813">
                  <c:v>0.35117278648103145</c:v>
                </c:pt>
                <c:pt idx="5814">
                  <c:v>0.35117173634987009</c:v>
                </c:pt>
                <c:pt idx="5815">
                  <c:v>0.35117121128428941</c:v>
                </c:pt>
                <c:pt idx="5816">
                  <c:v>0.35117100125805711</c:v>
                </c:pt>
                <c:pt idx="5817">
                  <c:v>0.35117089624494102</c:v>
                </c:pt>
                <c:pt idx="5818">
                  <c:v>0.35117079123182482</c:v>
                </c:pt>
                <c:pt idx="5819">
                  <c:v>0.35113771210024136</c:v>
                </c:pt>
                <c:pt idx="5820">
                  <c:v>0.3506553868578185</c:v>
                </c:pt>
                <c:pt idx="5821">
                  <c:v>0.35063637948379756</c:v>
                </c:pt>
                <c:pt idx="5822">
                  <c:v>0.35063427922147472</c:v>
                </c:pt>
                <c:pt idx="5823">
                  <c:v>0.35017295660227965</c:v>
                </c:pt>
                <c:pt idx="5824">
                  <c:v>0.35015909487094943</c:v>
                </c:pt>
                <c:pt idx="5825">
                  <c:v>0.35015804473978795</c:v>
                </c:pt>
                <c:pt idx="5826">
                  <c:v>0.35015793972667186</c:v>
                </c:pt>
                <c:pt idx="5827">
                  <c:v>0.35015783471355577</c:v>
                </c:pt>
                <c:pt idx="5828">
                  <c:v>0.35015762468732348</c:v>
                </c:pt>
                <c:pt idx="5829">
                  <c:v>0.35015751967420727</c:v>
                </c:pt>
                <c:pt idx="5830">
                  <c:v>0.34975983500339192</c:v>
                </c:pt>
                <c:pt idx="5831">
                  <c:v>0.34951494441655762</c:v>
                </c:pt>
                <c:pt idx="5832">
                  <c:v>0.34950297292131782</c:v>
                </c:pt>
                <c:pt idx="5833">
                  <c:v>0.34950181777704037</c:v>
                </c:pt>
                <c:pt idx="5834">
                  <c:v>0.34950171276392417</c:v>
                </c:pt>
                <c:pt idx="5835">
                  <c:v>0.34949982252783374</c:v>
                </c:pt>
                <c:pt idx="5836">
                  <c:v>0.34915054890355801</c:v>
                </c:pt>
                <c:pt idx="5837">
                  <c:v>0.34914298795919607</c:v>
                </c:pt>
                <c:pt idx="5838">
                  <c:v>0.34914151777557012</c:v>
                </c:pt>
                <c:pt idx="5839">
                  <c:v>0.34914141276245403</c:v>
                </c:pt>
                <c:pt idx="5840">
                  <c:v>0.34914130774933794</c:v>
                </c:pt>
                <c:pt idx="5841">
                  <c:v>0.34914120273622173</c:v>
                </c:pt>
                <c:pt idx="5842">
                  <c:v>0.34914109772310564</c:v>
                </c:pt>
                <c:pt idx="5843">
                  <c:v>0.3478098464498216</c:v>
                </c:pt>
                <c:pt idx="5844">
                  <c:v>0.34767416950377106</c:v>
                </c:pt>
                <c:pt idx="5845">
                  <c:v>0.34766429827085399</c:v>
                </c:pt>
                <c:pt idx="5846">
                  <c:v>0.34766345816592492</c:v>
                </c:pt>
                <c:pt idx="5847">
                  <c:v>0.34765999273309234</c:v>
                </c:pt>
                <c:pt idx="5848">
                  <c:v>0.34748861132755482</c:v>
                </c:pt>
                <c:pt idx="5849">
                  <c:v>0.34748409576356087</c:v>
                </c:pt>
                <c:pt idx="5850">
                  <c:v>0.34748378072421249</c:v>
                </c:pt>
                <c:pt idx="5851">
                  <c:v>0.34748346568486399</c:v>
                </c:pt>
                <c:pt idx="5852">
                  <c:v>0.3474831506455156</c:v>
                </c:pt>
                <c:pt idx="5853">
                  <c:v>0.34616166559203243</c:v>
                </c:pt>
                <c:pt idx="5854">
                  <c:v>0.34609634743379447</c:v>
                </c:pt>
                <c:pt idx="5855">
                  <c:v>0.34609036168617457</c:v>
                </c:pt>
                <c:pt idx="5856">
                  <c:v>0.3460894165681293</c:v>
                </c:pt>
                <c:pt idx="5857">
                  <c:v>0.34606694376127578</c:v>
                </c:pt>
                <c:pt idx="5858">
                  <c:v>0.34597799765190673</c:v>
                </c:pt>
                <c:pt idx="5859">
                  <c:v>0.34597558235023551</c:v>
                </c:pt>
                <c:pt idx="5860">
                  <c:v>0.34597505728465483</c:v>
                </c:pt>
                <c:pt idx="5861">
                  <c:v>0.34597495227153874</c:v>
                </c:pt>
                <c:pt idx="5862">
                  <c:v>0.34597484725842254</c:v>
                </c:pt>
                <c:pt idx="5863">
                  <c:v>0.34597474224530644</c:v>
                </c:pt>
                <c:pt idx="5864">
                  <c:v>0.34595815017295661</c:v>
                </c:pt>
                <c:pt idx="5865">
                  <c:v>0.3450926320697455</c:v>
                </c:pt>
                <c:pt idx="5866">
                  <c:v>0.34505377721677433</c:v>
                </c:pt>
                <c:pt idx="5867">
                  <c:v>0.34505062682329024</c:v>
                </c:pt>
                <c:pt idx="5868">
                  <c:v>0.34505052181017404</c:v>
                </c:pt>
                <c:pt idx="5869">
                  <c:v>0.34505041679705795</c:v>
                </c:pt>
                <c:pt idx="5870">
                  <c:v>0.3448768301160815</c:v>
                </c:pt>
                <c:pt idx="5871">
                  <c:v>0.34483240956795502</c:v>
                </c:pt>
                <c:pt idx="5872">
                  <c:v>0.34483093938432907</c:v>
                </c:pt>
                <c:pt idx="5873">
                  <c:v>0.34483083437121298</c:v>
                </c:pt>
                <c:pt idx="5874">
                  <c:v>0.34483062434498069</c:v>
                </c:pt>
                <c:pt idx="5875">
                  <c:v>0.34483041431874839</c:v>
                </c:pt>
                <c:pt idx="5876">
                  <c:v>0.3448303093056323</c:v>
                </c:pt>
                <c:pt idx="5877">
                  <c:v>0.34480258584297174</c:v>
                </c:pt>
                <c:pt idx="5878">
                  <c:v>0.34429390230839829</c:v>
                </c:pt>
                <c:pt idx="5879">
                  <c:v>0.3442674390031315</c:v>
                </c:pt>
                <c:pt idx="5880">
                  <c:v>0.34426481367522799</c:v>
                </c:pt>
                <c:pt idx="5881">
                  <c:v>0.3442647086621119</c:v>
                </c:pt>
                <c:pt idx="5882">
                  <c:v>0.34382228840382167</c:v>
                </c:pt>
                <c:pt idx="5883">
                  <c:v>0.34380254593798765</c:v>
                </c:pt>
                <c:pt idx="5884">
                  <c:v>0.3438008657281294</c:v>
                </c:pt>
                <c:pt idx="5885">
                  <c:v>0.34380023564943263</c:v>
                </c:pt>
                <c:pt idx="5886">
                  <c:v>0.34380013063631643</c:v>
                </c:pt>
                <c:pt idx="5887">
                  <c:v>0.34380002562320033</c:v>
                </c:pt>
                <c:pt idx="5888">
                  <c:v>0.34379992061008424</c:v>
                </c:pt>
                <c:pt idx="5889">
                  <c:v>0.34369186211357794</c:v>
                </c:pt>
                <c:pt idx="5890">
                  <c:v>0.34336254098136854</c:v>
                </c:pt>
                <c:pt idx="5891">
                  <c:v>0.34334605392213491</c:v>
                </c:pt>
                <c:pt idx="5892">
                  <c:v>0.34334510880408964</c:v>
                </c:pt>
                <c:pt idx="5893">
                  <c:v>0.34334500379097355</c:v>
                </c:pt>
                <c:pt idx="5894">
                  <c:v>0.34293891807086707</c:v>
                </c:pt>
                <c:pt idx="5895">
                  <c:v>0.34292736662809187</c:v>
                </c:pt>
                <c:pt idx="5896">
                  <c:v>0.3429262114838143</c:v>
                </c:pt>
                <c:pt idx="5897">
                  <c:v>0.34292558140511753</c:v>
                </c:pt>
                <c:pt idx="5898">
                  <c:v>0.34292547639200133</c:v>
                </c:pt>
                <c:pt idx="5899">
                  <c:v>0.34218450384453014</c:v>
                </c:pt>
                <c:pt idx="5900">
                  <c:v>0.34200934196681165</c:v>
                </c:pt>
                <c:pt idx="5901">
                  <c:v>0.34199873564208172</c:v>
                </c:pt>
                <c:pt idx="5902">
                  <c:v>0.34199779052403645</c:v>
                </c:pt>
                <c:pt idx="5903">
                  <c:v>0.34199495516990075</c:v>
                </c:pt>
                <c:pt idx="5904">
                  <c:v>0.34173021710411633</c:v>
                </c:pt>
                <c:pt idx="5905">
                  <c:v>0.34172160602859292</c:v>
                </c:pt>
                <c:pt idx="5906">
                  <c:v>0.34172097594989614</c:v>
                </c:pt>
                <c:pt idx="5907">
                  <c:v>0.34172087093678005</c:v>
                </c:pt>
                <c:pt idx="5908">
                  <c:v>0.34172076592366385</c:v>
                </c:pt>
                <c:pt idx="5909">
                  <c:v>0.34019240503138837</c:v>
                </c:pt>
                <c:pt idx="5910">
                  <c:v>0.34008686684966949</c:v>
                </c:pt>
                <c:pt idx="5911">
                  <c:v>0.34008067107581741</c:v>
                </c:pt>
                <c:pt idx="5912">
                  <c:v>0.34007993598400443</c:v>
                </c:pt>
                <c:pt idx="5913">
                  <c:v>0.34007384522326833</c:v>
                </c:pt>
                <c:pt idx="5914">
                  <c:v>0.33993921840837915</c:v>
                </c:pt>
                <c:pt idx="5915">
                  <c:v>0.33993480785750141</c:v>
                </c:pt>
                <c:pt idx="5916">
                  <c:v>0.33993417777880452</c:v>
                </c:pt>
                <c:pt idx="5917">
                  <c:v>0.33993396775257234</c:v>
                </c:pt>
                <c:pt idx="5918">
                  <c:v>0.33993386273945614</c:v>
                </c:pt>
                <c:pt idx="5919">
                  <c:v>0.33993375772634005</c:v>
                </c:pt>
                <c:pt idx="5920">
                  <c:v>0.33878879972108511</c:v>
                </c:pt>
                <c:pt idx="5921">
                  <c:v>0.33873324778264802</c:v>
                </c:pt>
                <c:pt idx="5922">
                  <c:v>0.33872841717930569</c:v>
                </c:pt>
                <c:pt idx="5923">
                  <c:v>0.3387279971268411</c:v>
                </c:pt>
                <c:pt idx="5924">
                  <c:v>0.33864745206676317</c:v>
                </c:pt>
                <c:pt idx="5925">
                  <c:v>0.33858969485288715</c:v>
                </c:pt>
                <c:pt idx="5926">
                  <c:v>0.33858780461679661</c:v>
                </c:pt>
                <c:pt idx="5927">
                  <c:v>0.33858706952498363</c:v>
                </c:pt>
                <c:pt idx="5928">
                  <c:v>0.33858696451186754</c:v>
                </c:pt>
                <c:pt idx="5929">
                  <c:v>0.33858685949875145</c:v>
                </c:pt>
                <c:pt idx="5930">
                  <c:v>0.33858675448563524</c:v>
                </c:pt>
                <c:pt idx="5931">
                  <c:v>0.33856071123283293</c:v>
                </c:pt>
                <c:pt idx="5932">
                  <c:v>0.33790773967668564</c:v>
                </c:pt>
                <c:pt idx="5933">
                  <c:v>0.33787623574184411</c:v>
                </c:pt>
                <c:pt idx="5934">
                  <c:v>0.3378737154270568</c:v>
                </c:pt>
                <c:pt idx="5935">
                  <c:v>0.33787350540082461</c:v>
                </c:pt>
                <c:pt idx="5936">
                  <c:v>0.33754901487195754</c:v>
                </c:pt>
                <c:pt idx="5937">
                  <c:v>0.33751782597646451</c:v>
                </c:pt>
                <c:pt idx="5938">
                  <c:v>0.33751583072725788</c:v>
                </c:pt>
                <c:pt idx="5939">
                  <c:v>0.33751530566167709</c:v>
                </c:pt>
                <c:pt idx="5940">
                  <c:v>0.3375149906223287</c:v>
                </c:pt>
                <c:pt idx="5941">
                  <c:v>0.3374859019891584</c:v>
                </c:pt>
                <c:pt idx="5942">
                  <c:v>0.33703518569469326</c:v>
                </c:pt>
                <c:pt idx="5943">
                  <c:v>0.3370165983731368</c:v>
                </c:pt>
                <c:pt idx="5944">
                  <c:v>0.33701344797965271</c:v>
                </c:pt>
                <c:pt idx="5945">
                  <c:v>0.33701334296653651</c:v>
                </c:pt>
                <c:pt idx="5946">
                  <c:v>0.3365472947571152</c:v>
                </c:pt>
                <c:pt idx="5947">
                  <c:v>0.33653227788150741</c:v>
                </c:pt>
                <c:pt idx="5948">
                  <c:v>0.33653112273722985</c:v>
                </c:pt>
                <c:pt idx="5949">
                  <c:v>0.33653101772411376</c:v>
                </c:pt>
                <c:pt idx="5950">
                  <c:v>0.33653080769788146</c:v>
                </c:pt>
                <c:pt idx="5951">
                  <c:v>0.33653070268476537</c:v>
                </c:pt>
                <c:pt idx="5952">
                  <c:v>0.33615003013876432</c:v>
                </c:pt>
                <c:pt idx="5953">
                  <c:v>0.33592236170297674</c:v>
                </c:pt>
                <c:pt idx="5954">
                  <c:v>0.33591196540447898</c:v>
                </c:pt>
                <c:pt idx="5955">
                  <c:v>0.33591028519462085</c:v>
                </c:pt>
                <c:pt idx="5956">
                  <c:v>0.3359087099978787</c:v>
                </c:pt>
                <c:pt idx="5957">
                  <c:v>0.33558600469198607</c:v>
                </c:pt>
                <c:pt idx="5958">
                  <c:v>0.33557896881320481</c:v>
                </c:pt>
                <c:pt idx="5959">
                  <c:v>0.33557812870827564</c:v>
                </c:pt>
                <c:pt idx="5960">
                  <c:v>0.33557802369515954</c:v>
                </c:pt>
                <c:pt idx="5961">
                  <c:v>0.33557791868204334</c:v>
                </c:pt>
                <c:pt idx="5962">
                  <c:v>0.33420487218853634</c:v>
                </c:pt>
                <c:pt idx="5963">
                  <c:v>0.33406972030806648</c:v>
                </c:pt>
                <c:pt idx="5964">
                  <c:v>0.3340632094948659</c:v>
                </c:pt>
                <c:pt idx="5965">
                  <c:v>0.33406247440305292</c:v>
                </c:pt>
                <c:pt idx="5966">
                  <c:v>0.33406058416696249</c:v>
                </c:pt>
                <c:pt idx="5967">
                  <c:v>0.33388804761714741</c:v>
                </c:pt>
                <c:pt idx="5968">
                  <c:v>0.33388195685641131</c:v>
                </c:pt>
                <c:pt idx="5969">
                  <c:v>0.33388111675148224</c:v>
                </c:pt>
                <c:pt idx="5970">
                  <c:v>0.33388069669901765</c:v>
                </c:pt>
                <c:pt idx="5971">
                  <c:v>0.33388059168590156</c:v>
                </c:pt>
                <c:pt idx="5972">
                  <c:v>0.33388048667278547</c:v>
                </c:pt>
                <c:pt idx="5973">
                  <c:v>0.33388027664655318</c:v>
                </c:pt>
                <c:pt idx="5974">
                  <c:v>0.33227200077289654</c:v>
                </c:pt>
                <c:pt idx="5975">
                  <c:v>0.33220122193261936</c:v>
                </c:pt>
                <c:pt idx="5976">
                  <c:v>0.33219450109318649</c:v>
                </c:pt>
                <c:pt idx="5977">
                  <c:v>0.33219397602760581</c:v>
                </c:pt>
                <c:pt idx="5978">
                  <c:v>0.33216740770922293</c:v>
                </c:pt>
                <c:pt idx="5979">
                  <c:v>0.33207646635064725</c:v>
                </c:pt>
                <c:pt idx="5980">
                  <c:v>0.33207352598339535</c:v>
                </c:pt>
                <c:pt idx="5981">
                  <c:v>0.33207331595716305</c:v>
                </c:pt>
                <c:pt idx="5982">
                  <c:v>0.33207310593093076</c:v>
                </c:pt>
                <c:pt idx="5983">
                  <c:v>0.33207310593093076</c:v>
                </c:pt>
                <c:pt idx="5984">
                  <c:v>0.33207268587846617</c:v>
                </c:pt>
                <c:pt idx="5985">
                  <c:v>0.33205955923894892</c:v>
                </c:pt>
                <c:pt idx="5986">
                  <c:v>0.33113239843656472</c:v>
                </c:pt>
                <c:pt idx="5987">
                  <c:v>0.33108997313764488</c:v>
                </c:pt>
                <c:pt idx="5988">
                  <c:v>0.33108671773104459</c:v>
                </c:pt>
                <c:pt idx="5989">
                  <c:v>0.3310866127179285</c:v>
                </c:pt>
                <c:pt idx="5990">
                  <c:v>0.33094158960454156</c:v>
                </c:pt>
                <c:pt idx="5991">
                  <c:v>0.33089464874162788</c:v>
                </c:pt>
                <c:pt idx="5992">
                  <c:v>0.33089275850553734</c:v>
                </c:pt>
                <c:pt idx="5993">
                  <c:v>0.33089265349242125</c:v>
                </c:pt>
                <c:pt idx="5994">
                  <c:v>0.33089254847930505</c:v>
                </c:pt>
                <c:pt idx="5995">
                  <c:v>0.33089233845307275</c:v>
                </c:pt>
                <c:pt idx="5996">
                  <c:v>0.33089223343995666</c:v>
                </c:pt>
                <c:pt idx="5997">
                  <c:v>0.33086724031831571</c:v>
                </c:pt>
                <c:pt idx="5998">
                  <c:v>0.33043143588634216</c:v>
                </c:pt>
                <c:pt idx="5999">
                  <c:v>0.33040686281716591</c:v>
                </c:pt>
                <c:pt idx="6000">
                  <c:v>0.33040413247614631</c:v>
                </c:pt>
                <c:pt idx="6001">
                  <c:v>0.3304040274630301</c:v>
                </c:pt>
                <c:pt idx="6002">
                  <c:v>0.33002808050725541</c:v>
                </c:pt>
                <c:pt idx="6003">
                  <c:v>0.33000739292337611</c:v>
                </c:pt>
                <c:pt idx="6004">
                  <c:v>0.33000581772663407</c:v>
                </c:pt>
                <c:pt idx="6005">
                  <c:v>0.33000518764793718</c:v>
                </c:pt>
                <c:pt idx="6006">
                  <c:v>0.3300048726085888</c:v>
                </c:pt>
                <c:pt idx="6007">
                  <c:v>0.3300046625823565</c:v>
                </c:pt>
                <c:pt idx="6008">
                  <c:v>0.33000455756924041</c:v>
                </c:pt>
                <c:pt idx="6009">
                  <c:v>0.32990069959737967</c:v>
                </c:pt>
                <c:pt idx="6010">
                  <c:v>0.32960046709834057</c:v>
                </c:pt>
                <c:pt idx="6011">
                  <c:v>0.32958461011780371</c:v>
                </c:pt>
                <c:pt idx="6012">
                  <c:v>0.32958313993417776</c:v>
                </c:pt>
                <c:pt idx="6013">
                  <c:v>0.32958303492106167</c:v>
                </c:pt>
                <c:pt idx="6014">
                  <c:v>0.32917484893863247</c:v>
                </c:pt>
                <c:pt idx="6015">
                  <c:v>0.32916403258767024</c:v>
                </c:pt>
                <c:pt idx="6016">
                  <c:v>0.32916277243027658</c:v>
                </c:pt>
                <c:pt idx="6017">
                  <c:v>0.32916256240404429</c:v>
                </c:pt>
                <c:pt idx="6018">
                  <c:v>0.32916245739092809</c:v>
                </c:pt>
                <c:pt idx="6019">
                  <c:v>0.329162352377812</c:v>
                </c:pt>
                <c:pt idx="6020">
                  <c:v>0.32848753809350784</c:v>
                </c:pt>
                <c:pt idx="6021">
                  <c:v>0.32832088227819656</c:v>
                </c:pt>
                <c:pt idx="6022">
                  <c:v>0.32832077726508035</c:v>
                </c:pt>
                <c:pt idx="6023">
                  <c:v>0.32830765062556311</c:v>
                </c:pt>
                <c:pt idx="6024">
                  <c:v>0.32830660049440175</c:v>
                </c:pt>
                <c:pt idx="6025">
                  <c:v>0.32830481527142741</c:v>
                </c:pt>
                <c:pt idx="6026">
                  <c:v>0.3280543589894378</c:v>
                </c:pt>
                <c:pt idx="6027">
                  <c:v>0.32804784817623722</c:v>
                </c:pt>
                <c:pt idx="6028">
                  <c:v>0.32804721809754034</c:v>
                </c:pt>
                <c:pt idx="6029">
                  <c:v>0.32804700807130815</c:v>
                </c:pt>
                <c:pt idx="6030">
                  <c:v>0.32804690305819195</c:v>
                </c:pt>
                <c:pt idx="6031">
                  <c:v>0.32804669303195966</c:v>
                </c:pt>
                <c:pt idx="6032">
                  <c:v>0.32643631689598029</c:v>
                </c:pt>
                <c:pt idx="6033">
                  <c:v>0.32633886472420404</c:v>
                </c:pt>
                <c:pt idx="6034">
                  <c:v>0.32633151380607439</c:v>
                </c:pt>
                <c:pt idx="6035">
                  <c:v>0.32633046367491303</c:v>
                </c:pt>
                <c:pt idx="6036">
                  <c:v>0.32632447792729313</c:v>
                </c:pt>
                <c:pt idx="6037">
                  <c:v>0.32617871972209334</c:v>
                </c:pt>
                <c:pt idx="6038">
                  <c:v>0.32617441418433157</c:v>
                </c:pt>
                <c:pt idx="6039">
                  <c:v>0.3261739941318671</c:v>
                </c:pt>
                <c:pt idx="6040">
                  <c:v>0.32617388911875089</c:v>
                </c:pt>
                <c:pt idx="6041">
                  <c:v>0.3261737841056348</c:v>
                </c:pt>
                <c:pt idx="6042">
                  <c:v>0.32478855609065571</c:v>
                </c:pt>
                <c:pt idx="6043">
                  <c:v>0.32472869861445697</c:v>
                </c:pt>
                <c:pt idx="6044">
                  <c:v>0.32472271286683707</c:v>
                </c:pt>
                <c:pt idx="6045">
                  <c:v>0.3247219777750241</c:v>
                </c:pt>
                <c:pt idx="6046">
                  <c:v>0.32463723219030061</c:v>
                </c:pt>
                <c:pt idx="6047">
                  <c:v>0.32457569450424362</c:v>
                </c:pt>
                <c:pt idx="6048">
                  <c:v>0.32457338421568849</c:v>
                </c:pt>
                <c:pt idx="6049">
                  <c:v>0.3245731741894563</c:v>
                </c:pt>
                <c:pt idx="6050">
                  <c:v>0.3245730691763401</c:v>
                </c:pt>
                <c:pt idx="6051">
                  <c:v>0.32457296416322401</c:v>
                </c:pt>
                <c:pt idx="6052">
                  <c:v>0.32457285915010781</c:v>
                </c:pt>
                <c:pt idx="6053">
                  <c:v>0.32455049135637037</c:v>
                </c:pt>
                <c:pt idx="6054">
                  <c:v>0.32383766232402422</c:v>
                </c:pt>
                <c:pt idx="6055">
                  <c:v>0.32380647342853119</c:v>
                </c:pt>
                <c:pt idx="6056">
                  <c:v>0.32380300799569861</c:v>
                </c:pt>
                <c:pt idx="6057">
                  <c:v>0.32380279796946643</c:v>
                </c:pt>
                <c:pt idx="6058">
                  <c:v>0.32352251796249354</c:v>
                </c:pt>
                <c:pt idx="6059">
                  <c:v>0.32349542457852987</c:v>
                </c:pt>
                <c:pt idx="6060">
                  <c:v>0.32349363935555553</c:v>
                </c:pt>
                <c:pt idx="6061">
                  <c:v>0.32349332431620714</c:v>
                </c:pt>
                <c:pt idx="6062">
                  <c:v>0.32349300927685865</c:v>
                </c:pt>
                <c:pt idx="6063">
                  <c:v>0.32349290426374255</c:v>
                </c:pt>
                <c:pt idx="6064">
                  <c:v>0.32349279925062635</c:v>
                </c:pt>
                <c:pt idx="6065">
                  <c:v>0.32346434069615293</c:v>
                </c:pt>
                <c:pt idx="6066">
                  <c:v>0.32309301431748827</c:v>
                </c:pt>
                <c:pt idx="6067">
                  <c:v>0.3230746370221641</c:v>
                </c:pt>
                <c:pt idx="6068">
                  <c:v>0.32307222172049288</c:v>
                </c:pt>
                <c:pt idx="6069">
                  <c:v>0.32307211670737679</c:v>
                </c:pt>
                <c:pt idx="6070">
                  <c:v>0.32267611224641957</c:v>
                </c:pt>
                <c:pt idx="6071">
                  <c:v>0.32266256555443773</c:v>
                </c:pt>
                <c:pt idx="6072">
                  <c:v>0.32266141041016028</c:v>
                </c:pt>
                <c:pt idx="6073">
                  <c:v>0.32266130539704407</c:v>
                </c:pt>
                <c:pt idx="6074">
                  <c:v>0.32266120038392798</c:v>
                </c:pt>
                <c:pt idx="6075">
                  <c:v>0.32232725867460843</c:v>
                </c:pt>
                <c:pt idx="6076">
                  <c:v>0.32212300816371964</c:v>
                </c:pt>
                <c:pt idx="6077">
                  <c:v>0.32211124669471214</c:v>
                </c:pt>
                <c:pt idx="6078">
                  <c:v>0.3221094614717378</c:v>
                </c:pt>
                <c:pt idx="6079">
                  <c:v>0.32210935645862171</c:v>
                </c:pt>
                <c:pt idx="6080">
                  <c:v>0.32210862136680873</c:v>
                </c:pt>
                <c:pt idx="6081">
                  <c:v>0.32178098044445747</c:v>
                </c:pt>
                <c:pt idx="6082">
                  <c:v>0.3217715292640051</c:v>
                </c:pt>
                <c:pt idx="6083">
                  <c:v>0.32177079417219212</c:v>
                </c:pt>
                <c:pt idx="6084">
                  <c:v>0.32049078929958352</c:v>
                </c:pt>
                <c:pt idx="6085">
                  <c:v>0.32038262578996113</c:v>
                </c:pt>
                <c:pt idx="6086">
                  <c:v>0.32037485481936689</c:v>
                </c:pt>
                <c:pt idx="6087">
                  <c:v>0.32037422474067012</c:v>
                </c:pt>
                <c:pt idx="6088">
                  <c:v>0.32037222949146349</c:v>
                </c:pt>
                <c:pt idx="6089">
                  <c:v>0.32020168819085504</c:v>
                </c:pt>
                <c:pt idx="6090">
                  <c:v>0.3201967525743965</c:v>
                </c:pt>
                <c:pt idx="6091">
                  <c:v>0.32019622750881582</c:v>
                </c:pt>
                <c:pt idx="6092">
                  <c:v>0.32019612249569973</c:v>
                </c:pt>
                <c:pt idx="6093">
                  <c:v>0.32019601748258353</c:v>
                </c:pt>
                <c:pt idx="6094">
                  <c:v>0.3185352350508579</c:v>
                </c:pt>
                <c:pt idx="6095">
                  <c:v>0.3184650862892775</c:v>
                </c:pt>
                <c:pt idx="6096">
                  <c:v>0.31845889051542542</c:v>
                </c:pt>
                <c:pt idx="6097">
                  <c:v>0.31845826043672854</c:v>
                </c:pt>
                <c:pt idx="6098">
                  <c:v>0.3184331623019715</c:v>
                </c:pt>
                <c:pt idx="6099">
                  <c:v>0.31834211593027972</c:v>
                </c:pt>
                <c:pt idx="6100">
                  <c:v>0.31833938558926012</c:v>
                </c:pt>
                <c:pt idx="6101">
                  <c:v>0.31833886052367943</c:v>
                </c:pt>
                <c:pt idx="6102">
                  <c:v>0.31833875551056323</c:v>
                </c:pt>
                <c:pt idx="6103">
                  <c:v>0.31832394866118774</c:v>
                </c:pt>
                <c:pt idx="6104">
                  <c:v>0.31720104341032196</c:v>
                </c:pt>
                <c:pt idx="6105">
                  <c:v>0.31715777800647305</c:v>
                </c:pt>
                <c:pt idx="6106">
                  <c:v>0.31715410254740817</c:v>
                </c:pt>
                <c:pt idx="6107">
                  <c:v>0.31715368249494358</c:v>
                </c:pt>
                <c:pt idx="6108">
                  <c:v>0.31700907943402135</c:v>
                </c:pt>
                <c:pt idx="6109">
                  <c:v>0.31696413382031419</c:v>
                </c:pt>
                <c:pt idx="6110">
                  <c:v>0.31696129846617838</c:v>
                </c:pt>
                <c:pt idx="6111">
                  <c:v>0.3169608784137139</c:v>
                </c:pt>
                <c:pt idx="6112">
                  <c:v>0.3169606683874816</c:v>
                </c:pt>
                <c:pt idx="6113">
                  <c:v>0.31694082090853148</c:v>
                </c:pt>
                <c:pt idx="6114">
                  <c:v>0.31647120225316139</c:v>
                </c:pt>
                <c:pt idx="6115">
                  <c:v>0.31644337377738474</c:v>
                </c:pt>
                <c:pt idx="6116">
                  <c:v>0.31644116850194592</c:v>
                </c:pt>
                <c:pt idx="6117">
                  <c:v>0.31644095847571363</c:v>
                </c:pt>
                <c:pt idx="6118">
                  <c:v>0.31612297876004714</c:v>
                </c:pt>
                <c:pt idx="6119">
                  <c:v>0.31609935080891605</c:v>
                </c:pt>
                <c:pt idx="6120">
                  <c:v>0.3160976705990578</c:v>
                </c:pt>
                <c:pt idx="6121">
                  <c:v>0.31609714553347712</c:v>
                </c:pt>
                <c:pt idx="6122">
                  <c:v>0.31609693550724483</c:v>
                </c:pt>
                <c:pt idx="6123">
                  <c:v>0.31600966960773402</c:v>
                </c:pt>
                <c:pt idx="6124">
                  <c:v>0.31576362387662216</c:v>
                </c:pt>
                <c:pt idx="6125">
                  <c:v>0.31574839697478219</c:v>
                </c:pt>
                <c:pt idx="6126">
                  <c:v>0.31574703180427233</c:v>
                </c:pt>
                <c:pt idx="6127">
                  <c:v>0.31540195870464216</c:v>
                </c:pt>
                <c:pt idx="6128">
                  <c:v>0.31538841201266044</c:v>
                </c:pt>
                <c:pt idx="6129">
                  <c:v>0.31538746689461516</c:v>
                </c:pt>
                <c:pt idx="6130">
                  <c:v>0.31538704684215058</c:v>
                </c:pt>
                <c:pt idx="6131">
                  <c:v>0.31538683681591828</c:v>
                </c:pt>
                <c:pt idx="6132">
                  <c:v>0.31538673180280219</c:v>
                </c:pt>
                <c:pt idx="6133">
                  <c:v>0.3147593834469925</c:v>
                </c:pt>
                <c:pt idx="6134">
                  <c:v>0.31460721944170822</c:v>
                </c:pt>
                <c:pt idx="6135">
                  <c:v>0.31459545797270083</c:v>
                </c:pt>
                <c:pt idx="6136">
                  <c:v>0.31459430282842327</c:v>
                </c:pt>
                <c:pt idx="6137">
                  <c:v>0.31459419781530717</c:v>
                </c:pt>
                <c:pt idx="6138">
                  <c:v>0.31459136246117136</c:v>
                </c:pt>
                <c:pt idx="6139">
                  <c:v>0.31433261014300684</c:v>
                </c:pt>
                <c:pt idx="6140">
                  <c:v>0.3143251542117611</c:v>
                </c:pt>
                <c:pt idx="6141">
                  <c:v>0.31432462914618031</c:v>
                </c:pt>
                <c:pt idx="6142">
                  <c:v>0.31432441911994813</c:v>
                </c:pt>
                <c:pt idx="6143">
                  <c:v>0.31432420909371583</c:v>
                </c:pt>
                <c:pt idx="6144">
                  <c:v>0.31432410408059963</c:v>
                </c:pt>
                <c:pt idx="6145">
                  <c:v>0.31285140013987744</c:v>
                </c:pt>
                <c:pt idx="6146">
                  <c:v>0.31275594321730782</c:v>
                </c:pt>
                <c:pt idx="6147">
                  <c:v>0.31274838227294588</c:v>
                </c:pt>
                <c:pt idx="6148">
                  <c:v>0.31274712211555222</c:v>
                </c:pt>
                <c:pt idx="6149">
                  <c:v>0.31274701710243613</c:v>
                </c:pt>
                <c:pt idx="6150">
                  <c:v>0.31274313161713896</c:v>
                </c:pt>
                <c:pt idx="6151">
                  <c:v>0.31260314913332676</c:v>
                </c:pt>
                <c:pt idx="6152">
                  <c:v>0.31259863356933282</c:v>
                </c:pt>
                <c:pt idx="6153">
                  <c:v>0.31259789847751984</c:v>
                </c:pt>
                <c:pt idx="6154">
                  <c:v>0.31259779346440375</c:v>
                </c:pt>
                <c:pt idx="6155">
                  <c:v>0.31259768845128755</c:v>
                </c:pt>
                <c:pt idx="6156">
                  <c:v>0.31114525204198007</c:v>
                </c:pt>
                <c:pt idx="6157">
                  <c:v>0.31108959509042677</c:v>
                </c:pt>
                <c:pt idx="6158">
                  <c:v>0.31108560459201351</c:v>
                </c:pt>
                <c:pt idx="6159">
                  <c:v>0.31108486950020053</c:v>
                </c:pt>
                <c:pt idx="6160">
                  <c:v>0.31100579462374855</c:v>
                </c:pt>
                <c:pt idx="6161">
                  <c:v>0.3109459371475497</c:v>
                </c:pt>
                <c:pt idx="6162">
                  <c:v>0.31094247171471712</c:v>
                </c:pt>
                <c:pt idx="6163">
                  <c:v>0.31094163160978805</c:v>
                </c:pt>
                <c:pt idx="6164">
                  <c:v>0.31094142158355575</c:v>
                </c:pt>
                <c:pt idx="6165">
                  <c:v>0.31094131657043966</c:v>
                </c:pt>
                <c:pt idx="6166">
                  <c:v>0.31092104903902495</c:v>
                </c:pt>
                <c:pt idx="6167">
                  <c:v>0.31004261432252889</c:v>
                </c:pt>
                <c:pt idx="6168">
                  <c:v>0.31001174046638424</c:v>
                </c:pt>
                <c:pt idx="6169">
                  <c:v>0.31000869508601625</c:v>
                </c:pt>
                <c:pt idx="6170">
                  <c:v>0.31000827503355166</c:v>
                </c:pt>
                <c:pt idx="6171">
                  <c:v>0.30973996652181857</c:v>
                </c:pt>
                <c:pt idx="6172">
                  <c:v>0.3097099327706031</c:v>
                </c:pt>
                <c:pt idx="6173">
                  <c:v>0.30970835757386095</c:v>
                </c:pt>
                <c:pt idx="6174">
                  <c:v>0.30970772749516418</c:v>
                </c:pt>
                <c:pt idx="6175">
                  <c:v>0.30970762248204797</c:v>
                </c:pt>
                <c:pt idx="6176">
                  <c:v>0.30968378450468459</c:v>
                </c:pt>
                <c:pt idx="6177">
                  <c:v>0.30927412833862955</c:v>
                </c:pt>
                <c:pt idx="6178">
                  <c:v>0.30925407083344714</c:v>
                </c:pt>
                <c:pt idx="6179">
                  <c:v>0.3092522856104728</c:v>
                </c:pt>
                <c:pt idx="6180">
                  <c:v>0.3092519705711243</c:v>
                </c:pt>
                <c:pt idx="6181">
                  <c:v>0.30892516975370221</c:v>
                </c:pt>
                <c:pt idx="6182">
                  <c:v>0.30890794760265561</c:v>
                </c:pt>
                <c:pt idx="6183">
                  <c:v>0.30890637240591345</c:v>
                </c:pt>
                <c:pt idx="6184">
                  <c:v>0.30890616237968127</c:v>
                </c:pt>
                <c:pt idx="6185">
                  <c:v>0.30861401589058468</c:v>
                </c:pt>
                <c:pt idx="6186">
                  <c:v>0.30844599490476365</c:v>
                </c:pt>
                <c:pt idx="6187">
                  <c:v>0.30843622868496279</c:v>
                </c:pt>
                <c:pt idx="6188">
                  <c:v>0.30843433844887225</c:v>
                </c:pt>
                <c:pt idx="6189">
                  <c:v>0.30843412842263995</c:v>
                </c:pt>
                <c:pt idx="6190">
                  <c:v>0.3084328682652463</c:v>
                </c:pt>
                <c:pt idx="6191">
                  <c:v>0.3081647697797455</c:v>
                </c:pt>
                <c:pt idx="6192">
                  <c:v>0.30815678878291897</c:v>
                </c:pt>
                <c:pt idx="6193">
                  <c:v>0.30815542361240922</c:v>
                </c:pt>
                <c:pt idx="6194">
                  <c:v>0.30815531859929302</c:v>
                </c:pt>
                <c:pt idx="6195">
                  <c:v>0.30815500355994463</c:v>
                </c:pt>
                <c:pt idx="6196">
                  <c:v>0.30701109568585117</c:v>
                </c:pt>
                <c:pt idx="6197">
                  <c:v>0.30689516120563454</c:v>
                </c:pt>
                <c:pt idx="6198">
                  <c:v>0.30688802031373719</c:v>
                </c:pt>
                <c:pt idx="6199">
                  <c:v>0.30688623509076285</c:v>
                </c:pt>
                <c:pt idx="6200">
                  <c:v>0.30688602506453055</c:v>
                </c:pt>
                <c:pt idx="6201">
                  <c:v>0.30688392480220783</c:v>
                </c:pt>
                <c:pt idx="6202">
                  <c:v>0.30671453864587683</c:v>
                </c:pt>
                <c:pt idx="6203">
                  <c:v>0.30670939300318611</c:v>
                </c:pt>
                <c:pt idx="6204">
                  <c:v>0.30670844788514084</c:v>
                </c:pt>
                <c:pt idx="6205">
                  <c:v>0.30670813284579246</c:v>
                </c:pt>
                <c:pt idx="6206">
                  <c:v>0.30670802783267626</c:v>
                </c:pt>
                <c:pt idx="6207">
                  <c:v>0.30517147591734206</c:v>
                </c:pt>
                <c:pt idx="6208">
                  <c:v>0.30510752292961396</c:v>
                </c:pt>
                <c:pt idx="6209">
                  <c:v>0.30510111712952948</c:v>
                </c:pt>
                <c:pt idx="6210">
                  <c:v>0.3051003820377165</c:v>
                </c:pt>
                <c:pt idx="6211">
                  <c:v>0.30510017201148421</c:v>
                </c:pt>
                <c:pt idx="6212">
                  <c:v>0.30508126965057936</c:v>
                </c:pt>
                <c:pt idx="6213">
                  <c:v>0.30498801800344866</c:v>
                </c:pt>
                <c:pt idx="6214">
                  <c:v>0.30498507763619676</c:v>
                </c:pt>
                <c:pt idx="6215">
                  <c:v>0.30498486760996446</c:v>
                </c:pt>
                <c:pt idx="6216">
                  <c:v>0.30498455257061607</c:v>
                </c:pt>
                <c:pt idx="6217">
                  <c:v>0.30498444755749998</c:v>
                </c:pt>
                <c:pt idx="6218">
                  <c:v>0.30497184598356331</c:v>
                </c:pt>
                <c:pt idx="6219">
                  <c:v>0.30378939829584717</c:v>
                </c:pt>
                <c:pt idx="6220">
                  <c:v>0.30374970333794693</c:v>
                </c:pt>
                <c:pt idx="6221">
                  <c:v>0.30374623790511435</c:v>
                </c:pt>
                <c:pt idx="6222">
                  <c:v>0.30374550281330137</c:v>
                </c:pt>
                <c:pt idx="6223">
                  <c:v>0.30361129605087678</c:v>
                </c:pt>
                <c:pt idx="6224">
                  <c:v>0.30357023592246668</c:v>
                </c:pt>
                <c:pt idx="6225">
                  <c:v>0.30356750558144707</c:v>
                </c:pt>
                <c:pt idx="6226">
                  <c:v>0.30356719054209869</c:v>
                </c:pt>
                <c:pt idx="6227">
                  <c:v>0.30355059846974886</c:v>
                </c:pt>
                <c:pt idx="6228">
                  <c:v>0.30294719310441875</c:v>
                </c:pt>
                <c:pt idx="6229">
                  <c:v>0.30292009972045508</c:v>
                </c:pt>
                <c:pt idx="6230">
                  <c:v>0.30291610922204182</c:v>
                </c:pt>
                <c:pt idx="6231">
                  <c:v>0.30291526911711275</c:v>
                </c:pt>
                <c:pt idx="6232">
                  <c:v>0.30262553792968738</c:v>
                </c:pt>
                <c:pt idx="6233">
                  <c:v>0.30260043979493034</c:v>
                </c:pt>
                <c:pt idx="6234">
                  <c:v>0.3025988645981883</c:v>
                </c:pt>
                <c:pt idx="6235">
                  <c:v>0.30259875958507221</c:v>
                </c:pt>
                <c:pt idx="6236">
                  <c:v>0.30259865457195601</c:v>
                </c:pt>
                <c:pt idx="6237">
                  <c:v>0.30259844454572371</c:v>
                </c:pt>
                <c:pt idx="6238">
                  <c:v>0.30251485410527779</c:v>
                </c:pt>
                <c:pt idx="6239">
                  <c:v>0.30225053609195784</c:v>
                </c:pt>
                <c:pt idx="6240">
                  <c:v>0.30223362898025963</c:v>
                </c:pt>
                <c:pt idx="6241">
                  <c:v>0.3022315287179369</c:v>
                </c:pt>
                <c:pt idx="6242">
                  <c:v>0.30223121367858841</c:v>
                </c:pt>
                <c:pt idx="6243">
                  <c:v>0.30223110866547231</c:v>
                </c:pt>
                <c:pt idx="6244">
                  <c:v>0.30195114369784781</c:v>
                </c:pt>
                <c:pt idx="6245">
                  <c:v>0.30193927721572422</c:v>
                </c:pt>
                <c:pt idx="6246">
                  <c:v>0.30193770201898218</c:v>
                </c:pt>
                <c:pt idx="6247">
                  <c:v>0.30193738697963379</c:v>
                </c:pt>
                <c:pt idx="6248">
                  <c:v>0.30193728196651759</c:v>
                </c:pt>
                <c:pt idx="6249">
                  <c:v>0.30140024489058681</c:v>
                </c:pt>
                <c:pt idx="6250">
                  <c:v>0.30127086873150455</c:v>
                </c:pt>
                <c:pt idx="6251">
                  <c:v>0.30125942230184555</c:v>
                </c:pt>
                <c:pt idx="6252">
                  <c:v>0.30125700700017433</c:v>
                </c:pt>
                <c:pt idx="6253">
                  <c:v>0.30125690198705823</c:v>
                </c:pt>
                <c:pt idx="6254">
                  <c:v>0.30125543180343228</c:v>
                </c:pt>
                <c:pt idx="6255">
                  <c:v>0.3010361644169357</c:v>
                </c:pt>
                <c:pt idx="6256">
                  <c:v>0.30102671323648322</c:v>
                </c:pt>
                <c:pt idx="6257">
                  <c:v>0.30102618817090254</c:v>
                </c:pt>
                <c:pt idx="6258">
                  <c:v>0.30102597814467025</c:v>
                </c:pt>
                <c:pt idx="6259">
                  <c:v>0.30102587313155416</c:v>
                </c:pt>
                <c:pt idx="6260">
                  <c:v>0.2997126841142459</c:v>
                </c:pt>
                <c:pt idx="6261">
                  <c:v>0.29962583826719957</c:v>
                </c:pt>
                <c:pt idx="6262">
                  <c:v>0.29962037758516036</c:v>
                </c:pt>
                <c:pt idx="6263">
                  <c:v>0.29961953748023129</c:v>
                </c:pt>
                <c:pt idx="6264">
                  <c:v>0.29961943246711509</c:v>
                </c:pt>
                <c:pt idx="6265">
                  <c:v>0.29961607204739871</c:v>
                </c:pt>
                <c:pt idx="6266">
                  <c:v>0.29947966000953519</c:v>
                </c:pt>
                <c:pt idx="6267">
                  <c:v>0.29947388428814758</c:v>
                </c:pt>
                <c:pt idx="6268">
                  <c:v>0.299473464235683</c:v>
                </c:pt>
                <c:pt idx="6269">
                  <c:v>0.29947314919633461</c:v>
                </c:pt>
                <c:pt idx="6270">
                  <c:v>0.29947304418321852</c:v>
                </c:pt>
                <c:pt idx="6271">
                  <c:v>0.29947293917010231</c:v>
                </c:pt>
                <c:pt idx="6272">
                  <c:v>0.29811816495880339</c:v>
                </c:pt>
                <c:pt idx="6273">
                  <c:v>0.29806891380733458</c:v>
                </c:pt>
                <c:pt idx="6274">
                  <c:v>0.29806271803348239</c:v>
                </c:pt>
                <c:pt idx="6275">
                  <c:v>0.2980620879547855</c:v>
                </c:pt>
                <c:pt idx="6276">
                  <c:v>0.29799960515068336</c:v>
                </c:pt>
                <c:pt idx="6277">
                  <c:v>0.29793449701867758</c:v>
                </c:pt>
                <c:pt idx="6278">
                  <c:v>0.29793166166454188</c:v>
                </c:pt>
                <c:pt idx="6279">
                  <c:v>0.2979312416120774</c:v>
                </c:pt>
                <c:pt idx="6280">
                  <c:v>0.2979311365989612</c:v>
                </c:pt>
                <c:pt idx="6281">
                  <c:v>0.2979309265727289</c:v>
                </c:pt>
                <c:pt idx="6282">
                  <c:v>0.2979105540281981</c:v>
                </c:pt>
                <c:pt idx="6283">
                  <c:v>0.29701930771153318</c:v>
                </c:pt>
                <c:pt idx="6284">
                  <c:v>0.29698717369799488</c:v>
                </c:pt>
                <c:pt idx="6285">
                  <c:v>0.29698706868487879</c:v>
                </c:pt>
                <c:pt idx="6286">
                  <c:v>0.29698423333074297</c:v>
                </c:pt>
                <c:pt idx="6287">
                  <c:v>0.29698339322581391</c:v>
                </c:pt>
                <c:pt idx="6288">
                  <c:v>0.29673472216679864</c:v>
                </c:pt>
                <c:pt idx="6289">
                  <c:v>0.29670269316637643</c:v>
                </c:pt>
                <c:pt idx="6290">
                  <c:v>0.29670090794340209</c:v>
                </c:pt>
                <c:pt idx="6291">
                  <c:v>0.296700802930286</c:v>
                </c:pt>
                <c:pt idx="6292">
                  <c:v>0.29667980030705832</c:v>
                </c:pt>
                <c:pt idx="6293">
                  <c:v>0.29616408089370361</c:v>
                </c:pt>
                <c:pt idx="6294">
                  <c:v>0.29614255320489524</c:v>
                </c:pt>
                <c:pt idx="6295">
                  <c:v>0.29614066296880481</c:v>
                </c:pt>
                <c:pt idx="6296">
                  <c:v>0.29614013790322413</c:v>
                </c:pt>
                <c:pt idx="6297">
                  <c:v>0.29585292703058608</c:v>
                </c:pt>
                <c:pt idx="6298">
                  <c:v>0.29583549485330718</c:v>
                </c:pt>
                <c:pt idx="6299">
                  <c:v>0.29583465474837811</c:v>
                </c:pt>
                <c:pt idx="6300">
                  <c:v>0.29583433970902961</c:v>
                </c:pt>
                <c:pt idx="6301">
                  <c:v>0.29583412968279743</c:v>
                </c:pt>
                <c:pt idx="6302">
                  <c:v>0.29583402466968123</c:v>
                </c:pt>
                <c:pt idx="6303">
                  <c:v>0.29583391965656514</c:v>
                </c:pt>
                <c:pt idx="6304">
                  <c:v>0.29558367340080771</c:v>
                </c:pt>
                <c:pt idx="6305">
                  <c:v>0.29558356838769162</c:v>
                </c:pt>
                <c:pt idx="6306">
                  <c:v>0.29540746139192786</c:v>
                </c:pt>
                <c:pt idx="6307">
                  <c:v>0.29539370467371373</c:v>
                </c:pt>
                <c:pt idx="6308">
                  <c:v>0.29539202446385548</c:v>
                </c:pt>
                <c:pt idx="6309">
                  <c:v>0.29539191945073939</c:v>
                </c:pt>
                <c:pt idx="6310">
                  <c:v>0.29539160441139101</c:v>
                </c:pt>
                <c:pt idx="6311">
                  <c:v>0.29516309587067424</c:v>
                </c:pt>
                <c:pt idx="6312">
                  <c:v>0.29515490484761542</c:v>
                </c:pt>
                <c:pt idx="6313">
                  <c:v>0.29515437978203474</c:v>
                </c:pt>
                <c:pt idx="6314">
                  <c:v>0.29515406474268635</c:v>
                </c:pt>
                <c:pt idx="6315">
                  <c:v>0.29515395972957026</c:v>
                </c:pt>
                <c:pt idx="6316">
                  <c:v>0.29415833037546391</c:v>
                </c:pt>
                <c:pt idx="6317">
                  <c:v>0.29406938426609486</c:v>
                </c:pt>
                <c:pt idx="6318">
                  <c:v>0.2940622433741974</c:v>
                </c:pt>
                <c:pt idx="6319">
                  <c:v>0.29406119324303603</c:v>
                </c:pt>
                <c:pt idx="6320">
                  <c:v>0.29406098321680374</c:v>
                </c:pt>
                <c:pt idx="6321">
                  <c:v>0.29405888295448102</c:v>
                </c:pt>
                <c:pt idx="6322">
                  <c:v>0.2939194255362495</c:v>
                </c:pt>
                <c:pt idx="6323">
                  <c:v>0.29391301973616502</c:v>
                </c:pt>
                <c:pt idx="6324">
                  <c:v>0.29391207461811986</c:v>
                </c:pt>
                <c:pt idx="6325">
                  <c:v>0.29391196960500365</c:v>
                </c:pt>
                <c:pt idx="6326">
                  <c:v>0.2924966028256929</c:v>
                </c:pt>
                <c:pt idx="6327">
                  <c:v>0.29243884561181688</c:v>
                </c:pt>
                <c:pt idx="6328">
                  <c:v>0.29243170471991953</c:v>
                </c:pt>
                <c:pt idx="6329">
                  <c:v>0.29243054957564196</c:v>
                </c:pt>
                <c:pt idx="6330">
                  <c:v>0.29243044456252587</c:v>
                </c:pt>
                <c:pt idx="6331">
                  <c:v>0.29241332742459536</c:v>
                </c:pt>
                <c:pt idx="6332">
                  <c:v>0.29232196601355509</c:v>
                </c:pt>
                <c:pt idx="6333">
                  <c:v>0.29231808052825803</c:v>
                </c:pt>
                <c:pt idx="6334">
                  <c:v>0.29231755546267724</c:v>
                </c:pt>
                <c:pt idx="6335">
                  <c:v>0.29231745044956114</c:v>
                </c:pt>
                <c:pt idx="6336">
                  <c:v>0.29230768422976028</c:v>
                </c:pt>
                <c:pt idx="6337">
                  <c:v>0.29121890824163943</c:v>
                </c:pt>
                <c:pt idx="6338">
                  <c:v>0.29118047344113285</c:v>
                </c:pt>
                <c:pt idx="6339">
                  <c:v>0.29117616790337109</c:v>
                </c:pt>
                <c:pt idx="6340">
                  <c:v>0.29117532779844202</c:v>
                </c:pt>
                <c:pt idx="6341">
                  <c:v>0.29117522278532593</c:v>
                </c:pt>
                <c:pt idx="6342">
                  <c:v>0.29106684924947124</c:v>
                </c:pt>
                <c:pt idx="6343">
                  <c:v>0.29102200864888028</c:v>
                </c:pt>
                <c:pt idx="6344">
                  <c:v>0.29101927830786067</c:v>
                </c:pt>
                <c:pt idx="6345">
                  <c:v>0.29101864822916379</c:v>
                </c:pt>
                <c:pt idx="6346">
                  <c:v>0.2910183331898154</c:v>
                </c:pt>
                <c:pt idx="6347">
                  <c:v>0.29101822817669931</c:v>
                </c:pt>
                <c:pt idx="6348">
                  <c:v>0.29101801815046702</c:v>
                </c:pt>
                <c:pt idx="6349">
                  <c:v>0.29100037594695582</c:v>
                </c:pt>
                <c:pt idx="6350">
                  <c:v>0.29040180118496806</c:v>
                </c:pt>
                <c:pt idx="6351">
                  <c:v>0.29037575793216575</c:v>
                </c:pt>
                <c:pt idx="6352">
                  <c:v>0.29037565291904954</c:v>
                </c:pt>
                <c:pt idx="6353">
                  <c:v>0.29037208247310087</c:v>
                </c:pt>
                <c:pt idx="6354">
                  <c:v>0.29037176743375248</c:v>
                </c:pt>
                <c:pt idx="6355">
                  <c:v>0.29008907212510837</c:v>
                </c:pt>
                <c:pt idx="6356">
                  <c:v>0.29006428902969983</c:v>
                </c:pt>
                <c:pt idx="6357">
                  <c:v>0.29006271383295779</c:v>
                </c:pt>
                <c:pt idx="6358">
                  <c:v>0.2900622937804932</c:v>
                </c:pt>
                <c:pt idx="6359">
                  <c:v>0.289989204651661</c:v>
                </c:pt>
                <c:pt idx="6360">
                  <c:v>0.28965032732588303</c:v>
                </c:pt>
                <c:pt idx="6361">
                  <c:v>0.28963226506990725</c:v>
                </c:pt>
                <c:pt idx="6362">
                  <c:v>0.28963089989939739</c:v>
                </c:pt>
                <c:pt idx="6363">
                  <c:v>0.2896306898731652</c:v>
                </c:pt>
                <c:pt idx="6364">
                  <c:v>0.28963047984693291</c:v>
                </c:pt>
                <c:pt idx="6365">
                  <c:v>0.28939010482409255</c:v>
                </c:pt>
                <c:pt idx="6366">
                  <c:v>0.28937624309276233</c:v>
                </c:pt>
                <c:pt idx="6367">
                  <c:v>0.28937550800094936</c:v>
                </c:pt>
                <c:pt idx="6368">
                  <c:v>0.28937498293536867</c:v>
                </c:pt>
                <c:pt idx="6369">
                  <c:v>0.28937487792225247</c:v>
                </c:pt>
                <c:pt idx="6370">
                  <c:v>0.28937477290913638</c:v>
                </c:pt>
                <c:pt idx="6371">
                  <c:v>0.28889339278475878</c:v>
                </c:pt>
                <c:pt idx="6372">
                  <c:v>0.28874742455332669</c:v>
                </c:pt>
                <c:pt idx="6373">
                  <c:v>0.28873597812366769</c:v>
                </c:pt>
                <c:pt idx="6374">
                  <c:v>0.28873429791380945</c:v>
                </c:pt>
                <c:pt idx="6375">
                  <c:v>0.28873419290069324</c:v>
                </c:pt>
                <c:pt idx="6376">
                  <c:v>0.28873282773018349</c:v>
                </c:pt>
                <c:pt idx="6377">
                  <c:v>0.28856438669189777</c:v>
                </c:pt>
                <c:pt idx="6378">
                  <c:v>0.28855693076065203</c:v>
                </c:pt>
                <c:pt idx="6379">
                  <c:v>0.28855609065572285</c:v>
                </c:pt>
                <c:pt idx="6380">
                  <c:v>0.28855577561637447</c:v>
                </c:pt>
                <c:pt idx="6381">
                  <c:v>0.28855567060325837</c:v>
                </c:pt>
                <c:pt idx="6382">
                  <c:v>0.28855556559014217</c:v>
                </c:pt>
                <c:pt idx="6383">
                  <c:v>0.28738907989607898</c:v>
                </c:pt>
                <c:pt idx="6384">
                  <c:v>0.28731693588529206</c:v>
                </c:pt>
                <c:pt idx="6385">
                  <c:v>0.28731032005897539</c:v>
                </c:pt>
                <c:pt idx="6386">
                  <c:v>0.28730937494093012</c:v>
                </c:pt>
                <c:pt idx="6387">
                  <c:v>0.2873069596392589</c:v>
                </c:pt>
                <c:pt idx="6388">
                  <c:v>0.28719165523773915</c:v>
                </c:pt>
                <c:pt idx="6389">
                  <c:v>0.28718671962128073</c:v>
                </c:pt>
                <c:pt idx="6390">
                  <c:v>0.28718598452946775</c:v>
                </c:pt>
                <c:pt idx="6391">
                  <c:v>0.28718577450323546</c:v>
                </c:pt>
                <c:pt idx="6392">
                  <c:v>0.28718556447700316</c:v>
                </c:pt>
                <c:pt idx="6393">
                  <c:v>0.28595670099195392</c:v>
                </c:pt>
                <c:pt idx="6394">
                  <c:v>0.28591175537824676</c:v>
                </c:pt>
                <c:pt idx="6395">
                  <c:v>0.28590608466997525</c:v>
                </c:pt>
                <c:pt idx="6396">
                  <c:v>0.28590555960439457</c:v>
                </c:pt>
                <c:pt idx="6397">
                  <c:v>0.28590534957816227</c:v>
                </c:pt>
                <c:pt idx="6398">
                  <c:v>0.28590524456504618</c:v>
                </c:pt>
                <c:pt idx="6399">
                  <c:v>0.28585284302009317</c:v>
                </c:pt>
                <c:pt idx="6400">
                  <c:v>0.28579015018975873</c:v>
                </c:pt>
                <c:pt idx="6401">
                  <c:v>0.28578731483562292</c:v>
                </c:pt>
                <c:pt idx="6402">
                  <c:v>0.28578699979627453</c:v>
                </c:pt>
                <c:pt idx="6403">
                  <c:v>0.28576935759276334</c:v>
                </c:pt>
                <c:pt idx="6404">
                  <c:v>0.28576914756653105</c:v>
                </c:pt>
                <c:pt idx="6405">
                  <c:v>0.28493492337192916</c:v>
                </c:pt>
                <c:pt idx="6406">
                  <c:v>0.28490667484368792</c:v>
                </c:pt>
                <c:pt idx="6407">
                  <c:v>0.28490247431904248</c:v>
                </c:pt>
                <c:pt idx="6408">
                  <c:v>0.2849017392272295</c:v>
                </c:pt>
                <c:pt idx="6409">
                  <c:v>0.2849016342141133</c:v>
                </c:pt>
                <c:pt idx="6410">
                  <c:v>0.28469601853271476</c:v>
                </c:pt>
                <c:pt idx="6411">
                  <c:v>0.28466356947982807</c:v>
                </c:pt>
                <c:pt idx="6412">
                  <c:v>0.28466125919127294</c:v>
                </c:pt>
                <c:pt idx="6413">
                  <c:v>0.28466104916504076</c:v>
                </c:pt>
                <c:pt idx="6414">
                  <c:v>0.28466094415192456</c:v>
                </c:pt>
                <c:pt idx="6415">
                  <c:v>0.2846393114500001</c:v>
                </c:pt>
                <c:pt idx="6416">
                  <c:v>0.28411099046270882</c:v>
                </c:pt>
                <c:pt idx="6417">
                  <c:v>0.28409240314115236</c:v>
                </c:pt>
                <c:pt idx="6418">
                  <c:v>0.28408935776078437</c:v>
                </c:pt>
                <c:pt idx="6419">
                  <c:v>0.28408883269520369</c:v>
                </c:pt>
                <c:pt idx="6420">
                  <c:v>0.28380750255706932</c:v>
                </c:pt>
                <c:pt idx="6421">
                  <c:v>0.28379091048471949</c:v>
                </c:pt>
                <c:pt idx="6422">
                  <c:v>0.28378933528797745</c:v>
                </c:pt>
                <c:pt idx="6423">
                  <c:v>0.28378891523551286</c:v>
                </c:pt>
                <c:pt idx="6424">
                  <c:v>0.28378881022239677</c:v>
                </c:pt>
                <c:pt idx="6425">
                  <c:v>0.28378870520928068</c:v>
                </c:pt>
                <c:pt idx="6426">
                  <c:v>0.28354854021267262</c:v>
                </c:pt>
                <c:pt idx="6427">
                  <c:v>0.28330858524229674</c:v>
                </c:pt>
                <c:pt idx="6428">
                  <c:v>0.28329556361589558</c:v>
                </c:pt>
                <c:pt idx="6429">
                  <c:v>0.28329367337980516</c:v>
                </c:pt>
                <c:pt idx="6430">
                  <c:v>0.28329356836668895</c:v>
                </c:pt>
                <c:pt idx="6431">
                  <c:v>0.28329272826175989</c:v>
                </c:pt>
                <c:pt idx="6432">
                  <c:v>0.28310160439038834</c:v>
                </c:pt>
                <c:pt idx="6433">
                  <c:v>0.28309204819681977</c:v>
                </c:pt>
                <c:pt idx="6434">
                  <c:v>0.28309036798696152</c:v>
                </c:pt>
                <c:pt idx="6435">
                  <c:v>0.28309026297384543</c:v>
                </c:pt>
                <c:pt idx="6436">
                  <c:v>0.28309005294761314</c:v>
                </c:pt>
                <c:pt idx="6437">
                  <c:v>0.28308994793449704</c:v>
                </c:pt>
                <c:pt idx="6438">
                  <c:v>0.2821958662636963</c:v>
                </c:pt>
                <c:pt idx="6439">
                  <c:v>0.28209463361973908</c:v>
                </c:pt>
                <c:pt idx="6440">
                  <c:v>0.28208560249175119</c:v>
                </c:pt>
                <c:pt idx="6441">
                  <c:v>0.28208413230812523</c:v>
                </c:pt>
                <c:pt idx="6442">
                  <c:v>0.28208381726877685</c:v>
                </c:pt>
                <c:pt idx="6443">
                  <c:v>0.28208224207203481</c:v>
                </c:pt>
                <c:pt idx="6444">
                  <c:v>0.28196809281479251</c:v>
                </c:pt>
                <c:pt idx="6445">
                  <c:v>0.28196126696224355</c:v>
                </c:pt>
                <c:pt idx="6446">
                  <c:v>0.28196084690977907</c:v>
                </c:pt>
                <c:pt idx="6447">
                  <c:v>0.28196053187043058</c:v>
                </c:pt>
                <c:pt idx="6448">
                  <c:v>0.28073691904118825</c:v>
                </c:pt>
                <c:pt idx="6449">
                  <c:v>0.28069249849306177</c:v>
                </c:pt>
                <c:pt idx="6450">
                  <c:v>0.28068798292906783</c:v>
                </c:pt>
                <c:pt idx="6451">
                  <c:v>0.28068703781102256</c:v>
                </c:pt>
                <c:pt idx="6452">
                  <c:v>0.28068693279790646</c:v>
                </c:pt>
                <c:pt idx="6453">
                  <c:v>0.28067380615838922</c:v>
                </c:pt>
                <c:pt idx="6454">
                  <c:v>0.2805925260064982</c:v>
                </c:pt>
                <c:pt idx="6455">
                  <c:v>0.28058759039003967</c:v>
                </c:pt>
                <c:pt idx="6456">
                  <c:v>0.28058706532445898</c:v>
                </c:pt>
                <c:pt idx="6457">
                  <c:v>0.2805868552982268</c:v>
                </c:pt>
                <c:pt idx="6458">
                  <c:v>0.28057624897349676</c:v>
                </c:pt>
                <c:pt idx="6459">
                  <c:v>0.27960781801647028</c:v>
                </c:pt>
                <c:pt idx="6460">
                  <c:v>0.27957284864879628</c:v>
                </c:pt>
                <c:pt idx="6461">
                  <c:v>0.27956875313726681</c:v>
                </c:pt>
                <c:pt idx="6462">
                  <c:v>0.27956791303233774</c:v>
                </c:pt>
                <c:pt idx="6463">
                  <c:v>0.27956749297987316</c:v>
                </c:pt>
                <c:pt idx="6464">
                  <c:v>0.27948526770993698</c:v>
                </c:pt>
                <c:pt idx="6465">
                  <c:v>0.27943370626991315</c:v>
                </c:pt>
                <c:pt idx="6466">
                  <c:v>0.27943013582396437</c:v>
                </c:pt>
                <c:pt idx="6467">
                  <c:v>0.27942992579773218</c:v>
                </c:pt>
                <c:pt idx="6468">
                  <c:v>0.27942982078461598</c:v>
                </c:pt>
                <c:pt idx="6469">
                  <c:v>0.27942961075838368</c:v>
                </c:pt>
                <c:pt idx="6470">
                  <c:v>0.27941270364668547</c:v>
                </c:pt>
                <c:pt idx="6471">
                  <c:v>0.27885854943282418</c:v>
                </c:pt>
                <c:pt idx="6472">
                  <c:v>0.27885844441970797</c:v>
                </c:pt>
                <c:pt idx="6473">
                  <c:v>0.27883187610132509</c:v>
                </c:pt>
                <c:pt idx="6474">
                  <c:v>0.27882841066849251</c:v>
                </c:pt>
                <c:pt idx="6475">
                  <c:v>0.27882799061602792</c:v>
                </c:pt>
                <c:pt idx="6476">
                  <c:v>0.27882788560291183</c:v>
                </c:pt>
                <c:pt idx="6477">
                  <c:v>0.27860798813771837</c:v>
                </c:pt>
                <c:pt idx="6478">
                  <c:v>0.2785837301078905</c:v>
                </c:pt>
                <c:pt idx="6479">
                  <c:v>0.27858183987179996</c:v>
                </c:pt>
                <c:pt idx="6480">
                  <c:v>0.27858141981933549</c:v>
                </c:pt>
                <c:pt idx="6481">
                  <c:v>0.27858120979310319</c:v>
                </c:pt>
                <c:pt idx="6482">
                  <c:v>0.27851001090036143</c:v>
                </c:pt>
                <c:pt idx="6483">
                  <c:v>0.27815107606940104</c:v>
                </c:pt>
                <c:pt idx="6484">
                  <c:v>0.27813626922002554</c:v>
                </c:pt>
                <c:pt idx="6485">
                  <c:v>0.27813374890523823</c:v>
                </c:pt>
                <c:pt idx="6486">
                  <c:v>0.27813343386588985</c:v>
                </c:pt>
                <c:pt idx="6487">
                  <c:v>0.27813332885277375</c:v>
                </c:pt>
                <c:pt idx="6488">
                  <c:v>0.27789725936769505</c:v>
                </c:pt>
                <c:pt idx="6489">
                  <c:v>0.27788245251831956</c:v>
                </c:pt>
                <c:pt idx="6490">
                  <c:v>0.27788161241339038</c:v>
                </c:pt>
                <c:pt idx="6491">
                  <c:v>0.27788140238715819</c:v>
                </c:pt>
                <c:pt idx="6492">
                  <c:v>0.27788129737404199</c:v>
                </c:pt>
                <c:pt idx="6493">
                  <c:v>0.2778811923609259</c:v>
                </c:pt>
                <c:pt idx="6494">
                  <c:v>0.27745977472586325</c:v>
                </c:pt>
                <c:pt idx="6495">
                  <c:v>0.27728587300553842</c:v>
                </c:pt>
                <c:pt idx="6496">
                  <c:v>0.2772746366021116</c:v>
                </c:pt>
                <c:pt idx="6497">
                  <c:v>0.27727453158899551</c:v>
                </c:pt>
                <c:pt idx="6498">
                  <c:v>0.27727285137913726</c:v>
                </c:pt>
                <c:pt idx="6499">
                  <c:v>0.27727190626109199</c:v>
                </c:pt>
                <c:pt idx="6500">
                  <c:v>0.27713108367235073</c:v>
                </c:pt>
                <c:pt idx="6501">
                  <c:v>0.27712131745254986</c:v>
                </c:pt>
                <c:pt idx="6502">
                  <c:v>0.27712089740008528</c:v>
                </c:pt>
                <c:pt idx="6503">
                  <c:v>0.27712058236073689</c:v>
                </c:pt>
                <c:pt idx="6504">
                  <c:v>0.27712047734762069</c:v>
                </c:pt>
                <c:pt idx="6505">
                  <c:v>0.27608798838974991</c:v>
                </c:pt>
                <c:pt idx="6506">
                  <c:v>0.27600607815916212</c:v>
                </c:pt>
                <c:pt idx="6507">
                  <c:v>0.27599935731972924</c:v>
                </c:pt>
                <c:pt idx="6508">
                  <c:v>0.27599799214921938</c:v>
                </c:pt>
                <c:pt idx="6509">
                  <c:v>0.275997677109871</c:v>
                </c:pt>
                <c:pt idx="6510">
                  <c:v>0.27599547183443207</c:v>
                </c:pt>
                <c:pt idx="6511">
                  <c:v>0.27589717955772675</c:v>
                </c:pt>
                <c:pt idx="6512">
                  <c:v>0.27589329407242968</c:v>
                </c:pt>
                <c:pt idx="6513">
                  <c:v>0.27589297903308119</c:v>
                </c:pt>
                <c:pt idx="6514">
                  <c:v>0.27589245396750051</c:v>
                </c:pt>
                <c:pt idx="6515">
                  <c:v>0.27589234895438441</c:v>
                </c:pt>
                <c:pt idx="6516">
                  <c:v>0.27484536818648653</c:v>
                </c:pt>
                <c:pt idx="6517">
                  <c:v>0.27480273286133439</c:v>
                </c:pt>
                <c:pt idx="6518">
                  <c:v>0.27479769223175976</c:v>
                </c:pt>
                <c:pt idx="6519">
                  <c:v>0.27479706215306288</c:v>
                </c:pt>
                <c:pt idx="6520">
                  <c:v>0.27479695713994678</c:v>
                </c:pt>
                <c:pt idx="6521">
                  <c:v>0.27475442682791085</c:v>
                </c:pt>
                <c:pt idx="6522">
                  <c:v>0.27469950496817053</c:v>
                </c:pt>
                <c:pt idx="6523">
                  <c:v>0.2746972996927316</c:v>
                </c:pt>
                <c:pt idx="6524">
                  <c:v>0.27469687964026712</c:v>
                </c:pt>
                <c:pt idx="6525">
                  <c:v>0.27469677462715092</c:v>
                </c:pt>
                <c:pt idx="6526">
                  <c:v>0.27469666961403483</c:v>
                </c:pt>
                <c:pt idx="6527">
                  <c:v>0.27468049759414948</c:v>
                </c:pt>
                <c:pt idx="6528">
                  <c:v>0.27392303798744466</c:v>
                </c:pt>
                <c:pt idx="6529">
                  <c:v>0.27389741478710694</c:v>
                </c:pt>
                <c:pt idx="6530">
                  <c:v>0.27389468444608733</c:v>
                </c:pt>
                <c:pt idx="6531">
                  <c:v>0.27389405436739045</c:v>
                </c:pt>
                <c:pt idx="6532">
                  <c:v>0.27389384434115827</c:v>
                </c:pt>
                <c:pt idx="6533">
                  <c:v>0.27374021015224803</c:v>
                </c:pt>
                <c:pt idx="6534">
                  <c:v>0.273709021256755</c:v>
                </c:pt>
                <c:pt idx="6535">
                  <c:v>0.27370702600754837</c:v>
                </c:pt>
                <c:pt idx="6536">
                  <c:v>0.27370660595508378</c:v>
                </c:pt>
                <c:pt idx="6537">
                  <c:v>0.27370650094196769</c:v>
                </c:pt>
                <c:pt idx="6538">
                  <c:v>0.27370639592885149</c:v>
                </c:pt>
                <c:pt idx="6539">
                  <c:v>0.2737062909157354</c:v>
                </c:pt>
                <c:pt idx="6540">
                  <c:v>0.27368602338432069</c:v>
                </c:pt>
                <c:pt idx="6541">
                  <c:v>0.27321440947974407</c:v>
                </c:pt>
                <c:pt idx="6542">
                  <c:v>0.27319508706637463</c:v>
                </c:pt>
                <c:pt idx="6543">
                  <c:v>0.27319256675158732</c:v>
                </c:pt>
                <c:pt idx="6544">
                  <c:v>0.27319172664665814</c:v>
                </c:pt>
                <c:pt idx="6545">
                  <c:v>0.27319162163354205</c:v>
                </c:pt>
                <c:pt idx="6546">
                  <c:v>0.27297256427327776</c:v>
                </c:pt>
                <c:pt idx="6547">
                  <c:v>0.27295523710911496</c:v>
                </c:pt>
                <c:pt idx="6548">
                  <c:v>0.27295408196483739</c:v>
                </c:pt>
                <c:pt idx="6549">
                  <c:v>0.27295376692548901</c:v>
                </c:pt>
                <c:pt idx="6550">
                  <c:v>0.2729536619123728</c:v>
                </c:pt>
                <c:pt idx="6551">
                  <c:v>0.27295355689925671</c:v>
                </c:pt>
                <c:pt idx="6552">
                  <c:v>0.27273586470950217</c:v>
                </c:pt>
                <c:pt idx="6553">
                  <c:v>0.27248782372918379</c:v>
                </c:pt>
                <c:pt idx="6554">
                  <c:v>0.27247679735198926</c:v>
                </c:pt>
                <c:pt idx="6555">
                  <c:v>0.27247448706343425</c:v>
                </c:pt>
                <c:pt idx="6556">
                  <c:v>0.27247427703720195</c:v>
                </c:pt>
                <c:pt idx="6557">
                  <c:v>0.27247364695850507</c:v>
                </c:pt>
                <c:pt idx="6558">
                  <c:v>0.27229050408396005</c:v>
                </c:pt>
                <c:pt idx="6559">
                  <c:v>0.27228010778546241</c:v>
                </c:pt>
                <c:pt idx="6560">
                  <c:v>0.27227853258872037</c:v>
                </c:pt>
                <c:pt idx="6561">
                  <c:v>0.27227811253625578</c:v>
                </c:pt>
                <c:pt idx="6562">
                  <c:v>0.27227790251002348</c:v>
                </c:pt>
                <c:pt idx="6563">
                  <c:v>0.27227779749690739</c:v>
                </c:pt>
                <c:pt idx="6564">
                  <c:v>0.27147381707975327</c:v>
                </c:pt>
                <c:pt idx="6565">
                  <c:v>0.27134685622234223</c:v>
                </c:pt>
                <c:pt idx="6566">
                  <c:v>0.27133982034356086</c:v>
                </c:pt>
                <c:pt idx="6567">
                  <c:v>0.2713385601861672</c:v>
                </c:pt>
                <c:pt idx="6568">
                  <c:v>0.27133835015993502</c:v>
                </c:pt>
                <c:pt idx="6569">
                  <c:v>0.27133719501565745</c:v>
                </c:pt>
                <c:pt idx="6570">
                  <c:v>0.27124394336852675</c:v>
                </c:pt>
                <c:pt idx="6571">
                  <c:v>0.27123827266025524</c:v>
                </c:pt>
                <c:pt idx="6572">
                  <c:v>0.27123774759467456</c:v>
                </c:pt>
                <c:pt idx="6573">
                  <c:v>0.27123743255532617</c:v>
                </c:pt>
                <c:pt idx="6574">
                  <c:v>0.27123732754220997</c:v>
                </c:pt>
                <c:pt idx="6575">
                  <c:v>0.27123722252909388</c:v>
                </c:pt>
                <c:pt idx="6576">
                  <c:v>0.27014225076712084</c:v>
                </c:pt>
                <c:pt idx="6577">
                  <c:v>0.27008617376310307</c:v>
                </c:pt>
                <c:pt idx="6578">
                  <c:v>0.27007871783185722</c:v>
                </c:pt>
                <c:pt idx="6579">
                  <c:v>0.27007756268757965</c:v>
                </c:pt>
                <c:pt idx="6580">
                  <c:v>0.27007735266134736</c:v>
                </c:pt>
                <c:pt idx="6581">
                  <c:v>0.27006611625792065</c:v>
                </c:pt>
                <c:pt idx="6582">
                  <c:v>0.27000205825707635</c:v>
                </c:pt>
                <c:pt idx="6583">
                  <c:v>0.26999722765373391</c:v>
                </c:pt>
                <c:pt idx="6584">
                  <c:v>0.26999691261438552</c:v>
                </c:pt>
                <c:pt idx="6585">
                  <c:v>0.26999659757503713</c:v>
                </c:pt>
                <c:pt idx="6586">
                  <c:v>0.26999649256192093</c:v>
                </c:pt>
                <c:pt idx="6587">
                  <c:v>0.26999617752257254</c:v>
                </c:pt>
                <c:pt idx="6588">
                  <c:v>0.26998704138146856</c:v>
                </c:pt>
                <c:pt idx="6589">
                  <c:v>0.26912740401276114</c:v>
                </c:pt>
                <c:pt idx="6590">
                  <c:v>0.2690966351697327</c:v>
                </c:pt>
                <c:pt idx="6591">
                  <c:v>0.26909222461885485</c:v>
                </c:pt>
                <c:pt idx="6592">
                  <c:v>0.26909159454015807</c:v>
                </c:pt>
                <c:pt idx="6593">
                  <c:v>0.26909148952704198</c:v>
                </c:pt>
                <c:pt idx="6594">
                  <c:v>0.26902249590973915</c:v>
                </c:pt>
                <c:pt idx="6595">
                  <c:v>0.26897954554523862</c:v>
                </c:pt>
                <c:pt idx="6596">
                  <c:v>0.2689769202173351</c:v>
                </c:pt>
                <c:pt idx="6597">
                  <c:v>0.26897650016487062</c:v>
                </c:pt>
                <c:pt idx="6598">
                  <c:v>0.26897639515175442</c:v>
                </c:pt>
                <c:pt idx="6599">
                  <c:v>0.26897629013863833</c:v>
                </c:pt>
                <c:pt idx="6600">
                  <c:v>0.26896305848600488</c:v>
                </c:pt>
                <c:pt idx="6601">
                  <c:v>0.26843526256429429</c:v>
                </c:pt>
                <c:pt idx="6602">
                  <c:v>0.26841047946888563</c:v>
                </c:pt>
                <c:pt idx="6603">
                  <c:v>0.26840680400982087</c:v>
                </c:pt>
                <c:pt idx="6604">
                  <c:v>0.26840638395735628</c:v>
                </c:pt>
                <c:pt idx="6605">
                  <c:v>0.26823762787972216</c:v>
                </c:pt>
                <c:pt idx="6606">
                  <c:v>0.26821378990235878</c:v>
                </c:pt>
                <c:pt idx="6607">
                  <c:v>0.26821200467938444</c:v>
                </c:pt>
                <c:pt idx="6608">
                  <c:v>0.26821168964003606</c:v>
                </c:pt>
                <c:pt idx="6609">
                  <c:v>0.26821137460068767</c:v>
                </c:pt>
                <c:pt idx="6610">
                  <c:v>0.26821126958757147</c:v>
                </c:pt>
                <c:pt idx="6611">
                  <c:v>0.26814500631128824</c:v>
                </c:pt>
                <c:pt idx="6612">
                  <c:v>0.26782723662185404</c:v>
                </c:pt>
                <c:pt idx="6613">
                  <c:v>0.26781326987740772</c:v>
                </c:pt>
                <c:pt idx="6614">
                  <c:v>0.26781158966754948</c:v>
                </c:pt>
                <c:pt idx="6615">
                  <c:v>0.26781148465443338</c:v>
                </c:pt>
                <c:pt idx="6616">
                  <c:v>0.26762655655691392</c:v>
                </c:pt>
                <c:pt idx="6617">
                  <c:v>0.2676127998386999</c:v>
                </c:pt>
                <c:pt idx="6618">
                  <c:v>0.26761153968130624</c:v>
                </c:pt>
                <c:pt idx="6619">
                  <c:v>0.26761143466819004</c:v>
                </c:pt>
                <c:pt idx="6620">
                  <c:v>0.26761122464195775</c:v>
                </c:pt>
                <c:pt idx="6621">
                  <c:v>0.26761111962884165</c:v>
                </c:pt>
                <c:pt idx="6622">
                  <c:v>0.26761101461572545</c:v>
                </c:pt>
                <c:pt idx="6623">
                  <c:v>0.26720524393496747</c:v>
                </c:pt>
                <c:pt idx="6624">
                  <c:v>0.2670148551554089</c:v>
                </c:pt>
                <c:pt idx="6625">
                  <c:v>0.26701464512917661</c:v>
                </c:pt>
                <c:pt idx="6626">
                  <c:v>0.26700162350277545</c:v>
                </c:pt>
                <c:pt idx="6627">
                  <c:v>0.26699941822733664</c:v>
                </c:pt>
                <c:pt idx="6628">
                  <c:v>0.26699868313552366</c:v>
                </c:pt>
                <c:pt idx="6629">
                  <c:v>0.26686185104519555</c:v>
                </c:pt>
                <c:pt idx="6630">
                  <c:v>0.266854605140182</c:v>
                </c:pt>
                <c:pt idx="6631">
                  <c:v>0.26685397506148523</c:v>
                </c:pt>
                <c:pt idx="6632">
                  <c:v>0.2659158928950226</c:v>
                </c:pt>
                <c:pt idx="6633">
                  <c:v>0.26581266500185874</c:v>
                </c:pt>
                <c:pt idx="6634">
                  <c:v>0.26580594416242587</c:v>
                </c:pt>
                <c:pt idx="6635">
                  <c:v>0.26580447397879992</c:v>
                </c:pt>
                <c:pt idx="6636">
                  <c:v>0.26580415893945153</c:v>
                </c:pt>
                <c:pt idx="6637">
                  <c:v>0.26580258374270949</c:v>
                </c:pt>
                <c:pt idx="6638">
                  <c:v>0.26572655424662539</c:v>
                </c:pt>
                <c:pt idx="6639">
                  <c:v>0.26572172364328306</c:v>
                </c:pt>
                <c:pt idx="6640">
                  <c:v>0.26572130359081847</c:v>
                </c:pt>
                <c:pt idx="6641">
                  <c:v>0.26572109356458617</c:v>
                </c:pt>
                <c:pt idx="6642">
                  <c:v>0.26572077852523779</c:v>
                </c:pt>
                <c:pt idx="6643">
                  <c:v>0.2647699897717225</c:v>
                </c:pt>
                <c:pt idx="6644">
                  <c:v>0.26472409903997007</c:v>
                </c:pt>
                <c:pt idx="6645">
                  <c:v>0.26472010854155681</c:v>
                </c:pt>
                <c:pt idx="6646">
                  <c:v>0.26471937344974383</c:v>
                </c:pt>
                <c:pt idx="6647">
                  <c:v>0.26471905841039545</c:v>
                </c:pt>
                <c:pt idx="6648">
                  <c:v>0.26468513917388281</c:v>
                </c:pt>
                <c:pt idx="6649">
                  <c:v>0.26464229382249838</c:v>
                </c:pt>
                <c:pt idx="6650">
                  <c:v>0.26463987852082727</c:v>
                </c:pt>
                <c:pt idx="6651">
                  <c:v>0.2646388283896659</c:v>
                </c:pt>
                <c:pt idx="6652">
                  <c:v>0.26463861836343361</c:v>
                </c:pt>
                <c:pt idx="6653">
                  <c:v>0.26463851335031741</c:v>
                </c:pt>
                <c:pt idx="6654">
                  <c:v>0.26463840833720131</c:v>
                </c:pt>
                <c:pt idx="6655">
                  <c:v>0.26462255135666446</c:v>
                </c:pt>
                <c:pt idx="6656">
                  <c:v>0.26396863468247189</c:v>
                </c:pt>
                <c:pt idx="6657">
                  <c:v>0.26394553179692148</c:v>
                </c:pt>
                <c:pt idx="6658">
                  <c:v>0.26394248641655338</c:v>
                </c:pt>
                <c:pt idx="6659">
                  <c:v>0.26394185633785661</c:v>
                </c:pt>
                <c:pt idx="6660">
                  <c:v>0.26380554931310918</c:v>
                </c:pt>
                <c:pt idx="6661">
                  <c:v>0.26377688073240346</c:v>
                </c:pt>
                <c:pt idx="6662">
                  <c:v>0.26377425540450006</c:v>
                </c:pt>
                <c:pt idx="6663">
                  <c:v>0.26377415039138385</c:v>
                </c:pt>
                <c:pt idx="6664">
                  <c:v>0.26377404537826776</c:v>
                </c:pt>
                <c:pt idx="6665">
                  <c:v>0.26377394036515156</c:v>
                </c:pt>
                <c:pt idx="6666">
                  <c:v>0.2637553530435951</c:v>
                </c:pt>
                <c:pt idx="6667">
                  <c:v>0.2633268995297513</c:v>
                </c:pt>
                <c:pt idx="6668">
                  <c:v>0.2633124077197242</c:v>
                </c:pt>
                <c:pt idx="6669">
                  <c:v>0.26330988740493688</c:v>
                </c:pt>
                <c:pt idx="6670">
                  <c:v>0.26330925732624</c:v>
                </c:pt>
                <c:pt idx="6671">
                  <c:v>0.26313462051410219</c:v>
                </c:pt>
                <c:pt idx="6672">
                  <c:v>0.26311687329747491</c:v>
                </c:pt>
                <c:pt idx="6673">
                  <c:v>0.26311477303515207</c:v>
                </c:pt>
                <c:pt idx="6674">
                  <c:v>0.26311456300891978</c:v>
                </c:pt>
                <c:pt idx="6675">
                  <c:v>0.26289907609460417</c:v>
                </c:pt>
                <c:pt idx="6676">
                  <c:v>0.26266983246207454</c:v>
                </c:pt>
                <c:pt idx="6677">
                  <c:v>0.2626591211242284</c:v>
                </c:pt>
                <c:pt idx="6678">
                  <c:v>0.26265681083567338</c:v>
                </c:pt>
                <c:pt idx="6679">
                  <c:v>0.26265660080944109</c:v>
                </c:pt>
                <c:pt idx="6680">
                  <c:v>0.26265555067827973</c:v>
                </c:pt>
                <c:pt idx="6681">
                  <c:v>0.26251861357483552</c:v>
                </c:pt>
                <c:pt idx="6682">
                  <c:v>0.26250832228945398</c:v>
                </c:pt>
                <c:pt idx="6683">
                  <c:v>0.2625074821845248</c:v>
                </c:pt>
                <c:pt idx="6684">
                  <c:v>0.26250716714517641</c:v>
                </c:pt>
                <c:pt idx="6685">
                  <c:v>0.26250706213206032</c:v>
                </c:pt>
                <c:pt idx="6686">
                  <c:v>0.26250695711894412</c:v>
                </c:pt>
                <c:pt idx="6687">
                  <c:v>0.26178068640773233</c:v>
                </c:pt>
                <c:pt idx="6688">
                  <c:v>0.26164836988139817</c:v>
                </c:pt>
                <c:pt idx="6689">
                  <c:v>0.26163923374029419</c:v>
                </c:pt>
                <c:pt idx="6690">
                  <c:v>0.26163776355666823</c:v>
                </c:pt>
                <c:pt idx="6691">
                  <c:v>0.26163629337304228</c:v>
                </c:pt>
                <c:pt idx="6692">
                  <c:v>0.26155228288013177</c:v>
                </c:pt>
                <c:pt idx="6693">
                  <c:v>0.26154608710627958</c:v>
                </c:pt>
                <c:pt idx="6694">
                  <c:v>0.26154566705381499</c:v>
                </c:pt>
                <c:pt idx="6695">
                  <c:v>0.2615454570275827</c:v>
                </c:pt>
                <c:pt idx="6696">
                  <c:v>0.2615453520144666</c:v>
                </c:pt>
                <c:pt idx="6697">
                  <c:v>0.26055612846044474</c:v>
                </c:pt>
                <c:pt idx="6698">
                  <c:v>0.26048839500053556</c:v>
                </c:pt>
                <c:pt idx="6699">
                  <c:v>0.26048188418733498</c:v>
                </c:pt>
                <c:pt idx="6700">
                  <c:v>0.26047999395124455</c:v>
                </c:pt>
                <c:pt idx="6701">
                  <c:v>0.26047988893812835</c:v>
                </c:pt>
                <c:pt idx="6702">
                  <c:v>0.26047127786260504</c:v>
                </c:pt>
                <c:pt idx="6703">
                  <c:v>0.26041856127830365</c:v>
                </c:pt>
                <c:pt idx="6704">
                  <c:v>0.26041488581923877</c:v>
                </c:pt>
                <c:pt idx="6705">
                  <c:v>0.260414255740542</c:v>
                </c:pt>
                <c:pt idx="6706">
                  <c:v>0.26041404571430971</c:v>
                </c:pt>
                <c:pt idx="6707">
                  <c:v>0.26041383568807741</c:v>
                </c:pt>
                <c:pt idx="6708">
                  <c:v>0.26041373067496132</c:v>
                </c:pt>
                <c:pt idx="6709">
                  <c:v>0.26040490957320572</c:v>
                </c:pt>
                <c:pt idx="6710">
                  <c:v>0.25963190802531233</c:v>
                </c:pt>
                <c:pt idx="6711">
                  <c:v>0.25959987902489023</c:v>
                </c:pt>
                <c:pt idx="6712">
                  <c:v>0.25959609855270926</c:v>
                </c:pt>
                <c:pt idx="6713">
                  <c:v>0.25959546847401238</c:v>
                </c:pt>
                <c:pt idx="6714">
                  <c:v>0.25959525844778009</c:v>
                </c:pt>
                <c:pt idx="6715">
                  <c:v>0.25953855136506554</c:v>
                </c:pt>
                <c:pt idx="6716">
                  <c:v>0.25950673239087563</c:v>
                </c:pt>
                <c:pt idx="6717">
                  <c:v>0.25950410706297211</c:v>
                </c:pt>
                <c:pt idx="6718">
                  <c:v>0.25950379202362372</c:v>
                </c:pt>
                <c:pt idx="6719">
                  <c:v>0.25950368701050763</c:v>
                </c:pt>
                <c:pt idx="6720">
                  <c:v>0.25948940522671282</c:v>
                </c:pt>
                <c:pt idx="6721">
                  <c:v>0.25904194433884797</c:v>
                </c:pt>
                <c:pt idx="6722">
                  <c:v>0.25902461717468517</c:v>
                </c:pt>
                <c:pt idx="6723">
                  <c:v>0.25902262192547854</c:v>
                </c:pt>
                <c:pt idx="6724">
                  <c:v>0.25902209685989785</c:v>
                </c:pt>
                <c:pt idx="6725">
                  <c:v>0.25887329327432995</c:v>
                </c:pt>
                <c:pt idx="6726">
                  <c:v>0.25885176558552159</c:v>
                </c:pt>
                <c:pt idx="6727">
                  <c:v>0.25884977033631495</c:v>
                </c:pt>
                <c:pt idx="6728">
                  <c:v>0.25884966532319886</c:v>
                </c:pt>
                <c:pt idx="6729">
                  <c:v>0.25884956031008277</c:v>
                </c:pt>
                <c:pt idx="6730">
                  <c:v>0.25884924527073427</c:v>
                </c:pt>
                <c:pt idx="6731">
                  <c:v>0.25878812763714187</c:v>
                </c:pt>
                <c:pt idx="6732">
                  <c:v>0.25878802262402578</c:v>
                </c:pt>
                <c:pt idx="6733">
                  <c:v>0.2584928307545612</c:v>
                </c:pt>
                <c:pt idx="6734">
                  <c:v>0.25847770886583732</c:v>
                </c:pt>
                <c:pt idx="6735">
                  <c:v>0.25847581862974689</c:v>
                </c:pt>
                <c:pt idx="6736">
                  <c:v>0.2584753985772823</c:v>
                </c:pt>
                <c:pt idx="6737">
                  <c:v>0.25847518855105001</c:v>
                </c:pt>
                <c:pt idx="6738">
                  <c:v>0.25833415593607645</c:v>
                </c:pt>
                <c:pt idx="6739">
                  <c:v>0.25832176438837207</c:v>
                </c:pt>
                <c:pt idx="6740">
                  <c:v>0.25832060924409461</c:v>
                </c:pt>
                <c:pt idx="6741">
                  <c:v>0.25832018919163002</c:v>
                </c:pt>
                <c:pt idx="6742">
                  <c:v>0.25793300583242851</c:v>
                </c:pt>
                <c:pt idx="6743">
                  <c:v>0.25775941915145206</c:v>
                </c:pt>
                <c:pt idx="6744">
                  <c:v>0.25775038802346417</c:v>
                </c:pt>
                <c:pt idx="6745">
                  <c:v>0.25774881282672202</c:v>
                </c:pt>
                <c:pt idx="6746">
                  <c:v>0.25774828776114134</c:v>
                </c:pt>
                <c:pt idx="6747">
                  <c:v>0.25774713261686388</c:v>
                </c:pt>
                <c:pt idx="6748">
                  <c:v>0.25764327464500314</c:v>
                </c:pt>
                <c:pt idx="6749">
                  <c:v>0.25763613375310579</c:v>
                </c:pt>
                <c:pt idx="6750">
                  <c:v>0.25763539866129281</c:v>
                </c:pt>
                <c:pt idx="6751">
                  <c:v>0.25763487359571213</c:v>
                </c:pt>
                <c:pt idx="6752">
                  <c:v>0.25763476858259593</c:v>
                </c:pt>
                <c:pt idx="6753">
                  <c:v>0.25675286843326728</c:v>
                </c:pt>
                <c:pt idx="6754">
                  <c:v>0.25664607009415474</c:v>
                </c:pt>
                <c:pt idx="6755">
                  <c:v>0.25664092445146403</c:v>
                </c:pt>
                <c:pt idx="6756">
                  <c:v>0.25664081943834782</c:v>
                </c:pt>
                <c:pt idx="6757">
                  <c:v>0.25664018935965105</c:v>
                </c:pt>
                <c:pt idx="6758">
                  <c:v>0.25664008434653485</c:v>
                </c:pt>
                <c:pt idx="6759">
                  <c:v>0.25663882418914119</c:v>
                </c:pt>
                <c:pt idx="6760">
                  <c:v>0.25656773030951563</c:v>
                </c:pt>
                <c:pt idx="6761">
                  <c:v>0.25656310973240559</c:v>
                </c:pt>
                <c:pt idx="6762">
                  <c:v>0.25656226962747652</c:v>
                </c:pt>
                <c:pt idx="6763">
                  <c:v>0.25656205960124423</c:v>
                </c:pt>
                <c:pt idx="6764">
                  <c:v>0.25656195458812803</c:v>
                </c:pt>
                <c:pt idx="6765">
                  <c:v>0.25656184957501194</c:v>
                </c:pt>
                <c:pt idx="6766">
                  <c:v>0.2557054676129048</c:v>
                </c:pt>
                <c:pt idx="6767">
                  <c:v>0.25565054575316459</c:v>
                </c:pt>
                <c:pt idx="6768">
                  <c:v>0.25564624021540294</c:v>
                </c:pt>
                <c:pt idx="6769">
                  <c:v>0.25564487504489308</c:v>
                </c:pt>
                <c:pt idx="6770">
                  <c:v>0.2556445600055447</c:v>
                </c:pt>
                <c:pt idx="6771">
                  <c:v>0.25561778166092941</c:v>
                </c:pt>
                <c:pt idx="6772">
                  <c:v>0.25558144712274566</c:v>
                </c:pt>
                <c:pt idx="6773">
                  <c:v>0.25557934686042283</c:v>
                </c:pt>
                <c:pt idx="6774">
                  <c:v>0.25557861176860985</c:v>
                </c:pt>
                <c:pt idx="6775">
                  <c:v>0.25557850675549376</c:v>
                </c:pt>
                <c:pt idx="6776">
                  <c:v>0.25557840174237767</c:v>
                </c:pt>
                <c:pt idx="6777">
                  <c:v>0.25557840174237767</c:v>
                </c:pt>
                <c:pt idx="6778">
                  <c:v>0.25556422497169895</c:v>
                </c:pt>
                <c:pt idx="6779">
                  <c:v>0.25496932566877606</c:v>
                </c:pt>
                <c:pt idx="6780">
                  <c:v>0.25494349244220604</c:v>
                </c:pt>
                <c:pt idx="6781">
                  <c:v>0.25494107714053482</c:v>
                </c:pt>
                <c:pt idx="6782">
                  <c:v>0.25494044706183805</c:v>
                </c:pt>
                <c:pt idx="6783">
                  <c:v>0.25494023703560575</c:v>
                </c:pt>
                <c:pt idx="6784">
                  <c:v>0.25483721916867419</c:v>
                </c:pt>
                <c:pt idx="6785">
                  <c:v>0.25481695163725948</c:v>
                </c:pt>
                <c:pt idx="6786">
                  <c:v>0.25481411628312378</c:v>
                </c:pt>
                <c:pt idx="6787">
                  <c:v>0.2548138012437754</c:v>
                </c:pt>
                <c:pt idx="6788">
                  <c:v>0.25481338119131081</c:v>
                </c:pt>
                <c:pt idx="6789">
                  <c:v>0.2548132761781946</c:v>
                </c:pt>
                <c:pt idx="6790">
                  <c:v>0.25479689413207707</c:v>
                </c:pt>
                <c:pt idx="6791">
                  <c:v>0.25442357250420577</c:v>
                </c:pt>
                <c:pt idx="6792">
                  <c:v>0.25440981578599164</c:v>
                </c:pt>
                <c:pt idx="6793">
                  <c:v>0.25440740048432053</c:v>
                </c:pt>
                <c:pt idx="6794">
                  <c:v>0.25440687541873985</c:v>
                </c:pt>
                <c:pt idx="6795">
                  <c:v>0.25425786180693966</c:v>
                </c:pt>
                <c:pt idx="6796">
                  <c:v>0.25424063965589305</c:v>
                </c:pt>
                <c:pt idx="6797">
                  <c:v>0.25423948451161549</c:v>
                </c:pt>
                <c:pt idx="6798">
                  <c:v>0.2542390644591509</c:v>
                </c:pt>
                <c:pt idx="6799">
                  <c:v>0.25404909573205692</c:v>
                </c:pt>
                <c:pt idx="6800">
                  <c:v>0.25384190485391622</c:v>
                </c:pt>
                <c:pt idx="6801">
                  <c:v>0.25383234866034765</c:v>
                </c:pt>
                <c:pt idx="6802">
                  <c:v>0.25383045842425722</c:v>
                </c:pt>
                <c:pt idx="6803">
                  <c:v>0.25382982834556034</c:v>
                </c:pt>
                <c:pt idx="6804">
                  <c:v>0.25382972333244425</c:v>
                </c:pt>
                <c:pt idx="6805">
                  <c:v>0.25382919826686356</c:v>
                </c:pt>
                <c:pt idx="6806">
                  <c:v>0.25371546906208586</c:v>
                </c:pt>
                <c:pt idx="6807">
                  <c:v>0.25370633292098188</c:v>
                </c:pt>
                <c:pt idx="6808">
                  <c:v>0.25370580785540109</c:v>
                </c:pt>
                <c:pt idx="6809">
                  <c:v>0.25370528278982041</c:v>
                </c:pt>
                <c:pt idx="6810">
                  <c:v>0.25370507276358822</c:v>
                </c:pt>
                <c:pt idx="6811">
                  <c:v>0.25300589543634</c:v>
                </c:pt>
                <c:pt idx="6812">
                  <c:v>0.25288964591677499</c:v>
                </c:pt>
                <c:pt idx="6813">
                  <c:v>0.25288187494618075</c:v>
                </c:pt>
                <c:pt idx="6814">
                  <c:v>0.252880509775671</c:v>
                </c:pt>
                <c:pt idx="6815">
                  <c:v>0.25288029974943871</c:v>
                </c:pt>
                <c:pt idx="6816">
                  <c:v>0.25287872455269667</c:v>
                </c:pt>
                <c:pt idx="6817">
                  <c:v>0.25281424649938777</c:v>
                </c:pt>
                <c:pt idx="6818">
                  <c:v>0.25280595046321286</c:v>
                </c:pt>
                <c:pt idx="6819">
                  <c:v>0.25280574043698056</c:v>
                </c:pt>
                <c:pt idx="6820">
                  <c:v>0.25280563542386447</c:v>
                </c:pt>
                <c:pt idx="6821">
                  <c:v>0.25280542539763218</c:v>
                </c:pt>
                <c:pt idx="6822">
                  <c:v>0.25280532038451597</c:v>
                </c:pt>
                <c:pt idx="6823">
                  <c:v>0.25187878966082866</c:v>
                </c:pt>
                <c:pt idx="6824">
                  <c:v>0.25181536173868113</c:v>
                </c:pt>
                <c:pt idx="6825">
                  <c:v>0.25180853588613217</c:v>
                </c:pt>
                <c:pt idx="6826">
                  <c:v>0.25180748575497081</c:v>
                </c:pt>
                <c:pt idx="6827">
                  <c:v>0.25179992481060887</c:v>
                </c:pt>
                <c:pt idx="6828">
                  <c:v>0.25175424410508873</c:v>
                </c:pt>
                <c:pt idx="6829">
                  <c:v>0.25175067365914006</c:v>
                </c:pt>
                <c:pt idx="6830">
                  <c:v>0.25174951851486249</c:v>
                </c:pt>
                <c:pt idx="6831">
                  <c:v>0.2517494135017464</c:v>
                </c:pt>
                <c:pt idx="6832">
                  <c:v>0.25173880717701635</c:v>
                </c:pt>
                <c:pt idx="6833">
                  <c:v>0.25173870216390026</c:v>
                </c:pt>
                <c:pt idx="6834">
                  <c:v>0.25104425042687828</c:v>
                </c:pt>
                <c:pt idx="6835">
                  <c:v>0.25099867473447435</c:v>
                </c:pt>
                <c:pt idx="6836">
                  <c:v>0.25099405415736431</c:v>
                </c:pt>
                <c:pt idx="6837">
                  <c:v>0.25099331906555133</c:v>
                </c:pt>
                <c:pt idx="6838">
                  <c:v>0.25094543308459227</c:v>
                </c:pt>
                <c:pt idx="6839">
                  <c:v>0.25092201515969348</c:v>
                </c:pt>
                <c:pt idx="6840">
                  <c:v>0.25091802466128021</c:v>
                </c:pt>
                <c:pt idx="6841">
                  <c:v>0.25091770962193183</c:v>
                </c:pt>
                <c:pt idx="6842">
                  <c:v>0.25091760460881563</c:v>
                </c:pt>
                <c:pt idx="6843">
                  <c:v>0.25090342783813702</c:v>
                </c:pt>
                <c:pt idx="6844">
                  <c:v>0.25051183392805765</c:v>
                </c:pt>
                <c:pt idx="6845">
                  <c:v>0.25048852101627495</c:v>
                </c:pt>
                <c:pt idx="6846">
                  <c:v>0.25048579067525534</c:v>
                </c:pt>
                <c:pt idx="6847">
                  <c:v>0.25048505558344236</c:v>
                </c:pt>
                <c:pt idx="6848">
                  <c:v>0.25037752215251685</c:v>
                </c:pt>
                <c:pt idx="6849">
                  <c:v>0.25036030000147014</c:v>
                </c:pt>
                <c:pt idx="6850">
                  <c:v>0.25035809472603132</c:v>
                </c:pt>
                <c:pt idx="6851">
                  <c:v>0.25035788469979903</c:v>
                </c:pt>
                <c:pt idx="6852">
                  <c:v>0.25035777968668282</c:v>
                </c:pt>
                <c:pt idx="6853">
                  <c:v>0.25030170268266505</c:v>
                </c:pt>
                <c:pt idx="6854">
                  <c:v>0.2500467308366815</c:v>
                </c:pt>
                <c:pt idx="6855">
                  <c:v>0.25003391923651264</c:v>
                </c:pt>
                <c:pt idx="6856">
                  <c:v>0.2500321340135383</c:v>
                </c:pt>
                <c:pt idx="6857">
                  <c:v>0.250031923987306</c:v>
                </c:pt>
                <c:pt idx="6858">
                  <c:v>0.25003181897418991</c:v>
                </c:pt>
                <c:pt idx="6859">
                  <c:v>0.24990128767083009</c:v>
                </c:pt>
                <c:pt idx="6860">
                  <c:v>0.24988910614935811</c:v>
                </c:pt>
                <c:pt idx="6861">
                  <c:v>0.24988774097884825</c:v>
                </c:pt>
                <c:pt idx="6862">
                  <c:v>0.24988753095261595</c:v>
                </c:pt>
                <c:pt idx="6863">
                  <c:v>0.24988721591326757</c:v>
                </c:pt>
                <c:pt idx="6864">
                  <c:v>0.24988711090015148</c:v>
                </c:pt>
                <c:pt idx="6865">
                  <c:v>0.24988700588703527</c:v>
                </c:pt>
                <c:pt idx="6866">
                  <c:v>0.24988690087391918</c:v>
                </c:pt>
                <c:pt idx="6867">
                  <c:v>0.24952838609542327</c:v>
                </c:pt>
                <c:pt idx="6868">
                  <c:v>0.24936929122447393</c:v>
                </c:pt>
                <c:pt idx="6869">
                  <c:v>0.24936918621135784</c:v>
                </c:pt>
                <c:pt idx="6870">
                  <c:v>0.24935973503090536</c:v>
                </c:pt>
                <c:pt idx="6871">
                  <c:v>0.24935836986039561</c:v>
                </c:pt>
                <c:pt idx="6872">
                  <c:v>0.24935794980793102</c:v>
                </c:pt>
                <c:pt idx="6873">
                  <c:v>0.24935784479481482</c:v>
                </c:pt>
                <c:pt idx="6874">
                  <c:v>0.24935626959807278</c:v>
                </c:pt>
                <c:pt idx="6875">
                  <c:v>0.24927036886907172</c:v>
                </c:pt>
                <c:pt idx="6876">
                  <c:v>0.2492624928853614</c:v>
                </c:pt>
                <c:pt idx="6877">
                  <c:v>0.24926207283289681</c:v>
                </c:pt>
                <c:pt idx="6878">
                  <c:v>0.24926186280666451</c:v>
                </c:pt>
                <c:pt idx="6879">
                  <c:v>0.24926165278043233</c:v>
                </c:pt>
                <c:pt idx="6880">
                  <c:v>0.24926165278043233</c:v>
                </c:pt>
                <c:pt idx="6881">
                  <c:v>0.24843824493679256</c:v>
                </c:pt>
                <c:pt idx="6882">
                  <c:v>0.24833680226660315</c:v>
                </c:pt>
                <c:pt idx="6883">
                  <c:v>0.24833071150586705</c:v>
                </c:pt>
                <c:pt idx="6884">
                  <c:v>0.2483293463353573</c:v>
                </c:pt>
                <c:pt idx="6885">
                  <c:v>0.2483292413222411</c:v>
                </c:pt>
                <c:pt idx="6886">
                  <c:v>0.24832682602056999</c:v>
                </c:pt>
                <c:pt idx="6887">
                  <c:v>0.24827190416082967</c:v>
                </c:pt>
                <c:pt idx="6888">
                  <c:v>0.24826665350502275</c:v>
                </c:pt>
                <c:pt idx="6889">
                  <c:v>0.24826602342632598</c:v>
                </c:pt>
                <c:pt idx="6890">
                  <c:v>0.24826581340009368</c:v>
                </c:pt>
                <c:pt idx="6891">
                  <c:v>0.24826570838697748</c:v>
                </c:pt>
                <c:pt idx="6892">
                  <c:v>0.24826560337386139</c:v>
                </c:pt>
                <c:pt idx="6893">
                  <c:v>0.24747170421585651</c:v>
                </c:pt>
                <c:pt idx="6894">
                  <c:v>0.24741415702821279</c:v>
                </c:pt>
                <c:pt idx="6895">
                  <c:v>0.24740943143798666</c:v>
                </c:pt>
                <c:pt idx="6896">
                  <c:v>0.24740880135928978</c:v>
                </c:pt>
                <c:pt idx="6897">
                  <c:v>0.24740869634617368</c:v>
                </c:pt>
                <c:pt idx="6898">
                  <c:v>0.24740859133305748</c:v>
                </c:pt>
                <c:pt idx="6899">
                  <c:v>0.2473850683950426</c:v>
                </c:pt>
                <c:pt idx="6900">
                  <c:v>0.24735345944708498</c:v>
                </c:pt>
                <c:pt idx="6901">
                  <c:v>0.24735030905360078</c:v>
                </c:pt>
                <c:pt idx="6902">
                  <c:v>0.24734988900113619</c:v>
                </c:pt>
                <c:pt idx="6903">
                  <c:v>0.24734967897490401</c:v>
                </c:pt>
                <c:pt idx="6904">
                  <c:v>0.24733382199436704</c:v>
                </c:pt>
                <c:pt idx="6905">
                  <c:v>0.24679363452495218</c:v>
                </c:pt>
                <c:pt idx="6906">
                  <c:v>0.2467607654196009</c:v>
                </c:pt>
                <c:pt idx="6907">
                  <c:v>0.24675751001300061</c:v>
                </c:pt>
                <c:pt idx="6908">
                  <c:v>0.24675635486872305</c:v>
                </c:pt>
                <c:pt idx="6909">
                  <c:v>0.24675614484249087</c:v>
                </c:pt>
                <c:pt idx="6910">
                  <c:v>0.2466705591528382</c:v>
                </c:pt>
                <c:pt idx="6911">
                  <c:v>0.24665407209360446</c:v>
                </c:pt>
                <c:pt idx="6912">
                  <c:v>0.24665144676570105</c:v>
                </c:pt>
                <c:pt idx="6913">
                  <c:v>0.24665134175258485</c:v>
                </c:pt>
                <c:pt idx="6914">
                  <c:v>0.24665123673946876</c:v>
                </c:pt>
                <c:pt idx="6915">
                  <c:v>0.24663443464088664</c:v>
                </c:pt>
                <c:pt idx="6916">
                  <c:v>0.24629272196097296</c:v>
                </c:pt>
                <c:pt idx="6917">
                  <c:v>0.24627507975746166</c:v>
                </c:pt>
                <c:pt idx="6918">
                  <c:v>0.24627255944267434</c:v>
                </c:pt>
                <c:pt idx="6919">
                  <c:v>0.24627192936397757</c:v>
                </c:pt>
                <c:pt idx="6920">
                  <c:v>0.24615074422795402</c:v>
                </c:pt>
                <c:pt idx="6921">
                  <c:v>0.24613824766713366</c:v>
                </c:pt>
                <c:pt idx="6922">
                  <c:v>0.24613677748350771</c:v>
                </c:pt>
                <c:pt idx="6923">
                  <c:v>0.24613635743104312</c:v>
                </c:pt>
                <c:pt idx="6924">
                  <c:v>0.24613614740481082</c:v>
                </c:pt>
                <c:pt idx="6925">
                  <c:v>0.24613604239169473</c:v>
                </c:pt>
                <c:pt idx="6926">
                  <c:v>0.24594176812683899</c:v>
                </c:pt>
                <c:pt idx="6927">
                  <c:v>0.24577458724594703</c:v>
                </c:pt>
                <c:pt idx="6928">
                  <c:v>0.24576482102614616</c:v>
                </c:pt>
                <c:pt idx="6929">
                  <c:v>0.24576251073759114</c:v>
                </c:pt>
                <c:pt idx="6930">
                  <c:v>0.24576198567201046</c:v>
                </c:pt>
                <c:pt idx="6931">
                  <c:v>0.2457609355408491</c:v>
                </c:pt>
                <c:pt idx="6932">
                  <c:v>0.24566054300182094</c:v>
                </c:pt>
                <c:pt idx="6933">
                  <c:v>0.24565035672955549</c:v>
                </c:pt>
                <c:pt idx="6934">
                  <c:v>0.24564972665085871</c:v>
                </c:pt>
                <c:pt idx="6935">
                  <c:v>0.24564951662462642</c:v>
                </c:pt>
                <c:pt idx="6936">
                  <c:v>0.24564941161151033</c:v>
                </c:pt>
                <c:pt idx="6937">
                  <c:v>0.24564930659839412</c:v>
                </c:pt>
                <c:pt idx="6938">
                  <c:v>0.24498635879621367</c:v>
                </c:pt>
                <c:pt idx="6939">
                  <c:v>0.24487851032593966</c:v>
                </c:pt>
                <c:pt idx="6940">
                  <c:v>0.24487073935534553</c:v>
                </c:pt>
                <c:pt idx="6941">
                  <c:v>0.24486979423730026</c:v>
                </c:pt>
                <c:pt idx="6942">
                  <c:v>0.24486905914548729</c:v>
                </c:pt>
                <c:pt idx="6943">
                  <c:v>0.24486832405367431</c:v>
                </c:pt>
                <c:pt idx="6944">
                  <c:v>0.24481203702342424</c:v>
                </c:pt>
                <c:pt idx="6945">
                  <c:v>0.2448043710659461</c:v>
                </c:pt>
                <c:pt idx="6946">
                  <c:v>0.24480353096101704</c:v>
                </c:pt>
                <c:pt idx="6947">
                  <c:v>0.24480300589543635</c:v>
                </c:pt>
                <c:pt idx="6948">
                  <c:v>0.24480279586920406</c:v>
                </c:pt>
                <c:pt idx="6949">
                  <c:v>0.24480269085608797</c:v>
                </c:pt>
                <c:pt idx="6950">
                  <c:v>0.2439416883168708</c:v>
                </c:pt>
                <c:pt idx="6951">
                  <c:v>0.24387595010616825</c:v>
                </c:pt>
                <c:pt idx="6952">
                  <c:v>0.24387006937166456</c:v>
                </c:pt>
                <c:pt idx="6953">
                  <c:v>0.2438688092142709</c:v>
                </c:pt>
                <c:pt idx="6954">
                  <c:v>0.2438687042011547</c:v>
                </c:pt>
                <c:pt idx="6955">
                  <c:v>0.24386093323056046</c:v>
                </c:pt>
                <c:pt idx="6956">
                  <c:v>0.24382050318084725</c:v>
                </c:pt>
                <c:pt idx="6957">
                  <c:v>0.24381567257750492</c:v>
                </c:pt>
                <c:pt idx="6958">
                  <c:v>0.24381504249880814</c:v>
                </c:pt>
                <c:pt idx="6959">
                  <c:v>0.24381493748569194</c:v>
                </c:pt>
                <c:pt idx="6960">
                  <c:v>0.24380548630523957</c:v>
                </c:pt>
                <c:pt idx="6961">
                  <c:v>0.24380538129212337</c:v>
                </c:pt>
                <c:pt idx="6962">
                  <c:v>0.24316070577215099</c:v>
                </c:pt>
                <c:pt idx="6963">
                  <c:v>0.24311975065685709</c:v>
                </c:pt>
                <c:pt idx="6964">
                  <c:v>0.24311723034206978</c:v>
                </c:pt>
                <c:pt idx="6965">
                  <c:v>0.24311618021090831</c:v>
                </c:pt>
                <c:pt idx="6966">
                  <c:v>0.24307154963654964</c:v>
                </c:pt>
                <c:pt idx="6967">
                  <c:v>0.24304739661983776</c:v>
                </c:pt>
                <c:pt idx="6968">
                  <c:v>0.24304414121323759</c:v>
                </c:pt>
                <c:pt idx="6969">
                  <c:v>0.243043721160773</c:v>
                </c:pt>
                <c:pt idx="6970">
                  <c:v>0.24304361614765679</c:v>
                </c:pt>
                <c:pt idx="6971">
                  <c:v>0.24303006945567507</c:v>
                </c:pt>
                <c:pt idx="6972">
                  <c:v>0.24267533514936013</c:v>
                </c:pt>
                <c:pt idx="6973">
                  <c:v>0.24265076208018377</c:v>
                </c:pt>
                <c:pt idx="6974">
                  <c:v>0.24264771669981577</c:v>
                </c:pt>
                <c:pt idx="6975">
                  <c:v>0.242647086621119</c:v>
                </c:pt>
                <c:pt idx="6976">
                  <c:v>0.2426469816080028</c:v>
                </c:pt>
                <c:pt idx="6977">
                  <c:v>0.24255393998710439</c:v>
                </c:pt>
                <c:pt idx="6978">
                  <c:v>0.24253902812461281</c:v>
                </c:pt>
                <c:pt idx="6979">
                  <c:v>0.24253766295410295</c:v>
                </c:pt>
                <c:pt idx="6980">
                  <c:v>0.24253713788852227</c:v>
                </c:pt>
                <c:pt idx="6981">
                  <c:v>0.24248232104189815</c:v>
                </c:pt>
                <c:pt idx="6982">
                  <c:v>0.24226284362916928</c:v>
                </c:pt>
                <c:pt idx="6983">
                  <c:v>0.24226273861605319</c:v>
                </c:pt>
                <c:pt idx="6984">
                  <c:v>0.24224845683225837</c:v>
                </c:pt>
                <c:pt idx="6985">
                  <c:v>0.24224562147812256</c:v>
                </c:pt>
                <c:pt idx="6986">
                  <c:v>0.24224530643877418</c:v>
                </c:pt>
                <c:pt idx="6987">
                  <c:v>0.24224520142565809</c:v>
                </c:pt>
                <c:pt idx="6988">
                  <c:v>0.24213745796850028</c:v>
                </c:pt>
                <c:pt idx="6989">
                  <c:v>0.242128111801164</c:v>
                </c:pt>
                <c:pt idx="6990">
                  <c:v>0.24212653660442185</c:v>
                </c:pt>
                <c:pt idx="6991">
                  <c:v>0.24212643159130576</c:v>
                </c:pt>
                <c:pt idx="6992">
                  <c:v>0.24212632657818967</c:v>
                </c:pt>
                <c:pt idx="6993">
                  <c:v>0.24212622156507346</c:v>
                </c:pt>
                <c:pt idx="6994">
                  <c:v>0.24212611655195737</c:v>
                </c:pt>
                <c:pt idx="6995">
                  <c:v>0.24178167353102398</c:v>
                </c:pt>
                <c:pt idx="6996">
                  <c:v>0.24164211109967637</c:v>
                </c:pt>
                <c:pt idx="6997">
                  <c:v>0.24163381506350146</c:v>
                </c:pt>
                <c:pt idx="6998">
                  <c:v>0.24163171480117862</c:v>
                </c:pt>
                <c:pt idx="6999">
                  <c:v>0.24163139976183023</c:v>
                </c:pt>
                <c:pt idx="7000">
                  <c:v>0.24163129474871414</c:v>
                </c:pt>
                <c:pt idx="7001">
                  <c:v>0.2416296145388559</c:v>
                </c:pt>
                <c:pt idx="7002">
                  <c:v>0.24155589533132693</c:v>
                </c:pt>
                <c:pt idx="7003">
                  <c:v>0.24154864942631338</c:v>
                </c:pt>
                <c:pt idx="7004">
                  <c:v>0.24154801934761649</c:v>
                </c:pt>
                <c:pt idx="7005">
                  <c:v>0.24154738926891972</c:v>
                </c:pt>
                <c:pt idx="7006">
                  <c:v>0.24079045472779548</c:v>
                </c:pt>
                <c:pt idx="7007">
                  <c:v>0.24079034971467939</c:v>
                </c:pt>
                <c:pt idx="7008">
                  <c:v>0.24070402893321374</c:v>
                </c:pt>
                <c:pt idx="7009">
                  <c:v>0.24069814819871005</c:v>
                </c:pt>
                <c:pt idx="7010">
                  <c:v>0.24069678302820019</c:v>
                </c:pt>
                <c:pt idx="7011">
                  <c:v>0.24069615294950342</c:v>
                </c:pt>
                <c:pt idx="7012">
                  <c:v>0.24069447273964517</c:v>
                </c:pt>
                <c:pt idx="7013">
                  <c:v>0.24064658675868611</c:v>
                </c:pt>
                <c:pt idx="7014">
                  <c:v>0.24064144111599539</c:v>
                </c:pt>
                <c:pt idx="7015">
                  <c:v>0.2406410210635308</c:v>
                </c:pt>
                <c:pt idx="7016">
                  <c:v>0.24064081103729851</c:v>
                </c:pt>
                <c:pt idx="7017">
                  <c:v>0.24064060101106632</c:v>
                </c:pt>
                <c:pt idx="7018">
                  <c:v>0.24064049599795012</c:v>
                </c:pt>
                <c:pt idx="7019">
                  <c:v>0.23987600051246405</c:v>
                </c:pt>
                <c:pt idx="7020">
                  <c:v>0.23982286387569807</c:v>
                </c:pt>
                <c:pt idx="7021">
                  <c:v>0.2398188733772848</c:v>
                </c:pt>
                <c:pt idx="7022">
                  <c:v>0.23981824329858803</c:v>
                </c:pt>
                <c:pt idx="7023">
                  <c:v>0.23981803327235574</c:v>
                </c:pt>
                <c:pt idx="7024">
                  <c:v>0.23979262009825031</c:v>
                </c:pt>
                <c:pt idx="7025">
                  <c:v>0.23976668185856409</c:v>
                </c:pt>
                <c:pt idx="7026">
                  <c:v>0.23976321642573162</c:v>
                </c:pt>
                <c:pt idx="7027">
                  <c:v>0.23976279637326703</c:v>
                </c:pt>
                <c:pt idx="7028">
                  <c:v>0.23976258634703473</c:v>
                </c:pt>
                <c:pt idx="7029">
                  <c:v>0.23974546920910422</c:v>
                </c:pt>
                <c:pt idx="7030">
                  <c:v>0.23922901470393654</c:v>
                </c:pt>
                <c:pt idx="7031">
                  <c:v>0.23919520048053999</c:v>
                </c:pt>
                <c:pt idx="7032">
                  <c:v>0.23919236512640429</c:v>
                </c:pt>
                <c:pt idx="7033">
                  <c:v>0.23919152502147523</c:v>
                </c:pt>
                <c:pt idx="7034">
                  <c:v>0.23919142000835902</c:v>
                </c:pt>
                <c:pt idx="7035">
                  <c:v>0.2391075145285646</c:v>
                </c:pt>
                <c:pt idx="7036">
                  <c:v>0.23909270767918911</c:v>
                </c:pt>
                <c:pt idx="7037">
                  <c:v>0.239090292377518</c:v>
                </c:pt>
                <c:pt idx="7038">
                  <c:v>0.23908966229882112</c:v>
                </c:pt>
                <c:pt idx="7039">
                  <c:v>0.23908955728570502</c:v>
                </c:pt>
                <c:pt idx="7040">
                  <c:v>0.23907359529205197</c:v>
                </c:pt>
                <c:pt idx="7041">
                  <c:v>0.23875866095675347</c:v>
                </c:pt>
                <c:pt idx="7042">
                  <c:v>0.23873618814989994</c:v>
                </c:pt>
                <c:pt idx="7043">
                  <c:v>0.23873324778264804</c:v>
                </c:pt>
                <c:pt idx="7044">
                  <c:v>0.23873240767771897</c:v>
                </c:pt>
                <c:pt idx="7045">
                  <c:v>0.23863180511245852</c:v>
                </c:pt>
                <c:pt idx="7046">
                  <c:v>0.23862287899758683</c:v>
                </c:pt>
                <c:pt idx="7047">
                  <c:v>0.23862130380084468</c:v>
                </c:pt>
                <c:pt idx="7048">
                  <c:v>0.23862109377461249</c:v>
                </c:pt>
                <c:pt idx="7049">
                  <c:v>0.23862098876149629</c:v>
                </c:pt>
                <c:pt idx="7050">
                  <c:v>0.23843511554593166</c:v>
                </c:pt>
                <c:pt idx="7051">
                  <c:v>0.23827392041265949</c:v>
                </c:pt>
                <c:pt idx="7052">
                  <c:v>0.2382738153995434</c:v>
                </c:pt>
                <c:pt idx="7053">
                  <c:v>0.23826331408792956</c:v>
                </c:pt>
                <c:pt idx="7054">
                  <c:v>0.23826089878625845</c:v>
                </c:pt>
                <c:pt idx="7055">
                  <c:v>0.23826016369444547</c:v>
                </c:pt>
                <c:pt idx="7056">
                  <c:v>0.23826005868132927</c:v>
                </c:pt>
                <c:pt idx="7057">
                  <c:v>0.2382592185764002</c:v>
                </c:pt>
                <c:pt idx="7058">
                  <c:v>0.23818003868683202</c:v>
                </c:pt>
                <c:pt idx="7059">
                  <c:v>0.23817331784739915</c:v>
                </c:pt>
                <c:pt idx="7060">
                  <c:v>0.2381718476637732</c:v>
                </c:pt>
                <c:pt idx="7061">
                  <c:v>0.2381716376375409</c:v>
                </c:pt>
                <c:pt idx="7062">
                  <c:v>0.23753410300946587</c:v>
                </c:pt>
                <c:pt idx="7063">
                  <c:v>0.23744043130987058</c:v>
                </c:pt>
                <c:pt idx="7064">
                  <c:v>0.23743486561471527</c:v>
                </c:pt>
                <c:pt idx="7065">
                  <c:v>0.23743339543108932</c:v>
                </c:pt>
                <c:pt idx="7066">
                  <c:v>0.23743318540485703</c:v>
                </c:pt>
                <c:pt idx="7067">
                  <c:v>0.23743308039174094</c:v>
                </c:pt>
                <c:pt idx="7068">
                  <c:v>0.23743098012941821</c:v>
                </c:pt>
                <c:pt idx="7069">
                  <c:v>0.23738561446324646</c:v>
                </c:pt>
                <c:pt idx="7070">
                  <c:v>0.23737931367627818</c:v>
                </c:pt>
                <c:pt idx="7071">
                  <c:v>0.23737857858446521</c:v>
                </c:pt>
                <c:pt idx="7072">
                  <c:v>0.23737836855823291</c:v>
                </c:pt>
                <c:pt idx="7073">
                  <c:v>0.23737826354511682</c:v>
                </c:pt>
                <c:pt idx="7074">
                  <c:v>0.2365681923672267</c:v>
                </c:pt>
                <c:pt idx="7075">
                  <c:v>0.23651012011400219</c:v>
                </c:pt>
                <c:pt idx="7076">
                  <c:v>0.23650245415652416</c:v>
                </c:pt>
                <c:pt idx="7077">
                  <c:v>0.23650150903847889</c:v>
                </c:pt>
                <c:pt idx="7078">
                  <c:v>0.2365011939991305</c:v>
                </c:pt>
                <c:pt idx="7079">
                  <c:v>0.23649153279244572</c:v>
                </c:pt>
                <c:pt idx="7080">
                  <c:v>0.23645897872644295</c:v>
                </c:pt>
                <c:pt idx="7081">
                  <c:v>0.23645414812310062</c:v>
                </c:pt>
                <c:pt idx="7082">
                  <c:v>0.23645362305751993</c:v>
                </c:pt>
                <c:pt idx="7083">
                  <c:v>0.23645351804440373</c:v>
                </c:pt>
                <c:pt idx="7084">
                  <c:v>0.23645330801817144</c:v>
                </c:pt>
                <c:pt idx="7085">
                  <c:v>0.23645309799193914</c:v>
                </c:pt>
                <c:pt idx="7086">
                  <c:v>0.23645288796570696</c:v>
                </c:pt>
                <c:pt idx="7087">
                  <c:v>0.23644322675902218</c:v>
                </c:pt>
                <c:pt idx="7088">
                  <c:v>0.23581640346879329</c:v>
                </c:pt>
                <c:pt idx="7089">
                  <c:v>0.23577376814364115</c:v>
                </c:pt>
                <c:pt idx="7090">
                  <c:v>0.23576956761899559</c:v>
                </c:pt>
                <c:pt idx="7091">
                  <c:v>0.23576841247471814</c:v>
                </c:pt>
                <c:pt idx="7092">
                  <c:v>0.23572315182166248</c:v>
                </c:pt>
                <c:pt idx="7093">
                  <c:v>0.2357023592246672</c:v>
                </c:pt>
                <c:pt idx="7094">
                  <c:v>0.23570004893611207</c:v>
                </c:pt>
                <c:pt idx="7095">
                  <c:v>0.2356994188574153</c:v>
                </c:pt>
                <c:pt idx="7096">
                  <c:v>0.23569931384429921</c:v>
                </c:pt>
                <c:pt idx="7097">
                  <c:v>0.23569910381806691</c:v>
                </c:pt>
                <c:pt idx="7098">
                  <c:v>0.23569899880495071</c:v>
                </c:pt>
                <c:pt idx="7099">
                  <c:v>0.23569889379183462</c:v>
                </c:pt>
                <c:pt idx="7100">
                  <c:v>0.23568555712608508</c:v>
                </c:pt>
                <c:pt idx="7101">
                  <c:v>0.23534121911826789</c:v>
                </c:pt>
                <c:pt idx="7102">
                  <c:v>0.23531045027523934</c:v>
                </c:pt>
                <c:pt idx="7103">
                  <c:v>0.23530771993421984</c:v>
                </c:pt>
                <c:pt idx="7104">
                  <c:v>0.23530666980305837</c:v>
                </c:pt>
                <c:pt idx="7105">
                  <c:v>0.23530645977682607</c:v>
                </c:pt>
                <c:pt idx="7106">
                  <c:v>0.23521436327397294</c:v>
                </c:pt>
                <c:pt idx="7107">
                  <c:v>0.23519987146394583</c:v>
                </c:pt>
                <c:pt idx="7108">
                  <c:v>0.23519861130655217</c:v>
                </c:pt>
                <c:pt idx="7109">
                  <c:v>0.23519819125408759</c:v>
                </c:pt>
                <c:pt idx="7110">
                  <c:v>0.2351979812278554</c:v>
                </c:pt>
                <c:pt idx="7111">
                  <c:v>0.2351978762147392</c:v>
                </c:pt>
                <c:pt idx="7112">
                  <c:v>0.2351425343025344</c:v>
                </c:pt>
                <c:pt idx="7113">
                  <c:v>0.23493061783416747</c:v>
                </c:pt>
                <c:pt idx="7114">
                  <c:v>0.23491213552572721</c:v>
                </c:pt>
                <c:pt idx="7115">
                  <c:v>0.23491077035521735</c:v>
                </c:pt>
                <c:pt idx="7116">
                  <c:v>0.23491003526340437</c:v>
                </c:pt>
                <c:pt idx="7117">
                  <c:v>0.23483106540006848</c:v>
                </c:pt>
                <c:pt idx="7118">
                  <c:v>0.23482287437700966</c:v>
                </c:pt>
                <c:pt idx="7119">
                  <c:v>0.2348218242458483</c:v>
                </c:pt>
                <c:pt idx="7120">
                  <c:v>0.23482150920649991</c:v>
                </c:pt>
                <c:pt idx="7121">
                  <c:v>0.23448725245783197</c:v>
                </c:pt>
                <c:pt idx="7122">
                  <c:v>0.23437026784645398</c:v>
                </c:pt>
                <c:pt idx="7123">
                  <c:v>0.23436239186274366</c:v>
                </c:pt>
                <c:pt idx="7124">
                  <c:v>0.23436123671846609</c:v>
                </c:pt>
                <c:pt idx="7125">
                  <c:v>0.23436060663976932</c:v>
                </c:pt>
                <c:pt idx="7126">
                  <c:v>0.23435924146925946</c:v>
                </c:pt>
                <c:pt idx="7127">
                  <c:v>0.23429822884878326</c:v>
                </c:pt>
                <c:pt idx="7128">
                  <c:v>0.23429213808804716</c:v>
                </c:pt>
                <c:pt idx="7129">
                  <c:v>0.234291192970002</c:v>
                </c:pt>
                <c:pt idx="7130">
                  <c:v>0.23429098294376971</c:v>
                </c:pt>
                <c:pt idx="7131">
                  <c:v>0.23358424467215955</c:v>
                </c:pt>
                <c:pt idx="7132">
                  <c:v>0.23350674499244961</c:v>
                </c:pt>
                <c:pt idx="7133">
                  <c:v>0.23350159934975878</c:v>
                </c:pt>
                <c:pt idx="7134">
                  <c:v>0.23350149433664269</c:v>
                </c:pt>
                <c:pt idx="7135">
                  <c:v>0.23350044420548122</c:v>
                </c:pt>
                <c:pt idx="7136">
                  <c:v>0.23349970911366835</c:v>
                </c:pt>
                <c:pt idx="7137">
                  <c:v>0.23349750383822943</c:v>
                </c:pt>
                <c:pt idx="7138">
                  <c:v>0.23345843895902596</c:v>
                </c:pt>
                <c:pt idx="7139">
                  <c:v>0.23345486851307728</c:v>
                </c:pt>
                <c:pt idx="7140">
                  <c:v>0.23345413342126431</c:v>
                </c:pt>
                <c:pt idx="7141">
                  <c:v>0.23345371336879972</c:v>
                </c:pt>
                <c:pt idx="7142">
                  <c:v>0.23276734764172047</c:v>
                </c:pt>
                <c:pt idx="7143">
                  <c:v>0.23272030176569058</c:v>
                </c:pt>
                <c:pt idx="7144">
                  <c:v>0.23271515612299976</c:v>
                </c:pt>
                <c:pt idx="7145">
                  <c:v>0.23271442103118678</c:v>
                </c:pt>
                <c:pt idx="7146">
                  <c:v>0.23271431601807069</c:v>
                </c:pt>
                <c:pt idx="7147">
                  <c:v>0.23268785271280379</c:v>
                </c:pt>
                <c:pt idx="7148">
                  <c:v>0.23266443478790499</c:v>
                </c:pt>
                <c:pt idx="7149">
                  <c:v>0.23266033927637564</c:v>
                </c:pt>
                <c:pt idx="7150">
                  <c:v>0.23265991922391105</c:v>
                </c:pt>
                <c:pt idx="7151">
                  <c:v>0.23265949917144646</c:v>
                </c:pt>
                <c:pt idx="7152">
                  <c:v>0.23265939415833037</c:v>
                </c:pt>
                <c:pt idx="7153">
                  <c:v>0.23264532240076785</c:v>
                </c:pt>
                <c:pt idx="7154">
                  <c:v>0.23218105941432088</c:v>
                </c:pt>
                <c:pt idx="7155">
                  <c:v>0.23214672012534365</c:v>
                </c:pt>
                <c:pt idx="7156">
                  <c:v>0.23214461986302093</c:v>
                </c:pt>
                <c:pt idx="7157">
                  <c:v>0.23214356973185946</c:v>
                </c:pt>
                <c:pt idx="7158">
                  <c:v>0.23214346471874336</c:v>
                </c:pt>
                <c:pt idx="7159">
                  <c:v>0.23205609380611636</c:v>
                </c:pt>
                <c:pt idx="7160">
                  <c:v>0.23204370225841209</c:v>
                </c:pt>
                <c:pt idx="7161">
                  <c:v>0.23204139196985707</c:v>
                </c:pt>
                <c:pt idx="7162">
                  <c:v>0.23204107693050857</c:v>
                </c:pt>
                <c:pt idx="7163">
                  <c:v>0.23204097191739248</c:v>
                </c:pt>
                <c:pt idx="7164">
                  <c:v>0.23204086690427639</c:v>
                </c:pt>
                <c:pt idx="7165">
                  <c:v>0.23202511493685563</c:v>
                </c:pt>
                <c:pt idx="7166">
                  <c:v>0.23174168453639865</c:v>
                </c:pt>
                <c:pt idx="7167">
                  <c:v>0.2317198418082419</c:v>
                </c:pt>
                <c:pt idx="7168">
                  <c:v>0.23171795157215136</c:v>
                </c:pt>
                <c:pt idx="7169">
                  <c:v>0.23171711146722229</c:v>
                </c:pt>
                <c:pt idx="7170">
                  <c:v>0.23161745402000711</c:v>
                </c:pt>
                <c:pt idx="7171">
                  <c:v>0.23160926299694828</c:v>
                </c:pt>
                <c:pt idx="7172">
                  <c:v>0.23160716273462556</c:v>
                </c:pt>
                <c:pt idx="7173">
                  <c:v>0.23160674268216097</c:v>
                </c:pt>
                <c:pt idx="7174">
                  <c:v>0.23160653265592868</c:v>
                </c:pt>
                <c:pt idx="7175">
                  <c:v>0.23143179083067478</c:v>
                </c:pt>
                <c:pt idx="7176">
                  <c:v>0.23129170333374638</c:v>
                </c:pt>
                <c:pt idx="7177">
                  <c:v>0.23127794661553225</c:v>
                </c:pt>
                <c:pt idx="7178">
                  <c:v>0.2312764764319063</c:v>
                </c:pt>
                <c:pt idx="7179">
                  <c:v>0.23127584635320952</c:v>
                </c:pt>
                <c:pt idx="7180">
                  <c:v>0.23127574134009343</c:v>
                </c:pt>
                <c:pt idx="7181">
                  <c:v>0.23127521627451264</c:v>
                </c:pt>
                <c:pt idx="7182">
                  <c:v>0.23120706276213898</c:v>
                </c:pt>
                <c:pt idx="7183">
                  <c:v>0.23120170709321597</c:v>
                </c:pt>
                <c:pt idx="7184">
                  <c:v>0.2312007619751707</c:v>
                </c:pt>
                <c:pt idx="7185">
                  <c:v>0.2312005519489384</c:v>
                </c:pt>
                <c:pt idx="7186">
                  <c:v>0.23058380991785876</c:v>
                </c:pt>
                <c:pt idx="7187">
                  <c:v>0.23049108333630874</c:v>
                </c:pt>
                <c:pt idx="7188">
                  <c:v>0.23048488756245655</c:v>
                </c:pt>
                <c:pt idx="7189">
                  <c:v>0.23048373241817899</c:v>
                </c:pt>
                <c:pt idx="7190">
                  <c:v>0.23048289231324992</c:v>
                </c:pt>
                <c:pt idx="7191">
                  <c:v>0.23048131711650788</c:v>
                </c:pt>
                <c:pt idx="7192">
                  <c:v>0.23044078205367846</c:v>
                </c:pt>
                <c:pt idx="7193">
                  <c:v>0.23043584643722004</c:v>
                </c:pt>
                <c:pt idx="7194">
                  <c:v>0.23043479630605868</c:v>
                </c:pt>
                <c:pt idx="7195">
                  <c:v>0.23043469129294247</c:v>
                </c:pt>
                <c:pt idx="7196">
                  <c:v>0.23043458627982638</c:v>
                </c:pt>
                <c:pt idx="7197">
                  <c:v>0.22966746546643679</c:v>
                </c:pt>
                <c:pt idx="7198">
                  <c:v>0.2296147488821354</c:v>
                </c:pt>
                <c:pt idx="7199">
                  <c:v>0.22961023331814145</c:v>
                </c:pt>
                <c:pt idx="7200">
                  <c:v>0.22960907817386389</c:v>
                </c:pt>
                <c:pt idx="7201">
                  <c:v>0.2296088681476316</c:v>
                </c:pt>
                <c:pt idx="7202">
                  <c:v>0.22959868187536625</c:v>
                </c:pt>
                <c:pt idx="7203">
                  <c:v>0.22957022332089283</c:v>
                </c:pt>
                <c:pt idx="7204">
                  <c:v>0.22956581277001498</c:v>
                </c:pt>
                <c:pt idx="7205">
                  <c:v>0.22956476263885361</c:v>
                </c:pt>
                <c:pt idx="7206">
                  <c:v>0.22955615156333031</c:v>
                </c:pt>
                <c:pt idx="7207">
                  <c:v>0.22898824063125489</c:v>
                </c:pt>
                <c:pt idx="7208">
                  <c:v>0.22895159105372265</c:v>
                </c:pt>
                <c:pt idx="7209">
                  <c:v>0.22894781058154168</c:v>
                </c:pt>
                <c:pt idx="7210">
                  <c:v>0.22894749554219318</c:v>
                </c:pt>
                <c:pt idx="7211">
                  <c:v>0.22889771932514369</c:v>
                </c:pt>
                <c:pt idx="7212">
                  <c:v>0.22888228239707142</c:v>
                </c:pt>
                <c:pt idx="7213">
                  <c:v>0.22887944704293561</c:v>
                </c:pt>
                <c:pt idx="7214">
                  <c:v>0.22887913200358723</c:v>
                </c:pt>
                <c:pt idx="7215">
                  <c:v>0.22887902699047113</c:v>
                </c:pt>
                <c:pt idx="7216">
                  <c:v>0.22887892197735493</c:v>
                </c:pt>
                <c:pt idx="7217">
                  <c:v>0.22886684546899905</c:v>
                </c:pt>
                <c:pt idx="7218">
                  <c:v>0.22854487525491929</c:v>
                </c:pt>
                <c:pt idx="7219">
                  <c:v>0.22851967210704616</c:v>
                </c:pt>
                <c:pt idx="7220">
                  <c:v>0.22851788688407182</c:v>
                </c:pt>
                <c:pt idx="7221">
                  <c:v>0.22851673173979425</c:v>
                </c:pt>
                <c:pt idx="7222">
                  <c:v>0.22851662672667816</c:v>
                </c:pt>
                <c:pt idx="7223">
                  <c:v>0.22841885951555352</c:v>
                </c:pt>
                <c:pt idx="7224">
                  <c:v>0.22840730807277831</c:v>
                </c:pt>
                <c:pt idx="7225">
                  <c:v>0.22840562786292007</c:v>
                </c:pt>
                <c:pt idx="7226">
                  <c:v>0.22840510279733939</c:v>
                </c:pt>
                <c:pt idx="7227">
                  <c:v>0.22840489277110709</c:v>
                </c:pt>
                <c:pt idx="7228">
                  <c:v>0.228404787757991</c:v>
                </c:pt>
                <c:pt idx="7229">
                  <c:v>0.22840457773175871</c:v>
                </c:pt>
                <c:pt idx="7230">
                  <c:v>0.22834703054411498</c:v>
                </c:pt>
                <c:pt idx="7231">
                  <c:v>0.22815170614809788</c:v>
                </c:pt>
                <c:pt idx="7232">
                  <c:v>0.2281308085379864</c:v>
                </c:pt>
                <c:pt idx="7233">
                  <c:v>0.22812944336747665</c:v>
                </c:pt>
                <c:pt idx="7234">
                  <c:v>0.22812933835436044</c:v>
                </c:pt>
                <c:pt idx="7235">
                  <c:v>0.22812912832812815</c:v>
                </c:pt>
                <c:pt idx="7236">
                  <c:v>0.2280490033205147</c:v>
                </c:pt>
                <c:pt idx="7237">
                  <c:v>0.22804154738926896</c:v>
                </c:pt>
                <c:pt idx="7238">
                  <c:v>0.22803923710071383</c:v>
                </c:pt>
                <c:pt idx="7239">
                  <c:v>0.22803913208759774</c:v>
                </c:pt>
                <c:pt idx="7240">
                  <c:v>0.22803902707448165</c:v>
                </c:pt>
                <c:pt idx="7241">
                  <c:v>0.22803892206136545</c:v>
                </c:pt>
                <c:pt idx="7242">
                  <c:v>0.22803881704824935</c:v>
                </c:pt>
                <c:pt idx="7243">
                  <c:v>0.22803871203513315</c:v>
                </c:pt>
                <c:pt idx="7244">
                  <c:v>0.22770477032581371</c:v>
                </c:pt>
                <c:pt idx="7245">
                  <c:v>0.22759566169814605</c:v>
                </c:pt>
                <c:pt idx="7246">
                  <c:v>0.22758369020290636</c:v>
                </c:pt>
                <c:pt idx="7247">
                  <c:v>0.22758158994058353</c:v>
                </c:pt>
                <c:pt idx="7248">
                  <c:v>0.22758148492746744</c:v>
                </c:pt>
                <c:pt idx="7249">
                  <c:v>0.22758053980942217</c:v>
                </c:pt>
                <c:pt idx="7250">
                  <c:v>0.22758043479630607</c:v>
                </c:pt>
                <c:pt idx="7251">
                  <c:v>0.22757822952086715</c:v>
                </c:pt>
                <c:pt idx="7252">
                  <c:v>0.22752897836939834</c:v>
                </c:pt>
                <c:pt idx="7253">
                  <c:v>0.22752509288410128</c:v>
                </c:pt>
                <c:pt idx="7254">
                  <c:v>0.22752393773982371</c:v>
                </c:pt>
                <c:pt idx="7255">
                  <c:v>0.22752351768735912</c:v>
                </c:pt>
                <c:pt idx="7256">
                  <c:v>0.22752330766112683</c:v>
                </c:pt>
                <c:pt idx="7257">
                  <c:v>0.22752320264801074</c:v>
                </c:pt>
                <c:pt idx="7258">
                  <c:v>0.22679105120229515</c:v>
                </c:pt>
                <c:pt idx="7259">
                  <c:v>0.22672237262434081</c:v>
                </c:pt>
                <c:pt idx="7260">
                  <c:v>0.22671502170621105</c:v>
                </c:pt>
                <c:pt idx="7261">
                  <c:v>0.22671334149635292</c:v>
                </c:pt>
                <c:pt idx="7262">
                  <c:v>0.22671292144388833</c:v>
                </c:pt>
                <c:pt idx="7263">
                  <c:v>0.22671124123403008</c:v>
                </c:pt>
                <c:pt idx="7264">
                  <c:v>0.22668026236476935</c:v>
                </c:pt>
                <c:pt idx="7265">
                  <c:v>0.22667700695816906</c:v>
                </c:pt>
                <c:pt idx="7266">
                  <c:v>0.22667648189258838</c:v>
                </c:pt>
                <c:pt idx="7267">
                  <c:v>0.22667648189258838</c:v>
                </c:pt>
                <c:pt idx="7268">
                  <c:v>0.22601615941831132</c:v>
                </c:pt>
                <c:pt idx="7269">
                  <c:v>0.22601605440519523</c:v>
                </c:pt>
                <c:pt idx="7270">
                  <c:v>0.22597047871279119</c:v>
                </c:pt>
                <c:pt idx="7271">
                  <c:v>0.22596585813568115</c:v>
                </c:pt>
                <c:pt idx="7272">
                  <c:v>0.22596512304386818</c:v>
                </c:pt>
                <c:pt idx="7273">
                  <c:v>0.22596480800451979</c:v>
                </c:pt>
                <c:pt idx="7274">
                  <c:v>0.22593004866307798</c:v>
                </c:pt>
                <c:pt idx="7275">
                  <c:v>0.22591272149891517</c:v>
                </c:pt>
                <c:pt idx="7276">
                  <c:v>0.2259092560660827</c:v>
                </c:pt>
                <c:pt idx="7277">
                  <c:v>0.22590883601361811</c:v>
                </c:pt>
                <c:pt idx="7278">
                  <c:v>0.22590873100050202</c:v>
                </c:pt>
                <c:pt idx="7279">
                  <c:v>0.22590852097426972</c:v>
                </c:pt>
                <c:pt idx="7280">
                  <c:v>0.22589486926917168</c:v>
                </c:pt>
                <c:pt idx="7281">
                  <c:v>0.22544226273861601</c:v>
                </c:pt>
                <c:pt idx="7282">
                  <c:v>0.22540876355456796</c:v>
                </c:pt>
                <c:pt idx="7283">
                  <c:v>0.22540540313485158</c:v>
                </c:pt>
                <c:pt idx="7284">
                  <c:v>0.22540445801680631</c:v>
                </c:pt>
                <c:pt idx="7285">
                  <c:v>0.22540435300369011</c:v>
                </c:pt>
                <c:pt idx="7286">
                  <c:v>0.2253144617762759</c:v>
                </c:pt>
                <c:pt idx="7287">
                  <c:v>0.22530385545154585</c:v>
                </c:pt>
                <c:pt idx="7288">
                  <c:v>0.22530154516299084</c:v>
                </c:pt>
                <c:pt idx="7289">
                  <c:v>0.22530112511052636</c:v>
                </c:pt>
                <c:pt idx="7290">
                  <c:v>0.22530102009741015</c:v>
                </c:pt>
                <c:pt idx="7291">
                  <c:v>0.22530081007117786</c:v>
                </c:pt>
                <c:pt idx="7292">
                  <c:v>0.22528673831361534</c:v>
                </c:pt>
                <c:pt idx="7293">
                  <c:v>0.22500803350338461</c:v>
                </c:pt>
                <c:pt idx="7294">
                  <c:v>0.22498808101131829</c:v>
                </c:pt>
                <c:pt idx="7295">
                  <c:v>0.22498503563095029</c:v>
                </c:pt>
                <c:pt idx="7296">
                  <c:v>0.22498440555225352</c:v>
                </c:pt>
                <c:pt idx="7297">
                  <c:v>0.22488033755416048</c:v>
                </c:pt>
                <c:pt idx="7298">
                  <c:v>0.22487288162291474</c:v>
                </c:pt>
                <c:pt idx="7299">
                  <c:v>0.22487183149175327</c:v>
                </c:pt>
                <c:pt idx="7300">
                  <c:v>0.22487162146552109</c:v>
                </c:pt>
                <c:pt idx="7301">
                  <c:v>0.22487151645240488</c:v>
                </c:pt>
                <c:pt idx="7302">
                  <c:v>0.22469383425989908</c:v>
                </c:pt>
                <c:pt idx="7303">
                  <c:v>0.22455490190724825</c:v>
                </c:pt>
                <c:pt idx="7304">
                  <c:v>0.22454020007098885</c:v>
                </c:pt>
                <c:pt idx="7305">
                  <c:v>0.22453830983489842</c:v>
                </c:pt>
                <c:pt idx="7306">
                  <c:v>0.22453746972996924</c:v>
                </c:pt>
                <c:pt idx="7307">
                  <c:v>0.22453736471685315</c:v>
                </c:pt>
                <c:pt idx="7308">
                  <c:v>0.22453547448076261</c:v>
                </c:pt>
                <c:pt idx="7309">
                  <c:v>0.22447047136187315</c:v>
                </c:pt>
                <c:pt idx="7310">
                  <c:v>0.22446490566671773</c:v>
                </c:pt>
                <c:pt idx="7311">
                  <c:v>0.22446385553555637</c:v>
                </c:pt>
                <c:pt idx="7312">
                  <c:v>0.22446343548309189</c:v>
                </c:pt>
                <c:pt idx="7313">
                  <c:v>0.22446322545685959</c:v>
                </c:pt>
                <c:pt idx="7314">
                  <c:v>0.22446312044374339</c:v>
                </c:pt>
                <c:pt idx="7315">
                  <c:v>0.22385047392419311</c:v>
                </c:pt>
                <c:pt idx="7316">
                  <c:v>0.223769088759186</c:v>
                </c:pt>
                <c:pt idx="7317">
                  <c:v>0.22376016264431431</c:v>
                </c:pt>
                <c:pt idx="7318">
                  <c:v>0.22375890248692065</c:v>
                </c:pt>
                <c:pt idx="7319">
                  <c:v>0.22375879747380445</c:v>
                </c:pt>
                <c:pt idx="7320">
                  <c:v>0.22375869246068836</c:v>
                </c:pt>
                <c:pt idx="7321">
                  <c:v>0.22375659219836552</c:v>
                </c:pt>
                <c:pt idx="7322">
                  <c:v>0.22372151781757543</c:v>
                </c:pt>
                <c:pt idx="7323">
                  <c:v>0.22371794737162676</c:v>
                </c:pt>
                <c:pt idx="7324">
                  <c:v>0.22371710726669758</c:v>
                </c:pt>
                <c:pt idx="7325">
                  <c:v>0.22371700225358149</c:v>
                </c:pt>
                <c:pt idx="7326">
                  <c:v>0.22371679222734919</c:v>
                </c:pt>
                <c:pt idx="7327">
                  <c:v>0.22296300807970915</c:v>
                </c:pt>
                <c:pt idx="7328">
                  <c:v>0.2229176424135374</c:v>
                </c:pt>
                <c:pt idx="7329">
                  <c:v>0.22291239175773059</c:v>
                </c:pt>
                <c:pt idx="7330">
                  <c:v>0.22291165666591761</c:v>
                </c:pt>
                <c:pt idx="7331">
                  <c:v>0.22291113160033693</c:v>
                </c:pt>
                <c:pt idx="7332">
                  <c:v>0.22290231049858122</c:v>
                </c:pt>
                <c:pt idx="7333">
                  <c:v>0.22288036275730838</c:v>
                </c:pt>
                <c:pt idx="7334">
                  <c:v>0.22287731737694039</c:v>
                </c:pt>
                <c:pt idx="7335">
                  <c:v>0.22287647727201132</c:v>
                </c:pt>
                <c:pt idx="7336">
                  <c:v>0.22287605721954673</c:v>
                </c:pt>
                <c:pt idx="7337">
                  <c:v>0.22287595220643064</c:v>
                </c:pt>
                <c:pt idx="7338">
                  <c:v>0.22286660603909425</c:v>
                </c:pt>
                <c:pt idx="7339">
                  <c:v>0.22232148295322085</c:v>
                </c:pt>
                <c:pt idx="7340">
                  <c:v>0.22228630355931456</c:v>
                </c:pt>
                <c:pt idx="7341">
                  <c:v>0.22228378324452724</c:v>
                </c:pt>
                <c:pt idx="7342">
                  <c:v>0.22228346820517886</c:v>
                </c:pt>
                <c:pt idx="7343">
                  <c:v>0.22228304815271427</c:v>
                </c:pt>
                <c:pt idx="7344">
                  <c:v>0.22222718117492879</c:v>
                </c:pt>
                <c:pt idx="7345">
                  <c:v>0.22221457960099211</c:v>
                </c:pt>
                <c:pt idx="7346">
                  <c:v>0.22221226931243709</c:v>
                </c:pt>
                <c:pt idx="7347">
                  <c:v>0.222212164299321</c:v>
                </c:pt>
                <c:pt idx="7348">
                  <c:v>0.2222120592862048</c:v>
                </c:pt>
                <c:pt idx="7349">
                  <c:v>0.22219956272538444</c:v>
                </c:pt>
                <c:pt idx="7350">
                  <c:v>0.22190269064606172</c:v>
                </c:pt>
                <c:pt idx="7351">
                  <c:v>0.22187496718340116</c:v>
                </c:pt>
                <c:pt idx="7352">
                  <c:v>0.22187223684238166</c:v>
                </c:pt>
                <c:pt idx="7353">
                  <c:v>0.22187171177680087</c:v>
                </c:pt>
                <c:pt idx="7354">
                  <c:v>0.22187160676368478</c:v>
                </c:pt>
                <c:pt idx="7355">
                  <c:v>0.22176690868689497</c:v>
                </c:pt>
                <c:pt idx="7356">
                  <c:v>0.22175766753267478</c:v>
                </c:pt>
                <c:pt idx="7357">
                  <c:v>0.22175556727035206</c:v>
                </c:pt>
                <c:pt idx="7358">
                  <c:v>0.22175535724411977</c:v>
                </c:pt>
                <c:pt idx="7359">
                  <c:v>0.22175525223100367</c:v>
                </c:pt>
                <c:pt idx="7360">
                  <c:v>0.22175514721788747</c:v>
                </c:pt>
                <c:pt idx="7361">
                  <c:v>0.22170327073851526</c:v>
                </c:pt>
                <c:pt idx="7362">
                  <c:v>0.22152264817875755</c:v>
                </c:pt>
                <c:pt idx="7363">
                  <c:v>0.22150238064734284</c:v>
                </c:pt>
                <c:pt idx="7364">
                  <c:v>0.22150038539813621</c:v>
                </c:pt>
                <c:pt idx="7365">
                  <c:v>0.22149965030632324</c:v>
                </c:pt>
                <c:pt idx="7366">
                  <c:v>0.22140849892151526</c:v>
                </c:pt>
                <c:pt idx="7367">
                  <c:v>0.22140083296403723</c:v>
                </c:pt>
                <c:pt idx="7368">
                  <c:v>0.22139946779352737</c:v>
                </c:pt>
                <c:pt idx="7369">
                  <c:v>0.22139904774106289</c:v>
                </c:pt>
                <c:pt idx="7370">
                  <c:v>0.22107371710726664</c:v>
                </c:pt>
                <c:pt idx="7371">
                  <c:v>0.22097332456823859</c:v>
                </c:pt>
                <c:pt idx="7372">
                  <c:v>0.22096040795495353</c:v>
                </c:pt>
                <c:pt idx="7373">
                  <c:v>0.22095830769263081</c:v>
                </c:pt>
                <c:pt idx="7374">
                  <c:v>0.22095767761393403</c:v>
                </c:pt>
                <c:pt idx="7375">
                  <c:v>0.22095757260081783</c:v>
                </c:pt>
                <c:pt idx="7376">
                  <c:v>0.22095589239095959</c:v>
                </c:pt>
                <c:pt idx="7377">
                  <c:v>0.22090790139688443</c:v>
                </c:pt>
                <c:pt idx="7378">
                  <c:v>0.22090485601651644</c:v>
                </c:pt>
                <c:pt idx="7379">
                  <c:v>0.22090328081977439</c:v>
                </c:pt>
                <c:pt idx="7380">
                  <c:v>0.22090296578042601</c:v>
                </c:pt>
                <c:pt idx="7381">
                  <c:v>0.22090286076730981</c:v>
                </c:pt>
                <c:pt idx="7382">
                  <c:v>0.22090254572796142</c:v>
                </c:pt>
                <c:pt idx="7383">
                  <c:v>0.22090244071484533</c:v>
                </c:pt>
                <c:pt idx="7384">
                  <c:v>0.22019024176119595</c:v>
                </c:pt>
                <c:pt idx="7385">
                  <c:v>0.22012607874723555</c:v>
                </c:pt>
                <c:pt idx="7386">
                  <c:v>0.22011799273729293</c:v>
                </c:pt>
                <c:pt idx="7387">
                  <c:v>0.22011662756678307</c:v>
                </c:pt>
                <c:pt idx="7388">
                  <c:v>0.22011641754055078</c:v>
                </c:pt>
                <c:pt idx="7389">
                  <c:v>0.22011253205525372</c:v>
                </c:pt>
                <c:pt idx="7390">
                  <c:v>0.22008428352701248</c:v>
                </c:pt>
                <c:pt idx="7391">
                  <c:v>0.22008081809418001</c:v>
                </c:pt>
                <c:pt idx="7392">
                  <c:v>0.22008029302859933</c:v>
                </c:pt>
                <c:pt idx="7393">
                  <c:v>0.22007997798925083</c:v>
                </c:pt>
                <c:pt idx="7394">
                  <c:v>0.22007987297613474</c:v>
                </c:pt>
                <c:pt idx="7395">
                  <c:v>0.21944212832182741</c:v>
                </c:pt>
                <c:pt idx="7396">
                  <c:v>0.21939833785239782</c:v>
                </c:pt>
                <c:pt idx="7397">
                  <c:v>0.21939424234086835</c:v>
                </c:pt>
                <c:pt idx="7398">
                  <c:v>0.21939329722282308</c:v>
                </c:pt>
                <c:pt idx="7399">
                  <c:v>0.2193928771703586</c:v>
                </c:pt>
                <c:pt idx="7400">
                  <c:v>0.2193927721572424</c:v>
                </c:pt>
                <c:pt idx="7401">
                  <c:v>0.2193580128158007</c:v>
                </c:pt>
                <c:pt idx="7402">
                  <c:v>0.21934289092707682</c:v>
                </c:pt>
                <c:pt idx="7403">
                  <c:v>0.21934131573033477</c:v>
                </c:pt>
                <c:pt idx="7404">
                  <c:v>0.21934068565163789</c:v>
                </c:pt>
                <c:pt idx="7405">
                  <c:v>0.2193405806385218</c:v>
                </c:pt>
                <c:pt idx="7406">
                  <c:v>0.21932829410393362</c:v>
                </c:pt>
                <c:pt idx="7407">
                  <c:v>0.2189087667049614</c:v>
                </c:pt>
                <c:pt idx="7408">
                  <c:v>0.21888324851773988</c:v>
                </c:pt>
                <c:pt idx="7409">
                  <c:v>0.21888167332099784</c:v>
                </c:pt>
                <c:pt idx="7410">
                  <c:v>0.21888135828164934</c:v>
                </c:pt>
                <c:pt idx="7411">
                  <c:v>0.21888114825541705</c:v>
                </c:pt>
                <c:pt idx="7412">
                  <c:v>0.21888104324230095</c:v>
                </c:pt>
                <c:pt idx="7413">
                  <c:v>0.2187716195752849</c:v>
                </c:pt>
                <c:pt idx="7414">
                  <c:v>0.21876332353910999</c:v>
                </c:pt>
                <c:pt idx="7415">
                  <c:v>0.21876080322432268</c:v>
                </c:pt>
                <c:pt idx="7416">
                  <c:v>0.2187603831718582</c:v>
                </c:pt>
                <c:pt idx="7417">
                  <c:v>0.21876027815874199</c:v>
                </c:pt>
                <c:pt idx="7418">
                  <c:v>0.2187601731456259</c:v>
                </c:pt>
                <c:pt idx="7419">
                  <c:v>0.21874410613885675</c:v>
                </c:pt>
                <c:pt idx="7420">
                  <c:v>0.21849249471258958</c:v>
                </c:pt>
                <c:pt idx="7421">
                  <c:v>0.21847170211559419</c:v>
                </c:pt>
                <c:pt idx="7422">
                  <c:v>0.21846939182703917</c:v>
                </c:pt>
                <c:pt idx="7423">
                  <c:v>0.2184687617483424</c:v>
                </c:pt>
                <c:pt idx="7424">
                  <c:v>0.2184686567352262</c:v>
                </c:pt>
                <c:pt idx="7425">
                  <c:v>0.2183518821500805</c:v>
                </c:pt>
                <c:pt idx="7426">
                  <c:v>0.21834694653362208</c:v>
                </c:pt>
                <c:pt idx="7427">
                  <c:v>0.21834547634999613</c:v>
                </c:pt>
                <c:pt idx="7428">
                  <c:v>0.21834505629753154</c:v>
                </c:pt>
                <c:pt idx="7429">
                  <c:v>0.21834495128441544</c:v>
                </c:pt>
                <c:pt idx="7430">
                  <c:v>0.21816926434111616</c:v>
                </c:pt>
                <c:pt idx="7431">
                  <c:v>0.2180370528278982</c:v>
                </c:pt>
                <c:pt idx="7432">
                  <c:v>0.21802424122772934</c:v>
                </c:pt>
                <c:pt idx="7433">
                  <c:v>0.2180225610178711</c:v>
                </c:pt>
                <c:pt idx="7434">
                  <c:v>0.21802203595229042</c:v>
                </c:pt>
                <c:pt idx="7435">
                  <c:v>0.21802193093917432</c:v>
                </c:pt>
                <c:pt idx="7436">
                  <c:v>0.21802004070308378</c:v>
                </c:pt>
                <c:pt idx="7437">
                  <c:v>0.21795619272847178</c:v>
                </c:pt>
                <c:pt idx="7438">
                  <c:v>0.21795220223005851</c:v>
                </c:pt>
                <c:pt idx="7439">
                  <c:v>0.21795094207266485</c:v>
                </c:pt>
                <c:pt idx="7440">
                  <c:v>0.21795062703331647</c:v>
                </c:pt>
                <c:pt idx="7441">
                  <c:v>0.21795052202020038</c:v>
                </c:pt>
                <c:pt idx="7442">
                  <c:v>0.21735037206147045</c:v>
                </c:pt>
                <c:pt idx="7443">
                  <c:v>0.21727812303756744</c:v>
                </c:pt>
                <c:pt idx="7444">
                  <c:v>0.21726919692269564</c:v>
                </c:pt>
                <c:pt idx="7445">
                  <c:v>0.21726772673906969</c:v>
                </c:pt>
                <c:pt idx="7446">
                  <c:v>0.2172674116997213</c:v>
                </c:pt>
                <c:pt idx="7447">
                  <c:v>0.21726562647674696</c:v>
                </c:pt>
                <c:pt idx="7448">
                  <c:v>0.21723181225335042</c:v>
                </c:pt>
                <c:pt idx="7449">
                  <c:v>0.21722845183363404</c:v>
                </c:pt>
                <c:pt idx="7450">
                  <c:v>0.21722761172870486</c:v>
                </c:pt>
                <c:pt idx="7451">
                  <c:v>0.21722750671558877</c:v>
                </c:pt>
                <c:pt idx="7452">
                  <c:v>0.21722740170247268</c:v>
                </c:pt>
                <c:pt idx="7453">
                  <c:v>0.21647267243678736</c:v>
                </c:pt>
                <c:pt idx="7454">
                  <c:v>0.21643003711163522</c:v>
                </c:pt>
                <c:pt idx="7455">
                  <c:v>0.21642279120662167</c:v>
                </c:pt>
                <c:pt idx="7456">
                  <c:v>0.21642079595741504</c:v>
                </c:pt>
                <c:pt idx="7457">
                  <c:v>0.21642016587871826</c:v>
                </c:pt>
                <c:pt idx="7458">
                  <c:v>0.2164103996589174</c:v>
                </c:pt>
                <c:pt idx="7459">
                  <c:v>0.21639328252098688</c:v>
                </c:pt>
                <c:pt idx="7460">
                  <c:v>0.21639065719308337</c:v>
                </c:pt>
                <c:pt idx="7461">
                  <c:v>0.2163900271143866</c:v>
                </c:pt>
                <c:pt idx="7462">
                  <c:v>0.21638026089458573</c:v>
                </c:pt>
                <c:pt idx="7463">
                  <c:v>0.21585551035324313</c:v>
                </c:pt>
                <c:pt idx="7464">
                  <c:v>0.21582243122165956</c:v>
                </c:pt>
                <c:pt idx="7465">
                  <c:v>0.2158185457363625</c:v>
                </c:pt>
                <c:pt idx="7466">
                  <c:v>0.21581749560520114</c:v>
                </c:pt>
                <c:pt idx="7467">
                  <c:v>0.21581697053962035</c:v>
                </c:pt>
                <c:pt idx="7468">
                  <c:v>0.21575091728956952</c:v>
                </c:pt>
                <c:pt idx="7469">
                  <c:v>0.21574010093860718</c:v>
                </c:pt>
                <c:pt idx="7470">
                  <c:v>0.21573863075498134</c:v>
                </c:pt>
                <c:pt idx="7471">
                  <c:v>0.21573831571563284</c:v>
                </c:pt>
                <c:pt idx="7472">
                  <c:v>0.21573821070251675</c:v>
                </c:pt>
                <c:pt idx="7473">
                  <c:v>0.21572613419416087</c:v>
                </c:pt>
                <c:pt idx="7474">
                  <c:v>0.21544837450197529</c:v>
                </c:pt>
                <c:pt idx="7475">
                  <c:v>0.2154249565770765</c:v>
                </c:pt>
                <c:pt idx="7476">
                  <c:v>0.21542327636721825</c:v>
                </c:pt>
                <c:pt idx="7477">
                  <c:v>0.21542275130163757</c:v>
                </c:pt>
                <c:pt idx="7478">
                  <c:v>0.21542243626228919</c:v>
                </c:pt>
                <c:pt idx="7479">
                  <c:v>0.21530083107380116</c:v>
                </c:pt>
                <c:pt idx="7480">
                  <c:v>0.2152935851687876</c:v>
                </c:pt>
                <c:pt idx="7481">
                  <c:v>0.21529148490646477</c:v>
                </c:pt>
                <c:pt idx="7482">
                  <c:v>0.21529127488023259</c:v>
                </c:pt>
                <c:pt idx="7483">
                  <c:v>0.21529106485400029</c:v>
                </c:pt>
                <c:pt idx="7484">
                  <c:v>0.215290854827768</c:v>
                </c:pt>
                <c:pt idx="7485">
                  <c:v>0.21524086858448621</c:v>
                </c:pt>
                <c:pt idx="7486">
                  <c:v>0.21506392148379327</c:v>
                </c:pt>
                <c:pt idx="7487">
                  <c:v>0.21504722439832735</c:v>
                </c:pt>
                <c:pt idx="7488">
                  <c:v>0.21504564920158531</c:v>
                </c:pt>
                <c:pt idx="7489">
                  <c:v>0.21504512413600463</c:v>
                </c:pt>
                <c:pt idx="7490">
                  <c:v>0.21504491410977233</c:v>
                </c:pt>
                <c:pt idx="7491">
                  <c:v>0.21495418277742895</c:v>
                </c:pt>
                <c:pt idx="7492">
                  <c:v>0.21494998225278339</c:v>
                </c:pt>
                <c:pt idx="7493">
                  <c:v>0.21494893212162203</c:v>
                </c:pt>
                <c:pt idx="7494">
                  <c:v>0.21494861708227353</c:v>
                </c:pt>
                <c:pt idx="7495">
                  <c:v>0.21494840705604135</c:v>
                </c:pt>
                <c:pt idx="7496">
                  <c:v>0.21494830204292514</c:v>
                </c:pt>
                <c:pt idx="7497">
                  <c:v>0.21463095240595553</c:v>
                </c:pt>
                <c:pt idx="7498">
                  <c:v>0.21453602054896659</c:v>
                </c:pt>
                <c:pt idx="7499">
                  <c:v>0.21452436409307518</c:v>
                </c:pt>
                <c:pt idx="7500">
                  <c:v>0.21452205380452016</c:v>
                </c:pt>
                <c:pt idx="7501">
                  <c:v>0.21452173876517178</c:v>
                </c:pt>
                <c:pt idx="7502">
                  <c:v>0.21452163375205568</c:v>
                </c:pt>
                <c:pt idx="7503">
                  <c:v>0.21451827333233919</c:v>
                </c:pt>
                <c:pt idx="7504">
                  <c:v>0.21446377152506346</c:v>
                </c:pt>
                <c:pt idx="7505">
                  <c:v>0.21446083115781156</c:v>
                </c:pt>
                <c:pt idx="7506">
                  <c:v>0.2144600960659987</c:v>
                </c:pt>
                <c:pt idx="7507">
                  <c:v>0.21445999105288249</c:v>
                </c:pt>
                <c:pt idx="7508">
                  <c:v>0.2144598860397664</c:v>
                </c:pt>
                <c:pt idx="7509">
                  <c:v>0.21376175884367954</c:v>
                </c:pt>
                <c:pt idx="7510">
                  <c:v>0.21370001113139037</c:v>
                </c:pt>
                <c:pt idx="7511">
                  <c:v>0.21369245018702832</c:v>
                </c:pt>
                <c:pt idx="7512">
                  <c:v>0.21369234517391222</c:v>
                </c:pt>
                <c:pt idx="7513">
                  <c:v>0.21369087499028627</c:v>
                </c:pt>
                <c:pt idx="7514">
                  <c:v>0.21369034992470559</c:v>
                </c:pt>
                <c:pt idx="7515">
                  <c:v>0.2136902449115895</c:v>
                </c:pt>
                <c:pt idx="7516">
                  <c:v>0.21368667446564071</c:v>
                </c:pt>
                <c:pt idx="7517">
                  <c:v>0.21365979110790934</c:v>
                </c:pt>
                <c:pt idx="7518">
                  <c:v>0.21365748081935432</c:v>
                </c:pt>
                <c:pt idx="7519">
                  <c:v>0.21365695575377364</c:v>
                </c:pt>
                <c:pt idx="7520">
                  <c:v>0.21365685074065754</c:v>
                </c:pt>
                <c:pt idx="7521">
                  <c:v>0.21365674572754134</c:v>
                </c:pt>
                <c:pt idx="7522">
                  <c:v>0.21300849976162017</c:v>
                </c:pt>
                <c:pt idx="7523">
                  <c:v>0.21296985493488141</c:v>
                </c:pt>
                <c:pt idx="7524">
                  <c:v>0.21296491931842287</c:v>
                </c:pt>
                <c:pt idx="7525">
                  <c:v>0.21296449926595828</c:v>
                </c:pt>
                <c:pt idx="7526">
                  <c:v>0.2129641842266099</c:v>
                </c:pt>
                <c:pt idx="7527">
                  <c:v>0.21292259903261912</c:v>
                </c:pt>
                <c:pt idx="7528">
                  <c:v>0.21291020748491485</c:v>
                </c:pt>
                <c:pt idx="7529">
                  <c:v>0.21290831724882442</c:v>
                </c:pt>
                <c:pt idx="7530">
                  <c:v>0.21290800220947592</c:v>
                </c:pt>
                <c:pt idx="7531">
                  <c:v>0.21290789719635983</c:v>
                </c:pt>
                <c:pt idx="7532">
                  <c:v>0.21290779218324374</c:v>
                </c:pt>
                <c:pt idx="7533">
                  <c:v>0.21290768717012754</c:v>
                </c:pt>
                <c:pt idx="7534">
                  <c:v>0.2128941404781457</c:v>
                </c:pt>
                <c:pt idx="7535">
                  <c:v>0.21248616452194879</c:v>
                </c:pt>
                <c:pt idx="7536">
                  <c:v>0.21246400675444366</c:v>
                </c:pt>
                <c:pt idx="7537">
                  <c:v>0.21246064633472717</c:v>
                </c:pt>
                <c:pt idx="7538">
                  <c:v>0.2124595962035658</c:v>
                </c:pt>
                <c:pt idx="7539">
                  <c:v>0.21245938617733351</c:v>
                </c:pt>
                <c:pt idx="7540">
                  <c:v>0.21245928116421742</c:v>
                </c:pt>
                <c:pt idx="7541">
                  <c:v>0.21233809602819387</c:v>
                </c:pt>
                <c:pt idx="7542">
                  <c:v>0.21233116516252881</c:v>
                </c:pt>
                <c:pt idx="7543">
                  <c:v>0.21232958996578677</c:v>
                </c:pt>
                <c:pt idx="7544">
                  <c:v>0.21232874986085759</c:v>
                </c:pt>
                <c:pt idx="7545">
                  <c:v>0.21231247282785615</c:v>
                </c:pt>
                <c:pt idx="7546">
                  <c:v>0.2120717827656674</c:v>
                </c:pt>
                <c:pt idx="7547">
                  <c:v>0.21205676589005962</c:v>
                </c:pt>
                <c:pt idx="7548">
                  <c:v>0.21205519069331757</c:v>
                </c:pt>
                <c:pt idx="7549">
                  <c:v>0.21205466562773689</c:v>
                </c:pt>
                <c:pt idx="7550">
                  <c:v>0.21193316545236496</c:v>
                </c:pt>
                <c:pt idx="7551">
                  <c:v>0.2119290699408356</c:v>
                </c:pt>
                <c:pt idx="7552">
                  <c:v>0.21192770477032585</c:v>
                </c:pt>
                <c:pt idx="7553">
                  <c:v>0.21192738973097736</c:v>
                </c:pt>
                <c:pt idx="7554">
                  <c:v>0.21175464315493009</c:v>
                </c:pt>
                <c:pt idx="7555">
                  <c:v>0.2116376585435521</c:v>
                </c:pt>
                <c:pt idx="7556">
                  <c:v>0.21162505696961553</c:v>
                </c:pt>
                <c:pt idx="7557">
                  <c:v>0.21162285169417661</c:v>
                </c:pt>
                <c:pt idx="7558">
                  <c:v>0.21162222161547972</c:v>
                </c:pt>
                <c:pt idx="7559">
                  <c:v>0.21162211660236363</c:v>
                </c:pt>
                <c:pt idx="7560">
                  <c:v>0.21161970130069241</c:v>
                </c:pt>
                <c:pt idx="7561">
                  <c:v>0.21154461692265369</c:v>
                </c:pt>
                <c:pt idx="7562">
                  <c:v>0.21154020637177584</c:v>
                </c:pt>
                <c:pt idx="7563">
                  <c:v>0.21153926125373057</c:v>
                </c:pt>
                <c:pt idx="7564">
                  <c:v>0.21153905122749828</c:v>
                </c:pt>
                <c:pt idx="7565">
                  <c:v>0.21153894621438218</c:v>
                </c:pt>
                <c:pt idx="7566">
                  <c:v>0.21153873618814989</c:v>
                </c:pt>
                <c:pt idx="7567">
                  <c:v>0.21095360310502786</c:v>
                </c:pt>
                <c:pt idx="7568">
                  <c:v>0.21087704854336309</c:v>
                </c:pt>
                <c:pt idx="7569">
                  <c:v>0.21086791240225899</c:v>
                </c:pt>
                <c:pt idx="7570">
                  <c:v>0.21086539208747168</c:v>
                </c:pt>
                <c:pt idx="7571">
                  <c:v>0.2108651820612395</c:v>
                </c:pt>
                <c:pt idx="7572">
                  <c:v>0.2108650770481233</c:v>
                </c:pt>
                <c:pt idx="7573">
                  <c:v>0.2108622416939876</c:v>
                </c:pt>
                <c:pt idx="7574">
                  <c:v>0.21082548710333926</c:v>
                </c:pt>
                <c:pt idx="7575">
                  <c:v>0.21082254673608736</c:v>
                </c:pt>
                <c:pt idx="7576">
                  <c:v>0.21082170663115818</c:v>
                </c:pt>
                <c:pt idx="7577">
                  <c:v>0.210821496604926</c:v>
                </c:pt>
                <c:pt idx="7578">
                  <c:v>0.21008178421484847</c:v>
                </c:pt>
                <c:pt idx="7579">
                  <c:v>0.21004408450615486</c:v>
                </c:pt>
                <c:pt idx="7580">
                  <c:v>0.21003799374541876</c:v>
                </c:pt>
                <c:pt idx="7581">
                  <c:v>0.21003641854867672</c:v>
                </c:pt>
                <c:pt idx="7582">
                  <c:v>0.21003631353556063</c:v>
                </c:pt>
                <c:pt idx="7583">
                  <c:v>0.21003610350932833</c:v>
                </c:pt>
                <c:pt idx="7584">
                  <c:v>0.21002161169930122</c:v>
                </c:pt>
                <c:pt idx="7585">
                  <c:v>0.21000365445644165</c:v>
                </c:pt>
                <c:pt idx="7586">
                  <c:v>0.2100021842728157</c:v>
                </c:pt>
                <c:pt idx="7587">
                  <c:v>0.21000155419411881</c:v>
                </c:pt>
                <c:pt idx="7588">
                  <c:v>0.21000134416788652</c:v>
                </c:pt>
                <c:pt idx="7589">
                  <c:v>0.21000113414165433</c:v>
                </c:pt>
                <c:pt idx="7590">
                  <c:v>0.21000102912853813</c:v>
                </c:pt>
                <c:pt idx="7591">
                  <c:v>0.20999262807924712</c:v>
                </c:pt>
                <c:pt idx="7592">
                  <c:v>0.2094685076166013</c:v>
                </c:pt>
                <c:pt idx="7593">
                  <c:v>0.20943794879980504</c:v>
                </c:pt>
                <c:pt idx="7594">
                  <c:v>0.20943416832762407</c:v>
                </c:pt>
                <c:pt idx="7595">
                  <c:v>0.20943374827515959</c:v>
                </c:pt>
                <c:pt idx="7596">
                  <c:v>0.20943364326204339</c:v>
                </c:pt>
                <c:pt idx="7597">
                  <c:v>0.20936118421190808</c:v>
                </c:pt>
                <c:pt idx="7598">
                  <c:v>0.20935057788717815</c:v>
                </c:pt>
                <c:pt idx="7599">
                  <c:v>0.20934868765108761</c:v>
                </c:pt>
                <c:pt idx="7600">
                  <c:v>0.20934805757239083</c:v>
                </c:pt>
                <c:pt idx="7601">
                  <c:v>0.20934795255927463</c:v>
                </c:pt>
                <c:pt idx="7602">
                  <c:v>0.20934784754615854</c:v>
                </c:pt>
                <c:pt idx="7603">
                  <c:v>0.20933608607715104</c:v>
                </c:pt>
                <c:pt idx="7604">
                  <c:v>0.20933598106403495</c:v>
                </c:pt>
                <c:pt idx="7605">
                  <c:v>0.20906452215881766</c:v>
                </c:pt>
                <c:pt idx="7606">
                  <c:v>0.20906441714570145</c:v>
                </c:pt>
                <c:pt idx="7607">
                  <c:v>0.20904498971921592</c:v>
                </c:pt>
                <c:pt idx="7608">
                  <c:v>0.20904162929949954</c:v>
                </c:pt>
                <c:pt idx="7609">
                  <c:v>0.20904120924703495</c:v>
                </c:pt>
                <c:pt idx="7610">
                  <c:v>0.20904110423391886</c:v>
                </c:pt>
                <c:pt idx="7611">
                  <c:v>0.20904089420768657</c:v>
                </c:pt>
                <c:pt idx="7612">
                  <c:v>0.20904078919457036</c:v>
                </c:pt>
                <c:pt idx="7613">
                  <c:v>0.20890143678945505</c:v>
                </c:pt>
                <c:pt idx="7614">
                  <c:v>0.20889587109429963</c:v>
                </c:pt>
                <c:pt idx="7615">
                  <c:v>0.20889450592378989</c:v>
                </c:pt>
                <c:pt idx="7616">
                  <c:v>0.20889366581886082</c:v>
                </c:pt>
                <c:pt idx="7617">
                  <c:v>0.20889356080574462</c:v>
                </c:pt>
                <c:pt idx="7618">
                  <c:v>0.20889345579262852</c:v>
                </c:pt>
                <c:pt idx="7619">
                  <c:v>0.20884283947064985</c:v>
                </c:pt>
                <c:pt idx="7620">
                  <c:v>0.2086842696652812</c:v>
                </c:pt>
                <c:pt idx="7621">
                  <c:v>0.20868416465216511</c:v>
                </c:pt>
                <c:pt idx="7622">
                  <c:v>0.20866977785525409</c:v>
                </c:pt>
                <c:pt idx="7623">
                  <c:v>0.20866872772409273</c:v>
                </c:pt>
                <c:pt idx="7624">
                  <c:v>0.20866830767162814</c:v>
                </c:pt>
                <c:pt idx="7625">
                  <c:v>0.20866809764539596</c:v>
                </c:pt>
                <c:pt idx="7626">
                  <c:v>0.20856675998832253</c:v>
                </c:pt>
                <c:pt idx="7627">
                  <c:v>0.20856129930628331</c:v>
                </c:pt>
                <c:pt idx="7628">
                  <c:v>0.20856014416200586</c:v>
                </c:pt>
                <c:pt idx="7629">
                  <c:v>0.20855961909642518</c:v>
                </c:pt>
                <c:pt idx="7630">
                  <c:v>0.20855951408330897</c:v>
                </c:pt>
                <c:pt idx="7631">
                  <c:v>0.20825382090223066</c:v>
                </c:pt>
                <c:pt idx="7632">
                  <c:v>0.20816119933379684</c:v>
                </c:pt>
                <c:pt idx="7633">
                  <c:v>0.20814870277297637</c:v>
                </c:pt>
                <c:pt idx="7634">
                  <c:v>0.20814765264181501</c:v>
                </c:pt>
                <c:pt idx="7635">
                  <c:v>0.20814733760246651</c:v>
                </c:pt>
                <c:pt idx="7636">
                  <c:v>0.20814712757623433</c:v>
                </c:pt>
                <c:pt idx="7637">
                  <c:v>0.20814271702535647</c:v>
                </c:pt>
                <c:pt idx="7638">
                  <c:v>0.20808621996887411</c:v>
                </c:pt>
                <c:pt idx="7639">
                  <c:v>0.20808296456227382</c:v>
                </c:pt>
                <c:pt idx="7640">
                  <c:v>0.20808222947046084</c:v>
                </c:pt>
                <c:pt idx="7641">
                  <c:v>0.20808201944422855</c:v>
                </c:pt>
                <c:pt idx="7642">
                  <c:v>0.20808191443111246</c:v>
                </c:pt>
                <c:pt idx="7643">
                  <c:v>0.20808180941799626</c:v>
                </c:pt>
                <c:pt idx="7644">
                  <c:v>0.20808170440488016</c:v>
                </c:pt>
                <c:pt idx="7645">
                  <c:v>0.20739964421556256</c:v>
                </c:pt>
                <c:pt idx="7646">
                  <c:v>0.20734209702791884</c:v>
                </c:pt>
                <c:pt idx="7647">
                  <c:v>0.20733464109667299</c:v>
                </c:pt>
                <c:pt idx="7648">
                  <c:v>0.20733338093927933</c:v>
                </c:pt>
                <c:pt idx="7649">
                  <c:v>0.20733317091304704</c:v>
                </c:pt>
                <c:pt idx="7650">
                  <c:v>0.20733306589993095</c:v>
                </c:pt>
                <c:pt idx="7651">
                  <c:v>0.20732865534905309</c:v>
                </c:pt>
                <c:pt idx="7652">
                  <c:v>0.20729788650602465</c:v>
                </c:pt>
                <c:pt idx="7653">
                  <c:v>0.20729505115188884</c:v>
                </c:pt>
                <c:pt idx="7654">
                  <c:v>0.20729442107319207</c:v>
                </c:pt>
                <c:pt idx="7655">
                  <c:v>0.20729421104695978</c:v>
                </c:pt>
                <c:pt idx="7656">
                  <c:v>0.20729410603384357</c:v>
                </c:pt>
                <c:pt idx="7657">
                  <c:v>0.20729400102072748</c:v>
                </c:pt>
                <c:pt idx="7658">
                  <c:v>0.20667190332072471</c:v>
                </c:pt>
                <c:pt idx="7659">
                  <c:v>0.2066344136382634</c:v>
                </c:pt>
                <c:pt idx="7660">
                  <c:v>0.20662937300868878</c:v>
                </c:pt>
                <c:pt idx="7661">
                  <c:v>0.20662905796934039</c:v>
                </c:pt>
                <c:pt idx="7662">
                  <c:v>0.20662895295622419</c:v>
                </c:pt>
                <c:pt idx="7663">
                  <c:v>0.20657676143750359</c:v>
                </c:pt>
                <c:pt idx="7664">
                  <c:v>0.20656520999472838</c:v>
                </c:pt>
                <c:pt idx="7665">
                  <c:v>0.20656321474552175</c:v>
                </c:pt>
                <c:pt idx="7666">
                  <c:v>0.20656268967994107</c:v>
                </c:pt>
                <c:pt idx="7667">
                  <c:v>0.20654903797484303</c:v>
                </c:pt>
                <c:pt idx="7668">
                  <c:v>0.20654893296172694</c:v>
                </c:pt>
                <c:pt idx="7669">
                  <c:v>0.20614085199241383</c:v>
                </c:pt>
                <c:pt idx="7670">
                  <c:v>0.20611438868714704</c:v>
                </c:pt>
                <c:pt idx="7671">
                  <c:v>0.20610913803134012</c:v>
                </c:pt>
                <c:pt idx="7672">
                  <c:v>0.20610840293952715</c:v>
                </c:pt>
                <c:pt idx="7673">
                  <c:v>0.20610798288706256</c:v>
                </c:pt>
                <c:pt idx="7674">
                  <c:v>0.20610787787394647</c:v>
                </c:pt>
                <c:pt idx="7675">
                  <c:v>0.20598018192472245</c:v>
                </c:pt>
                <c:pt idx="7676">
                  <c:v>0.20597440620333485</c:v>
                </c:pt>
                <c:pt idx="7677">
                  <c:v>0.20597398615087026</c:v>
                </c:pt>
                <c:pt idx="7678">
                  <c:v>0.20597335607217337</c:v>
                </c:pt>
                <c:pt idx="7679">
                  <c:v>0.20597325105905728</c:v>
                </c:pt>
                <c:pt idx="7680">
                  <c:v>0.20597314604594119</c:v>
                </c:pt>
                <c:pt idx="7681">
                  <c:v>0.20595613392112677</c:v>
                </c:pt>
                <c:pt idx="7682">
                  <c:v>0.20572100955409334</c:v>
                </c:pt>
                <c:pt idx="7683">
                  <c:v>0.20570599267848555</c:v>
                </c:pt>
                <c:pt idx="7684">
                  <c:v>0.20570378740304662</c:v>
                </c:pt>
                <c:pt idx="7685">
                  <c:v>0.20570357737681433</c:v>
                </c:pt>
                <c:pt idx="7686">
                  <c:v>0.20570347236369824</c:v>
                </c:pt>
                <c:pt idx="7687">
                  <c:v>0.20570326233746594</c:v>
                </c:pt>
                <c:pt idx="7688">
                  <c:v>0.20556664027337013</c:v>
                </c:pt>
                <c:pt idx="7689">
                  <c:v>0.2055618096700278</c:v>
                </c:pt>
                <c:pt idx="7690">
                  <c:v>0.20556107457821482</c:v>
                </c:pt>
                <c:pt idx="7691">
                  <c:v>0.20556096956509873</c:v>
                </c:pt>
                <c:pt idx="7692">
                  <c:v>0.20556086455198253</c:v>
                </c:pt>
                <c:pt idx="7693">
                  <c:v>0.20556075953886643</c:v>
                </c:pt>
                <c:pt idx="7694">
                  <c:v>0.20539651902522627</c:v>
                </c:pt>
                <c:pt idx="7695">
                  <c:v>0.20528215974175179</c:v>
                </c:pt>
                <c:pt idx="7696">
                  <c:v>0.20528205472863559</c:v>
                </c:pt>
                <c:pt idx="7697">
                  <c:v>0.20527155341702175</c:v>
                </c:pt>
                <c:pt idx="7698">
                  <c:v>0.20527008323339591</c:v>
                </c:pt>
                <c:pt idx="7699">
                  <c:v>0.2052699782202797</c:v>
                </c:pt>
                <c:pt idx="7700">
                  <c:v>0.20526966318093132</c:v>
                </c:pt>
                <c:pt idx="7701">
                  <c:v>0.20526955816781511</c:v>
                </c:pt>
                <c:pt idx="7702">
                  <c:v>0.20526945315469902</c:v>
                </c:pt>
                <c:pt idx="7703">
                  <c:v>0.20526693283991171</c:v>
                </c:pt>
                <c:pt idx="7704">
                  <c:v>0.20518481258309162</c:v>
                </c:pt>
                <c:pt idx="7705">
                  <c:v>0.20518176720272363</c:v>
                </c:pt>
                <c:pt idx="7706">
                  <c:v>0.205179771953517</c:v>
                </c:pt>
                <c:pt idx="7707">
                  <c:v>0.20517945691416861</c:v>
                </c:pt>
                <c:pt idx="7708">
                  <c:v>0.20517935190105241</c:v>
                </c:pt>
                <c:pt idx="7709">
                  <c:v>0.20517924688793632</c:v>
                </c:pt>
                <c:pt idx="7710">
                  <c:v>0.20459642409336931</c:v>
                </c:pt>
                <c:pt idx="7711">
                  <c:v>0.20452921569904081</c:v>
                </c:pt>
                <c:pt idx="7712">
                  <c:v>0.20451871438742697</c:v>
                </c:pt>
                <c:pt idx="7713">
                  <c:v>0.20451797929561399</c:v>
                </c:pt>
                <c:pt idx="7714">
                  <c:v>0.20451766425626561</c:v>
                </c:pt>
                <c:pt idx="7715">
                  <c:v>0.20451745423003331</c:v>
                </c:pt>
                <c:pt idx="7716">
                  <c:v>0.20451461887589761</c:v>
                </c:pt>
                <c:pt idx="7717">
                  <c:v>0.2044771291934363</c:v>
                </c:pt>
                <c:pt idx="7718">
                  <c:v>0.20447523895734576</c:v>
                </c:pt>
                <c:pt idx="7719">
                  <c:v>0.2044741888261844</c:v>
                </c:pt>
                <c:pt idx="7720">
                  <c:v>0.20447397879995211</c:v>
                </c:pt>
                <c:pt idx="7721">
                  <c:v>0.20447376877371981</c:v>
                </c:pt>
                <c:pt idx="7722">
                  <c:v>0.20376671546276126</c:v>
                </c:pt>
                <c:pt idx="7723">
                  <c:v>0.20372849068848697</c:v>
                </c:pt>
                <c:pt idx="7724">
                  <c:v>0.20372838567537088</c:v>
                </c:pt>
                <c:pt idx="7725">
                  <c:v>0.20372082473100894</c:v>
                </c:pt>
                <c:pt idx="7726">
                  <c:v>0.20372071971789274</c:v>
                </c:pt>
                <c:pt idx="7727">
                  <c:v>0.20371956457361529</c:v>
                </c:pt>
                <c:pt idx="7728">
                  <c:v>0.2037191445211507</c:v>
                </c:pt>
                <c:pt idx="7729">
                  <c:v>0.20371903950803461</c:v>
                </c:pt>
                <c:pt idx="7730">
                  <c:v>0.20369908701596828</c:v>
                </c:pt>
                <c:pt idx="7731">
                  <c:v>0.20368291499608304</c:v>
                </c:pt>
                <c:pt idx="7732">
                  <c:v>0.20368154982557318</c:v>
                </c:pt>
                <c:pt idx="7733">
                  <c:v>0.20368028966817953</c:v>
                </c:pt>
                <c:pt idx="7734">
                  <c:v>0.20368007964194723</c:v>
                </c:pt>
                <c:pt idx="7735">
                  <c:v>0.20367986961571505</c:v>
                </c:pt>
                <c:pt idx="7736">
                  <c:v>0.20367976460259885</c:v>
                </c:pt>
                <c:pt idx="7737">
                  <c:v>0.20367220365823691</c:v>
                </c:pt>
                <c:pt idx="7738">
                  <c:v>0.20314976340544932</c:v>
                </c:pt>
                <c:pt idx="7739">
                  <c:v>0.20312193492967268</c:v>
                </c:pt>
                <c:pt idx="7740">
                  <c:v>0.20311773440502723</c:v>
                </c:pt>
                <c:pt idx="7741">
                  <c:v>0.20311752437879493</c:v>
                </c:pt>
                <c:pt idx="7742">
                  <c:v>0.20311741936567873</c:v>
                </c:pt>
                <c:pt idx="7743">
                  <c:v>0.20311731435256264</c:v>
                </c:pt>
                <c:pt idx="7744">
                  <c:v>0.20301986218078638</c:v>
                </c:pt>
                <c:pt idx="7745">
                  <c:v>0.20301020097410172</c:v>
                </c:pt>
                <c:pt idx="7746">
                  <c:v>0.20300894081670806</c:v>
                </c:pt>
                <c:pt idx="7747">
                  <c:v>0.20300810071177888</c:v>
                </c:pt>
                <c:pt idx="7748">
                  <c:v>0.2030077856724305</c:v>
                </c:pt>
                <c:pt idx="7749">
                  <c:v>0.20300768065931429</c:v>
                </c:pt>
                <c:pt idx="7750">
                  <c:v>0.20299759940016504</c:v>
                </c:pt>
                <c:pt idx="7751">
                  <c:v>0.20272204498341839</c:v>
                </c:pt>
                <c:pt idx="7752">
                  <c:v>0.20270272257004895</c:v>
                </c:pt>
                <c:pt idx="7753">
                  <c:v>0.20269925713721648</c:v>
                </c:pt>
                <c:pt idx="7754">
                  <c:v>0.20269894209786798</c:v>
                </c:pt>
                <c:pt idx="7755">
                  <c:v>0.20269883708475189</c:v>
                </c:pt>
                <c:pt idx="7756">
                  <c:v>0.20254814326309356</c:v>
                </c:pt>
                <c:pt idx="7757">
                  <c:v>0.20254257756793825</c:v>
                </c:pt>
                <c:pt idx="7758">
                  <c:v>0.20254100237119621</c:v>
                </c:pt>
                <c:pt idx="7759">
                  <c:v>0.20254047730561542</c:v>
                </c:pt>
                <c:pt idx="7760">
                  <c:v>0.20254037229249933</c:v>
                </c:pt>
                <c:pt idx="7761">
                  <c:v>0.2024888108524755</c:v>
                </c:pt>
                <c:pt idx="7762">
                  <c:v>0.2023252004175321</c:v>
                </c:pt>
                <c:pt idx="7763">
                  <c:v>0.20231165372555027</c:v>
                </c:pt>
                <c:pt idx="7764">
                  <c:v>0.20231018354192443</c:v>
                </c:pt>
                <c:pt idx="7765">
                  <c:v>0.20230944845011145</c:v>
                </c:pt>
                <c:pt idx="7766">
                  <c:v>0.20230913341076295</c:v>
                </c:pt>
                <c:pt idx="7767">
                  <c:v>0.202194354074824</c:v>
                </c:pt>
                <c:pt idx="7768">
                  <c:v>0.20219109866822371</c:v>
                </c:pt>
                <c:pt idx="7769">
                  <c:v>0.20218994352394615</c:v>
                </c:pt>
                <c:pt idx="7770">
                  <c:v>0.20218962848459776</c:v>
                </c:pt>
                <c:pt idx="7771">
                  <c:v>0.20218952347148156</c:v>
                </c:pt>
                <c:pt idx="7772">
                  <c:v>0.20188183504119661</c:v>
                </c:pt>
                <c:pt idx="7773">
                  <c:v>0.20179141874820161</c:v>
                </c:pt>
                <c:pt idx="7774">
                  <c:v>0.20178039237100709</c:v>
                </c:pt>
                <c:pt idx="7775">
                  <c:v>0.201780287357891</c:v>
                </c:pt>
                <c:pt idx="7776">
                  <c:v>0.20177923722672964</c:v>
                </c:pt>
                <c:pt idx="7777">
                  <c:v>0.20177892218738125</c:v>
                </c:pt>
                <c:pt idx="7778">
                  <c:v>0.20177881717426505</c:v>
                </c:pt>
                <c:pt idx="7779">
                  <c:v>0.20177398657092271</c:v>
                </c:pt>
                <c:pt idx="7780">
                  <c:v>0.20171139875370436</c:v>
                </c:pt>
                <c:pt idx="7781">
                  <c:v>0.20170866841268476</c:v>
                </c:pt>
                <c:pt idx="7782">
                  <c:v>0.20170751326840719</c:v>
                </c:pt>
                <c:pt idx="7783">
                  <c:v>0.2017071982290588</c:v>
                </c:pt>
                <c:pt idx="7784">
                  <c:v>0.20170709321594271</c:v>
                </c:pt>
                <c:pt idx="7785">
                  <c:v>0.20102272273806998</c:v>
                </c:pt>
                <c:pt idx="7786">
                  <c:v>0.20097105628492995</c:v>
                </c:pt>
                <c:pt idx="7787">
                  <c:v>0.20096423043238099</c:v>
                </c:pt>
                <c:pt idx="7788">
                  <c:v>0.20096297027498733</c:v>
                </c:pt>
                <c:pt idx="7789">
                  <c:v>0.20096234019629056</c:v>
                </c:pt>
                <c:pt idx="7790">
                  <c:v>0.20095635444867066</c:v>
                </c:pt>
                <c:pt idx="7791">
                  <c:v>0.20092212017280964</c:v>
                </c:pt>
                <c:pt idx="7792">
                  <c:v>0.20092012492360301</c:v>
                </c:pt>
                <c:pt idx="7793">
                  <c:v>0.20091917980555773</c:v>
                </c:pt>
                <c:pt idx="7794">
                  <c:v>0.20091886476620935</c:v>
                </c:pt>
                <c:pt idx="7795">
                  <c:v>0.20091875975309315</c:v>
                </c:pt>
                <c:pt idx="7796">
                  <c:v>0.20029781719736794</c:v>
                </c:pt>
                <c:pt idx="7797">
                  <c:v>0.20026599822317803</c:v>
                </c:pt>
                <c:pt idx="7798">
                  <c:v>0.20026158767230029</c:v>
                </c:pt>
                <c:pt idx="7799">
                  <c:v>0.20026074756737111</c:v>
                </c:pt>
                <c:pt idx="7800">
                  <c:v>0.20026032751490663</c:v>
                </c:pt>
                <c:pt idx="7801">
                  <c:v>0.20026022250179043</c:v>
                </c:pt>
                <c:pt idx="7802">
                  <c:v>0.20019805473703667</c:v>
                </c:pt>
                <c:pt idx="7803">
                  <c:v>0.20018597822868078</c:v>
                </c:pt>
                <c:pt idx="7804">
                  <c:v>0.20018524313686781</c:v>
                </c:pt>
                <c:pt idx="7805">
                  <c:v>0.20018450804505483</c:v>
                </c:pt>
                <c:pt idx="7806">
                  <c:v>0.20017484683837006</c:v>
                </c:pt>
                <c:pt idx="7807">
                  <c:v>0.19977369673472212</c:v>
                </c:pt>
                <c:pt idx="7808">
                  <c:v>0.19975122392786859</c:v>
                </c:pt>
                <c:pt idx="7809">
                  <c:v>0.19974712841633924</c:v>
                </c:pt>
                <c:pt idx="7810">
                  <c:v>0.19974639332452626</c:v>
                </c:pt>
                <c:pt idx="7811">
                  <c:v>0.19974607828517776</c:v>
                </c:pt>
                <c:pt idx="7812">
                  <c:v>0.1995733317091305</c:v>
                </c:pt>
                <c:pt idx="7813">
                  <c:v>0.19956640084346533</c:v>
                </c:pt>
                <c:pt idx="7814">
                  <c:v>0.19956524569918788</c:v>
                </c:pt>
                <c:pt idx="7815">
                  <c:v>0.19956493065983938</c:v>
                </c:pt>
                <c:pt idx="7816">
                  <c:v>0.19956482564672329</c:v>
                </c:pt>
                <c:pt idx="7817">
                  <c:v>0.19956472063360708</c:v>
                </c:pt>
                <c:pt idx="7818">
                  <c:v>0.19955127895474145</c:v>
                </c:pt>
                <c:pt idx="7819">
                  <c:v>0.1993196200205406</c:v>
                </c:pt>
                <c:pt idx="7820">
                  <c:v>0.19930596831544256</c:v>
                </c:pt>
                <c:pt idx="7821">
                  <c:v>0.19930344800065525</c:v>
                </c:pt>
                <c:pt idx="7822">
                  <c:v>0.19930281792195848</c:v>
                </c:pt>
                <c:pt idx="7823">
                  <c:v>0.19930250288261009</c:v>
                </c:pt>
                <c:pt idx="7824">
                  <c:v>0.19914267291984766</c:v>
                </c:pt>
                <c:pt idx="7825">
                  <c:v>0.19913931250013128</c:v>
                </c:pt>
                <c:pt idx="7826">
                  <c:v>0.19913836738208601</c:v>
                </c:pt>
                <c:pt idx="7827">
                  <c:v>0.19913815735585372</c:v>
                </c:pt>
                <c:pt idx="7828">
                  <c:v>0.1989667759503162</c:v>
                </c:pt>
                <c:pt idx="7829">
                  <c:v>0.19884758606349928</c:v>
                </c:pt>
                <c:pt idx="7830">
                  <c:v>0.19883813488304691</c:v>
                </c:pt>
                <c:pt idx="7831">
                  <c:v>0.19883582459449189</c:v>
                </c:pt>
                <c:pt idx="7832">
                  <c:v>0.19883529952891121</c:v>
                </c:pt>
                <c:pt idx="7833">
                  <c:v>0.19883498448956272</c:v>
                </c:pt>
                <c:pt idx="7834">
                  <c:v>0.1988326742010077</c:v>
                </c:pt>
                <c:pt idx="7835">
                  <c:v>0.19874446318345163</c:v>
                </c:pt>
                <c:pt idx="7836">
                  <c:v>0.1987420478817804</c:v>
                </c:pt>
                <c:pt idx="7837">
                  <c:v>0.19874110276373524</c:v>
                </c:pt>
                <c:pt idx="7838">
                  <c:v>0.19874047268503836</c:v>
                </c:pt>
                <c:pt idx="7839">
                  <c:v>0.19817518708086646</c:v>
                </c:pt>
                <c:pt idx="7840">
                  <c:v>0.19810619346356362</c:v>
                </c:pt>
                <c:pt idx="7841">
                  <c:v>0.19809926259789845</c:v>
                </c:pt>
                <c:pt idx="7842">
                  <c:v>0.19809821246673709</c:v>
                </c:pt>
                <c:pt idx="7843">
                  <c:v>0.19809800244050479</c:v>
                </c:pt>
                <c:pt idx="7844">
                  <c:v>0.1980920166928849</c:v>
                </c:pt>
                <c:pt idx="7845">
                  <c:v>0.19805032648577803</c:v>
                </c:pt>
                <c:pt idx="7846">
                  <c:v>0.1980484362496876</c:v>
                </c:pt>
                <c:pt idx="7847">
                  <c:v>0.19804770115787462</c:v>
                </c:pt>
                <c:pt idx="7848">
                  <c:v>0.19804749113164233</c:v>
                </c:pt>
                <c:pt idx="7849">
                  <c:v>0.19804728110541003</c:v>
                </c:pt>
                <c:pt idx="7850">
                  <c:v>0.19731838506629473</c:v>
                </c:pt>
                <c:pt idx="7851">
                  <c:v>0.1972816304756464</c:v>
                </c:pt>
                <c:pt idx="7852">
                  <c:v>0.19727532968867811</c:v>
                </c:pt>
                <c:pt idx="7853">
                  <c:v>0.19727396451816837</c:v>
                </c:pt>
                <c:pt idx="7854">
                  <c:v>0.19727354446570378</c:v>
                </c:pt>
                <c:pt idx="7855">
                  <c:v>0.19724498089811415</c:v>
                </c:pt>
                <c:pt idx="7856">
                  <c:v>0.19722565848474471</c:v>
                </c:pt>
                <c:pt idx="7857">
                  <c:v>0.19722439832735106</c:v>
                </c:pt>
                <c:pt idx="7858">
                  <c:v>0.19722366323553808</c:v>
                </c:pt>
                <c:pt idx="7859">
                  <c:v>0.19722345320930579</c:v>
                </c:pt>
                <c:pt idx="7860">
                  <c:v>0.19721589226494385</c:v>
                </c:pt>
                <c:pt idx="7861">
                  <c:v>0.19671350951733868</c:v>
                </c:pt>
                <c:pt idx="7862">
                  <c:v>0.19668851639569784</c:v>
                </c:pt>
                <c:pt idx="7863">
                  <c:v>0.19668305571365863</c:v>
                </c:pt>
                <c:pt idx="7864">
                  <c:v>0.19668211059561336</c:v>
                </c:pt>
                <c:pt idx="7865">
                  <c:v>0.19668190056938106</c:v>
                </c:pt>
                <c:pt idx="7866">
                  <c:v>0.19668179555626497</c:v>
                </c:pt>
                <c:pt idx="7867">
                  <c:v>0.19668169054314888</c:v>
                </c:pt>
                <c:pt idx="7868">
                  <c:v>0.19656155553828669</c:v>
                </c:pt>
                <c:pt idx="7869">
                  <c:v>0.19655294446276339</c:v>
                </c:pt>
                <c:pt idx="7870">
                  <c:v>0.19655168430536973</c:v>
                </c:pt>
                <c:pt idx="7871">
                  <c:v>0.19655115923978905</c:v>
                </c:pt>
                <c:pt idx="7872">
                  <c:v>0.19655105422667296</c:v>
                </c:pt>
                <c:pt idx="7873">
                  <c:v>0.19653960779701385</c:v>
                </c:pt>
                <c:pt idx="7874">
                  <c:v>0.19626594361635763</c:v>
                </c:pt>
                <c:pt idx="7875">
                  <c:v>0.19624777634726576</c:v>
                </c:pt>
                <c:pt idx="7876">
                  <c:v>0.19624431091443317</c:v>
                </c:pt>
                <c:pt idx="7877">
                  <c:v>0.19624420590131708</c:v>
                </c:pt>
                <c:pt idx="7878">
                  <c:v>0.1962435758226202</c:v>
                </c:pt>
                <c:pt idx="7879">
                  <c:v>0.19624305075703952</c:v>
                </c:pt>
                <c:pt idx="7880">
                  <c:v>0.196036699983828</c:v>
                </c:pt>
                <c:pt idx="7881">
                  <c:v>0.19603249945918244</c:v>
                </c:pt>
                <c:pt idx="7882">
                  <c:v>0.19603134431490488</c:v>
                </c:pt>
                <c:pt idx="7883">
                  <c:v>0.19603050420997581</c:v>
                </c:pt>
                <c:pt idx="7884">
                  <c:v>0.19603029418374351</c:v>
                </c:pt>
                <c:pt idx="7885">
                  <c:v>0.19598009791422943</c:v>
                </c:pt>
                <c:pt idx="7886">
                  <c:v>0.19582530858104175</c:v>
                </c:pt>
                <c:pt idx="7887">
                  <c:v>0.19581207692840841</c:v>
                </c:pt>
                <c:pt idx="7888">
                  <c:v>0.19580966162673719</c:v>
                </c:pt>
                <c:pt idx="7889">
                  <c:v>0.19580892653492421</c:v>
                </c:pt>
                <c:pt idx="7890">
                  <c:v>0.19580882152180812</c:v>
                </c:pt>
                <c:pt idx="7891">
                  <c:v>0.19567198943148001</c:v>
                </c:pt>
                <c:pt idx="7892">
                  <c:v>0.19566957412980879</c:v>
                </c:pt>
                <c:pt idx="7893">
                  <c:v>0.19566852399864743</c:v>
                </c:pt>
                <c:pt idx="7894">
                  <c:v>0.19566831397241513</c:v>
                </c:pt>
                <c:pt idx="7895">
                  <c:v>0.19566820895929904</c:v>
                </c:pt>
                <c:pt idx="7896">
                  <c:v>0.19566810394618284</c:v>
                </c:pt>
                <c:pt idx="7897">
                  <c:v>0.19566799893306674</c:v>
                </c:pt>
                <c:pt idx="7898">
                  <c:v>0.19535684506994921</c:v>
                </c:pt>
                <c:pt idx="7899">
                  <c:v>0.19526590371137353</c:v>
                </c:pt>
                <c:pt idx="7900">
                  <c:v>0.19525676757026955</c:v>
                </c:pt>
                <c:pt idx="7901">
                  <c:v>0.19525550741287589</c:v>
                </c:pt>
                <c:pt idx="7902">
                  <c:v>0.19525540239975969</c:v>
                </c:pt>
                <c:pt idx="7903">
                  <c:v>0.19525267205874008</c:v>
                </c:pt>
                <c:pt idx="7904">
                  <c:v>0.19518493859883101</c:v>
                </c:pt>
                <c:pt idx="7905">
                  <c:v>0.19518325838897277</c:v>
                </c:pt>
                <c:pt idx="7906">
                  <c:v>0.19518273332339209</c:v>
                </c:pt>
                <c:pt idx="7907">
                  <c:v>0.1951823132709275</c:v>
                </c:pt>
                <c:pt idx="7908">
                  <c:v>0.19518210324469532</c:v>
                </c:pt>
                <c:pt idx="7909">
                  <c:v>0.19451243460308187</c:v>
                </c:pt>
                <c:pt idx="7910">
                  <c:v>0.19445898292696762</c:v>
                </c:pt>
                <c:pt idx="7911">
                  <c:v>0.19445215707441854</c:v>
                </c:pt>
                <c:pt idx="7912">
                  <c:v>0.19445110694325718</c:v>
                </c:pt>
                <c:pt idx="7913">
                  <c:v>0.19445089691702488</c:v>
                </c:pt>
                <c:pt idx="7914">
                  <c:v>0.19445079190390879</c:v>
                </c:pt>
                <c:pt idx="7915">
                  <c:v>0.19444155074968861</c:v>
                </c:pt>
                <c:pt idx="7916">
                  <c:v>0.19440742148694368</c:v>
                </c:pt>
                <c:pt idx="7917">
                  <c:v>0.19440595130331784</c:v>
                </c:pt>
                <c:pt idx="7918">
                  <c:v>0.19440479615904027</c:v>
                </c:pt>
                <c:pt idx="7919">
                  <c:v>0.19440469114592418</c:v>
                </c:pt>
                <c:pt idx="7920">
                  <c:v>0.19440458613280798</c:v>
                </c:pt>
                <c:pt idx="7921">
                  <c:v>0.19440437610657568</c:v>
                </c:pt>
                <c:pt idx="7922">
                  <c:v>0.19380212588552315</c:v>
                </c:pt>
                <c:pt idx="7923">
                  <c:v>0.19380202087240694</c:v>
                </c:pt>
                <c:pt idx="7924">
                  <c:v>0.19377240717365596</c:v>
                </c:pt>
                <c:pt idx="7925">
                  <c:v>0.19376694649161685</c:v>
                </c:pt>
                <c:pt idx="7926">
                  <c:v>0.19376631641291997</c:v>
                </c:pt>
                <c:pt idx="7927">
                  <c:v>0.19376558132110699</c:v>
                </c:pt>
                <c:pt idx="7928">
                  <c:v>0.19366119828366568</c:v>
                </c:pt>
                <c:pt idx="7929">
                  <c:v>0.19364649644740628</c:v>
                </c:pt>
                <c:pt idx="7930">
                  <c:v>0.19364586636870951</c:v>
                </c:pt>
                <c:pt idx="7931">
                  <c:v>0.19364513127689653</c:v>
                </c:pt>
                <c:pt idx="7932">
                  <c:v>0.19364492125066424</c:v>
                </c:pt>
                <c:pt idx="7933">
                  <c:v>0.19364481623754803</c:v>
                </c:pt>
                <c:pt idx="7934">
                  <c:v>0.19363221466361147</c:v>
                </c:pt>
                <c:pt idx="7935">
                  <c:v>0.19324807668477795</c:v>
                </c:pt>
                <c:pt idx="7936">
                  <c:v>0.19322591891727281</c:v>
                </c:pt>
                <c:pt idx="7937">
                  <c:v>0.19322276852378861</c:v>
                </c:pt>
                <c:pt idx="7938">
                  <c:v>0.19322192841885955</c:v>
                </c:pt>
                <c:pt idx="7939">
                  <c:v>0.19322161337951105</c:v>
                </c:pt>
                <c:pt idx="7940">
                  <c:v>0.19322150836639496</c:v>
                </c:pt>
                <c:pt idx="7941">
                  <c:v>0.19298701407805829</c:v>
                </c:pt>
                <c:pt idx="7942">
                  <c:v>0.19298081830420621</c:v>
                </c:pt>
                <c:pt idx="7943">
                  <c:v>0.19297997819927704</c:v>
                </c:pt>
                <c:pt idx="7944">
                  <c:v>0.19297945313369635</c:v>
                </c:pt>
                <c:pt idx="7945">
                  <c:v>0.19297924310746417</c:v>
                </c:pt>
                <c:pt idx="7946">
                  <c:v>0.19296517134990165</c:v>
                </c:pt>
                <c:pt idx="7947">
                  <c:v>0.19296506633678545</c:v>
                </c:pt>
                <c:pt idx="7948">
                  <c:v>0.19273382745504919</c:v>
                </c:pt>
                <c:pt idx="7949">
                  <c:v>0.19272122588111251</c:v>
                </c:pt>
                <c:pt idx="7950">
                  <c:v>0.19271797047451222</c:v>
                </c:pt>
                <c:pt idx="7951">
                  <c:v>0.19271744540893154</c:v>
                </c:pt>
                <c:pt idx="7952">
                  <c:v>0.19271734039581545</c:v>
                </c:pt>
                <c:pt idx="7953">
                  <c:v>0.19271723538269925</c:v>
                </c:pt>
                <c:pt idx="7954">
                  <c:v>0.19251035954390705</c:v>
                </c:pt>
                <c:pt idx="7955">
                  <c:v>0.19250752418977135</c:v>
                </c:pt>
                <c:pt idx="7956">
                  <c:v>0.19250626403237769</c:v>
                </c:pt>
                <c:pt idx="7957">
                  <c:v>0.19250563395368081</c:v>
                </c:pt>
                <c:pt idx="7958">
                  <c:v>0.19250521390121622</c:v>
                </c:pt>
                <c:pt idx="7959">
                  <c:v>0.19250510888810013</c:v>
                </c:pt>
                <c:pt idx="7960">
                  <c:v>0.19234443882040864</c:v>
                </c:pt>
                <c:pt idx="7961">
                  <c:v>0.19223606528455406</c:v>
                </c:pt>
                <c:pt idx="7962">
                  <c:v>0.19222881937954051</c:v>
                </c:pt>
                <c:pt idx="7963">
                  <c:v>0.19222703415656617</c:v>
                </c:pt>
                <c:pt idx="7964">
                  <c:v>0.19222661410410158</c:v>
                </c:pt>
                <c:pt idx="7965">
                  <c:v>0.19211834558136309</c:v>
                </c:pt>
                <c:pt idx="7966">
                  <c:v>0.19211603529280807</c:v>
                </c:pt>
                <c:pt idx="7967">
                  <c:v>0.19211540521411119</c:v>
                </c:pt>
                <c:pt idx="7968">
                  <c:v>0.19211519518787901</c:v>
                </c:pt>
                <c:pt idx="7969">
                  <c:v>0.1921150901747628</c:v>
                </c:pt>
                <c:pt idx="7970">
                  <c:v>0.1915498045705909</c:v>
                </c:pt>
                <c:pt idx="7971">
                  <c:v>0.19148816187141771</c:v>
                </c:pt>
                <c:pt idx="7972">
                  <c:v>0.19148049591393967</c:v>
                </c:pt>
                <c:pt idx="7973">
                  <c:v>0.19147934076966211</c:v>
                </c:pt>
                <c:pt idx="7974">
                  <c:v>0.19147913074342982</c:v>
                </c:pt>
                <c:pt idx="7975">
                  <c:v>0.19147892071719763</c:v>
                </c:pt>
                <c:pt idx="7976">
                  <c:v>0.19147566531059734</c:v>
                </c:pt>
                <c:pt idx="7977">
                  <c:v>0.19143208486739993</c:v>
                </c:pt>
                <c:pt idx="7978">
                  <c:v>0.19143071969689018</c:v>
                </c:pt>
                <c:pt idx="7979">
                  <c:v>0.19143029964442559</c:v>
                </c:pt>
                <c:pt idx="7980">
                  <c:v>0.1914301946313095</c:v>
                </c:pt>
                <c:pt idx="7981">
                  <c:v>0.1914300896181933</c:v>
                </c:pt>
                <c:pt idx="7982">
                  <c:v>0.19142998460507721</c:v>
                </c:pt>
                <c:pt idx="7983">
                  <c:v>0.19072587166137045</c:v>
                </c:pt>
                <c:pt idx="7984">
                  <c:v>0.19069268751667079</c:v>
                </c:pt>
                <c:pt idx="7985">
                  <c:v>0.19068733184774778</c:v>
                </c:pt>
                <c:pt idx="7986">
                  <c:v>0.19068691179528319</c:v>
                </c:pt>
                <c:pt idx="7987">
                  <c:v>0.1906865967559348</c:v>
                </c:pt>
                <c:pt idx="7988">
                  <c:v>0.19064102106353087</c:v>
                </c:pt>
                <c:pt idx="7989">
                  <c:v>0.19061602794188992</c:v>
                </c:pt>
                <c:pt idx="7990">
                  <c:v>0.19061476778449626</c:v>
                </c:pt>
                <c:pt idx="7991">
                  <c:v>0.19061403269268329</c:v>
                </c:pt>
                <c:pt idx="7992">
                  <c:v>0.1906139276795672</c:v>
                </c:pt>
                <c:pt idx="7993">
                  <c:v>0.19061382266645099</c:v>
                </c:pt>
                <c:pt idx="7994">
                  <c:v>0.19060594668274067</c:v>
                </c:pt>
                <c:pt idx="7995">
                  <c:v>0.19010440404006457</c:v>
                </c:pt>
                <c:pt idx="7996">
                  <c:v>0.19007972595777212</c:v>
                </c:pt>
                <c:pt idx="7997">
                  <c:v>0.19007636553805574</c:v>
                </c:pt>
                <c:pt idx="7998">
                  <c:v>0.19007594548559115</c:v>
                </c:pt>
                <c:pt idx="7999">
                  <c:v>0.19007584047247505</c:v>
                </c:pt>
                <c:pt idx="8000">
                  <c:v>0.18988419153552283</c:v>
                </c:pt>
                <c:pt idx="8001">
                  <c:v>0.18987432030260576</c:v>
                </c:pt>
                <c:pt idx="8002">
                  <c:v>0.1898730601452121</c:v>
                </c:pt>
                <c:pt idx="8003">
                  <c:v>0.18987232505339913</c:v>
                </c:pt>
                <c:pt idx="8004">
                  <c:v>0.18987222004028304</c:v>
                </c:pt>
                <c:pt idx="8005">
                  <c:v>0.18987211502716694</c:v>
                </c:pt>
                <c:pt idx="8006">
                  <c:v>0.1898618237417854</c:v>
                </c:pt>
                <c:pt idx="8007">
                  <c:v>0.18959813580716234</c:v>
                </c:pt>
                <c:pt idx="8008">
                  <c:v>0.1895816487479286</c:v>
                </c:pt>
                <c:pt idx="8009">
                  <c:v>0.18957860336756061</c:v>
                </c:pt>
                <c:pt idx="8010">
                  <c:v>0.18957776326263154</c:v>
                </c:pt>
                <c:pt idx="8011">
                  <c:v>0.18957755323639924</c:v>
                </c:pt>
                <c:pt idx="8012">
                  <c:v>0.18957744822328304</c:v>
                </c:pt>
                <c:pt idx="8013">
                  <c:v>0.18928971228506442</c:v>
                </c:pt>
                <c:pt idx="8014">
                  <c:v>0.18928498669483818</c:v>
                </c:pt>
                <c:pt idx="8015">
                  <c:v>0.18928404157679291</c:v>
                </c:pt>
                <c:pt idx="8016">
                  <c:v>0.18928362152432843</c:v>
                </c:pt>
                <c:pt idx="8017">
                  <c:v>0.18928351651121222</c:v>
                </c:pt>
                <c:pt idx="8018">
                  <c:v>0.18928341149809613</c:v>
                </c:pt>
                <c:pt idx="8019">
                  <c:v>0.18928330648497993</c:v>
                </c:pt>
                <c:pt idx="8020">
                  <c:v>0.18923962102866643</c:v>
                </c:pt>
                <c:pt idx="8021">
                  <c:v>0.18908420161678197</c:v>
                </c:pt>
                <c:pt idx="8022">
                  <c:v>0.18907307022647124</c:v>
                </c:pt>
                <c:pt idx="8023">
                  <c:v>0.18907023487233554</c:v>
                </c:pt>
                <c:pt idx="8024">
                  <c:v>0.18906970980675486</c:v>
                </c:pt>
                <c:pt idx="8025">
                  <c:v>0.18906949978052257</c:v>
                </c:pt>
                <c:pt idx="8026">
                  <c:v>0.18889517800773314</c:v>
                </c:pt>
                <c:pt idx="8027">
                  <c:v>0.18889108249620379</c:v>
                </c:pt>
                <c:pt idx="8028">
                  <c:v>0.18889034740439081</c:v>
                </c:pt>
                <c:pt idx="8029">
                  <c:v>0.18888961231257784</c:v>
                </c:pt>
                <c:pt idx="8030">
                  <c:v>0.18888950729946175</c:v>
                </c:pt>
                <c:pt idx="8031">
                  <c:v>0.18859935605957179</c:v>
                </c:pt>
                <c:pt idx="8032">
                  <c:v>0.1885146104748483</c:v>
                </c:pt>
                <c:pt idx="8033">
                  <c:v>0.18850610441244109</c:v>
                </c:pt>
                <c:pt idx="8034">
                  <c:v>0.188505999399325</c:v>
                </c:pt>
                <c:pt idx="8035">
                  <c:v>0.18850452921569905</c:v>
                </c:pt>
                <c:pt idx="8036">
                  <c:v>0.18850358409765378</c:v>
                </c:pt>
                <c:pt idx="8037">
                  <c:v>0.18850347908453768</c:v>
                </c:pt>
                <c:pt idx="8038">
                  <c:v>0.18850337407142148</c:v>
                </c:pt>
                <c:pt idx="8039">
                  <c:v>0.1884212538146014</c:v>
                </c:pt>
                <c:pt idx="8040">
                  <c:v>0.18841925856539476</c:v>
                </c:pt>
                <c:pt idx="8041">
                  <c:v>0.1884184184604657</c:v>
                </c:pt>
                <c:pt idx="8042">
                  <c:v>0.1884182084342334</c:v>
                </c:pt>
                <c:pt idx="8043">
                  <c:v>0.18841799840800111</c:v>
                </c:pt>
                <c:pt idx="8044">
                  <c:v>0.18841789339488502</c:v>
                </c:pt>
                <c:pt idx="8045">
                  <c:v>0.18775830601242094</c:v>
                </c:pt>
                <c:pt idx="8046">
                  <c:v>0.18770968493964901</c:v>
                </c:pt>
                <c:pt idx="8047">
                  <c:v>0.18770411924449359</c:v>
                </c:pt>
                <c:pt idx="8048">
                  <c:v>0.18770306911333223</c:v>
                </c:pt>
                <c:pt idx="8049">
                  <c:v>0.18770264906086775</c:v>
                </c:pt>
                <c:pt idx="8050">
                  <c:v>0.18770254404775155</c:v>
                </c:pt>
                <c:pt idx="8051">
                  <c:v>0.18769907861491897</c:v>
                </c:pt>
                <c:pt idx="8052">
                  <c:v>0.18765938365701873</c:v>
                </c:pt>
                <c:pt idx="8053">
                  <c:v>0.18765791347339278</c:v>
                </c:pt>
                <c:pt idx="8054">
                  <c:v>0.18765759843404439</c:v>
                </c:pt>
                <c:pt idx="8055">
                  <c:v>0.18765717838157991</c:v>
                </c:pt>
                <c:pt idx="8056">
                  <c:v>0.18765696835534762</c:v>
                </c:pt>
                <c:pt idx="8057">
                  <c:v>0.18765686334223142</c:v>
                </c:pt>
                <c:pt idx="8058">
                  <c:v>0.18705524319987565</c:v>
                </c:pt>
                <c:pt idx="8059">
                  <c:v>0.18702541947489237</c:v>
                </c:pt>
                <c:pt idx="8060">
                  <c:v>0.18702079889778234</c:v>
                </c:pt>
                <c:pt idx="8061">
                  <c:v>0.18702006380596936</c:v>
                </c:pt>
                <c:pt idx="8062">
                  <c:v>0.18701974876662097</c:v>
                </c:pt>
                <c:pt idx="8063">
                  <c:v>0.18701964375350477</c:v>
                </c:pt>
                <c:pt idx="8064">
                  <c:v>0.18685309295130959</c:v>
                </c:pt>
                <c:pt idx="8065">
                  <c:v>0.186838181088818</c:v>
                </c:pt>
                <c:pt idx="8066">
                  <c:v>0.18683723597077273</c:v>
                </c:pt>
                <c:pt idx="8067">
                  <c:v>0.18683650087895975</c:v>
                </c:pt>
                <c:pt idx="8068">
                  <c:v>0.1868237942919071</c:v>
                </c:pt>
                <c:pt idx="8069">
                  <c:v>0.1864475322967839</c:v>
                </c:pt>
                <c:pt idx="8070">
                  <c:v>0.18642631964732392</c:v>
                </c:pt>
                <c:pt idx="8071">
                  <c:v>0.18642306424072363</c:v>
                </c:pt>
                <c:pt idx="8072">
                  <c:v>0.18642243416202686</c:v>
                </c:pt>
                <c:pt idx="8073">
                  <c:v>0.18606465447534393</c:v>
                </c:pt>
                <c:pt idx="8074">
                  <c:v>0.18605730355721428</c:v>
                </c:pt>
                <c:pt idx="8075">
                  <c:v>0.18605635843916901</c:v>
                </c:pt>
                <c:pt idx="8076">
                  <c:v>0.18605551833423994</c:v>
                </c:pt>
                <c:pt idx="8077">
                  <c:v>0.18605541332112385</c:v>
                </c:pt>
                <c:pt idx="8078">
                  <c:v>0.18605530830800765</c:v>
                </c:pt>
                <c:pt idx="8079">
                  <c:v>0.18604123655044513</c:v>
                </c:pt>
                <c:pt idx="8080">
                  <c:v>0.18581997391474192</c:v>
                </c:pt>
                <c:pt idx="8081">
                  <c:v>0.18580726732768926</c:v>
                </c:pt>
                <c:pt idx="8082">
                  <c:v>0.18580716231457306</c:v>
                </c:pt>
                <c:pt idx="8083">
                  <c:v>0.18580453698666966</c:v>
                </c:pt>
                <c:pt idx="8084">
                  <c:v>0.18580422194732127</c:v>
                </c:pt>
                <c:pt idx="8085">
                  <c:v>0.18580390690797277</c:v>
                </c:pt>
                <c:pt idx="8086">
                  <c:v>0.18580380189485668</c:v>
                </c:pt>
                <c:pt idx="8087">
                  <c:v>0.18552583217643881</c:v>
                </c:pt>
                <c:pt idx="8088">
                  <c:v>0.18552205170425784</c:v>
                </c:pt>
                <c:pt idx="8089">
                  <c:v>0.18552152663867716</c:v>
                </c:pt>
                <c:pt idx="8090">
                  <c:v>0.18552121159932877</c:v>
                </c:pt>
                <c:pt idx="8091">
                  <c:v>0.18552100157309648</c:v>
                </c:pt>
                <c:pt idx="8092">
                  <c:v>0.18552089655998039</c:v>
                </c:pt>
                <c:pt idx="8093">
                  <c:v>0.18537503334166439</c:v>
                </c:pt>
                <c:pt idx="8094">
                  <c:v>0.18526571468776454</c:v>
                </c:pt>
                <c:pt idx="8095">
                  <c:v>0.1852552133761507</c:v>
                </c:pt>
                <c:pt idx="8096">
                  <c:v>0.18525279807447947</c:v>
                </c:pt>
                <c:pt idx="8097">
                  <c:v>0.18525248303513109</c:v>
                </c:pt>
                <c:pt idx="8098">
                  <c:v>0.18511040028899606</c:v>
                </c:pt>
                <c:pt idx="8099">
                  <c:v>0.18510809000044104</c:v>
                </c:pt>
                <c:pt idx="8100">
                  <c:v>0.18510735490862806</c:v>
                </c:pt>
                <c:pt idx="8101">
                  <c:v>0.18510714488239577</c:v>
                </c:pt>
                <c:pt idx="8102">
                  <c:v>0.18457745872459475</c:v>
                </c:pt>
                <c:pt idx="8103">
                  <c:v>0.18451203555324058</c:v>
                </c:pt>
                <c:pt idx="8104">
                  <c:v>0.18450541972692391</c:v>
                </c:pt>
                <c:pt idx="8105">
                  <c:v>0.18450426458264635</c:v>
                </c:pt>
                <c:pt idx="8106">
                  <c:v>0.18450373951706567</c:v>
                </c:pt>
                <c:pt idx="8107">
                  <c:v>0.18450363450394958</c:v>
                </c:pt>
                <c:pt idx="8108">
                  <c:v>0.18450342447771728</c:v>
                </c:pt>
                <c:pt idx="8109">
                  <c:v>0.18444535222449288</c:v>
                </c:pt>
                <c:pt idx="8110">
                  <c:v>0.18444325196217004</c:v>
                </c:pt>
                <c:pt idx="8111">
                  <c:v>0.18444314694905395</c:v>
                </c:pt>
                <c:pt idx="8112">
                  <c:v>0.18444283190970556</c:v>
                </c:pt>
                <c:pt idx="8113">
                  <c:v>0.18444272689658936</c:v>
                </c:pt>
                <c:pt idx="8114">
                  <c:v>0.18372800762815278</c:v>
                </c:pt>
                <c:pt idx="8115">
                  <c:v>0.18369303826047878</c:v>
                </c:pt>
                <c:pt idx="8116">
                  <c:v>0.18368831267025254</c:v>
                </c:pt>
                <c:pt idx="8117">
                  <c:v>0.18368768259155566</c:v>
                </c:pt>
                <c:pt idx="8118">
                  <c:v>0.18368705251285888</c:v>
                </c:pt>
                <c:pt idx="8119">
                  <c:v>0.18366342456172779</c:v>
                </c:pt>
                <c:pt idx="8120">
                  <c:v>0.18363811640073846</c:v>
                </c:pt>
                <c:pt idx="8121">
                  <c:v>0.1836369612564609</c:v>
                </c:pt>
                <c:pt idx="8122">
                  <c:v>0.1836368562433448</c:v>
                </c:pt>
                <c:pt idx="8123">
                  <c:v>0.1836367512302286</c:v>
                </c:pt>
                <c:pt idx="8124">
                  <c:v>0.18363654120399642</c:v>
                </c:pt>
                <c:pt idx="8125">
                  <c:v>0.18362845519405369</c:v>
                </c:pt>
                <c:pt idx="8126">
                  <c:v>0.18313741386299154</c:v>
                </c:pt>
                <c:pt idx="8127">
                  <c:v>0.18311389092497654</c:v>
                </c:pt>
                <c:pt idx="8128">
                  <c:v>0.18310990042656328</c:v>
                </c:pt>
                <c:pt idx="8129">
                  <c:v>0.18310958538721489</c:v>
                </c:pt>
                <c:pt idx="8130">
                  <c:v>0.1831092703478665</c:v>
                </c:pt>
                <c:pt idx="8131">
                  <c:v>0.1831091653347503</c:v>
                </c:pt>
                <c:pt idx="8132">
                  <c:v>0.18279885157656195</c:v>
                </c:pt>
                <c:pt idx="8133">
                  <c:v>0.18278814023871581</c:v>
                </c:pt>
                <c:pt idx="8134">
                  <c:v>0.18278719512067054</c:v>
                </c:pt>
                <c:pt idx="8135">
                  <c:v>0.18278667005508986</c:v>
                </c:pt>
                <c:pt idx="8136">
                  <c:v>0.18278656504197377</c:v>
                </c:pt>
                <c:pt idx="8137">
                  <c:v>0.18278635501574148</c:v>
                </c:pt>
                <c:pt idx="8138">
                  <c:v>0.182776903835289</c:v>
                </c:pt>
                <c:pt idx="8139">
                  <c:v>0.18252256206800233</c:v>
                </c:pt>
                <c:pt idx="8140">
                  <c:v>0.18250618002188468</c:v>
                </c:pt>
                <c:pt idx="8141">
                  <c:v>0.18250355469398127</c:v>
                </c:pt>
                <c:pt idx="8142">
                  <c:v>0.1825029246152845</c:v>
                </c:pt>
                <c:pt idx="8143">
                  <c:v>0.1825028196021683</c:v>
                </c:pt>
                <c:pt idx="8144">
                  <c:v>0.18250271458905221</c:v>
                </c:pt>
                <c:pt idx="8145">
                  <c:v>0.18208675763602877</c:v>
                </c:pt>
                <c:pt idx="8146">
                  <c:v>0.18208119194087347</c:v>
                </c:pt>
                <c:pt idx="8147">
                  <c:v>0.18208045684906049</c:v>
                </c:pt>
                <c:pt idx="8148">
                  <c:v>0.18207993178347981</c:v>
                </c:pt>
                <c:pt idx="8149">
                  <c:v>0.18207961674413131</c:v>
                </c:pt>
                <c:pt idx="8150">
                  <c:v>0.18203152073694007</c:v>
                </c:pt>
                <c:pt idx="8151">
                  <c:v>0.18188072190216553</c:v>
                </c:pt>
                <c:pt idx="8152">
                  <c:v>0.18186654513148692</c:v>
                </c:pt>
                <c:pt idx="8153">
                  <c:v>0.1818644448691642</c:v>
                </c:pt>
                <c:pt idx="8154">
                  <c:v>0.18186381479046732</c:v>
                </c:pt>
                <c:pt idx="8155">
                  <c:v>0.18186370977735122</c:v>
                </c:pt>
                <c:pt idx="8156">
                  <c:v>0.1816195542823299</c:v>
                </c:pt>
                <c:pt idx="8157">
                  <c:v>0.18161776905935556</c:v>
                </c:pt>
                <c:pt idx="8158">
                  <c:v>0.18161734900689097</c:v>
                </c:pt>
                <c:pt idx="8159">
                  <c:v>0.18161713898065868</c:v>
                </c:pt>
                <c:pt idx="8160">
                  <c:v>0.18161703396754258</c:v>
                </c:pt>
                <c:pt idx="8161">
                  <c:v>0.18161692895442638</c:v>
                </c:pt>
                <c:pt idx="8162">
                  <c:v>0.18161682394131029</c:v>
                </c:pt>
                <c:pt idx="8163">
                  <c:v>0.18135555130835845</c:v>
                </c:pt>
                <c:pt idx="8164">
                  <c:v>0.18126597512029252</c:v>
                </c:pt>
                <c:pt idx="8165">
                  <c:v>0.18125904425462736</c:v>
                </c:pt>
                <c:pt idx="8166">
                  <c:v>0.18125746905788531</c:v>
                </c:pt>
                <c:pt idx="8167">
                  <c:v>0.18125673396607234</c:v>
                </c:pt>
                <c:pt idx="8168">
                  <c:v>0.18115235092863102</c:v>
                </c:pt>
                <c:pt idx="8169">
                  <c:v>0.18115077573188887</c:v>
                </c:pt>
                <c:pt idx="8170">
                  <c:v>0.18115067071877278</c:v>
                </c:pt>
                <c:pt idx="8171">
                  <c:v>0.18114983061384371</c:v>
                </c:pt>
                <c:pt idx="8172">
                  <c:v>0.18114972560072751</c:v>
                </c:pt>
                <c:pt idx="8173">
                  <c:v>0.18114962058761142</c:v>
                </c:pt>
                <c:pt idx="8174">
                  <c:v>0.18051261102511706</c:v>
                </c:pt>
                <c:pt idx="8175">
                  <c:v>0.1804618896900223</c:v>
                </c:pt>
                <c:pt idx="8176">
                  <c:v>0.18045747913914445</c:v>
                </c:pt>
                <c:pt idx="8177">
                  <c:v>0.18045558890305402</c:v>
                </c:pt>
                <c:pt idx="8178">
                  <c:v>0.18045516885058943</c:v>
                </c:pt>
                <c:pt idx="8179">
                  <c:v>0.18041316360413417</c:v>
                </c:pt>
                <c:pt idx="8180">
                  <c:v>0.18041200845985661</c:v>
                </c:pt>
                <c:pt idx="8181">
                  <c:v>0.18041106334181134</c:v>
                </c:pt>
                <c:pt idx="8182">
                  <c:v>0.18041074830246295</c:v>
                </c:pt>
                <c:pt idx="8183">
                  <c:v>0.18041064328934686</c:v>
                </c:pt>
                <c:pt idx="8184">
                  <c:v>0.18041053827623066</c:v>
                </c:pt>
                <c:pt idx="8185">
                  <c:v>0.1798176342225144</c:v>
                </c:pt>
                <c:pt idx="8186">
                  <c:v>0.17978655034013746</c:v>
                </c:pt>
                <c:pt idx="8187">
                  <c:v>0.17978339994665338</c:v>
                </c:pt>
                <c:pt idx="8188">
                  <c:v>0.1797826648548404</c:v>
                </c:pt>
                <c:pt idx="8189">
                  <c:v>0.17978182474991122</c:v>
                </c:pt>
                <c:pt idx="8190">
                  <c:v>0.17978171973679513</c:v>
                </c:pt>
                <c:pt idx="8191">
                  <c:v>0.17978161472367904</c:v>
                </c:pt>
                <c:pt idx="8192">
                  <c:v>0.17970432507020129</c:v>
                </c:pt>
                <c:pt idx="8193">
                  <c:v>0.17968888814212891</c:v>
                </c:pt>
                <c:pt idx="8194">
                  <c:v>0.17968825806343214</c:v>
                </c:pt>
                <c:pt idx="8195">
                  <c:v>0.17968804803719984</c:v>
                </c:pt>
                <c:pt idx="8196">
                  <c:v>0.17968783801096755</c:v>
                </c:pt>
                <c:pt idx="8197">
                  <c:v>0.17968773299785146</c:v>
                </c:pt>
                <c:pt idx="8198">
                  <c:v>0.17968762798473525</c:v>
                </c:pt>
                <c:pt idx="8199">
                  <c:v>0.17967607654196005</c:v>
                </c:pt>
                <c:pt idx="8200">
                  <c:v>0.179304435123947</c:v>
                </c:pt>
                <c:pt idx="8201">
                  <c:v>0.17928521772369366</c:v>
                </c:pt>
                <c:pt idx="8202">
                  <c:v>0.17928080717281591</c:v>
                </c:pt>
                <c:pt idx="8203">
                  <c:v>0.17928028210723523</c:v>
                </c:pt>
                <c:pt idx="8204">
                  <c:v>0.17927996706788674</c:v>
                </c:pt>
                <c:pt idx="8205">
                  <c:v>0.17867876697799556</c:v>
                </c:pt>
                <c:pt idx="8206">
                  <c:v>0.17867026091558835</c:v>
                </c:pt>
                <c:pt idx="8207">
                  <c:v>0.17866952582377538</c:v>
                </c:pt>
                <c:pt idx="8208">
                  <c:v>0.17866858070573011</c:v>
                </c:pt>
                <c:pt idx="8209">
                  <c:v>0.17866847569261401</c:v>
                </c:pt>
                <c:pt idx="8210">
                  <c:v>0.17865282873830945</c:v>
                </c:pt>
                <c:pt idx="8211">
                  <c:v>0.17842904578781893</c:v>
                </c:pt>
                <c:pt idx="8212">
                  <c:v>0.1784179143975082</c:v>
                </c:pt>
                <c:pt idx="8213">
                  <c:v>0.17841539408272089</c:v>
                </c:pt>
                <c:pt idx="8214">
                  <c:v>0.17841486901714021</c:v>
                </c:pt>
                <c:pt idx="8215">
                  <c:v>0.17841455397779182</c:v>
                </c:pt>
                <c:pt idx="8216">
                  <c:v>0.17841444896467573</c:v>
                </c:pt>
                <c:pt idx="8217">
                  <c:v>0.17797223873261769</c:v>
                </c:pt>
                <c:pt idx="8218">
                  <c:v>0.17796835324732063</c:v>
                </c:pt>
                <c:pt idx="8219">
                  <c:v>0.17796751314239145</c:v>
                </c:pt>
                <c:pt idx="8220">
                  <c:v>0.17796709308992698</c:v>
                </c:pt>
                <c:pt idx="8221">
                  <c:v>0.17796698807681077</c:v>
                </c:pt>
                <c:pt idx="8222">
                  <c:v>0.17780243252382222</c:v>
                </c:pt>
                <c:pt idx="8223">
                  <c:v>0.17769374394861914</c:v>
                </c:pt>
                <c:pt idx="8224">
                  <c:v>0.17768597297802491</c:v>
                </c:pt>
                <c:pt idx="8225">
                  <c:v>0.1776834526632376</c:v>
                </c:pt>
                <c:pt idx="8226">
                  <c:v>0.17768292759765691</c:v>
                </c:pt>
                <c:pt idx="8227">
                  <c:v>0.17768282258454082</c:v>
                </c:pt>
                <c:pt idx="8228">
                  <c:v>0.17748949343773035</c:v>
                </c:pt>
                <c:pt idx="8229">
                  <c:v>0.17748665808359465</c:v>
                </c:pt>
                <c:pt idx="8230">
                  <c:v>0.17748602800489777</c:v>
                </c:pt>
                <c:pt idx="8231">
                  <c:v>0.17748592299178167</c:v>
                </c:pt>
                <c:pt idx="8232">
                  <c:v>0.17748581797866558</c:v>
                </c:pt>
                <c:pt idx="8233">
                  <c:v>0.17697734447032432</c:v>
                </c:pt>
                <c:pt idx="8234">
                  <c:v>0.17691601681049962</c:v>
                </c:pt>
                <c:pt idx="8235">
                  <c:v>0.17690929597106675</c:v>
                </c:pt>
                <c:pt idx="8236">
                  <c:v>0.17690698568251173</c:v>
                </c:pt>
                <c:pt idx="8237">
                  <c:v>0.17690646061693105</c:v>
                </c:pt>
                <c:pt idx="8238">
                  <c:v>0.1768380970783251</c:v>
                </c:pt>
                <c:pt idx="8239">
                  <c:v>0.17683673190781524</c:v>
                </c:pt>
                <c:pt idx="8240">
                  <c:v>0.17683641686846685</c:v>
                </c:pt>
                <c:pt idx="8241">
                  <c:v>0.17683620684223456</c:v>
                </c:pt>
                <c:pt idx="8242">
                  <c:v>0.17683610182911846</c:v>
                </c:pt>
                <c:pt idx="8243">
                  <c:v>0.17618638567957134</c:v>
                </c:pt>
                <c:pt idx="8244">
                  <c:v>0.17615498675784602</c:v>
                </c:pt>
                <c:pt idx="8245">
                  <c:v>0.1761499461282714</c:v>
                </c:pt>
                <c:pt idx="8246">
                  <c:v>0.17614931604957462</c:v>
                </c:pt>
                <c:pt idx="8247">
                  <c:v>0.17614910602334233</c:v>
                </c:pt>
                <c:pt idx="8248">
                  <c:v>0.17614889599711003</c:v>
                </c:pt>
                <c:pt idx="8249">
                  <c:v>0.17611854720654607</c:v>
                </c:pt>
                <c:pt idx="8250">
                  <c:v>0.17611707702292012</c:v>
                </c:pt>
                <c:pt idx="8251">
                  <c:v>0.17611697200980403</c:v>
                </c:pt>
                <c:pt idx="8252">
                  <c:v>0.17611686699668794</c:v>
                </c:pt>
                <c:pt idx="8253">
                  <c:v>0.17611665697045564</c:v>
                </c:pt>
                <c:pt idx="8254">
                  <c:v>0.17611655195733944</c:v>
                </c:pt>
                <c:pt idx="8255">
                  <c:v>0.17610888599986141</c:v>
                </c:pt>
                <c:pt idx="8256">
                  <c:v>0.17560818346211438</c:v>
                </c:pt>
                <c:pt idx="8257">
                  <c:v>0.17558455551098329</c:v>
                </c:pt>
                <c:pt idx="8258">
                  <c:v>0.17558119509126691</c:v>
                </c:pt>
                <c:pt idx="8259">
                  <c:v>0.17558035498633784</c:v>
                </c:pt>
                <c:pt idx="8260">
                  <c:v>0.17557993493387325</c:v>
                </c:pt>
                <c:pt idx="8261">
                  <c:v>0.17557982992075716</c:v>
                </c:pt>
                <c:pt idx="8262">
                  <c:v>0.17542294032524663</c:v>
                </c:pt>
                <c:pt idx="8263">
                  <c:v>0.17541107384312304</c:v>
                </c:pt>
                <c:pt idx="8264">
                  <c:v>0.17541065379065846</c:v>
                </c:pt>
                <c:pt idx="8265">
                  <c:v>0.17541033875131007</c:v>
                </c:pt>
                <c:pt idx="8266">
                  <c:v>0.17541012872507777</c:v>
                </c:pt>
                <c:pt idx="8267">
                  <c:v>0.17541002371196157</c:v>
                </c:pt>
                <c:pt idx="8268">
                  <c:v>0.17540991869884548</c:v>
                </c:pt>
                <c:pt idx="8269">
                  <c:v>0.17539878730853486</c:v>
                </c:pt>
                <c:pt idx="8270">
                  <c:v>0.1751441305018997</c:v>
                </c:pt>
                <c:pt idx="8271">
                  <c:v>0.1751293236525242</c:v>
                </c:pt>
                <c:pt idx="8272">
                  <c:v>0.1751265933115046</c:v>
                </c:pt>
                <c:pt idx="8273">
                  <c:v>0.17512617325904001</c:v>
                </c:pt>
                <c:pt idx="8274">
                  <c:v>0.17512606824592392</c:v>
                </c:pt>
                <c:pt idx="8275">
                  <c:v>0.17445219907966503</c:v>
                </c:pt>
                <c:pt idx="8276">
                  <c:v>0.17444631834516133</c:v>
                </c:pt>
                <c:pt idx="8277">
                  <c:v>0.17444568826646445</c:v>
                </c:pt>
                <c:pt idx="8278">
                  <c:v>0.17444505818776768</c:v>
                </c:pt>
                <c:pt idx="8279">
                  <c:v>0.17444495317465147</c:v>
                </c:pt>
                <c:pt idx="8280">
                  <c:v>0.17444484816153538</c:v>
                </c:pt>
                <c:pt idx="8281">
                  <c:v>0.17444474314841929</c:v>
                </c:pt>
                <c:pt idx="8282">
                  <c:v>0.17439559701006657</c:v>
                </c:pt>
                <c:pt idx="8283">
                  <c:v>0.174240177598182</c:v>
                </c:pt>
                <c:pt idx="8284">
                  <c:v>0.1742314615095425</c:v>
                </c:pt>
                <c:pt idx="8285">
                  <c:v>0.17422925623410368</c:v>
                </c:pt>
                <c:pt idx="8286">
                  <c:v>0.17422883618163909</c:v>
                </c:pt>
                <c:pt idx="8287">
                  <c:v>0.174228731168523</c:v>
                </c:pt>
                <c:pt idx="8288">
                  <c:v>0.1742285211422907</c:v>
                </c:pt>
                <c:pt idx="8289">
                  <c:v>0.17384679846512829</c:v>
                </c:pt>
                <c:pt idx="8290">
                  <c:v>0.17384291297983123</c:v>
                </c:pt>
                <c:pt idx="8291">
                  <c:v>0.17384175783555367</c:v>
                </c:pt>
                <c:pt idx="8292">
                  <c:v>0.17384102274374069</c:v>
                </c:pt>
                <c:pt idx="8293">
                  <c:v>0.17384070770439231</c:v>
                </c:pt>
                <c:pt idx="8294">
                  <c:v>0.1738406026912761</c:v>
                </c:pt>
                <c:pt idx="8295">
                  <c:v>0.17384049767816001</c:v>
                </c:pt>
                <c:pt idx="8296">
                  <c:v>0.17355895751379347</c:v>
                </c:pt>
                <c:pt idx="8297">
                  <c:v>0.17347883250618001</c:v>
                </c:pt>
                <c:pt idx="8298">
                  <c:v>0.1734705364700051</c:v>
                </c:pt>
                <c:pt idx="8299">
                  <c:v>0.17346885626014685</c:v>
                </c:pt>
                <c:pt idx="8300">
                  <c:v>0.17346822618145008</c:v>
                </c:pt>
                <c:pt idx="8301">
                  <c:v>0.17346801615521779</c:v>
                </c:pt>
                <c:pt idx="8302">
                  <c:v>0.17331931758276609</c:v>
                </c:pt>
                <c:pt idx="8303">
                  <c:v>0.17331721732044336</c:v>
                </c:pt>
                <c:pt idx="8304">
                  <c:v>0.17331669225486268</c:v>
                </c:pt>
                <c:pt idx="8305">
                  <c:v>0.17331627220239809</c:v>
                </c:pt>
                <c:pt idx="8306">
                  <c:v>0.17331616718928189</c:v>
                </c:pt>
                <c:pt idx="8307">
                  <c:v>0.17271864255845559</c:v>
                </c:pt>
                <c:pt idx="8308">
                  <c:v>0.17266960143321897</c:v>
                </c:pt>
                <c:pt idx="8309">
                  <c:v>0.17266645103973488</c:v>
                </c:pt>
                <c:pt idx="8310">
                  <c:v>0.17266466581676054</c:v>
                </c:pt>
                <c:pt idx="8311">
                  <c:v>0.17266414075117986</c:v>
                </c:pt>
                <c:pt idx="8312">
                  <c:v>0.17266403573806366</c:v>
                </c:pt>
                <c:pt idx="8313">
                  <c:v>0.17260407324874882</c:v>
                </c:pt>
                <c:pt idx="8314">
                  <c:v>0.17260218301265828</c:v>
                </c:pt>
                <c:pt idx="8315">
                  <c:v>0.17260197298642599</c:v>
                </c:pt>
                <c:pt idx="8316">
                  <c:v>0.1726016579470776</c:v>
                </c:pt>
                <c:pt idx="8317">
                  <c:v>0.17201978027055576</c:v>
                </c:pt>
                <c:pt idx="8318">
                  <c:v>0.17198796129636595</c:v>
                </c:pt>
                <c:pt idx="8319">
                  <c:v>0.17198397079795269</c:v>
                </c:pt>
                <c:pt idx="8320">
                  <c:v>0.17198292066679133</c:v>
                </c:pt>
                <c:pt idx="8321">
                  <c:v>0.17198250061432674</c:v>
                </c:pt>
                <c:pt idx="8322">
                  <c:v>0.17196349324030569</c:v>
                </c:pt>
                <c:pt idx="8323">
                  <c:v>0.17196275814849271</c:v>
                </c:pt>
                <c:pt idx="8324">
                  <c:v>0.17196244310914433</c:v>
                </c:pt>
                <c:pt idx="8325">
                  <c:v>0.17196212806979594</c:v>
                </c:pt>
                <c:pt idx="8326">
                  <c:v>0.17195183678441439</c:v>
                </c:pt>
                <c:pt idx="8327">
                  <c:v>0.17156528350390965</c:v>
                </c:pt>
                <c:pt idx="8328">
                  <c:v>0.17154564605119182</c:v>
                </c:pt>
                <c:pt idx="8329">
                  <c:v>0.17154302072328831</c:v>
                </c:pt>
                <c:pt idx="8330">
                  <c:v>0.17154218061835924</c:v>
                </c:pt>
                <c:pt idx="8331">
                  <c:v>0.17154197059212695</c:v>
                </c:pt>
                <c:pt idx="8332">
                  <c:v>0.17154186557901085</c:v>
                </c:pt>
                <c:pt idx="8333">
                  <c:v>0.17124814389317222</c:v>
                </c:pt>
                <c:pt idx="8334">
                  <c:v>0.17123890273895215</c:v>
                </c:pt>
                <c:pt idx="8335">
                  <c:v>0.17123858769960365</c:v>
                </c:pt>
                <c:pt idx="8336">
                  <c:v>0.17123827266025526</c:v>
                </c:pt>
                <c:pt idx="8337">
                  <c:v>0.17123816764713917</c:v>
                </c:pt>
                <c:pt idx="8338">
                  <c:v>0.17123806263402297</c:v>
                </c:pt>
                <c:pt idx="8339">
                  <c:v>0.17123785260779067</c:v>
                </c:pt>
                <c:pt idx="8340">
                  <c:v>0.17122409588957666</c:v>
                </c:pt>
                <c:pt idx="8341">
                  <c:v>0.17122399087646045</c:v>
                </c:pt>
                <c:pt idx="8342">
                  <c:v>0.17100703377851889</c:v>
                </c:pt>
                <c:pt idx="8343">
                  <c:v>0.17099653246690516</c:v>
                </c:pt>
                <c:pt idx="8344">
                  <c:v>0.17099369711276935</c:v>
                </c:pt>
                <c:pt idx="8345">
                  <c:v>0.17099359209965326</c:v>
                </c:pt>
                <c:pt idx="8346">
                  <c:v>0.17099348708653705</c:v>
                </c:pt>
                <c:pt idx="8347">
                  <c:v>0.17099317204718867</c:v>
                </c:pt>
                <c:pt idx="8348">
                  <c:v>0.17028296834274603</c:v>
                </c:pt>
                <c:pt idx="8349">
                  <c:v>0.17027897784433277</c:v>
                </c:pt>
                <c:pt idx="8350">
                  <c:v>0.17027834776563588</c:v>
                </c:pt>
                <c:pt idx="8351">
                  <c:v>0.1702781377394037</c:v>
                </c:pt>
                <c:pt idx="8352">
                  <c:v>0.17027792771317141</c:v>
                </c:pt>
                <c:pt idx="8353">
                  <c:v>0.1702778227000552</c:v>
                </c:pt>
                <c:pt idx="8354">
                  <c:v>0.17011914788157045</c:v>
                </c:pt>
                <c:pt idx="8355">
                  <c:v>0.17001770521138093</c:v>
                </c:pt>
                <c:pt idx="8356">
                  <c:v>0.17000867408339304</c:v>
                </c:pt>
                <c:pt idx="8357">
                  <c:v>0.17000751893911548</c:v>
                </c:pt>
                <c:pt idx="8358">
                  <c:v>0.1700067838473025</c:v>
                </c:pt>
                <c:pt idx="8359">
                  <c:v>0.17000657382107021</c:v>
                </c:pt>
                <c:pt idx="8360">
                  <c:v>0.16970487113840516</c:v>
                </c:pt>
                <c:pt idx="8361">
                  <c:v>0.16970256084985014</c:v>
                </c:pt>
                <c:pt idx="8362">
                  <c:v>0.16970182575803716</c:v>
                </c:pt>
                <c:pt idx="8363">
                  <c:v>0.16970172074492107</c:v>
                </c:pt>
                <c:pt idx="8364">
                  <c:v>0.16970130069245648</c:v>
                </c:pt>
                <c:pt idx="8365">
                  <c:v>0.16916772904935828</c:v>
                </c:pt>
                <c:pt idx="8366">
                  <c:v>0.16911207209780499</c:v>
                </c:pt>
                <c:pt idx="8367">
                  <c:v>0.16910640138953359</c:v>
                </c:pt>
                <c:pt idx="8368">
                  <c:v>0.16910398608786237</c:v>
                </c:pt>
                <c:pt idx="8369">
                  <c:v>0.16910388107474628</c:v>
                </c:pt>
                <c:pt idx="8370">
                  <c:v>0.16910377606163007</c:v>
                </c:pt>
                <c:pt idx="8371">
                  <c:v>0.16901209961124142</c:v>
                </c:pt>
                <c:pt idx="8372">
                  <c:v>0.16901052441449937</c:v>
                </c:pt>
                <c:pt idx="8373">
                  <c:v>0.16901031438826708</c:v>
                </c:pt>
                <c:pt idx="8374">
                  <c:v>0.16901010436203479</c:v>
                </c:pt>
                <c:pt idx="8375">
                  <c:v>0.16837477500939868</c:v>
                </c:pt>
                <c:pt idx="8376">
                  <c:v>0.16837466999628259</c:v>
                </c:pt>
                <c:pt idx="8377">
                  <c:v>0.1683421159302797</c:v>
                </c:pt>
                <c:pt idx="8378">
                  <c:v>0.16833970062860848</c:v>
                </c:pt>
                <c:pt idx="8379">
                  <c:v>0.16833907054991171</c:v>
                </c:pt>
                <c:pt idx="8380">
                  <c:v>0.16833823044498253</c:v>
                </c:pt>
                <c:pt idx="8381">
                  <c:v>0.16833802041875034</c:v>
                </c:pt>
                <c:pt idx="8382">
                  <c:v>0.1683015808674504</c:v>
                </c:pt>
                <c:pt idx="8383">
                  <c:v>0.16830063574940513</c:v>
                </c:pt>
                <c:pt idx="8384">
                  <c:v>0.16830032071005674</c:v>
                </c:pt>
                <c:pt idx="8385">
                  <c:v>0.16830021569694054</c:v>
                </c:pt>
                <c:pt idx="8386">
                  <c:v>0.1682926547525786</c:v>
                </c:pt>
                <c:pt idx="8387">
                  <c:v>0.16782965192352528</c:v>
                </c:pt>
                <c:pt idx="8388">
                  <c:v>0.16780738914290394</c:v>
                </c:pt>
                <c:pt idx="8389">
                  <c:v>0.16780728412978785</c:v>
                </c:pt>
                <c:pt idx="8390">
                  <c:v>0.16780360867072297</c:v>
                </c:pt>
                <c:pt idx="8391">
                  <c:v>0.16780192846086472</c:v>
                </c:pt>
                <c:pt idx="8392">
                  <c:v>0.16780150840840025</c:v>
                </c:pt>
                <c:pt idx="8393">
                  <c:v>0.16780140339528404</c:v>
                </c:pt>
                <c:pt idx="8394">
                  <c:v>0.16778943190004436</c:v>
                </c:pt>
                <c:pt idx="8395">
                  <c:v>0.16778890683446357</c:v>
                </c:pt>
                <c:pt idx="8396">
                  <c:v>0.16778880182134748</c:v>
                </c:pt>
                <c:pt idx="8397">
                  <c:v>0.16777798547038525</c:v>
                </c:pt>
                <c:pt idx="8398">
                  <c:v>0.16752122840142736</c:v>
                </c:pt>
                <c:pt idx="8399">
                  <c:v>0.1675055814471228</c:v>
                </c:pt>
                <c:pt idx="8400">
                  <c:v>0.1675026410798709</c:v>
                </c:pt>
                <c:pt idx="8401">
                  <c:v>0.16750222102740631</c:v>
                </c:pt>
                <c:pt idx="8402">
                  <c:v>0.16750211601429021</c:v>
                </c:pt>
                <c:pt idx="8403">
                  <c:v>0.16750201100117401</c:v>
                </c:pt>
                <c:pt idx="8404">
                  <c:v>0.16713940071114886</c:v>
                </c:pt>
                <c:pt idx="8405">
                  <c:v>0.16713246984548369</c:v>
                </c:pt>
                <c:pt idx="8406">
                  <c:v>0.16713173475367071</c:v>
                </c:pt>
                <c:pt idx="8407">
                  <c:v>0.16713120968809003</c:v>
                </c:pt>
                <c:pt idx="8408">
                  <c:v>0.16713078963562544</c:v>
                </c:pt>
                <c:pt idx="8409">
                  <c:v>0.16708258861531811</c:v>
                </c:pt>
                <c:pt idx="8410">
                  <c:v>0.1669368304101182</c:v>
                </c:pt>
                <c:pt idx="8411">
                  <c:v>0.16692790429524651</c:v>
                </c:pt>
                <c:pt idx="8412">
                  <c:v>0.16692779928213031</c:v>
                </c:pt>
                <c:pt idx="8413">
                  <c:v>0.16692601405915597</c:v>
                </c:pt>
                <c:pt idx="8414">
                  <c:v>0.16692527896734299</c:v>
                </c:pt>
                <c:pt idx="8415">
                  <c:v>0.1669251739542269</c:v>
                </c:pt>
                <c:pt idx="8416">
                  <c:v>0.16631294748714109</c:v>
                </c:pt>
                <c:pt idx="8417">
                  <c:v>0.1663100071198893</c:v>
                </c:pt>
                <c:pt idx="8418">
                  <c:v>0.16630864194937944</c:v>
                </c:pt>
                <c:pt idx="8419">
                  <c:v>0.16630853693626335</c:v>
                </c:pt>
                <c:pt idx="8420">
                  <c:v>0.16630843192314715</c:v>
                </c:pt>
                <c:pt idx="8421">
                  <c:v>0.16601996089311555</c:v>
                </c:pt>
                <c:pt idx="8422">
                  <c:v>0.165939730872386</c:v>
                </c:pt>
                <c:pt idx="8423">
                  <c:v>0.16593227494114016</c:v>
                </c:pt>
                <c:pt idx="8424">
                  <c:v>0.16593038470504962</c:v>
                </c:pt>
                <c:pt idx="8425">
                  <c:v>0.16592975462635284</c:v>
                </c:pt>
                <c:pt idx="8426">
                  <c:v>0.16592954460012055</c:v>
                </c:pt>
                <c:pt idx="8427">
                  <c:v>0.16570513157093325</c:v>
                </c:pt>
                <c:pt idx="8428">
                  <c:v>0.16570313632172662</c:v>
                </c:pt>
                <c:pt idx="8429">
                  <c:v>0.16570282128237812</c:v>
                </c:pt>
                <c:pt idx="8430">
                  <c:v>0.16570261125614594</c:v>
                </c:pt>
                <c:pt idx="8431">
                  <c:v>0.165062136260819</c:v>
                </c:pt>
                <c:pt idx="8432">
                  <c:v>0.16501498537167292</c:v>
                </c:pt>
                <c:pt idx="8433">
                  <c:v>0.16500931466340141</c:v>
                </c:pt>
                <c:pt idx="8434">
                  <c:v>0.16500794949289166</c:v>
                </c:pt>
                <c:pt idx="8435">
                  <c:v>0.16500752944042707</c:v>
                </c:pt>
                <c:pt idx="8436">
                  <c:v>0.16493002976071713</c:v>
                </c:pt>
                <c:pt idx="8437">
                  <c:v>0.16492908464267186</c:v>
                </c:pt>
                <c:pt idx="8438">
                  <c:v>0.16492876960332348</c:v>
                </c:pt>
                <c:pt idx="8439">
                  <c:v>0.16492866459020727</c:v>
                </c:pt>
                <c:pt idx="8440">
                  <c:v>0.16492855957709118</c:v>
                </c:pt>
                <c:pt idx="8441">
                  <c:v>0.16437755575671398</c:v>
                </c:pt>
                <c:pt idx="8442">
                  <c:v>0.16435130247767948</c:v>
                </c:pt>
                <c:pt idx="8443">
                  <c:v>0.16435119746456328</c:v>
                </c:pt>
                <c:pt idx="8444">
                  <c:v>0.16434825709731149</c:v>
                </c:pt>
                <c:pt idx="8445">
                  <c:v>0.16434710195303392</c:v>
                </c:pt>
                <c:pt idx="8446">
                  <c:v>0.16434699693991783</c:v>
                </c:pt>
                <c:pt idx="8447">
                  <c:v>0.16434689192680163</c:v>
                </c:pt>
                <c:pt idx="8448">
                  <c:v>0.16432042862153484</c:v>
                </c:pt>
                <c:pt idx="8449">
                  <c:v>0.16431937849037348</c:v>
                </c:pt>
                <c:pt idx="8450">
                  <c:v>0.1643185383854443</c:v>
                </c:pt>
                <c:pt idx="8451">
                  <c:v>0.16431811833297982</c:v>
                </c:pt>
                <c:pt idx="8452">
                  <c:v>0.16430625185085612</c:v>
                </c:pt>
                <c:pt idx="8453">
                  <c:v>0.16395540302983846</c:v>
                </c:pt>
                <c:pt idx="8454">
                  <c:v>0.1639365006689335</c:v>
                </c:pt>
                <c:pt idx="8455">
                  <c:v>0.16393345528856551</c:v>
                </c:pt>
                <c:pt idx="8456">
                  <c:v>0.16393209011805576</c:v>
                </c:pt>
                <c:pt idx="8457">
                  <c:v>0.16393188009182347</c:v>
                </c:pt>
                <c:pt idx="8458">
                  <c:v>0.16392158880644192</c:v>
                </c:pt>
                <c:pt idx="8459">
                  <c:v>0.16392095872774515</c:v>
                </c:pt>
                <c:pt idx="8460">
                  <c:v>0.16392085371462894</c:v>
                </c:pt>
                <c:pt idx="8461">
                  <c:v>0.16392074870151285</c:v>
                </c:pt>
                <c:pt idx="8462">
                  <c:v>0.16390730702264711</c:v>
                </c:pt>
                <c:pt idx="8463">
                  <c:v>0.16368719953122146</c:v>
                </c:pt>
                <c:pt idx="8464">
                  <c:v>0.16367585811467855</c:v>
                </c:pt>
                <c:pt idx="8465">
                  <c:v>0.16367354782612353</c:v>
                </c:pt>
                <c:pt idx="8466">
                  <c:v>0.16367281273431056</c:v>
                </c:pt>
                <c:pt idx="8467">
                  <c:v>0.16367270772119435</c:v>
                </c:pt>
                <c:pt idx="8468">
                  <c:v>0.16367260270807826</c:v>
                </c:pt>
                <c:pt idx="8469">
                  <c:v>0.1632895148604061</c:v>
                </c:pt>
                <c:pt idx="8470">
                  <c:v>0.16328489428329596</c:v>
                </c:pt>
                <c:pt idx="8471">
                  <c:v>0.16328436921771528</c:v>
                </c:pt>
                <c:pt idx="8472">
                  <c:v>0.16328415919148298</c:v>
                </c:pt>
                <c:pt idx="8473">
                  <c:v>0.16328405417836689</c:v>
                </c:pt>
                <c:pt idx="8474">
                  <c:v>0.16328394916525069</c:v>
                </c:pt>
                <c:pt idx="8475">
                  <c:v>0.16313031497634056</c:v>
                </c:pt>
                <c:pt idx="8476">
                  <c:v>0.16302383167657641</c:v>
                </c:pt>
                <c:pt idx="8477">
                  <c:v>0.16301637574533057</c:v>
                </c:pt>
                <c:pt idx="8478">
                  <c:v>0.16301459052235623</c:v>
                </c:pt>
                <c:pt idx="8479">
                  <c:v>0.16301396044365946</c:v>
                </c:pt>
                <c:pt idx="8480">
                  <c:v>0.16301385543054325</c:v>
                </c:pt>
                <c:pt idx="8481">
                  <c:v>0.16253499562095308</c:v>
                </c:pt>
                <c:pt idx="8482">
                  <c:v>0.16253258031928186</c:v>
                </c:pt>
                <c:pt idx="8483">
                  <c:v>0.16253216026681727</c:v>
                </c:pt>
                <c:pt idx="8484">
                  <c:v>0.16253163520123659</c:v>
                </c:pt>
                <c:pt idx="8485">
                  <c:v>0.1625315301881205</c:v>
                </c:pt>
                <c:pt idx="8486">
                  <c:v>0.16253142517500441</c:v>
                </c:pt>
                <c:pt idx="8487">
                  <c:v>0.16198084140709179</c:v>
                </c:pt>
                <c:pt idx="8488">
                  <c:v>0.16192245411451889</c:v>
                </c:pt>
                <c:pt idx="8489">
                  <c:v>0.1619163633537829</c:v>
                </c:pt>
                <c:pt idx="8490">
                  <c:v>0.1619162583406667</c:v>
                </c:pt>
                <c:pt idx="8491">
                  <c:v>0.16191478815704086</c:v>
                </c:pt>
                <c:pt idx="8492">
                  <c:v>0.16191457813080856</c:v>
                </c:pt>
                <c:pt idx="8493">
                  <c:v>0.16191426309146018</c:v>
                </c:pt>
                <c:pt idx="8494">
                  <c:v>0.16191415807834397</c:v>
                </c:pt>
                <c:pt idx="8495">
                  <c:v>0.16177354551583489</c:v>
                </c:pt>
                <c:pt idx="8496">
                  <c:v>0.16177207533220894</c:v>
                </c:pt>
                <c:pt idx="8497">
                  <c:v>0.16177123522727987</c:v>
                </c:pt>
                <c:pt idx="8498">
                  <c:v>0.16177102520104758</c:v>
                </c:pt>
                <c:pt idx="8499">
                  <c:v>0.16177092018793149</c:v>
                </c:pt>
                <c:pt idx="8500">
                  <c:v>0.16177081517481529</c:v>
                </c:pt>
                <c:pt idx="8501">
                  <c:v>0.16112193913019734</c:v>
                </c:pt>
                <c:pt idx="8502">
                  <c:v>0.16109253545767865</c:v>
                </c:pt>
                <c:pt idx="8503">
                  <c:v>0.16109243044456256</c:v>
                </c:pt>
                <c:pt idx="8504">
                  <c:v>0.16108896501172998</c:v>
                </c:pt>
                <c:pt idx="8505">
                  <c:v>0.16108728480187173</c:v>
                </c:pt>
                <c:pt idx="8506">
                  <c:v>0.16108707477563944</c:v>
                </c:pt>
                <c:pt idx="8507">
                  <c:v>0.16108686474940725</c:v>
                </c:pt>
                <c:pt idx="8508">
                  <c:v>0.16103645845366088</c:v>
                </c:pt>
                <c:pt idx="8509">
                  <c:v>0.16103540832249952</c:v>
                </c:pt>
                <c:pt idx="8510">
                  <c:v>0.16103530330938332</c:v>
                </c:pt>
                <c:pt idx="8511">
                  <c:v>0.16102774236502138</c:v>
                </c:pt>
                <c:pt idx="8512">
                  <c:v>0.16058532210673115</c:v>
                </c:pt>
                <c:pt idx="8513">
                  <c:v>0.16056505457531645</c:v>
                </c:pt>
                <c:pt idx="8514">
                  <c:v>0.16056169415560007</c:v>
                </c:pt>
                <c:pt idx="8515">
                  <c:v>0.16056043399820641</c:v>
                </c:pt>
                <c:pt idx="8516">
                  <c:v>0.16055990893262573</c:v>
                </c:pt>
                <c:pt idx="8517">
                  <c:v>0.16055980391950953</c:v>
                </c:pt>
                <c:pt idx="8518">
                  <c:v>0.16054111158483697</c:v>
                </c:pt>
                <c:pt idx="8519">
                  <c:v>0.16054006145367561</c:v>
                </c:pt>
                <c:pt idx="8520">
                  <c:v>0.16053995644055941</c:v>
                </c:pt>
                <c:pt idx="8521">
                  <c:v>0.16053974641432711</c:v>
                </c:pt>
                <c:pt idx="8522">
                  <c:v>0.16053964140121102</c:v>
                </c:pt>
                <c:pt idx="8523">
                  <c:v>0.16052935011582947</c:v>
                </c:pt>
                <c:pt idx="8524">
                  <c:v>0.16029296559140238</c:v>
                </c:pt>
                <c:pt idx="8525">
                  <c:v>0.16027689858463323</c:v>
                </c:pt>
                <c:pt idx="8526">
                  <c:v>0.16027479832231051</c:v>
                </c:pt>
                <c:pt idx="8527">
                  <c:v>0.16027416824361362</c:v>
                </c:pt>
                <c:pt idx="8528">
                  <c:v>0.16027406323049753</c:v>
                </c:pt>
                <c:pt idx="8529">
                  <c:v>0.16026650228613559</c:v>
                </c:pt>
                <c:pt idx="8530">
                  <c:v>0.160266082233671</c:v>
                </c:pt>
                <c:pt idx="8531">
                  <c:v>0.16026566218120641</c:v>
                </c:pt>
                <c:pt idx="8532">
                  <c:v>0.16026555716809032</c:v>
                </c:pt>
                <c:pt idx="8533">
                  <c:v>0.16021819625271194</c:v>
                </c:pt>
                <c:pt idx="8534">
                  <c:v>0.16007065282453781</c:v>
                </c:pt>
                <c:pt idx="8535">
                  <c:v>0.1600705478114216</c:v>
                </c:pt>
                <c:pt idx="8536">
                  <c:v>0.16006078159162085</c:v>
                </c:pt>
                <c:pt idx="8537">
                  <c:v>0.16005889135553031</c:v>
                </c:pt>
                <c:pt idx="8538">
                  <c:v>0.16005826127683342</c:v>
                </c:pt>
                <c:pt idx="8539">
                  <c:v>0.16005805125060124</c:v>
                </c:pt>
                <c:pt idx="8540">
                  <c:v>0.16005784122436895</c:v>
                </c:pt>
                <c:pt idx="8541">
                  <c:v>0.15972274437077194</c:v>
                </c:pt>
                <c:pt idx="8542">
                  <c:v>0.15972043408221692</c:v>
                </c:pt>
                <c:pt idx="8543">
                  <c:v>0.15971990901663613</c:v>
                </c:pt>
                <c:pt idx="8544">
                  <c:v>0.15971959397728774</c:v>
                </c:pt>
                <c:pt idx="8545">
                  <c:v>0.15971948896417165</c:v>
                </c:pt>
                <c:pt idx="8546">
                  <c:v>0.15943196305218521</c:v>
                </c:pt>
                <c:pt idx="8547">
                  <c:v>0.15935299318884932</c:v>
                </c:pt>
                <c:pt idx="8548">
                  <c:v>0.15934658738876484</c:v>
                </c:pt>
                <c:pt idx="8549">
                  <c:v>0.15934501219202279</c:v>
                </c:pt>
                <c:pt idx="8550">
                  <c:v>0.15934438211332591</c:v>
                </c:pt>
                <c:pt idx="8551">
                  <c:v>0.15934417208709373</c:v>
                </c:pt>
                <c:pt idx="8552">
                  <c:v>0.15934406707397752</c:v>
                </c:pt>
                <c:pt idx="8553">
                  <c:v>0.15899269318737907</c:v>
                </c:pt>
                <c:pt idx="8554">
                  <c:v>0.15899132801686933</c:v>
                </c:pt>
                <c:pt idx="8555">
                  <c:v>0.15899101297752094</c:v>
                </c:pt>
                <c:pt idx="8556">
                  <c:v>0.15899080295128865</c:v>
                </c:pt>
                <c:pt idx="8557">
                  <c:v>0.15899069793817244</c:v>
                </c:pt>
                <c:pt idx="8558">
                  <c:v>0.15899059292505635</c:v>
                </c:pt>
                <c:pt idx="8559">
                  <c:v>0.15835526357242025</c:v>
                </c:pt>
                <c:pt idx="8560">
                  <c:v>0.15831073801117757</c:v>
                </c:pt>
                <c:pt idx="8561">
                  <c:v>0.15830716756522889</c:v>
                </c:pt>
                <c:pt idx="8562">
                  <c:v>0.15830622244718362</c:v>
                </c:pt>
                <c:pt idx="8563">
                  <c:v>0.15830580239471914</c:v>
                </c:pt>
                <c:pt idx="8564">
                  <c:v>0.15830569738160294</c:v>
                </c:pt>
                <c:pt idx="8565">
                  <c:v>0.15830559236848685</c:v>
                </c:pt>
                <c:pt idx="8566">
                  <c:v>0.15819511857030943</c:v>
                </c:pt>
                <c:pt idx="8567">
                  <c:v>0.15819354337356739</c:v>
                </c:pt>
                <c:pt idx="8568">
                  <c:v>0.1581931233211028</c:v>
                </c:pt>
                <c:pt idx="8569">
                  <c:v>0.15819270326863821</c:v>
                </c:pt>
                <c:pt idx="8570">
                  <c:v>0.15819249324240603</c:v>
                </c:pt>
                <c:pt idx="8571">
                  <c:v>0.15819238822928983</c:v>
                </c:pt>
                <c:pt idx="8572">
                  <c:v>0.1576276276906986</c:v>
                </c:pt>
                <c:pt idx="8573">
                  <c:v>0.15759895910999289</c:v>
                </c:pt>
                <c:pt idx="8574">
                  <c:v>0.1575955986902764</c:v>
                </c:pt>
                <c:pt idx="8575">
                  <c:v>0.15759496861157962</c:v>
                </c:pt>
                <c:pt idx="8576">
                  <c:v>0.15759475858534733</c:v>
                </c:pt>
                <c:pt idx="8577">
                  <c:v>0.15759465357223112</c:v>
                </c:pt>
                <c:pt idx="8578">
                  <c:v>0.15755768895535049</c:v>
                </c:pt>
                <c:pt idx="8579">
                  <c:v>0.15755705887665372</c:v>
                </c:pt>
                <c:pt idx="8580">
                  <c:v>0.15755663882418913</c:v>
                </c:pt>
                <c:pt idx="8581">
                  <c:v>0.15755632378484075</c:v>
                </c:pt>
                <c:pt idx="8582">
                  <c:v>0.15755621877172454</c:v>
                </c:pt>
                <c:pt idx="8583">
                  <c:v>0.15755611375860845</c:v>
                </c:pt>
                <c:pt idx="8584">
                  <c:v>0.15754477234206554</c:v>
                </c:pt>
                <c:pt idx="8585">
                  <c:v>0.1571903530750991</c:v>
                </c:pt>
                <c:pt idx="8586">
                  <c:v>0.15717502116014292</c:v>
                </c:pt>
                <c:pt idx="8587">
                  <c:v>0.15717292089782009</c:v>
                </c:pt>
                <c:pt idx="8588">
                  <c:v>0.15717124068796196</c:v>
                </c:pt>
                <c:pt idx="8589">
                  <c:v>0.15717092564861346</c:v>
                </c:pt>
                <c:pt idx="8590">
                  <c:v>0.15715695890416714</c:v>
                </c:pt>
                <c:pt idx="8591">
                  <c:v>0.15715674887793485</c:v>
                </c:pt>
                <c:pt idx="8592">
                  <c:v>0.15715664386481876</c:v>
                </c:pt>
                <c:pt idx="8593">
                  <c:v>0.15714309717283692</c:v>
                </c:pt>
                <c:pt idx="8594">
                  <c:v>0.15693412107172189</c:v>
                </c:pt>
                <c:pt idx="8595">
                  <c:v>0.15692099443220453</c:v>
                </c:pt>
                <c:pt idx="8596">
                  <c:v>0.15692088941908844</c:v>
                </c:pt>
                <c:pt idx="8597">
                  <c:v>0.15692025934039167</c:v>
                </c:pt>
                <c:pt idx="8598">
                  <c:v>0.15691899918299801</c:v>
                </c:pt>
                <c:pt idx="8599">
                  <c:v>0.15691868414364951</c:v>
                </c:pt>
                <c:pt idx="8600">
                  <c:v>0.15691353850095879</c:v>
                </c:pt>
                <c:pt idx="8601">
                  <c:v>0.1569133284747265</c:v>
                </c:pt>
                <c:pt idx="8602">
                  <c:v>0.15691301343537811</c:v>
                </c:pt>
                <c:pt idx="8603">
                  <c:v>0.15691290842226191</c:v>
                </c:pt>
                <c:pt idx="8604">
                  <c:v>0.15691280340914582</c:v>
                </c:pt>
                <c:pt idx="8605">
                  <c:v>0.15691269839602962</c:v>
                </c:pt>
                <c:pt idx="8606">
                  <c:v>0.15676284467930046</c:v>
                </c:pt>
                <c:pt idx="8607">
                  <c:v>0.15665846164185904</c:v>
                </c:pt>
                <c:pt idx="8608">
                  <c:v>0.15665132074996169</c:v>
                </c:pt>
                <c:pt idx="8609">
                  <c:v>0.15664943051387115</c:v>
                </c:pt>
                <c:pt idx="8610">
                  <c:v>0.15664932550075505</c:v>
                </c:pt>
                <c:pt idx="8611">
                  <c:v>0.15664922048763885</c:v>
                </c:pt>
                <c:pt idx="8612">
                  <c:v>0.15639288347114555</c:v>
                </c:pt>
                <c:pt idx="8613">
                  <c:v>0.15639046816947433</c:v>
                </c:pt>
                <c:pt idx="8614">
                  <c:v>0.15638994310389365</c:v>
                </c:pt>
                <c:pt idx="8615">
                  <c:v>0.15638973307766135</c:v>
                </c:pt>
                <c:pt idx="8616">
                  <c:v>0.15638973307766135</c:v>
                </c:pt>
                <c:pt idx="8617">
                  <c:v>0.15638952305142917</c:v>
                </c:pt>
                <c:pt idx="8618">
                  <c:v>0.15585836671000208</c:v>
                </c:pt>
                <c:pt idx="8619">
                  <c:v>0.15580176464040363</c:v>
                </c:pt>
                <c:pt idx="8620">
                  <c:v>0.15579567387966753</c:v>
                </c:pt>
                <c:pt idx="8621">
                  <c:v>0.15579441372227387</c:v>
                </c:pt>
                <c:pt idx="8622">
                  <c:v>0.15579409868292549</c:v>
                </c:pt>
                <c:pt idx="8623">
                  <c:v>0.15579388865669319</c:v>
                </c:pt>
                <c:pt idx="8624">
                  <c:v>0.15557199594229321</c:v>
                </c:pt>
                <c:pt idx="8625">
                  <c:v>0.15556937061438969</c:v>
                </c:pt>
                <c:pt idx="8626">
                  <c:v>0.15556863552257671</c:v>
                </c:pt>
                <c:pt idx="8627">
                  <c:v>0.15556842549634453</c:v>
                </c:pt>
                <c:pt idx="8628">
                  <c:v>0.15556832048322833</c:v>
                </c:pt>
                <c:pt idx="8629">
                  <c:v>0.15487208352323201</c:v>
                </c:pt>
                <c:pt idx="8630">
                  <c:v>0.15484099964085518</c:v>
                </c:pt>
                <c:pt idx="8631">
                  <c:v>0.15483606402439665</c:v>
                </c:pt>
                <c:pt idx="8632">
                  <c:v>0.15483511890635138</c:v>
                </c:pt>
                <c:pt idx="8633">
                  <c:v>0.1548346988538869</c:v>
                </c:pt>
                <c:pt idx="8634">
                  <c:v>0.15475688413482847</c:v>
                </c:pt>
                <c:pt idx="8635">
                  <c:v>0.15475635906924778</c:v>
                </c:pt>
                <c:pt idx="8636">
                  <c:v>0.15475593901678319</c:v>
                </c:pt>
                <c:pt idx="8637">
                  <c:v>0.15475562397743481</c:v>
                </c:pt>
                <c:pt idx="8638">
                  <c:v>0.15475551896431861</c:v>
                </c:pt>
                <c:pt idx="8639">
                  <c:v>0.15474879812488584</c:v>
                </c:pt>
                <c:pt idx="8640">
                  <c:v>0.15427676416784453</c:v>
                </c:pt>
                <c:pt idx="8641">
                  <c:v>0.15425586655773305</c:v>
                </c:pt>
                <c:pt idx="8642">
                  <c:v>0.15425250613801667</c:v>
                </c:pt>
                <c:pt idx="8643">
                  <c:v>0.15425166603308749</c:v>
                </c:pt>
                <c:pt idx="8644">
                  <c:v>0.1542513509937391</c:v>
                </c:pt>
                <c:pt idx="8645">
                  <c:v>0.15422614784586597</c:v>
                </c:pt>
                <c:pt idx="8646">
                  <c:v>0.15422551776716908</c:v>
                </c:pt>
                <c:pt idx="8647">
                  <c:v>0.15422530774093679</c:v>
                </c:pt>
                <c:pt idx="8648">
                  <c:v>0.1542252027278207</c:v>
                </c:pt>
                <c:pt idx="8649">
                  <c:v>0.15421585656048442</c:v>
                </c:pt>
                <c:pt idx="8650">
                  <c:v>0.15421575154736822</c:v>
                </c:pt>
                <c:pt idx="8651">
                  <c:v>0.15397915699670894</c:v>
                </c:pt>
                <c:pt idx="8652">
                  <c:v>0.15396308998993979</c:v>
                </c:pt>
                <c:pt idx="8653">
                  <c:v>0.15396140978008155</c:v>
                </c:pt>
                <c:pt idx="8654">
                  <c:v>0.15396014962268789</c:v>
                </c:pt>
                <c:pt idx="8655">
                  <c:v>0.15396004460957169</c:v>
                </c:pt>
                <c:pt idx="8656">
                  <c:v>0.15395983458333951</c:v>
                </c:pt>
                <c:pt idx="8657">
                  <c:v>0.15394933327172566</c:v>
                </c:pt>
                <c:pt idx="8658">
                  <c:v>0.15394838815368039</c:v>
                </c:pt>
                <c:pt idx="8659">
                  <c:v>0.15394807311433201</c:v>
                </c:pt>
                <c:pt idx="8660">
                  <c:v>0.15394786308809971</c:v>
                </c:pt>
                <c:pt idx="8661">
                  <c:v>0.15394775807498362</c:v>
                </c:pt>
                <c:pt idx="8662">
                  <c:v>0.15389976708090836</c:v>
                </c:pt>
                <c:pt idx="8663">
                  <c:v>0.15376020464956075</c:v>
                </c:pt>
                <c:pt idx="8664">
                  <c:v>0.15375159357403745</c:v>
                </c:pt>
                <c:pt idx="8665">
                  <c:v>0.1537499133641792</c:v>
                </c:pt>
                <c:pt idx="8666">
                  <c:v>0.15374949331171461</c:v>
                </c:pt>
                <c:pt idx="8667">
                  <c:v>0.15374938829859852</c:v>
                </c:pt>
                <c:pt idx="8668">
                  <c:v>0.15374644793134662</c:v>
                </c:pt>
                <c:pt idx="8669">
                  <c:v>0.15374581785264985</c:v>
                </c:pt>
                <c:pt idx="8670">
                  <c:v>0.15374571283953364</c:v>
                </c:pt>
                <c:pt idx="8671">
                  <c:v>0.15374560782641755</c:v>
                </c:pt>
                <c:pt idx="8672">
                  <c:v>0.15346343758335412</c:v>
                </c:pt>
                <c:pt idx="8673">
                  <c:v>0.15346333257023803</c:v>
                </c:pt>
                <c:pt idx="8674">
                  <c:v>0.15338163236588254</c:v>
                </c:pt>
                <c:pt idx="8675">
                  <c:v>0.15337438646086898</c:v>
                </c:pt>
                <c:pt idx="8676">
                  <c:v>0.15337281126412694</c:v>
                </c:pt>
                <c:pt idx="8677">
                  <c:v>0.15337249622477844</c:v>
                </c:pt>
                <c:pt idx="8678">
                  <c:v>0.15337239121166235</c:v>
                </c:pt>
                <c:pt idx="8679">
                  <c:v>0.15318672802233002</c:v>
                </c:pt>
                <c:pt idx="8680">
                  <c:v>0.15318546786493636</c:v>
                </c:pt>
                <c:pt idx="8681">
                  <c:v>0.15318515282558787</c:v>
                </c:pt>
                <c:pt idx="8682">
                  <c:v>0.15318504781247178</c:v>
                </c:pt>
                <c:pt idx="8683">
                  <c:v>0.1525574894304299</c:v>
                </c:pt>
                <c:pt idx="8684">
                  <c:v>0.15250907838389016</c:v>
                </c:pt>
                <c:pt idx="8685">
                  <c:v>0.15250897337077396</c:v>
                </c:pt>
                <c:pt idx="8686">
                  <c:v>0.15250519289859299</c:v>
                </c:pt>
                <c:pt idx="8687">
                  <c:v>0.15250414276743163</c:v>
                </c:pt>
                <c:pt idx="8688">
                  <c:v>0.15250393274119933</c:v>
                </c:pt>
                <c:pt idx="8689">
                  <c:v>0.15250351268873485</c:v>
                </c:pt>
                <c:pt idx="8690">
                  <c:v>0.15250340767561865</c:v>
                </c:pt>
                <c:pt idx="8691">
                  <c:v>0.1523242552994869</c:v>
                </c:pt>
                <c:pt idx="8692">
                  <c:v>0.15232341519455783</c:v>
                </c:pt>
                <c:pt idx="8693">
                  <c:v>0.15232331018144163</c:v>
                </c:pt>
                <c:pt idx="8694">
                  <c:v>0.15172841087851874</c:v>
                </c:pt>
                <c:pt idx="8695">
                  <c:v>0.151700477389626</c:v>
                </c:pt>
                <c:pt idx="8696">
                  <c:v>0.15169701195679341</c:v>
                </c:pt>
                <c:pt idx="8697">
                  <c:v>0.15169638187809653</c:v>
                </c:pt>
                <c:pt idx="8698">
                  <c:v>0.15169606683874814</c:v>
                </c:pt>
                <c:pt idx="8699">
                  <c:v>0.1516476557922084</c:v>
                </c:pt>
                <c:pt idx="8700">
                  <c:v>0.15164734075286002</c:v>
                </c:pt>
                <c:pt idx="8701">
                  <c:v>0.15164723573974392</c:v>
                </c:pt>
                <c:pt idx="8702">
                  <c:v>0.15164702571351163</c:v>
                </c:pt>
                <c:pt idx="8703">
                  <c:v>0.15164681568727933</c:v>
                </c:pt>
                <c:pt idx="8704">
                  <c:v>0.15164660566104704</c:v>
                </c:pt>
                <c:pt idx="8705">
                  <c:v>0.15163547427073643</c:v>
                </c:pt>
                <c:pt idx="8706">
                  <c:v>0.15125973734119391</c:v>
                </c:pt>
                <c:pt idx="8707">
                  <c:v>0.15125963232807782</c:v>
                </c:pt>
                <c:pt idx="8708">
                  <c:v>0.15124220015079881</c:v>
                </c:pt>
                <c:pt idx="8709">
                  <c:v>0.1512397848491277</c:v>
                </c:pt>
                <c:pt idx="8710">
                  <c:v>0.15123894474419852</c:v>
                </c:pt>
                <c:pt idx="8711">
                  <c:v>0.15123873471796623</c:v>
                </c:pt>
                <c:pt idx="8712">
                  <c:v>0.15123862970485014</c:v>
                </c:pt>
                <c:pt idx="8713">
                  <c:v>0.15122161758003572</c:v>
                </c:pt>
                <c:pt idx="8714">
                  <c:v>0.15122119752757124</c:v>
                </c:pt>
                <c:pt idx="8715">
                  <c:v>0.15122098750133894</c:v>
                </c:pt>
                <c:pt idx="8716">
                  <c:v>0.15122088248822274</c:v>
                </c:pt>
                <c:pt idx="8717">
                  <c:v>0.15122077747510665</c:v>
                </c:pt>
                <c:pt idx="8718">
                  <c:v>0.15120828091428618</c:v>
                </c:pt>
                <c:pt idx="8719">
                  <c:v>0.15101075124283025</c:v>
                </c:pt>
                <c:pt idx="8720">
                  <c:v>0.15099951483940344</c:v>
                </c:pt>
                <c:pt idx="8721">
                  <c:v>0.15099783462954519</c:v>
                </c:pt>
                <c:pt idx="8722">
                  <c:v>0.15099709953773222</c:v>
                </c:pt>
                <c:pt idx="8723">
                  <c:v>0.15099688951150003</c:v>
                </c:pt>
                <c:pt idx="8724">
                  <c:v>0.15099678449838383</c:v>
                </c:pt>
                <c:pt idx="8725">
                  <c:v>0.15099667948526774</c:v>
                </c:pt>
                <c:pt idx="8726">
                  <c:v>0.15099216392127379</c:v>
                </c:pt>
                <c:pt idx="8727">
                  <c:v>0.15099184888192541</c:v>
                </c:pt>
                <c:pt idx="8728">
                  <c:v>0.1509917438688092</c:v>
                </c:pt>
                <c:pt idx="8729">
                  <c:v>0.15099163885569311</c:v>
                </c:pt>
                <c:pt idx="8730">
                  <c:v>0.15099153384257691</c:v>
                </c:pt>
                <c:pt idx="8731">
                  <c:v>0.15083800466678288</c:v>
                </c:pt>
                <c:pt idx="8732">
                  <c:v>0.15074569813769745</c:v>
                </c:pt>
                <c:pt idx="8733">
                  <c:v>0.15073897729826458</c:v>
                </c:pt>
                <c:pt idx="8734">
                  <c:v>0.15073740210152253</c:v>
                </c:pt>
                <c:pt idx="8735">
                  <c:v>0.15073698204905794</c:v>
                </c:pt>
                <c:pt idx="8736">
                  <c:v>0.15073677202282565</c:v>
                </c:pt>
                <c:pt idx="8737">
                  <c:v>0.15073446173427063</c:v>
                </c:pt>
                <c:pt idx="8738">
                  <c:v>0.15073393666868995</c:v>
                </c:pt>
                <c:pt idx="8739">
                  <c:v>0.15073383165557375</c:v>
                </c:pt>
                <c:pt idx="8740">
                  <c:v>0.15073362162934145</c:v>
                </c:pt>
                <c:pt idx="8741">
                  <c:v>0.15020698085190842</c:v>
                </c:pt>
                <c:pt idx="8742">
                  <c:v>0.15015321413644567</c:v>
                </c:pt>
                <c:pt idx="8743">
                  <c:v>0.15014838353310334</c:v>
                </c:pt>
                <c:pt idx="8744">
                  <c:v>0.15014712337570968</c:v>
                </c:pt>
                <c:pt idx="8745">
                  <c:v>0.15014691334947738</c:v>
                </c:pt>
                <c:pt idx="8746">
                  <c:v>0.15014680833636118</c:v>
                </c:pt>
                <c:pt idx="8747">
                  <c:v>0.1500237329642472</c:v>
                </c:pt>
                <c:pt idx="8748">
                  <c:v>0.15002247280685355</c:v>
                </c:pt>
                <c:pt idx="8749">
                  <c:v>0.15002226278062125</c:v>
                </c:pt>
                <c:pt idx="8750">
                  <c:v>0.15002173771504057</c:v>
                </c:pt>
                <c:pt idx="8751">
                  <c:v>0.15002163270192448</c:v>
                </c:pt>
                <c:pt idx="8752">
                  <c:v>0.15002152768880839</c:v>
                </c:pt>
                <c:pt idx="8753">
                  <c:v>0.14935196406031115</c:v>
                </c:pt>
                <c:pt idx="8754">
                  <c:v>0.1493183598631469</c:v>
                </c:pt>
                <c:pt idx="8755">
                  <c:v>0.14931405432538525</c:v>
                </c:pt>
                <c:pt idx="8756">
                  <c:v>0.14931300419422389</c:v>
                </c:pt>
                <c:pt idx="8757">
                  <c:v>0.1493125841417593</c:v>
                </c:pt>
                <c:pt idx="8758">
                  <c:v>0.14931247912864321</c:v>
                </c:pt>
                <c:pt idx="8759">
                  <c:v>0.149312374115527</c:v>
                </c:pt>
                <c:pt idx="8760">
                  <c:v>0.14919927498944618</c:v>
                </c:pt>
                <c:pt idx="8761">
                  <c:v>0.14919832987140091</c:v>
                </c:pt>
                <c:pt idx="8762">
                  <c:v>0.14919790981893644</c:v>
                </c:pt>
                <c:pt idx="8763">
                  <c:v>0.14919748976647185</c:v>
                </c:pt>
                <c:pt idx="8764">
                  <c:v>0.14919213409754883</c:v>
                </c:pt>
                <c:pt idx="8765">
                  <c:v>0.14871820990441709</c:v>
                </c:pt>
                <c:pt idx="8766">
                  <c:v>0.14869384686147302</c:v>
                </c:pt>
                <c:pt idx="8767">
                  <c:v>0.14868975134994356</c:v>
                </c:pt>
                <c:pt idx="8768">
                  <c:v>0.14868901625813069</c:v>
                </c:pt>
                <c:pt idx="8769">
                  <c:v>0.14868870121878219</c:v>
                </c:pt>
                <c:pt idx="8770">
                  <c:v>0.14865121153632088</c:v>
                </c:pt>
                <c:pt idx="8771">
                  <c:v>0.14865026641827561</c:v>
                </c:pt>
                <c:pt idx="8772">
                  <c:v>0.14865016140515952</c:v>
                </c:pt>
                <c:pt idx="8773">
                  <c:v>0.14865005639204332</c:v>
                </c:pt>
                <c:pt idx="8774">
                  <c:v>0.14864995137892723</c:v>
                </c:pt>
                <c:pt idx="8775">
                  <c:v>0.14864071022470704</c:v>
                </c:pt>
                <c:pt idx="8776">
                  <c:v>0.14840107029367966</c:v>
                </c:pt>
                <c:pt idx="8777">
                  <c:v>0.14840096528056357</c:v>
                </c:pt>
                <c:pt idx="8778">
                  <c:v>0.1483854233393751</c:v>
                </c:pt>
                <c:pt idx="8779">
                  <c:v>0.1483825879852394</c:v>
                </c:pt>
                <c:pt idx="8780">
                  <c:v>0.14838153785407793</c:v>
                </c:pt>
                <c:pt idx="8781">
                  <c:v>0.14838122281472954</c:v>
                </c:pt>
                <c:pt idx="8782">
                  <c:v>0.14836977638507054</c:v>
                </c:pt>
                <c:pt idx="8783">
                  <c:v>0.14836925131948986</c:v>
                </c:pt>
                <c:pt idx="8784">
                  <c:v>0.14836904129325756</c:v>
                </c:pt>
                <c:pt idx="8785">
                  <c:v>0.14836893628014136</c:v>
                </c:pt>
                <c:pt idx="8786">
                  <c:v>0.14832283552215675</c:v>
                </c:pt>
                <c:pt idx="8787">
                  <c:v>0.14818705356299</c:v>
                </c:pt>
                <c:pt idx="8788">
                  <c:v>0.14817854750058279</c:v>
                </c:pt>
                <c:pt idx="8789">
                  <c:v>0.14817665726449236</c:v>
                </c:pt>
                <c:pt idx="8790">
                  <c:v>0.14817592217267939</c:v>
                </c:pt>
                <c:pt idx="8791">
                  <c:v>0.14817581715956318</c:v>
                </c:pt>
                <c:pt idx="8792">
                  <c:v>0.14816941135947881</c:v>
                </c:pt>
                <c:pt idx="8793">
                  <c:v>0.14816920133324651</c:v>
                </c:pt>
                <c:pt idx="8794">
                  <c:v>0.14816899130701422</c:v>
                </c:pt>
                <c:pt idx="8795">
                  <c:v>0.14816888629389813</c:v>
                </c:pt>
                <c:pt idx="8796">
                  <c:v>0.14816878128078192</c:v>
                </c:pt>
                <c:pt idx="8797">
                  <c:v>0.14789322686403528</c:v>
                </c:pt>
                <c:pt idx="8798">
                  <c:v>0.1478199277089709</c:v>
                </c:pt>
                <c:pt idx="8799">
                  <c:v>0.14781341689577032</c:v>
                </c:pt>
                <c:pt idx="8800">
                  <c:v>0.14781163167279598</c:v>
                </c:pt>
                <c:pt idx="8801">
                  <c:v>0.14781079156786681</c:v>
                </c:pt>
                <c:pt idx="8802">
                  <c:v>0.1478083762661957</c:v>
                </c:pt>
                <c:pt idx="8803">
                  <c:v>0.14780827125307949</c:v>
                </c:pt>
                <c:pt idx="8804">
                  <c:v>0.1478080612268472</c:v>
                </c:pt>
                <c:pt idx="8805">
                  <c:v>0.14780795621373111</c:v>
                </c:pt>
                <c:pt idx="8806">
                  <c:v>0.1478078512006149</c:v>
                </c:pt>
                <c:pt idx="8807">
                  <c:v>0.14719016405148999</c:v>
                </c:pt>
                <c:pt idx="8808">
                  <c:v>0.14714532345089903</c:v>
                </c:pt>
                <c:pt idx="8809">
                  <c:v>0.14713975775574373</c:v>
                </c:pt>
                <c:pt idx="8810">
                  <c:v>0.14713828757211778</c:v>
                </c:pt>
                <c:pt idx="8811">
                  <c:v>0.14713807754588548</c:v>
                </c:pt>
                <c:pt idx="8812">
                  <c:v>0.14704073038722532</c:v>
                </c:pt>
                <c:pt idx="8813">
                  <c:v>0.14703947022983166</c:v>
                </c:pt>
                <c:pt idx="8814">
                  <c:v>0.14703926020359948</c:v>
                </c:pt>
                <c:pt idx="8815">
                  <c:v>0.14703905017736718</c:v>
                </c:pt>
                <c:pt idx="8816">
                  <c:v>0.14703894516425098</c:v>
                </c:pt>
                <c:pt idx="8817">
                  <c:v>0.14646515349767186</c:v>
                </c:pt>
                <c:pt idx="8818">
                  <c:v>0.14643837515305658</c:v>
                </c:pt>
                <c:pt idx="8819">
                  <c:v>0.14643543478580479</c:v>
                </c:pt>
                <c:pt idx="8820">
                  <c:v>0.1464348047071079</c:v>
                </c:pt>
                <c:pt idx="8821">
                  <c:v>0.14643469969399181</c:v>
                </c:pt>
                <c:pt idx="8822">
                  <c:v>0.1463589852372561</c:v>
                </c:pt>
                <c:pt idx="8823">
                  <c:v>0.14635804011921094</c:v>
                </c:pt>
                <c:pt idx="8824">
                  <c:v>0.14635751505363015</c:v>
                </c:pt>
                <c:pt idx="8825">
                  <c:v>0.14635709500116567</c:v>
                </c:pt>
                <c:pt idx="8826">
                  <c:v>0.14634669870266792</c:v>
                </c:pt>
                <c:pt idx="8827">
                  <c:v>0.14597568736335165</c:v>
                </c:pt>
                <c:pt idx="8828">
                  <c:v>0.14596014542216318</c:v>
                </c:pt>
                <c:pt idx="8829">
                  <c:v>0.14595752009425977</c:v>
                </c:pt>
                <c:pt idx="8830">
                  <c:v>0.1459567850024468</c:v>
                </c:pt>
                <c:pt idx="8831">
                  <c:v>0.14595667998933071</c:v>
                </c:pt>
                <c:pt idx="8832">
                  <c:v>0.1459306367365284</c:v>
                </c:pt>
                <c:pt idx="8833">
                  <c:v>0.14593011167094772</c:v>
                </c:pt>
                <c:pt idx="8834">
                  <c:v>0.14593000665783151</c:v>
                </c:pt>
                <c:pt idx="8835">
                  <c:v>0.14591404466417857</c:v>
                </c:pt>
                <c:pt idx="8836">
                  <c:v>0.14571136935003182</c:v>
                </c:pt>
                <c:pt idx="8837">
                  <c:v>0.14570202318269554</c:v>
                </c:pt>
                <c:pt idx="8838">
                  <c:v>0.14569887278921134</c:v>
                </c:pt>
                <c:pt idx="8839">
                  <c:v>0.14569813769739837</c:v>
                </c:pt>
                <c:pt idx="8840">
                  <c:v>0.14569803268428227</c:v>
                </c:pt>
                <c:pt idx="8841">
                  <c:v>0.14569792767116618</c:v>
                </c:pt>
                <c:pt idx="8842">
                  <c:v>0.14569782265804998</c:v>
                </c:pt>
                <c:pt idx="8843">
                  <c:v>0.14568753137266843</c:v>
                </c:pt>
                <c:pt idx="8844">
                  <c:v>0.14568700630708775</c:v>
                </c:pt>
                <c:pt idx="8845">
                  <c:v>0.14568690129397166</c:v>
                </c:pt>
                <c:pt idx="8846">
                  <c:v>0.14554817896755301</c:v>
                </c:pt>
                <c:pt idx="8847">
                  <c:v>0.14545576742535138</c:v>
                </c:pt>
                <c:pt idx="8848">
                  <c:v>0.14544810146787335</c:v>
                </c:pt>
                <c:pt idx="8849">
                  <c:v>0.14544600120555062</c:v>
                </c:pt>
                <c:pt idx="8850">
                  <c:v>0.14544579117931833</c:v>
                </c:pt>
                <c:pt idx="8851">
                  <c:v>0.14544547613996983</c:v>
                </c:pt>
                <c:pt idx="8852">
                  <c:v>0.14544537112685374</c:v>
                </c:pt>
                <c:pt idx="8853">
                  <c:v>0.14544526611373765</c:v>
                </c:pt>
                <c:pt idx="8854">
                  <c:v>0.14544148564155668</c:v>
                </c:pt>
                <c:pt idx="8855">
                  <c:v>0.14544043551039521</c:v>
                </c:pt>
                <c:pt idx="8856">
                  <c:v>0.14544012047104682</c:v>
                </c:pt>
                <c:pt idx="8857">
                  <c:v>0.14544001545793073</c:v>
                </c:pt>
                <c:pt idx="8858">
                  <c:v>0.14493301213321541</c:v>
                </c:pt>
                <c:pt idx="8859">
                  <c:v>0.14487977048333334</c:v>
                </c:pt>
                <c:pt idx="8860">
                  <c:v>0.14487462484064262</c:v>
                </c:pt>
                <c:pt idx="8861">
                  <c:v>0.14487336468324896</c:v>
                </c:pt>
                <c:pt idx="8862">
                  <c:v>0.14487283961766828</c:v>
                </c:pt>
                <c:pt idx="8863">
                  <c:v>0.14487241956520369</c:v>
                </c:pt>
                <c:pt idx="8864">
                  <c:v>0.14487073935534545</c:v>
                </c:pt>
                <c:pt idx="8865">
                  <c:v>0.14487021428976476</c:v>
                </c:pt>
                <c:pt idx="8866">
                  <c:v>0.14486947919795179</c:v>
                </c:pt>
                <c:pt idx="8867">
                  <c:v>0.14486926917171949</c:v>
                </c:pt>
                <c:pt idx="8868">
                  <c:v>0.14421493244506234</c:v>
                </c:pt>
                <c:pt idx="8869">
                  <c:v>0.14418689394305351</c:v>
                </c:pt>
                <c:pt idx="8870">
                  <c:v>0.14418363853645322</c:v>
                </c:pt>
                <c:pt idx="8871">
                  <c:v>0.14418227336594336</c:v>
                </c:pt>
                <c:pt idx="8872">
                  <c:v>0.14418216835282727</c:v>
                </c:pt>
                <c:pt idx="8873">
                  <c:v>0.14418206333971118</c:v>
                </c:pt>
                <c:pt idx="8874">
                  <c:v>0.14411601008966024</c:v>
                </c:pt>
                <c:pt idx="8875">
                  <c:v>0.14411495995849877</c:v>
                </c:pt>
                <c:pt idx="8876">
                  <c:v>0.14411485494538268</c:v>
                </c:pt>
                <c:pt idx="8877">
                  <c:v>0.14411464491915038</c:v>
                </c:pt>
                <c:pt idx="8878">
                  <c:v>0.14410907922399507</c:v>
                </c:pt>
                <c:pt idx="8879">
                  <c:v>0.14363799038499914</c:v>
                </c:pt>
                <c:pt idx="8880">
                  <c:v>0.14361982311590715</c:v>
                </c:pt>
                <c:pt idx="8881">
                  <c:v>0.14361656770930686</c:v>
                </c:pt>
                <c:pt idx="8882">
                  <c:v>0.1436157276043778</c:v>
                </c:pt>
                <c:pt idx="8883">
                  <c:v>0.14361562259126159</c:v>
                </c:pt>
                <c:pt idx="8884">
                  <c:v>0.14361541256502941</c:v>
                </c:pt>
                <c:pt idx="8885">
                  <c:v>0.14355418991832081</c:v>
                </c:pt>
                <c:pt idx="8886">
                  <c:v>0.14355345482650783</c:v>
                </c:pt>
                <c:pt idx="8887">
                  <c:v>0.14355324480027554</c:v>
                </c:pt>
                <c:pt idx="8888">
                  <c:v>0.14355313978715945</c:v>
                </c:pt>
                <c:pt idx="8889">
                  <c:v>0.14354379361982317</c:v>
                </c:pt>
                <c:pt idx="8890">
                  <c:v>0.14330488878060865</c:v>
                </c:pt>
                <c:pt idx="8891">
                  <c:v>0.14329092203616234</c:v>
                </c:pt>
                <c:pt idx="8892">
                  <c:v>0.14328924182630409</c:v>
                </c:pt>
                <c:pt idx="8893">
                  <c:v>0.14328861174760732</c:v>
                </c:pt>
                <c:pt idx="8894">
                  <c:v>0.14328850673449112</c:v>
                </c:pt>
                <c:pt idx="8895">
                  <c:v>0.14328829670825882</c:v>
                </c:pt>
                <c:pt idx="8896">
                  <c:v>0.14326834421619261</c:v>
                </c:pt>
                <c:pt idx="8897">
                  <c:v>0.14326771413749573</c:v>
                </c:pt>
                <c:pt idx="8898">
                  <c:v>0.14326760912437964</c:v>
                </c:pt>
                <c:pt idx="8899">
                  <c:v>0.14326729408503125</c:v>
                </c:pt>
                <c:pt idx="8900">
                  <c:v>0.14322087828769814</c:v>
                </c:pt>
                <c:pt idx="8901">
                  <c:v>0.14308541136787989</c:v>
                </c:pt>
                <c:pt idx="8902">
                  <c:v>0.14307564514807902</c:v>
                </c:pt>
                <c:pt idx="8903">
                  <c:v>0.14307427997756916</c:v>
                </c:pt>
                <c:pt idx="8904">
                  <c:v>0.143073334859524</c:v>
                </c:pt>
                <c:pt idx="8905">
                  <c:v>0.14307312483329171</c:v>
                </c:pt>
                <c:pt idx="8906">
                  <c:v>0.14307301982017551</c:v>
                </c:pt>
                <c:pt idx="8907">
                  <c:v>0.14306797919060088</c:v>
                </c:pt>
                <c:pt idx="8908">
                  <c:v>0.14306776916436859</c:v>
                </c:pt>
                <c:pt idx="8909">
                  <c:v>0.14306766415125249</c:v>
                </c:pt>
                <c:pt idx="8910">
                  <c:v>0.1430675591381364</c:v>
                </c:pt>
                <c:pt idx="8911">
                  <c:v>0.14280240101988739</c:v>
                </c:pt>
                <c:pt idx="8912">
                  <c:v>0.1427291018648229</c:v>
                </c:pt>
                <c:pt idx="8913">
                  <c:v>0.14272164593357706</c:v>
                </c:pt>
                <c:pt idx="8914">
                  <c:v>0.1427205958024157</c:v>
                </c:pt>
                <c:pt idx="8915">
                  <c:v>0.14272007073683501</c:v>
                </c:pt>
                <c:pt idx="8916">
                  <c:v>0.14271986071060272</c:v>
                </c:pt>
                <c:pt idx="8917">
                  <c:v>0.14271965068437042</c:v>
                </c:pt>
                <c:pt idx="8918">
                  <c:v>0.14271587021218946</c:v>
                </c:pt>
                <c:pt idx="8919">
                  <c:v>0.14271545015972498</c:v>
                </c:pt>
                <c:pt idx="8920">
                  <c:v>0.14271513512037648</c:v>
                </c:pt>
                <c:pt idx="8921">
                  <c:v>0.14271503010726039</c:v>
                </c:pt>
                <c:pt idx="8922">
                  <c:v>0.14271482008102809</c:v>
                </c:pt>
                <c:pt idx="8923">
                  <c:v>0.1421081593090977</c:v>
                </c:pt>
                <c:pt idx="8924">
                  <c:v>0.1420645788659004</c:v>
                </c:pt>
                <c:pt idx="8925">
                  <c:v>0.1420644738527842</c:v>
                </c:pt>
                <c:pt idx="8926">
                  <c:v>0.14206090340683553</c:v>
                </c:pt>
                <c:pt idx="8927">
                  <c:v>0.14205932821009348</c:v>
                </c:pt>
                <c:pt idx="8928">
                  <c:v>0.14205901317074499</c:v>
                </c:pt>
                <c:pt idx="8929">
                  <c:v>0.1420586981313966</c:v>
                </c:pt>
                <c:pt idx="8930">
                  <c:v>0.14205859311828051</c:v>
                </c:pt>
                <c:pt idx="8931">
                  <c:v>0.14205691290842226</c:v>
                </c:pt>
                <c:pt idx="8932">
                  <c:v>0.14205659786907388</c:v>
                </c:pt>
                <c:pt idx="8933">
                  <c:v>0.14205649285595767</c:v>
                </c:pt>
                <c:pt idx="8934">
                  <c:v>0.14149341252722469</c:v>
                </c:pt>
                <c:pt idx="8935">
                  <c:v>0.14146526901209966</c:v>
                </c:pt>
                <c:pt idx="8936">
                  <c:v>0.14146264368419614</c:v>
                </c:pt>
                <c:pt idx="8937">
                  <c:v>0.14146222363173155</c:v>
                </c:pt>
                <c:pt idx="8938">
                  <c:v>0.14146159355303478</c:v>
                </c:pt>
                <c:pt idx="8939">
                  <c:v>0.14146117350057019</c:v>
                </c:pt>
                <c:pt idx="8940">
                  <c:v>0.14141927326723103</c:v>
                </c:pt>
                <c:pt idx="8941">
                  <c:v>0.14141864318853425</c:v>
                </c:pt>
                <c:pt idx="8942">
                  <c:v>0.14141822313606967</c:v>
                </c:pt>
                <c:pt idx="8943">
                  <c:v>0.14141790809672128</c:v>
                </c:pt>
                <c:pt idx="8944">
                  <c:v>0.14141780308360519</c:v>
                </c:pt>
                <c:pt idx="8945">
                  <c:v>0.14141769807048898</c:v>
                </c:pt>
                <c:pt idx="8946">
                  <c:v>0.14141759305737289</c:v>
                </c:pt>
                <c:pt idx="8947">
                  <c:v>0.1414057265752493</c:v>
                </c:pt>
                <c:pt idx="8948">
                  <c:v>0.14105361759683788</c:v>
                </c:pt>
                <c:pt idx="8949">
                  <c:v>0.14103618541955887</c:v>
                </c:pt>
                <c:pt idx="8950">
                  <c:v>0.14103345507853926</c:v>
                </c:pt>
                <c:pt idx="8951">
                  <c:v>0.1410324049473779</c:v>
                </c:pt>
                <c:pt idx="8952">
                  <c:v>0.14103229993426181</c:v>
                </c:pt>
                <c:pt idx="8953">
                  <c:v>0.1410321949211456</c:v>
                </c:pt>
                <c:pt idx="8954">
                  <c:v>0.14099775061905229</c:v>
                </c:pt>
                <c:pt idx="8955">
                  <c:v>0.1409974355797039</c:v>
                </c:pt>
                <c:pt idx="8956">
                  <c:v>0.14099722555347161</c:v>
                </c:pt>
                <c:pt idx="8957">
                  <c:v>0.14099701552723931</c:v>
                </c:pt>
                <c:pt idx="8958">
                  <c:v>0.14099691051412322</c:v>
                </c:pt>
                <c:pt idx="8959">
                  <c:v>0.14098535907134802</c:v>
                </c:pt>
                <c:pt idx="8960">
                  <c:v>0.14078068850799463</c:v>
                </c:pt>
                <c:pt idx="8961">
                  <c:v>0.14076987215703241</c:v>
                </c:pt>
                <c:pt idx="8962">
                  <c:v>0.14076756186847739</c:v>
                </c:pt>
                <c:pt idx="8963">
                  <c:v>0.14076703680289671</c:v>
                </c:pt>
                <c:pt idx="8964">
                  <c:v>0.1407669317897805</c:v>
                </c:pt>
                <c:pt idx="8965">
                  <c:v>0.14075527533388921</c:v>
                </c:pt>
                <c:pt idx="8966">
                  <c:v>0.14075506530765691</c:v>
                </c:pt>
                <c:pt idx="8967">
                  <c:v>0.14075496029454082</c:v>
                </c:pt>
                <c:pt idx="8968">
                  <c:v>0.14075475026830853</c:v>
                </c:pt>
                <c:pt idx="8969">
                  <c:v>0.14075464525519232</c:v>
                </c:pt>
                <c:pt idx="8970">
                  <c:v>0.1406125625090574</c:v>
                </c:pt>
                <c:pt idx="8971">
                  <c:v>0.14051385017988749</c:v>
                </c:pt>
                <c:pt idx="8972">
                  <c:v>0.14050796944538368</c:v>
                </c:pt>
                <c:pt idx="8973">
                  <c:v>0.14050670928799003</c:v>
                </c:pt>
                <c:pt idx="8974">
                  <c:v>0.14050618422240935</c:v>
                </c:pt>
                <c:pt idx="8975">
                  <c:v>0.14050607920929326</c:v>
                </c:pt>
                <c:pt idx="8976">
                  <c:v>0.14050072354037024</c:v>
                </c:pt>
                <c:pt idx="8977">
                  <c:v>0.14049998844855727</c:v>
                </c:pt>
                <c:pt idx="8978">
                  <c:v>0.14049977842232497</c:v>
                </c:pt>
                <c:pt idx="8979">
                  <c:v>0.14049967340920877</c:v>
                </c:pt>
                <c:pt idx="8980">
                  <c:v>0.13997828328758266</c:v>
                </c:pt>
                <c:pt idx="8981">
                  <c:v>0.13992346644095843</c:v>
                </c:pt>
                <c:pt idx="8982">
                  <c:v>0.13991853082450001</c:v>
                </c:pt>
                <c:pt idx="8983">
                  <c:v>0.13991695562775786</c:v>
                </c:pt>
                <c:pt idx="8984">
                  <c:v>0.13991643056217717</c:v>
                </c:pt>
                <c:pt idx="8985">
                  <c:v>0.13991632554906108</c:v>
                </c:pt>
                <c:pt idx="8986">
                  <c:v>0.13991422528673836</c:v>
                </c:pt>
                <c:pt idx="8987">
                  <c:v>0.13991391024738986</c:v>
                </c:pt>
                <c:pt idx="8988">
                  <c:v>0.13991338518180918</c:v>
                </c:pt>
                <c:pt idx="8989">
                  <c:v>0.13991317515557689</c:v>
                </c:pt>
                <c:pt idx="8990">
                  <c:v>0.13991307014246079</c:v>
                </c:pt>
                <c:pt idx="8991">
                  <c:v>0.1399129651293447</c:v>
                </c:pt>
                <c:pt idx="8992">
                  <c:v>0.1399128601162285</c:v>
                </c:pt>
                <c:pt idx="8993">
                  <c:v>0.13928288643251541</c:v>
                </c:pt>
                <c:pt idx="8994">
                  <c:v>0.1392511724714417</c:v>
                </c:pt>
                <c:pt idx="8995">
                  <c:v>0.13924697194679614</c:v>
                </c:pt>
                <c:pt idx="8996">
                  <c:v>0.13924623685498316</c:v>
                </c:pt>
                <c:pt idx="8997">
                  <c:v>0.13924581680251868</c:v>
                </c:pt>
                <c:pt idx="8998">
                  <c:v>0.13924571178940248</c:v>
                </c:pt>
                <c:pt idx="8999">
                  <c:v>0.13924560677628639</c:v>
                </c:pt>
                <c:pt idx="9000">
                  <c:v>0.13924466165824112</c:v>
                </c:pt>
                <c:pt idx="9001">
                  <c:v>0.13924455664512503</c:v>
                </c:pt>
                <c:pt idx="9002">
                  <c:v>0.13924445163200883</c:v>
                </c:pt>
                <c:pt idx="9003">
                  <c:v>0.13924413659266044</c:v>
                </c:pt>
                <c:pt idx="9004">
                  <c:v>0.13923836087127284</c:v>
                </c:pt>
                <c:pt idx="9005">
                  <c:v>0.13878050368491024</c:v>
                </c:pt>
                <c:pt idx="9006">
                  <c:v>0.13876338654697973</c:v>
                </c:pt>
                <c:pt idx="9007">
                  <c:v>0.13876328153386353</c:v>
                </c:pt>
                <c:pt idx="9008">
                  <c:v>0.13876055119284403</c:v>
                </c:pt>
                <c:pt idx="9009">
                  <c:v>0.13875971108791485</c:v>
                </c:pt>
                <c:pt idx="9010">
                  <c:v>0.13875950106168256</c:v>
                </c:pt>
                <c:pt idx="9011">
                  <c:v>0.13875939604856646</c:v>
                </c:pt>
                <c:pt idx="9012">
                  <c:v>0.13875929103545037</c:v>
                </c:pt>
                <c:pt idx="9013">
                  <c:v>0.13872873221865412</c:v>
                </c:pt>
                <c:pt idx="9014">
                  <c:v>0.13872778710060885</c:v>
                </c:pt>
                <c:pt idx="9015">
                  <c:v>0.13872747206126046</c:v>
                </c:pt>
                <c:pt idx="9016">
                  <c:v>0.13872726203502816</c:v>
                </c:pt>
                <c:pt idx="9017">
                  <c:v>0.13871718077587891</c:v>
                </c:pt>
                <c:pt idx="9018">
                  <c:v>0.13847712079238694</c:v>
                </c:pt>
                <c:pt idx="9019">
                  <c:v>0.1384639941528697</c:v>
                </c:pt>
                <c:pt idx="9020">
                  <c:v>0.13846189389054697</c:v>
                </c:pt>
                <c:pt idx="9021">
                  <c:v>0.138461158798734</c:v>
                </c:pt>
                <c:pt idx="9022">
                  <c:v>0.13846105378561779</c:v>
                </c:pt>
                <c:pt idx="9023">
                  <c:v>0.13846052872003711</c:v>
                </c:pt>
                <c:pt idx="9024">
                  <c:v>0.13846021368068873</c:v>
                </c:pt>
                <c:pt idx="9025">
                  <c:v>0.13843301528360896</c:v>
                </c:pt>
                <c:pt idx="9026">
                  <c:v>0.13843249021802828</c:v>
                </c:pt>
                <c:pt idx="9027">
                  <c:v>0.13843238520491208</c:v>
                </c:pt>
                <c:pt idx="9028">
                  <c:v>0.13843228019179599</c:v>
                </c:pt>
                <c:pt idx="9029">
                  <c:v>0.13843217517867978</c:v>
                </c:pt>
                <c:pt idx="9030">
                  <c:v>0.13843207016556369</c:v>
                </c:pt>
                <c:pt idx="9031">
                  <c:v>0.13838659948627585</c:v>
                </c:pt>
                <c:pt idx="9032">
                  <c:v>0.13838649447315965</c:v>
                </c:pt>
                <c:pt idx="9033">
                  <c:v>0.1382424164778181</c:v>
                </c:pt>
                <c:pt idx="9034">
                  <c:v>0.13823275527113332</c:v>
                </c:pt>
                <c:pt idx="9035">
                  <c:v>0.13823160012685587</c:v>
                </c:pt>
                <c:pt idx="9036">
                  <c:v>0.13823076002192669</c:v>
                </c:pt>
                <c:pt idx="9037">
                  <c:v>0.13823054999569451</c:v>
                </c:pt>
                <c:pt idx="9038">
                  <c:v>0.13822025871031296</c:v>
                </c:pt>
                <c:pt idx="9039">
                  <c:v>0.13821994367096446</c:v>
                </c:pt>
                <c:pt idx="9040">
                  <c:v>0.13821952361849998</c:v>
                </c:pt>
                <c:pt idx="9041">
                  <c:v>0.13795730586750288</c:v>
                </c:pt>
                <c:pt idx="9042">
                  <c:v>0.13788232650258014</c:v>
                </c:pt>
                <c:pt idx="9043">
                  <c:v>0.13787602571561186</c:v>
                </c:pt>
                <c:pt idx="9044">
                  <c:v>0.13787508059756659</c:v>
                </c:pt>
                <c:pt idx="9045">
                  <c:v>0.1378747655582182</c:v>
                </c:pt>
                <c:pt idx="9046">
                  <c:v>0.13787445051886982</c:v>
                </c:pt>
                <c:pt idx="9047">
                  <c:v>0.13787434550575361</c:v>
                </c:pt>
                <c:pt idx="9048">
                  <c:v>0.13787046002045655</c:v>
                </c:pt>
                <c:pt idx="9049">
                  <c:v>0.13787003996799196</c:v>
                </c:pt>
                <c:pt idx="9050">
                  <c:v>0.13786972492864358</c:v>
                </c:pt>
                <c:pt idx="9051">
                  <c:v>0.13786961991552749</c:v>
                </c:pt>
                <c:pt idx="9052">
                  <c:v>0.13727629580934664</c:v>
                </c:pt>
                <c:pt idx="9053">
                  <c:v>0.13723702090391088</c:v>
                </c:pt>
                <c:pt idx="9054">
                  <c:v>0.1372334504579622</c:v>
                </c:pt>
                <c:pt idx="9055">
                  <c:v>0.13723334544484611</c:v>
                </c:pt>
                <c:pt idx="9056">
                  <c:v>0.13723166523498787</c:v>
                </c:pt>
                <c:pt idx="9057">
                  <c:v>0.13723103515629098</c:v>
                </c:pt>
                <c:pt idx="9058">
                  <c:v>0.13723093014317489</c:v>
                </c:pt>
                <c:pt idx="9059">
                  <c:v>0.1372308251300588</c:v>
                </c:pt>
                <c:pt idx="9060">
                  <c:v>0.13722914492020055</c:v>
                </c:pt>
                <c:pt idx="9061">
                  <c:v>0.13722903990708435</c:v>
                </c:pt>
                <c:pt idx="9062">
                  <c:v>0.13722882988085217</c:v>
                </c:pt>
                <c:pt idx="9063">
                  <c:v>0.13667236537843575</c:v>
                </c:pt>
                <c:pt idx="9064">
                  <c:v>0.1366475822830272</c:v>
                </c:pt>
                <c:pt idx="9065">
                  <c:v>0.13664390682396232</c:v>
                </c:pt>
                <c:pt idx="9066">
                  <c:v>0.13664243664033637</c:v>
                </c:pt>
                <c:pt idx="9067">
                  <c:v>0.13664222661410408</c:v>
                </c:pt>
                <c:pt idx="9068">
                  <c:v>0.13664212160098799</c:v>
                </c:pt>
                <c:pt idx="9069">
                  <c:v>0.13664201658787178</c:v>
                </c:pt>
                <c:pt idx="9070">
                  <c:v>0.13664065141736204</c:v>
                </c:pt>
                <c:pt idx="9071">
                  <c:v>0.13664044139112974</c:v>
                </c:pt>
                <c:pt idx="9072">
                  <c:v>0.13664033637801365</c:v>
                </c:pt>
                <c:pt idx="9073">
                  <c:v>0.13664012635178135</c:v>
                </c:pt>
                <c:pt idx="9074">
                  <c:v>0.13664002133866515</c:v>
                </c:pt>
                <c:pt idx="9075">
                  <c:v>0.13663183031560644</c:v>
                </c:pt>
                <c:pt idx="9076">
                  <c:v>0.13627804112733677</c:v>
                </c:pt>
                <c:pt idx="9077">
                  <c:v>0.13626501950093561</c:v>
                </c:pt>
                <c:pt idx="9078">
                  <c:v>0.13626312926484518</c:v>
                </c:pt>
                <c:pt idx="9079">
                  <c:v>0.13626176409433544</c:v>
                </c:pt>
                <c:pt idx="9080">
                  <c:v>0.13626165908121923</c:v>
                </c:pt>
                <c:pt idx="9081">
                  <c:v>0.13624076147110775</c:v>
                </c:pt>
                <c:pt idx="9082">
                  <c:v>0.13624002637929478</c:v>
                </c:pt>
                <c:pt idx="9083">
                  <c:v>0.13623992136617868</c:v>
                </c:pt>
                <c:pt idx="9084">
                  <c:v>0.1362277398447066</c:v>
                </c:pt>
                <c:pt idx="9085">
                  <c:v>0.13602180912395956</c:v>
                </c:pt>
                <c:pt idx="9086">
                  <c:v>0.13601120279922962</c:v>
                </c:pt>
                <c:pt idx="9087">
                  <c:v>0.13600920755002299</c:v>
                </c:pt>
                <c:pt idx="9088">
                  <c:v>0.13600836744509393</c:v>
                </c:pt>
                <c:pt idx="9089">
                  <c:v>0.13600826243197772</c:v>
                </c:pt>
                <c:pt idx="9090">
                  <c:v>0.13599072524158262</c:v>
                </c:pt>
                <c:pt idx="9091">
                  <c:v>0.13599020017600194</c:v>
                </c:pt>
                <c:pt idx="9092">
                  <c:v>0.13599009516288585</c:v>
                </c:pt>
                <c:pt idx="9093">
                  <c:v>0.13598988513665355</c:v>
                </c:pt>
                <c:pt idx="9094">
                  <c:v>0.13598978012353746</c:v>
                </c:pt>
                <c:pt idx="9095">
                  <c:v>0.13585126782335111</c:v>
                </c:pt>
                <c:pt idx="9096">
                  <c:v>0.1357523454679489</c:v>
                </c:pt>
                <c:pt idx="9097">
                  <c:v>0.13574467951047087</c:v>
                </c:pt>
                <c:pt idx="9098">
                  <c:v>0.13574278927438033</c:v>
                </c:pt>
                <c:pt idx="9099">
                  <c:v>0.13574194916945126</c:v>
                </c:pt>
                <c:pt idx="9100">
                  <c:v>0.13574163413010287</c:v>
                </c:pt>
                <c:pt idx="9101">
                  <c:v>0.13574152911698667</c:v>
                </c:pt>
                <c:pt idx="9102">
                  <c:v>0.13574142410387058</c:v>
                </c:pt>
                <c:pt idx="9103">
                  <c:v>0.13573386315950864</c:v>
                </c:pt>
                <c:pt idx="9104">
                  <c:v>0.13573375814639244</c:v>
                </c:pt>
                <c:pt idx="9105">
                  <c:v>0.13573333809392796</c:v>
                </c:pt>
                <c:pt idx="9106">
                  <c:v>0.13573302305457957</c:v>
                </c:pt>
                <c:pt idx="9107">
                  <c:v>0.13524345190714315</c:v>
                </c:pt>
                <c:pt idx="9108">
                  <c:v>0.13519031527037728</c:v>
                </c:pt>
                <c:pt idx="9109">
                  <c:v>0.13518443453587348</c:v>
                </c:pt>
                <c:pt idx="9110">
                  <c:v>0.1351838044571767</c:v>
                </c:pt>
                <c:pt idx="9111">
                  <c:v>0.13518317437847982</c:v>
                </c:pt>
                <c:pt idx="9112">
                  <c:v>0.13518306936536373</c:v>
                </c:pt>
                <c:pt idx="9113">
                  <c:v>0.13518054905057642</c:v>
                </c:pt>
                <c:pt idx="9114">
                  <c:v>0.13518044403746032</c:v>
                </c:pt>
                <c:pt idx="9115">
                  <c:v>0.13518012899811183</c:v>
                </c:pt>
                <c:pt idx="9116">
                  <c:v>0.13517991897187964</c:v>
                </c:pt>
                <c:pt idx="9117">
                  <c:v>0.13517981395876344</c:v>
                </c:pt>
                <c:pt idx="9118">
                  <c:v>0.13456191678340623</c:v>
                </c:pt>
                <c:pt idx="9119">
                  <c:v>0.13453471838632647</c:v>
                </c:pt>
                <c:pt idx="9120">
                  <c:v>0.1345307278879132</c:v>
                </c:pt>
                <c:pt idx="9121">
                  <c:v>0.13452967775675184</c:v>
                </c:pt>
                <c:pt idx="9122">
                  <c:v>0.13452936271740346</c:v>
                </c:pt>
                <c:pt idx="9123">
                  <c:v>0.13452904767805496</c:v>
                </c:pt>
                <c:pt idx="9124">
                  <c:v>0.13452747248131292</c:v>
                </c:pt>
                <c:pt idx="9125">
                  <c:v>0.13452726245508062</c:v>
                </c:pt>
                <c:pt idx="9126">
                  <c:v>0.13452705242884833</c:v>
                </c:pt>
                <c:pt idx="9127">
                  <c:v>0.13452159174680922</c:v>
                </c:pt>
                <c:pt idx="9128">
                  <c:v>0.13407098046546018</c:v>
                </c:pt>
                <c:pt idx="9129">
                  <c:v>0.1340527081832521</c:v>
                </c:pt>
                <c:pt idx="9130">
                  <c:v>0.13405018786846479</c:v>
                </c:pt>
                <c:pt idx="9131">
                  <c:v>0.1340495577897679</c:v>
                </c:pt>
                <c:pt idx="9132">
                  <c:v>0.13404871768483884</c:v>
                </c:pt>
                <c:pt idx="9133">
                  <c:v>0.13404861267172274</c:v>
                </c:pt>
                <c:pt idx="9134">
                  <c:v>0.13404850765860654</c:v>
                </c:pt>
                <c:pt idx="9135">
                  <c:v>0.13404777256679357</c:v>
                </c:pt>
                <c:pt idx="9136">
                  <c:v>0.13404766755367747</c:v>
                </c:pt>
                <c:pt idx="9137">
                  <c:v>0.13404756254056127</c:v>
                </c:pt>
                <c:pt idx="9138">
                  <c:v>0.13404745752744518</c:v>
                </c:pt>
                <c:pt idx="9139">
                  <c:v>0.13404735251432909</c:v>
                </c:pt>
                <c:pt idx="9140">
                  <c:v>0.13403884645192188</c:v>
                </c:pt>
                <c:pt idx="9141">
                  <c:v>0.13380792260953389</c:v>
                </c:pt>
                <c:pt idx="9142">
                  <c:v>0.13379238066834542</c:v>
                </c:pt>
                <c:pt idx="9143">
                  <c:v>0.13379017539290661</c:v>
                </c:pt>
                <c:pt idx="9144">
                  <c:v>0.13378912526174525</c:v>
                </c:pt>
                <c:pt idx="9145">
                  <c:v>0.13378881022239675</c:v>
                </c:pt>
                <c:pt idx="9146">
                  <c:v>0.13378870520928066</c:v>
                </c:pt>
                <c:pt idx="9147">
                  <c:v>0.13378849518304836</c:v>
                </c:pt>
                <c:pt idx="9148">
                  <c:v>0.13377148305823394</c:v>
                </c:pt>
                <c:pt idx="9149">
                  <c:v>0.13377085297953717</c:v>
                </c:pt>
                <c:pt idx="9150">
                  <c:v>0.13377074796642097</c:v>
                </c:pt>
                <c:pt idx="9151">
                  <c:v>0.13377074796642097</c:v>
                </c:pt>
                <c:pt idx="9152">
                  <c:v>0.13377064295330487</c:v>
                </c:pt>
                <c:pt idx="9153">
                  <c:v>0.13372947781177869</c:v>
                </c:pt>
                <c:pt idx="9154">
                  <c:v>0.1335862399213662</c:v>
                </c:pt>
                <c:pt idx="9155">
                  <c:v>0.13357846895077197</c:v>
                </c:pt>
                <c:pt idx="9156">
                  <c:v>0.1335776288458429</c:v>
                </c:pt>
                <c:pt idx="9157">
                  <c:v>0.13357720879337831</c:v>
                </c:pt>
                <c:pt idx="9158">
                  <c:v>0.13357699876714602</c:v>
                </c:pt>
                <c:pt idx="9159">
                  <c:v>0.13357678874091372</c:v>
                </c:pt>
                <c:pt idx="9160">
                  <c:v>0.13357668372779763</c:v>
                </c:pt>
                <c:pt idx="9161">
                  <c:v>0.13356135181284146</c:v>
                </c:pt>
                <c:pt idx="9162">
                  <c:v>0.13356082674726077</c:v>
                </c:pt>
                <c:pt idx="9163">
                  <c:v>0.13356072173414457</c:v>
                </c:pt>
                <c:pt idx="9164">
                  <c:v>0.13356051170791228</c:v>
                </c:pt>
                <c:pt idx="9165">
                  <c:v>0.13331047547838726</c:v>
                </c:pt>
                <c:pt idx="9166">
                  <c:v>0.13323423595607087</c:v>
                </c:pt>
                <c:pt idx="9167">
                  <c:v>0.13323413094295478</c:v>
                </c:pt>
                <c:pt idx="9168">
                  <c:v>0.1332274101035219</c:v>
                </c:pt>
                <c:pt idx="9169">
                  <c:v>0.13322625495924445</c:v>
                </c:pt>
                <c:pt idx="9170">
                  <c:v>0.13322551986743147</c:v>
                </c:pt>
                <c:pt idx="9171">
                  <c:v>0.13322541485431527</c:v>
                </c:pt>
                <c:pt idx="9172">
                  <c:v>0.13322520482808298</c:v>
                </c:pt>
                <c:pt idx="9173">
                  <c:v>0.13322509981496689</c:v>
                </c:pt>
                <c:pt idx="9174">
                  <c:v>0.13322499480185079</c:v>
                </c:pt>
                <c:pt idx="9175">
                  <c:v>0.13321921908046319</c:v>
                </c:pt>
                <c:pt idx="9176">
                  <c:v>0.1332190090542309</c:v>
                </c:pt>
                <c:pt idx="9177">
                  <c:v>0.13321890404111469</c:v>
                </c:pt>
                <c:pt idx="9178">
                  <c:v>0.13265708386977537</c:v>
                </c:pt>
                <c:pt idx="9179">
                  <c:v>0.13261486859708782</c:v>
                </c:pt>
                <c:pt idx="9180">
                  <c:v>0.13261077308555835</c:v>
                </c:pt>
                <c:pt idx="9181">
                  <c:v>0.13260993298062929</c:v>
                </c:pt>
                <c:pt idx="9182">
                  <c:v>0.1326096179412809</c:v>
                </c:pt>
                <c:pt idx="9183">
                  <c:v>0.1326094079150486</c:v>
                </c:pt>
                <c:pt idx="9184">
                  <c:v>0.1326093029019324</c:v>
                </c:pt>
                <c:pt idx="9185">
                  <c:v>0.13260720263960968</c:v>
                </c:pt>
                <c:pt idx="9186">
                  <c:v>0.13260709762649359</c:v>
                </c:pt>
                <c:pt idx="9187">
                  <c:v>0.13260699261337738</c:v>
                </c:pt>
                <c:pt idx="9188">
                  <c:v>0.13260688760026129</c:v>
                </c:pt>
                <c:pt idx="9189">
                  <c:v>0.13260678258714509</c:v>
                </c:pt>
                <c:pt idx="9190">
                  <c:v>0.13206785527512388</c:v>
                </c:pt>
                <c:pt idx="9191">
                  <c:v>0.13204580252073483</c:v>
                </c:pt>
                <c:pt idx="9192">
                  <c:v>0.13204202204855386</c:v>
                </c:pt>
                <c:pt idx="9193">
                  <c:v>0.13204076189116021</c:v>
                </c:pt>
                <c:pt idx="9194">
                  <c:v>0.13203992178623114</c:v>
                </c:pt>
                <c:pt idx="9195">
                  <c:v>0.13203981677311494</c:v>
                </c:pt>
                <c:pt idx="9196">
                  <c:v>0.13203771651079221</c:v>
                </c:pt>
                <c:pt idx="9197">
                  <c:v>0.13203750648455992</c:v>
                </c:pt>
                <c:pt idx="9198">
                  <c:v>0.13203740147144383</c:v>
                </c:pt>
                <c:pt idx="9199">
                  <c:v>0.13202721519917837</c:v>
                </c:pt>
                <c:pt idx="9200">
                  <c:v>0.13168854789963269</c:v>
                </c:pt>
                <c:pt idx="9201">
                  <c:v>0.13168844288651649</c:v>
                </c:pt>
                <c:pt idx="9202">
                  <c:v>0.13167311097156031</c:v>
                </c:pt>
                <c:pt idx="9203">
                  <c:v>0.13167111572235368</c:v>
                </c:pt>
                <c:pt idx="9204">
                  <c:v>0.13167027561742461</c:v>
                </c:pt>
                <c:pt idx="9205">
                  <c:v>0.13166985556496003</c:v>
                </c:pt>
                <c:pt idx="9206">
                  <c:v>0.13166922548626325</c:v>
                </c:pt>
                <c:pt idx="9207">
                  <c:v>0.13166912047314705</c:v>
                </c:pt>
                <c:pt idx="9208">
                  <c:v>0.13166901546003096</c:v>
                </c:pt>
                <c:pt idx="9209">
                  <c:v>0.13165693895167507</c:v>
                </c:pt>
                <c:pt idx="9210">
                  <c:v>0.13145877920152227</c:v>
                </c:pt>
                <c:pt idx="9211">
                  <c:v>0.13144859292925681</c:v>
                </c:pt>
                <c:pt idx="9212">
                  <c:v>0.1314461776275857</c:v>
                </c:pt>
                <c:pt idx="9213">
                  <c:v>0.13144554754888882</c:v>
                </c:pt>
                <c:pt idx="9214">
                  <c:v>0.13144533752265652</c:v>
                </c:pt>
                <c:pt idx="9215">
                  <c:v>0.13144523250954043</c:v>
                </c:pt>
                <c:pt idx="9216">
                  <c:v>0.13143557130285577</c:v>
                </c:pt>
                <c:pt idx="9217">
                  <c:v>0.13143494122415889</c:v>
                </c:pt>
                <c:pt idx="9218">
                  <c:v>0.13143483621104279</c:v>
                </c:pt>
                <c:pt idx="9219">
                  <c:v>0.13143473119792659</c:v>
                </c:pt>
                <c:pt idx="9220">
                  <c:v>0.1314346261848105</c:v>
                </c:pt>
                <c:pt idx="9221">
                  <c:v>0.1314345211716943</c:v>
                </c:pt>
                <c:pt idx="9222">
                  <c:v>0.13130482997326365</c:v>
                </c:pt>
                <c:pt idx="9223">
                  <c:v>0.13120517252604846</c:v>
                </c:pt>
                <c:pt idx="9224">
                  <c:v>0.13119803163415111</c:v>
                </c:pt>
                <c:pt idx="9225">
                  <c:v>0.13119582635871219</c:v>
                </c:pt>
                <c:pt idx="9226">
                  <c:v>0.13119498625378312</c:v>
                </c:pt>
                <c:pt idx="9227">
                  <c:v>0.13119477622755082</c:v>
                </c:pt>
                <c:pt idx="9228">
                  <c:v>0.13119467121443473</c:v>
                </c:pt>
                <c:pt idx="9229">
                  <c:v>0.13118564008644684</c:v>
                </c:pt>
                <c:pt idx="9230">
                  <c:v>0.13118553507333064</c:v>
                </c:pt>
                <c:pt idx="9231">
                  <c:v>0.13118532504709834</c:v>
                </c:pt>
                <c:pt idx="9232">
                  <c:v>0.13072788791320034</c:v>
                </c:pt>
                <c:pt idx="9233">
                  <c:v>0.13072778290008424</c:v>
                </c:pt>
                <c:pt idx="9234">
                  <c:v>0.13067422621085378</c:v>
                </c:pt>
                <c:pt idx="9235">
                  <c:v>0.13066876552881457</c:v>
                </c:pt>
                <c:pt idx="9236">
                  <c:v>0.13066771539765321</c:v>
                </c:pt>
                <c:pt idx="9237">
                  <c:v>0.13066729534518862</c:v>
                </c:pt>
                <c:pt idx="9238">
                  <c:v>0.13066719033207252</c:v>
                </c:pt>
                <c:pt idx="9239">
                  <c:v>0.13066330484677535</c:v>
                </c:pt>
                <c:pt idx="9240">
                  <c:v>0.13066298980742697</c:v>
                </c:pt>
                <c:pt idx="9241">
                  <c:v>0.13066288479431076</c:v>
                </c:pt>
                <c:pt idx="9242">
                  <c:v>0.13066277978119467</c:v>
                </c:pt>
                <c:pt idx="9243">
                  <c:v>0.13066277978119467</c:v>
                </c:pt>
                <c:pt idx="9244">
                  <c:v>0.13005359869447697</c:v>
                </c:pt>
                <c:pt idx="9245">
                  <c:v>0.13002619027116491</c:v>
                </c:pt>
                <c:pt idx="9246">
                  <c:v>0.13002324990391301</c:v>
                </c:pt>
                <c:pt idx="9247">
                  <c:v>0.13002230478586774</c:v>
                </c:pt>
                <c:pt idx="9248">
                  <c:v>0.13002146468093867</c:v>
                </c:pt>
                <c:pt idx="9249">
                  <c:v>0.13002135966782247</c:v>
                </c:pt>
                <c:pt idx="9250">
                  <c:v>0.13001925940549974</c:v>
                </c:pt>
                <c:pt idx="9251">
                  <c:v>0.13001883935303515</c:v>
                </c:pt>
                <c:pt idx="9252">
                  <c:v>0.13001862932680297</c:v>
                </c:pt>
                <c:pt idx="9253">
                  <c:v>0.13001852431368677</c:v>
                </c:pt>
                <c:pt idx="9254">
                  <c:v>0.13001369371034444</c:v>
                </c:pt>
                <c:pt idx="9255">
                  <c:v>0.13001358869722823</c:v>
                </c:pt>
                <c:pt idx="9256">
                  <c:v>0.12956969825531206</c:v>
                </c:pt>
                <c:pt idx="9257">
                  <c:v>0.1295482755796199</c:v>
                </c:pt>
                <c:pt idx="9258">
                  <c:v>0.1295452301992519</c:v>
                </c:pt>
                <c:pt idx="9259">
                  <c:v>0.12954481014678731</c:v>
                </c:pt>
                <c:pt idx="9260">
                  <c:v>0.12954449510743893</c:v>
                </c:pt>
                <c:pt idx="9261">
                  <c:v>0.12954439009432273</c:v>
                </c:pt>
                <c:pt idx="9262">
                  <c:v>0.12954428508120663</c:v>
                </c:pt>
                <c:pt idx="9263">
                  <c:v>0.12954281489758068</c:v>
                </c:pt>
                <c:pt idx="9264">
                  <c:v>0.1295424998582323</c:v>
                </c:pt>
                <c:pt idx="9265">
                  <c:v>0.1295423948451162</c:v>
                </c:pt>
                <c:pt idx="9266">
                  <c:v>0.12953462387452197</c:v>
                </c:pt>
                <c:pt idx="9267">
                  <c:v>0.12931189105519281</c:v>
                </c:pt>
                <c:pt idx="9268">
                  <c:v>0.12929949950748854</c:v>
                </c:pt>
                <c:pt idx="9269">
                  <c:v>0.12929729423204961</c:v>
                </c:pt>
                <c:pt idx="9270">
                  <c:v>0.12929676916646893</c:v>
                </c:pt>
                <c:pt idx="9271">
                  <c:v>0.12929634911400434</c:v>
                </c:pt>
                <c:pt idx="9272">
                  <c:v>0.12929571903530745</c:v>
                </c:pt>
                <c:pt idx="9273">
                  <c:v>0.12929561402219136</c:v>
                </c:pt>
                <c:pt idx="9274">
                  <c:v>0.12929540399595907</c:v>
                </c:pt>
                <c:pt idx="9275">
                  <c:v>0.12929529898284298</c:v>
                </c:pt>
                <c:pt idx="9276">
                  <c:v>0.12925633911675571</c:v>
                </c:pt>
                <c:pt idx="9277">
                  <c:v>0.12911908697396302</c:v>
                </c:pt>
                <c:pt idx="9278">
                  <c:v>0.12910911072792997</c:v>
                </c:pt>
                <c:pt idx="9279">
                  <c:v>0.12910659041314265</c:v>
                </c:pt>
                <c:pt idx="9280">
                  <c:v>0.12910638038691036</c:v>
                </c:pt>
                <c:pt idx="9281">
                  <c:v>0.12910627537379415</c:v>
                </c:pt>
                <c:pt idx="9282">
                  <c:v>0.12909713923269017</c:v>
                </c:pt>
                <c:pt idx="9283">
                  <c:v>0.12909682419334179</c:v>
                </c:pt>
                <c:pt idx="9284">
                  <c:v>0.12909671918022558</c:v>
                </c:pt>
                <c:pt idx="9285">
                  <c:v>0.12886317000993419</c:v>
                </c:pt>
                <c:pt idx="9286">
                  <c:v>0.12879113101226347</c:v>
                </c:pt>
                <c:pt idx="9287">
                  <c:v>0.12878462019906289</c:v>
                </c:pt>
                <c:pt idx="9288">
                  <c:v>0.12878346505478533</c:v>
                </c:pt>
                <c:pt idx="9289">
                  <c:v>0.12878293998920465</c:v>
                </c:pt>
                <c:pt idx="9290">
                  <c:v>0.12878272996297235</c:v>
                </c:pt>
                <c:pt idx="9291">
                  <c:v>0.12878262494985626</c:v>
                </c:pt>
                <c:pt idx="9292">
                  <c:v>0.12877537904484271</c:v>
                </c:pt>
                <c:pt idx="9293">
                  <c:v>0.12877516901861041</c:v>
                </c:pt>
                <c:pt idx="9294">
                  <c:v>0.12877506400549432</c:v>
                </c:pt>
                <c:pt idx="9295">
                  <c:v>0.12823676677216989</c:v>
                </c:pt>
                <c:pt idx="9296">
                  <c:v>0.12819108606664975</c:v>
                </c:pt>
                <c:pt idx="9297">
                  <c:v>0.1281867805288881</c:v>
                </c:pt>
                <c:pt idx="9298">
                  <c:v>0.12818604543707512</c:v>
                </c:pt>
                <c:pt idx="9299">
                  <c:v>0.12818562538461054</c:v>
                </c:pt>
                <c:pt idx="9300">
                  <c:v>0.12818331509605552</c:v>
                </c:pt>
                <c:pt idx="9301">
                  <c:v>0.12818310506982322</c:v>
                </c:pt>
                <c:pt idx="9302">
                  <c:v>0.12818300005670713</c:v>
                </c:pt>
                <c:pt idx="9303">
                  <c:v>0.12766801573516529</c:v>
                </c:pt>
                <c:pt idx="9304">
                  <c:v>0.12764218250859527</c:v>
                </c:pt>
                <c:pt idx="9305">
                  <c:v>0.12763903211511118</c:v>
                </c:pt>
                <c:pt idx="9306">
                  <c:v>0.12763829702329821</c:v>
                </c:pt>
                <c:pt idx="9307">
                  <c:v>0.12763766694460144</c:v>
                </c:pt>
                <c:pt idx="9308">
                  <c:v>0.12763756193148523</c:v>
                </c:pt>
                <c:pt idx="9309">
                  <c:v>0.12763745691836914</c:v>
                </c:pt>
                <c:pt idx="9310">
                  <c:v>0.12763651180032387</c:v>
                </c:pt>
                <c:pt idx="9311">
                  <c:v>0.12763630177409158</c:v>
                </c:pt>
                <c:pt idx="9312">
                  <c:v>0.12763619676097548</c:v>
                </c:pt>
                <c:pt idx="9313">
                  <c:v>0.12763609174785928</c:v>
                </c:pt>
                <c:pt idx="9314">
                  <c:v>0.12763598673474319</c:v>
                </c:pt>
                <c:pt idx="9315">
                  <c:v>0.12762800573791666</c:v>
                </c:pt>
                <c:pt idx="9316">
                  <c:v>0.12728419279568015</c:v>
                </c:pt>
                <c:pt idx="9317">
                  <c:v>0.12726770573644652</c:v>
                </c:pt>
                <c:pt idx="9318">
                  <c:v>0.12726455534296233</c:v>
                </c:pt>
                <c:pt idx="9319">
                  <c:v>0.12726413529049774</c:v>
                </c:pt>
                <c:pt idx="9320">
                  <c:v>0.12726382025114935</c:v>
                </c:pt>
                <c:pt idx="9321">
                  <c:v>0.12726371523803326</c:v>
                </c:pt>
                <c:pt idx="9322">
                  <c:v>0.12726277011998799</c:v>
                </c:pt>
                <c:pt idx="9323">
                  <c:v>0.1272626651068719</c:v>
                </c:pt>
                <c:pt idx="9324">
                  <c:v>0.1272624550806396</c:v>
                </c:pt>
                <c:pt idx="9325">
                  <c:v>0.12726224505440731</c:v>
                </c:pt>
                <c:pt idx="9326">
                  <c:v>0.12726214004129111</c:v>
                </c:pt>
                <c:pt idx="9327">
                  <c:v>0.12726203502817501</c:v>
                </c:pt>
                <c:pt idx="9328">
                  <c:v>0.12725279387395483</c:v>
                </c:pt>
                <c:pt idx="9329">
                  <c:v>0.12705757449105393</c:v>
                </c:pt>
                <c:pt idx="9330">
                  <c:v>0.12704738821878858</c:v>
                </c:pt>
                <c:pt idx="9331">
                  <c:v>0.12704507793023345</c:v>
                </c:pt>
                <c:pt idx="9332">
                  <c:v>0.12704434283842048</c:v>
                </c:pt>
                <c:pt idx="9333">
                  <c:v>0.12704423782530438</c:v>
                </c:pt>
                <c:pt idx="9334">
                  <c:v>0.12704413281218829</c:v>
                </c:pt>
                <c:pt idx="9335">
                  <c:v>0.12704350273349141</c:v>
                </c:pt>
                <c:pt idx="9336">
                  <c:v>0.12704339772037532</c:v>
                </c:pt>
                <c:pt idx="9337">
                  <c:v>0.12693029859429439</c:v>
                </c:pt>
                <c:pt idx="9338">
                  <c:v>0.1268366268946991</c:v>
                </c:pt>
                <c:pt idx="9339">
                  <c:v>0.12682927597656946</c:v>
                </c:pt>
                <c:pt idx="9340">
                  <c:v>0.126828120832292</c:v>
                </c:pt>
                <c:pt idx="9341">
                  <c:v>0.12682749075359512</c:v>
                </c:pt>
                <c:pt idx="9342">
                  <c:v>0.12682738574047903</c:v>
                </c:pt>
                <c:pt idx="9343">
                  <c:v>0.12682728072736282</c:v>
                </c:pt>
                <c:pt idx="9344">
                  <c:v>0.12682717571424673</c:v>
                </c:pt>
                <c:pt idx="9345">
                  <c:v>0.12682129497974293</c:v>
                </c:pt>
                <c:pt idx="9346">
                  <c:v>0.12682118996662683</c:v>
                </c:pt>
                <c:pt idx="9347">
                  <c:v>0.12682108495351074</c:v>
                </c:pt>
                <c:pt idx="9348">
                  <c:v>0.12682087492727845</c:v>
                </c:pt>
                <c:pt idx="9349">
                  <c:v>0.12682076991416225</c:v>
                </c:pt>
                <c:pt idx="9350">
                  <c:v>0.12639326151836361</c:v>
                </c:pt>
                <c:pt idx="9351">
                  <c:v>0.12634106999964301</c:v>
                </c:pt>
                <c:pt idx="9352">
                  <c:v>0.12633602937006827</c:v>
                </c:pt>
                <c:pt idx="9353">
                  <c:v>0.12633550430448759</c:v>
                </c:pt>
                <c:pt idx="9354">
                  <c:v>0.12633497923890691</c:v>
                </c:pt>
                <c:pt idx="9355">
                  <c:v>0.12633476921267461</c:v>
                </c:pt>
                <c:pt idx="9356">
                  <c:v>0.12633466419955852</c:v>
                </c:pt>
                <c:pt idx="9357">
                  <c:v>0.1263296235699839</c:v>
                </c:pt>
                <c:pt idx="9358">
                  <c:v>0.12632930853063551</c:v>
                </c:pt>
                <c:pt idx="9359">
                  <c:v>0.12575110631317854</c:v>
                </c:pt>
                <c:pt idx="9360">
                  <c:v>0.12571981240456931</c:v>
                </c:pt>
                <c:pt idx="9361">
                  <c:v>0.12571529684057536</c:v>
                </c:pt>
                <c:pt idx="9362">
                  <c:v>0.12571487678811089</c:v>
                </c:pt>
                <c:pt idx="9363">
                  <c:v>0.12571477177499468</c:v>
                </c:pt>
                <c:pt idx="9364">
                  <c:v>0.12571456174876239</c:v>
                </c:pt>
                <c:pt idx="9365">
                  <c:v>0.12571183140774278</c:v>
                </c:pt>
                <c:pt idx="9366">
                  <c:v>0.1257116213815106</c:v>
                </c:pt>
                <c:pt idx="9367">
                  <c:v>0.1257114113552783</c:v>
                </c:pt>
                <c:pt idx="9368">
                  <c:v>0.12570784090932963</c:v>
                </c:pt>
                <c:pt idx="9369">
                  <c:v>0.12528663330049927</c:v>
                </c:pt>
                <c:pt idx="9370">
                  <c:v>0.12526857104452349</c:v>
                </c:pt>
                <c:pt idx="9371">
                  <c:v>0.12526584070350388</c:v>
                </c:pt>
                <c:pt idx="9372">
                  <c:v>0.12526573569038768</c:v>
                </c:pt>
                <c:pt idx="9373">
                  <c:v>0.12526500059857482</c:v>
                </c:pt>
                <c:pt idx="9374">
                  <c:v>0.12526458054611023</c:v>
                </c:pt>
                <c:pt idx="9375">
                  <c:v>0.12526437051987793</c:v>
                </c:pt>
                <c:pt idx="9376">
                  <c:v>0.12526426550676184</c:v>
                </c:pt>
                <c:pt idx="9377">
                  <c:v>0.12526416049364564</c:v>
                </c:pt>
                <c:pt idx="9378">
                  <c:v>0.12526279532313589</c:v>
                </c:pt>
                <c:pt idx="9379">
                  <c:v>0.12526269031001969</c:v>
                </c:pt>
                <c:pt idx="9380">
                  <c:v>0.12526258529690359</c:v>
                </c:pt>
                <c:pt idx="9381">
                  <c:v>0.12526248028378739</c:v>
                </c:pt>
                <c:pt idx="9382">
                  <c:v>0.1252623752706713</c:v>
                </c:pt>
                <c:pt idx="9383">
                  <c:v>0.12525586445747072</c:v>
                </c:pt>
                <c:pt idx="9384">
                  <c:v>0.12502095011666958</c:v>
                </c:pt>
                <c:pt idx="9385">
                  <c:v>0.12500845355584911</c:v>
                </c:pt>
                <c:pt idx="9386">
                  <c:v>0.12500614326729409</c:v>
                </c:pt>
                <c:pt idx="9387">
                  <c:v>0.12500519814924882</c:v>
                </c:pt>
                <c:pt idx="9388">
                  <c:v>0.12500477809678434</c:v>
                </c:pt>
                <c:pt idx="9389">
                  <c:v>0.12500435804431975</c:v>
                </c:pt>
                <c:pt idx="9390">
                  <c:v>0.12500414801808746</c:v>
                </c:pt>
                <c:pt idx="9391">
                  <c:v>0.12500404300497137</c:v>
                </c:pt>
                <c:pt idx="9392">
                  <c:v>0.12497243405701375</c:v>
                </c:pt>
                <c:pt idx="9393">
                  <c:v>0.12484715340946084</c:v>
                </c:pt>
                <c:pt idx="9394">
                  <c:v>0.12483780724212457</c:v>
                </c:pt>
                <c:pt idx="9395">
                  <c:v>0.12483633705849861</c:v>
                </c:pt>
                <c:pt idx="9396">
                  <c:v>0.12483560196668564</c:v>
                </c:pt>
                <c:pt idx="9397">
                  <c:v>0.12483549695356955</c:v>
                </c:pt>
                <c:pt idx="9398">
                  <c:v>0.12483539194045334</c:v>
                </c:pt>
                <c:pt idx="9399">
                  <c:v>0.12483507690110496</c:v>
                </c:pt>
                <c:pt idx="9400">
                  <c:v>0.12483497188798875</c:v>
                </c:pt>
                <c:pt idx="9401">
                  <c:v>0.12483486687487266</c:v>
                </c:pt>
                <c:pt idx="9402">
                  <c:v>0.12483476186175657</c:v>
                </c:pt>
                <c:pt idx="9403">
                  <c:v>0.12483465684864037</c:v>
                </c:pt>
                <c:pt idx="9404">
                  <c:v>0.12483455183552428</c:v>
                </c:pt>
                <c:pt idx="9405">
                  <c:v>0.12461853985562799</c:v>
                </c:pt>
                <c:pt idx="9406">
                  <c:v>0.12454009505787278</c:v>
                </c:pt>
                <c:pt idx="9407">
                  <c:v>0.1245332692053237</c:v>
                </c:pt>
                <c:pt idx="9408">
                  <c:v>0.12453263912662693</c:v>
                </c:pt>
                <c:pt idx="9409">
                  <c:v>0.12453179902169786</c:v>
                </c:pt>
                <c:pt idx="9410">
                  <c:v>0.12453137896923328</c:v>
                </c:pt>
                <c:pt idx="9411">
                  <c:v>0.12453127395611707</c:v>
                </c:pt>
                <c:pt idx="9412">
                  <c:v>0.12452591828719406</c:v>
                </c:pt>
                <c:pt idx="9413">
                  <c:v>0.12452581327407797</c:v>
                </c:pt>
                <c:pt idx="9414">
                  <c:v>0.12452570826096176</c:v>
                </c:pt>
                <c:pt idx="9415">
                  <c:v>0.1240262658806085</c:v>
                </c:pt>
                <c:pt idx="9416">
                  <c:v>0.12398321050299177</c:v>
                </c:pt>
                <c:pt idx="9417">
                  <c:v>0.12397879995211403</c:v>
                </c:pt>
                <c:pt idx="9418">
                  <c:v>0.12397795984718496</c:v>
                </c:pt>
                <c:pt idx="9419">
                  <c:v>0.12397680470290739</c:v>
                </c:pt>
                <c:pt idx="9420">
                  <c:v>0.1239765946766751</c:v>
                </c:pt>
                <c:pt idx="9421">
                  <c:v>0.12397218412579736</c:v>
                </c:pt>
                <c:pt idx="9422">
                  <c:v>0.12397197409956506</c:v>
                </c:pt>
                <c:pt idx="9423">
                  <c:v>0.12397186908644886</c:v>
                </c:pt>
                <c:pt idx="9424">
                  <c:v>0.12397176407333277</c:v>
                </c:pt>
                <c:pt idx="9425">
                  <c:v>0.12397165906021657</c:v>
                </c:pt>
                <c:pt idx="9426">
                  <c:v>0.12347589213892818</c:v>
                </c:pt>
                <c:pt idx="9427">
                  <c:v>0.12345226418779709</c:v>
                </c:pt>
                <c:pt idx="9428">
                  <c:v>0.12345215917468089</c:v>
                </c:pt>
                <c:pt idx="9429">
                  <c:v>0.12344837870249992</c:v>
                </c:pt>
                <c:pt idx="9430">
                  <c:v>0.12344764361068694</c:v>
                </c:pt>
                <c:pt idx="9431">
                  <c:v>0.12344722355822246</c:v>
                </c:pt>
                <c:pt idx="9432">
                  <c:v>0.12344711854510626</c:v>
                </c:pt>
                <c:pt idx="9433">
                  <c:v>0.12344701353199017</c:v>
                </c:pt>
                <c:pt idx="9434">
                  <c:v>0.12344690851887397</c:v>
                </c:pt>
                <c:pt idx="9435">
                  <c:v>0.12344543833524813</c:v>
                </c:pt>
                <c:pt idx="9436">
                  <c:v>0.12344533332213192</c:v>
                </c:pt>
                <c:pt idx="9437">
                  <c:v>0.12344522830901583</c:v>
                </c:pt>
                <c:pt idx="9438">
                  <c:v>0.12344512329589963</c:v>
                </c:pt>
                <c:pt idx="9439">
                  <c:v>0.12344501828278354</c:v>
                </c:pt>
                <c:pt idx="9440">
                  <c:v>0.12343829744335066</c:v>
                </c:pt>
                <c:pt idx="9441">
                  <c:v>0.12311601218992252</c:v>
                </c:pt>
                <c:pt idx="9442">
                  <c:v>0.12310078528808244</c:v>
                </c:pt>
                <c:pt idx="9443">
                  <c:v>0.12309847499952742</c:v>
                </c:pt>
                <c:pt idx="9444">
                  <c:v>0.12309794993394674</c:v>
                </c:pt>
                <c:pt idx="9445">
                  <c:v>0.12309784492083065</c:v>
                </c:pt>
                <c:pt idx="9446">
                  <c:v>0.12309700481590147</c:v>
                </c:pt>
                <c:pt idx="9447">
                  <c:v>0.12309679478966928</c:v>
                </c:pt>
                <c:pt idx="9448">
                  <c:v>0.12309668977655308</c:v>
                </c:pt>
                <c:pt idx="9449">
                  <c:v>0.1230872385961006</c:v>
                </c:pt>
                <c:pt idx="9450">
                  <c:v>0.12289401446240633</c:v>
                </c:pt>
                <c:pt idx="9451">
                  <c:v>0.12288288307209572</c:v>
                </c:pt>
                <c:pt idx="9452">
                  <c:v>0.12288141288846977</c:v>
                </c:pt>
                <c:pt idx="9453">
                  <c:v>0.12288078280977299</c:v>
                </c:pt>
                <c:pt idx="9454">
                  <c:v>0.12287941763926313</c:v>
                </c:pt>
                <c:pt idx="9455">
                  <c:v>0.12287931262614704</c:v>
                </c:pt>
                <c:pt idx="9456">
                  <c:v>0.12287920761303084</c:v>
                </c:pt>
                <c:pt idx="9457">
                  <c:v>0.12277177919522153</c:v>
                </c:pt>
                <c:pt idx="9458">
                  <c:v>0.12268325313831696</c:v>
                </c:pt>
                <c:pt idx="9459">
                  <c:v>0.12268314812520087</c:v>
                </c:pt>
                <c:pt idx="9460">
                  <c:v>0.12267779245627775</c:v>
                </c:pt>
                <c:pt idx="9461">
                  <c:v>0.122676427285768</c:v>
                </c:pt>
                <c:pt idx="9462">
                  <c:v>0.12267569219395502</c:v>
                </c:pt>
                <c:pt idx="9463">
                  <c:v>0.12267495710214205</c:v>
                </c:pt>
                <c:pt idx="9464">
                  <c:v>0.12267453704967746</c:v>
                </c:pt>
                <c:pt idx="9465">
                  <c:v>0.12267443203656136</c:v>
                </c:pt>
                <c:pt idx="9466">
                  <c:v>0.1222768523788621</c:v>
                </c:pt>
                <c:pt idx="9467">
                  <c:v>0.12222676112246422</c:v>
                </c:pt>
                <c:pt idx="9468">
                  <c:v>0.1222217204928896</c:v>
                </c:pt>
                <c:pt idx="9469">
                  <c:v>0.12222088038796042</c:v>
                </c:pt>
                <c:pt idx="9470">
                  <c:v>0.12222025030926364</c:v>
                </c:pt>
                <c:pt idx="9471">
                  <c:v>0.12221636482396647</c:v>
                </c:pt>
                <c:pt idx="9472">
                  <c:v>0.12221615479773429</c:v>
                </c:pt>
                <c:pt idx="9473">
                  <c:v>0.12221604978461809</c:v>
                </c:pt>
                <c:pt idx="9474">
                  <c:v>0.12168331824644896</c:v>
                </c:pt>
                <c:pt idx="9475">
                  <c:v>0.1216560148362531</c:v>
                </c:pt>
                <c:pt idx="9476">
                  <c:v>0.12165191932472363</c:v>
                </c:pt>
                <c:pt idx="9477">
                  <c:v>0.12165097420667836</c:v>
                </c:pt>
                <c:pt idx="9478">
                  <c:v>0.12165086919356227</c:v>
                </c:pt>
                <c:pt idx="9479">
                  <c:v>0.12165044914109768</c:v>
                </c:pt>
                <c:pt idx="9480">
                  <c:v>0.12165034412798159</c:v>
                </c:pt>
                <c:pt idx="9481">
                  <c:v>0.1216502391148655</c:v>
                </c:pt>
                <c:pt idx="9482">
                  <c:v>0.12164740376072969</c:v>
                </c:pt>
                <c:pt idx="9483">
                  <c:v>0.1216470887213813</c:v>
                </c:pt>
                <c:pt idx="9484">
                  <c:v>0.12164698370826521</c:v>
                </c:pt>
                <c:pt idx="9485">
                  <c:v>0.12164687869514901</c:v>
                </c:pt>
                <c:pt idx="9486">
                  <c:v>0.12164152302622599</c:v>
                </c:pt>
                <c:pt idx="9487">
                  <c:v>0.1212417380930878</c:v>
                </c:pt>
                <c:pt idx="9488">
                  <c:v>0.12122105050920862</c:v>
                </c:pt>
                <c:pt idx="9489">
                  <c:v>0.1212184251813051</c:v>
                </c:pt>
                <c:pt idx="9490">
                  <c:v>0.12121832016818901</c:v>
                </c:pt>
                <c:pt idx="9491">
                  <c:v>0.12121748006325994</c:v>
                </c:pt>
                <c:pt idx="9492">
                  <c:v>0.12121737505014374</c:v>
                </c:pt>
                <c:pt idx="9493">
                  <c:v>0.12121727003702765</c:v>
                </c:pt>
                <c:pt idx="9494">
                  <c:v>0.12121600987963399</c:v>
                </c:pt>
                <c:pt idx="9495">
                  <c:v>0.12121590486651779</c:v>
                </c:pt>
                <c:pt idx="9496">
                  <c:v>0.1212157998534017</c:v>
                </c:pt>
                <c:pt idx="9497">
                  <c:v>0.1212156948402856</c:v>
                </c:pt>
                <c:pt idx="9498">
                  <c:v>0.12120939405331721</c:v>
                </c:pt>
                <c:pt idx="9499">
                  <c:v>0.12099338207342092</c:v>
                </c:pt>
                <c:pt idx="9500">
                  <c:v>0.12098036044701987</c:v>
                </c:pt>
                <c:pt idx="9501">
                  <c:v>0.12097815517158095</c:v>
                </c:pt>
                <c:pt idx="9502">
                  <c:v>0.12097763010600027</c:v>
                </c:pt>
                <c:pt idx="9503">
                  <c:v>0.12097752509288406</c:v>
                </c:pt>
                <c:pt idx="9504">
                  <c:v>0.12097700002730338</c:v>
                </c:pt>
                <c:pt idx="9505">
                  <c:v>0.12097689501418729</c:v>
                </c:pt>
                <c:pt idx="9506">
                  <c:v>0.12094633619739104</c:v>
                </c:pt>
                <c:pt idx="9507">
                  <c:v>0.12081759011700566</c:v>
                </c:pt>
                <c:pt idx="9508">
                  <c:v>0.12081139434315347</c:v>
                </c:pt>
                <c:pt idx="9509">
                  <c:v>0.12080992415952752</c:v>
                </c:pt>
                <c:pt idx="9510">
                  <c:v>0.12080918906771454</c:v>
                </c:pt>
                <c:pt idx="9511">
                  <c:v>0.12080897904148225</c:v>
                </c:pt>
                <c:pt idx="9512">
                  <c:v>0.12080876901524995</c:v>
                </c:pt>
                <c:pt idx="9513">
                  <c:v>0.12080866400213386</c:v>
                </c:pt>
                <c:pt idx="9514">
                  <c:v>0.12080855898901777</c:v>
                </c:pt>
                <c:pt idx="9515">
                  <c:v>0.12060535860929034</c:v>
                </c:pt>
                <c:pt idx="9516">
                  <c:v>0.12053594493952291</c:v>
                </c:pt>
                <c:pt idx="9517">
                  <c:v>0.12053079929683219</c:v>
                </c:pt>
                <c:pt idx="9518">
                  <c:v>0.12052974916567083</c:v>
                </c:pt>
                <c:pt idx="9519">
                  <c:v>0.12052943412632233</c:v>
                </c:pt>
                <c:pt idx="9520">
                  <c:v>0.12052922410009015</c:v>
                </c:pt>
                <c:pt idx="9521">
                  <c:v>0.12052901407385785</c:v>
                </c:pt>
                <c:pt idx="9522">
                  <c:v>0.12052890906074165</c:v>
                </c:pt>
                <c:pt idx="9523">
                  <c:v>0.12052880404762556</c:v>
                </c:pt>
                <c:pt idx="9524">
                  <c:v>0.12006317589066873</c:v>
                </c:pt>
                <c:pt idx="9525">
                  <c:v>0.12002180072291024</c:v>
                </c:pt>
                <c:pt idx="9526">
                  <c:v>0.12001791523761318</c:v>
                </c:pt>
                <c:pt idx="9527">
                  <c:v>0.12001781022449709</c:v>
                </c:pt>
                <c:pt idx="9528">
                  <c:v>0.12001676009333562</c:v>
                </c:pt>
                <c:pt idx="9529">
                  <c:v>0.12001613001463884</c:v>
                </c:pt>
                <c:pt idx="9530">
                  <c:v>0.12001602500152264</c:v>
                </c:pt>
                <c:pt idx="9531">
                  <c:v>0.12001360969985153</c:v>
                </c:pt>
                <c:pt idx="9532">
                  <c:v>0.12001339967361924</c:v>
                </c:pt>
                <c:pt idx="9533">
                  <c:v>0.11954808655601079</c:v>
                </c:pt>
                <c:pt idx="9534">
                  <c:v>0.11952330346060225</c:v>
                </c:pt>
                <c:pt idx="9535">
                  <c:v>0.11952078314581494</c:v>
                </c:pt>
                <c:pt idx="9536">
                  <c:v>0.11952004805400196</c:v>
                </c:pt>
                <c:pt idx="9537">
                  <c:v>0.11951973301465357</c:v>
                </c:pt>
                <c:pt idx="9538">
                  <c:v>0.11951962800153737</c:v>
                </c:pt>
                <c:pt idx="9539">
                  <c:v>0.11951626758182099</c:v>
                </c:pt>
                <c:pt idx="9540">
                  <c:v>0.11951616256870479</c:v>
                </c:pt>
                <c:pt idx="9541">
                  <c:v>0.1195160575555887</c:v>
                </c:pt>
                <c:pt idx="9542">
                  <c:v>0.1195159525424726</c:v>
                </c:pt>
                <c:pt idx="9543">
                  <c:v>0.11950891666369134</c:v>
                </c:pt>
                <c:pt idx="9544">
                  <c:v>0.11950881165057514</c:v>
                </c:pt>
                <c:pt idx="9545">
                  <c:v>0.11919587256448327</c:v>
                </c:pt>
                <c:pt idx="9546">
                  <c:v>0.11917949051836574</c:v>
                </c:pt>
                <c:pt idx="9547">
                  <c:v>0.1191779153216237</c:v>
                </c:pt>
                <c:pt idx="9548">
                  <c:v>0.11917676017734613</c:v>
                </c:pt>
                <c:pt idx="9549">
                  <c:v>0.11917634012488165</c:v>
                </c:pt>
                <c:pt idx="9550">
                  <c:v>0.11917623511176545</c:v>
                </c:pt>
                <c:pt idx="9551">
                  <c:v>0.11917560503306868</c:v>
                </c:pt>
                <c:pt idx="9552">
                  <c:v>0.11917550001995247</c:v>
                </c:pt>
                <c:pt idx="9553">
                  <c:v>0.11917539500683638</c:v>
                </c:pt>
                <c:pt idx="9554">
                  <c:v>0.11916636387884849</c:v>
                </c:pt>
                <c:pt idx="9555">
                  <c:v>0.11897996559770319</c:v>
                </c:pt>
                <c:pt idx="9556">
                  <c:v>0.11897009436478612</c:v>
                </c:pt>
                <c:pt idx="9557">
                  <c:v>0.1189675740499988</c:v>
                </c:pt>
                <c:pt idx="9558">
                  <c:v>0.11896652391883744</c:v>
                </c:pt>
                <c:pt idx="9559">
                  <c:v>0.11896631389260515</c:v>
                </c:pt>
                <c:pt idx="9560">
                  <c:v>0.11896568381390837</c:v>
                </c:pt>
                <c:pt idx="9561">
                  <c:v>0.11896536877455999</c:v>
                </c:pt>
                <c:pt idx="9562">
                  <c:v>0.11896526376144378</c:v>
                </c:pt>
                <c:pt idx="9563">
                  <c:v>0.11886529127488021</c:v>
                </c:pt>
                <c:pt idx="9564">
                  <c:v>0.11877697524420805</c:v>
                </c:pt>
                <c:pt idx="9565">
                  <c:v>0.11877151456216883</c:v>
                </c:pt>
                <c:pt idx="9566">
                  <c:v>0.11877014939165897</c:v>
                </c:pt>
                <c:pt idx="9567">
                  <c:v>0.11876930928672991</c:v>
                </c:pt>
                <c:pt idx="9568">
                  <c:v>0.11876909926049761</c:v>
                </c:pt>
                <c:pt idx="9569">
                  <c:v>0.11876899424738152</c:v>
                </c:pt>
                <c:pt idx="9570">
                  <c:v>0.11876846918180084</c:v>
                </c:pt>
                <c:pt idx="9571">
                  <c:v>0.11876836416868464</c:v>
                </c:pt>
                <c:pt idx="9572">
                  <c:v>0.11876825915556855</c:v>
                </c:pt>
                <c:pt idx="9573">
                  <c:v>0.11876815414245234</c:v>
                </c:pt>
                <c:pt idx="9574">
                  <c:v>0.1183965127244393</c:v>
                </c:pt>
                <c:pt idx="9575">
                  <c:v>0.11839640771132309</c:v>
                </c:pt>
                <c:pt idx="9576">
                  <c:v>0.11835041196645457</c:v>
                </c:pt>
                <c:pt idx="9577">
                  <c:v>0.11834453123195088</c:v>
                </c:pt>
                <c:pt idx="9578">
                  <c:v>0.11834327107455722</c:v>
                </c:pt>
                <c:pt idx="9579">
                  <c:v>0.11834316606144102</c:v>
                </c:pt>
                <c:pt idx="9580">
                  <c:v>0.11834295603520883</c:v>
                </c:pt>
                <c:pt idx="9581">
                  <c:v>0.11834285102209263</c:v>
                </c:pt>
                <c:pt idx="9582">
                  <c:v>0.11834243096962815</c:v>
                </c:pt>
                <c:pt idx="9583">
                  <c:v>0.11834211593027966</c:v>
                </c:pt>
                <c:pt idx="9584">
                  <c:v>0.11834201091716356</c:v>
                </c:pt>
                <c:pt idx="9585">
                  <c:v>0.11783920811709381</c:v>
                </c:pt>
                <c:pt idx="9586">
                  <c:v>0.11780917436587834</c:v>
                </c:pt>
                <c:pt idx="9587">
                  <c:v>0.11780539389369737</c:v>
                </c:pt>
                <c:pt idx="9588">
                  <c:v>0.11780486882811658</c:v>
                </c:pt>
                <c:pt idx="9589">
                  <c:v>0.11780476381500049</c:v>
                </c:pt>
                <c:pt idx="9590">
                  <c:v>0.1178044487756521</c:v>
                </c:pt>
                <c:pt idx="9591">
                  <c:v>0.1178043437625359</c:v>
                </c:pt>
                <c:pt idx="9592">
                  <c:v>0.11780423874941981</c:v>
                </c:pt>
                <c:pt idx="9593">
                  <c:v>0.11780266355267777</c:v>
                </c:pt>
                <c:pt idx="9594">
                  <c:v>0.11780245352644547</c:v>
                </c:pt>
                <c:pt idx="9595">
                  <c:v>0.11780234851332927</c:v>
                </c:pt>
                <c:pt idx="9596">
                  <c:v>0.11779699284440626</c:v>
                </c:pt>
                <c:pt idx="9597">
                  <c:v>0.11741884061319263</c:v>
                </c:pt>
                <c:pt idx="9598">
                  <c:v>0.11740077835721685</c:v>
                </c:pt>
                <c:pt idx="9599">
                  <c:v>0.11739878310801022</c:v>
                </c:pt>
                <c:pt idx="9600">
                  <c:v>0.11739825804242954</c:v>
                </c:pt>
                <c:pt idx="9601">
                  <c:v>0.11739762796373265</c:v>
                </c:pt>
                <c:pt idx="9602">
                  <c:v>0.11739752295061656</c:v>
                </c:pt>
                <c:pt idx="9603">
                  <c:v>0.11739741793750036</c:v>
                </c:pt>
                <c:pt idx="9604">
                  <c:v>0.11739731292438427</c:v>
                </c:pt>
                <c:pt idx="9605">
                  <c:v>0.11739447757024857</c:v>
                </c:pt>
                <c:pt idx="9606">
                  <c:v>0.11739426754401627</c:v>
                </c:pt>
                <c:pt idx="9607">
                  <c:v>0.11739416253090007</c:v>
                </c:pt>
                <c:pt idx="9608">
                  <c:v>0.11738849182262867</c:v>
                </c:pt>
                <c:pt idx="9609">
                  <c:v>0.11717331994766145</c:v>
                </c:pt>
                <c:pt idx="9610">
                  <c:v>0.11716061336060879</c:v>
                </c:pt>
                <c:pt idx="9611">
                  <c:v>0.11715788301958918</c:v>
                </c:pt>
                <c:pt idx="9612">
                  <c:v>0.11715714792777621</c:v>
                </c:pt>
                <c:pt idx="9613">
                  <c:v>0.11715704291466</c:v>
                </c:pt>
                <c:pt idx="9614">
                  <c:v>0.11715693790154391</c:v>
                </c:pt>
                <c:pt idx="9615">
                  <c:v>0.11715578275726635</c:v>
                </c:pt>
                <c:pt idx="9616">
                  <c:v>0.11715567774415026</c:v>
                </c:pt>
                <c:pt idx="9617">
                  <c:v>0.11712700916344454</c:v>
                </c:pt>
                <c:pt idx="9618">
                  <c:v>0.11699574276827174</c:v>
                </c:pt>
                <c:pt idx="9619">
                  <c:v>0.11698671164028385</c:v>
                </c:pt>
                <c:pt idx="9620">
                  <c:v>0.1169851364435418</c:v>
                </c:pt>
                <c:pt idx="9621">
                  <c:v>0.11698471639107721</c:v>
                </c:pt>
                <c:pt idx="9622">
                  <c:v>0.11698461137796112</c:v>
                </c:pt>
                <c:pt idx="9623">
                  <c:v>0.11698450636484492</c:v>
                </c:pt>
                <c:pt idx="9624">
                  <c:v>0.11698398129926424</c:v>
                </c:pt>
                <c:pt idx="9625">
                  <c:v>0.11698387628614815</c:v>
                </c:pt>
                <c:pt idx="9626">
                  <c:v>0.11698366625991585</c:v>
                </c:pt>
                <c:pt idx="9627">
                  <c:v>0.11698356124679976</c:v>
                </c:pt>
                <c:pt idx="9628">
                  <c:v>0.11679768803123514</c:v>
                </c:pt>
                <c:pt idx="9629">
                  <c:v>0.11672522898109972</c:v>
                </c:pt>
                <c:pt idx="9630">
                  <c:v>0.11671913822036373</c:v>
                </c:pt>
                <c:pt idx="9631">
                  <c:v>0.11671756302362168</c:v>
                </c:pt>
                <c:pt idx="9632">
                  <c:v>0.11671735299738939</c:v>
                </c:pt>
                <c:pt idx="9633">
                  <c:v>0.11671724798427319</c:v>
                </c:pt>
                <c:pt idx="9634">
                  <c:v>0.1167171429711571</c:v>
                </c:pt>
                <c:pt idx="9635">
                  <c:v>0.11671672291869251</c:v>
                </c:pt>
                <c:pt idx="9636">
                  <c:v>0.11671661790557641</c:v>
                </c:pt>
                <c:pt idx="9637">
                  <c:v>0.11628816439173251</c:v>
                </c:pt>
                <c:pt idx="9638">
                  <c:v>0.11624647418462564</c:v>
                </c:pt>
                <c:pt idx="9639">
                  <c:v>0.11624195862063169</c:v>
                </c:pt>
                <c:pt idx="9640">
                  <c:v>0.11624090848947033</c:v>
                </c:pt>
                <c:pt idx="9641">
                  <c:v>0.11624069846323803</c:v>
                </c:pt>
                <c:pt idx="9642">
                  <c:v>0.11624038342388965</c:v>
                </c:pt>
                <c:pt idx="9643">
                  <c:v>0.11624027841077356</c:v>
                </c:pt>
                <c:pt idx="9644">
                  <c:v>0.11623996337142506</c:v>
                </c:pt>
                <c:pt idx="9645">
                  <c:v>0.11623964833207667</c:v>
                </c:pt>
                <c:pt idx="9646">
                  <c:v>0.11623954331896058</c:v>
                </c:pt>
                <c:pt idx="9647">
                  <c:v>0.11623943830584438</c:v>
                </c:pt>
                <c:pt idx="9648">
                  <c:v>0.11581245497562642</c:v>
                </c:pt>
                <c:pt idx="9649">
                  <c:v>0.11578651673594031</c:v>
                </c:pt>
                <c:pt idx="9650">
                  <c:v>0.11578263125064325</c:v>
                </c:pt>
                <c:pt idx="9651">
                  <c:v>0.11578158111948178</c:v>
                </c:pt>
                <c:pt idx="9652">
                  <c:v>0.11578000592273974</c:v>
                </c:pt>
                <c:pt idx="9653">
                  <c:v>0.11577979589650744</c:v>
                </c:pt>
                <c:pt idx="9654">
                  <c:v>0.11577958587027515</c:v>
                </c:pt>
                <c:pt idx="9655">
                  <c:v>0.11577948085715906</c:v>
                </c:pt>
                <c:pt idx="9656">
                  <c:v>0.11577339009642307</c:v>
                </c:pt>
                <c:pt idx="9657">
                  <c:v>0.1154894346303853</c:v>
                </c:pt>
                <c:pt idx="9658">
                  <c:v>0.1154748378072421</c:v>
                </c:pt>
                <c:pt idx="9659">
                  <c:v>0.11547273754491938</c:v>
                </c:pt>
                <c:pt idx="9660">
                  <c:v>0.1154720024531064</c:v>
                </c:pt>
                <c:pt idx="9661">
                  <c:v>0.11547158240064181</c:v>
                </c:pt>
                <c:pt idx="9662">
                  <c:v>0.11547147738752572</c:v>
                </c:pt>
                <c:pt idx="9663">
                  <c:v>0.11547137237440952</c:v>
                </c:pt>
                <c:pt idx="9664">
                  <c:v>0.11547021723013207</c:v>
                </c:pt>
                <c:pt idx="9665">
                  <c:v>0.11547011221701586</c:v>
                </c:pt>
                <c:pt idx="9666">
                  <c:v>0.11547000720389977</c:v>
                </c:pt>
                <c:pt idx="9667">
                  <c:v>0.11546213122018945</c:v>
                </c:pt>
                <c:pt idx="9668">
                  <c:v>0.11528780944740002</c:v>
                </c:pt>
                <c:pt idx="9669">
                  <c:v>0.11527835826694754</c:v>
                </c:pt>
                <c:pt idx="9670">
                  <c:v>0.11527552291281185</c:v>
                </c:pt>
                <c:pt idx="9671">
                  <c:v>0.11527531288657955</c:v>
                </c:pt>
                <c:pt idx="9672">
                  <c:v>0.11527457779476658</c:v>
                </c:pt>
                <c:pt idx="9673">
                  <c:v>0.11527436776853428</c:v>
                </c:pt>
                <c:pt idx="9674">
                  <c:v>0.11527426275541819</c:v>
                </c:pt>
                <c:pt idx="9675">
                  <c:v>0.11527405272918589</c:v>
                </c:pt>
                <c:pt idx="9676">
                  <c:v>0.1152736326767213</c:v>
                </c:pt>
                <c:pt idx="9677">
                  <c:v>0.11527352766360521</c:v>
                </c:pt>
                <c:pt idx="9678">
                  <c:v>0.11517544541313207</c:v>
                </c:pt>
                <c:pt idx="9679">
                  <c:v>0.11508975471036331</c:v>
                </c:pt>
                <c:pt idx="9680">
                  <c:v>0.11508345392339503</c:v>
                </c:pt>
                <c:pt idx="9681">
                  <c:v>0.11508103862172381</c:v>
                </c:pt>
                <c:pt idx="9682">
                  <c:v>0.11508051355614313</c:v>
                </c:pt>
                <c:pt idx="9683">
                  <c:v>0.11508030352991083</c:v>
                </c:pt>
                <c:pt idx="9684">
                  <c:v>0.11508019851679474</c:v>
                </c:pt>
                <c:pt idx="9685">
                  <c:v>0.11507988347744635</c:v>
                </c:pt>
                <c:pt idx="9686">
                  <c:v>0.11507967345121406</c:v>
                </c:pt>
                <c:pt idx="9687">
                  <c:v>0.11472168373829894</c:v>
                </c:pt>
                <c:pt idx="9688">
                  <c:v>0.11467169749501716</c:v>
                </c:pt>
                <c:pt idx="9689">
                  <c:v>0.11466812704906848</c:v>
                </c:pt>
                <c:pt idx="9690">
                  <c:v>0.11466718193102321</c:v>
                </c:pt>
                <c:pt idx="9691">
                  <c:v>0.11466665686544253</c:v>
                </c:pt>
                <c:pt idx="9692">
                  <c:v>0.11466644683921023</c:v>
                </c:pt>
                <c:pt idx="9693">
                  <c:v>0.11466613179986185</c:v>
                </c:pt>
                <c:pt idx="9694">
                  <c:v>0.11466602678674565</c:v>
                </c:pt>
                <c:pt idx="9695">
                  <c:v>0.11419472792151741</c:v>
                </c:pt>
                <c:pt idx="9696">
                  <c:v>0.11417015485234105</c:v>
                </c:pt>
                <c:pt idx="9697">
                  <c:v>0.1141659543276955</c:v>
                </c:pt>
                <c:pt idx="9698">
                  <c:v>0.11416500920965034</c:v>
                </c:pt>
                <c:pt idx="9699">
                  <c:v>0.11416490419653413</c:v>
                </c:pt>
                <c:pt idx="9700">
                  <c:v>0.11416469417030184</c:v>
                </c:pt>
                <c:pt idx="9701">
                  <c:v>0.11416448414406954</c:v>
                </c:pt>
                <c:pt idx="9702">
                  <c:v>0.11416437913095345</c:v>
                </c:pt>
                <c:pt idx="9703">
                  <c:v>0.11416427411783736</c:v>
                </c:pt>
                <c:pt idx="9704">
                  <c:v>0.11416416910472116</c:v>
                </c:pt>
                <c:pt idx="9705">
                  <c:v>0.11416406409160507</c:v>
                </c:pt>
                <c:pt idx="9706">
                  <c:v>0.11416395907848886</c:v>
                </c:pt>
                <c:pt idx="9707">
                  <c:v>0.11416049364565639</c:v>
                </c:pt>
                <c:pt idx="9708">
                  <c:v>0.11380932978529024</c:v>
                </c:pt>
                <c:pt idx="9709">
                  <c:v>0.11379116251619825</c:v>
                </c:pt>
                <c:pt idx="9710">
                  <c:v>0.11378885222764323</c:v>
                </c:pt>
                <c:pt idx="9711">
                  <c:v>0.11378759207024958</c:v>
                </c:pt>
                <c:pt idx="9712">
                  <c:v>0.11378696199155269</c:v>
                </c:pt>
                <c:pt idx="9713">
                  <c:v>0.1137868569784366</c:v>
                </c:pt>
                <c:pt idx="9714">
                  <c:v>0.11378675196532051</c:v>
                </c:pt>
                <c:pt idx="9715">
                  <c:v>0.11378601687350753</c:v>
                </c:pt>
                <c:pt idx="9716">
                  <c:v>0.11378591186039133</c:v>
                </c:pt>
                <c:pt idx="9717">
                  <c:v>0.11378580684727524</c:v>
                </c:pt>
                <c:pt idx="9718">
                  <c:v>0.11378559682104294</c:v>
                </c:pt>
                <c:pt idx="9719">
                  <c:v>0.11377982109965534</c:v>
                </c:pt>
                <c:pt idx="9720">
                  <c:v>0.11358428667740605</c:v>
                </c:pt>
                <c:pt idx="9721">
                  <c:v>0.11357000489361124</c:v>
                </c:pt>
                <c:pt idx="9722">
                  <c:v>0.11356737956570773</c:v>
                </c:pt>
                <c:pt idx="9723">
                  <c:v>0.11356643444766257</c:v>
                </c:pt>
                <c:pt idx="9724">
                  <c:v>0.11356632943454636</c:v>
                </c:pt>
                <c:pt idx="9725">
                  <c:v>0.11356622442143027</c:v>
                </c:pt>
                <c:pt idx="9726">
                  <c:v>0.11356611940831407</c:v>
                </c:pt>
                <c:pt idx="9727">
                  <c:v>0.113565279303385</c:v>
                </c:pt>
                <c:pt idx="9728">
                  <c:v>0.11356506927715271</c:v>
                </c:pt>
                <c:pt idx="9729">
                  <c:v>0.11353692576202767</c:v>
                </c:pt>
                <c:pt idx="9730">
                  <c:v>0.11341952109818521</c:v>
                </c:pt>
                <c:pt idx="9731">
                  <c:v>0.11341027994396502</c:v>
                </c:pt>
                <c:pt idx="9732">
                  <c:v>0.11340828469475839</c:v>
                </c:pt>
                <c:pt idx="9733">
                  <c:v>0.11340796965541</c:v>
                </c:pt>
                <c:pt idx="9734">
                  <c:v>0.11340775962917771</c:v>
                </c:pt>
                <c:pt idx="9735">
                  <c:v>0.11340702453736473</c:v>
                </c:pt>
                <c:pt idx="9736">
                  <c:v>0.11340691952424853</c:v>
                </c:pt>
                <c:pt idx="9737">
                  <c:v>0.11340670949801634</c:v>
                </c:pt>
                <c:pt idx="9738">
                  <c:v>0.11340660448490014</c:v>
                </c:pt>
                <c:pt idx="9739">
                  <c:v>0.11322955237109111</c:v>
                </c:pt>
                <c:pt idx="9740">
                  <c:v>0.11322944735797502</c:v>
                </c:pt>
                <c:pt idx="9741">
                  <c:v>0.11315761838653648</c:v>
                </c:pt>
                <c:pt idx="9742">
                  <c:v>0.11315257775696186</c:v>
                </c:pt>
                <c:pt idx="9743">
                  <c:v>0.11315163263891659</c:v>
                </c:pt>
                <c:pt idx="9744">
                  <c:v>0.11315110757333591</c:v>
                </c:pt>
                <c:pt idx="9745">
                  <c:v>0.11315100256021982</c:v>
                </c:pt>
                <c:pt idx="9746">
                  <c:v>0.11315068752087132</c:v>
                </c:pt>
                <c:pt idx="9747">
                  <c:v>0.11315068752087132</c:v>
                </c:pt>
                <c:pt idx="9748">
                  <c:v>0.11275163767954621</c:v>
                </c:pt>
                <c:pt idx="9749">
                  <c:v>0.11271141765606529</c:v>
                </c:pt>
                <c:pt idx="9750">
                  <c:v>0.11270774219700042</c:v>
                </c:pt>
                <c:pt idx="9751">
                  <c:v>0.11270690209207135</c:v>
                </c:pt>
                <c:pt idx="9752">
                  <c:v>0.11270627201337446</c:v>
                </c:pt>
                <c:pt idx="9753">
                  <c:v>0.11270595697402608</c:v>
                </c:pt>
                <c:pt idx="9754">
                  <c:v>0.11270574694779378</c:v>
                </c:pt>
                <c:pt idx="9755">
                  <c:v>0.11270553692156149</c:v>
                </c:pt>
                <c:pt idx="9756">
                  <c:v>0.1127054319084454</c:v>
                </c:pt>
                <c:pt idx="9757">
                  <c:v>0.11231226280162387</c:v>
                </c:pt>
                <c:pt idx="9758">
                  <c:v>0.11231215778850778</c:v>
                </c:pt>
                <c:pt idx="9759">
                  <c:v>0.1122884248242606</c:v>
                </c:pt>
                <c:pt idx="9760">
                  <c:v>0.1122853794438925</c:v>
                </c:pt>
                <c:pt idx="9761">
                  <c:v>0.11228411928649884</c:v>
                </c:pt>
                <c:pt idx="9762">
                  <c:v>0.11228390926026666</c:v>
                </c:pt>
                <c:pt idx="9763">
                  <c:v>0.11228359422091816</c:v>
                </c:pt>
                <c:pt idx="9764">
                  <c:v>0.11228338419468586</c:v>
                </c:pt>
                <c:pt idx="9765">
                  <c:v>0.11228327918156977</c:v>
                </c:pt>
                <c:pt idx="9766">
                  <c:v>0.11227708340771758</c:v>
                </c:pt>
                <c:pt idx="9767">
                  <c:v>0.11199596329581563</c:v>
                </c:pt>
                <c:pt idx="9768">
                  <c:v>0.11198178652513702</c:v>
                </c:pt>
                <c:pt idx="9769">
                  <c:v>0.1119793712234658</c:v>
                </c:pt>
                <c:pt idx="9770">
                  <c:v>0.11197842610542053</c:v>
                </c:pt>
                <c:pt idx="9771">
                  <c:v>0.11197779602672375</c:v>
                </c:pt>
                <c:pt idx="9772">
                  <c:v>0.11197695592179469</c:v>
                </c:pt>
                <c:pt idx="9773">
                  <c:v>0.11197664088244619</c:v>
                </c:pt>
                <c:pt idx="9774">
                  <c:v>0.11196918495120045</c:v>
                </c:pt>
                <c:pt idx="9775">
                  <c:v>0.11181187530322534</c:v>
                </c:pt>
                <c:pt idx="9776">
                  <c:v>0.11180242412277297</c:v>
                </c:pt>
                <c:pt idx="9777">
                  <c:v>0.11180042887356634</c:v>
                </c:pt>
                <c:pt idx="9778">
                  <c:v>0.11179958876863716</c:v>
                </c:pt>
                <c:pt idx="9779">
                  <c:v>0.11179916871617268</c:v>
                </c:pt>
                <c:pt idx="9780">
                  <c:v>0.11179895868994039</c:v>
                </c:pt>
                <c:pt idx="9781">
                  <c:v>0.11179885367682418</c:v>
                </c:pt>
                <c:pt idx="9782">
                  <c:v>0.11179843362435971</c:v>
                </c:pt>
                <c:pt idx="9783">
                  <c:v>0.1117983286112435</c:v>
                </c:pt>
                <c:pt idx="9784">
                  <c:v>0.11179811858501132</c:v>
                </c:pt>
                <c:pt idx="9785">
                  <c:v>0.11179801357189512</c:v>
                </c:pt>
                <c:pt idx="9786">
                  <c:v>0.11170360678048685</c:v>
                </c:pt>
                <c:pt idx="9787">
                  <c:v>0.11162516198273165</c:v>
                </c:pt>
                <c:pt idx="9788">
                  <c:v>0.11161938626134404</c:v>
                </c:pt>
                <c:pt idx="9789">
                  <c:v>0.11161812610395039</c:v>
                </c:pt>
                <c:pt idx="9790">
                  <c:v>0.1116177060514858</c:v>
                </c:pt>
                <c:pt idx="9791">
                  <c:v>0.1116174960252535</c:v>
                </c:pt>
                <c:pt idx="9792">
                  <c:v>0.11161718098590512</c:v>
                </c:pt>
                <c:pt idx="9793">
                  <c:v>0.11161707597278903</c:v>
                </c:pt>
                <c:pt idx="9794">
                  <c:v>0.11161676093344064</c:v>
                </c:pt>
                <c:pt idx="9795">
                  <c:v>0.11161665592032444</c:v>
                </c:pt>
                <c:pt idx="9796">
                  <c:v>0.11127777859454646</c:v>
                </c:pt>
                <c:pt idx="9797">
                  <c:v>0.11123199287591023</c:v>
                </c:pt>
                <c:pt idx="9798">
                  <c:v>0.1112270572594517</c:v>
                </c:pt>
                <c:pt idx="9799">
                  <c:v>0.11122632216763872</c:v>
                </c:pt>
                <c:pt idx="9800">
                  <c:v>0.11122569208894195</c:v>
                </c:pt>
                <c:pt idx="9801">
                  <c:v>0.11122548206270966</c:v>
                </c:pt>
                <c:pt idx="9802">
                  <c:v>0.11122537704959345</c:v>
                </c:pt>
                <c:pt idx="9803">
                  <c:v>0.11122516702336127</c:v>
                </c:pt>
                <c:pt idx="9804">
                  <c:v>0.11122495699712898</c:v>
                </c:pt>
                <c:pt idx="9805">
                  <c:v>0.11122485198401277</c:v>
                </c:pt>
                <c:pt idx="9806">
                  <c:v>0.11122474697089668</c:v>
                </c:pt>
                <c:pt idx="9807">
                  <c:v>0.11077088028294735</c:v>
                </c:pt>
                <c:pt idx="9808">
                  <c:v>0.11074231671535772</c:v>
                </c:pt>
                <c:pt idx="9809">
                  <c:v>0.11073832621694446</c:v>
                </c:pt>
                <c:pt idx="9810">
                  <c:v>0.11073759112513148</c:v>
                </c:pt>
                <c:pt idx="9811">
                  <c:v>0.1107372760857831</c:v>
                </c:pt>
                <c:pt idx="9812">
                  <c:v>0.11073717107266701</c:v>
                </c:pt>
                <c:pt idx="9813">
                  <c:v>0.1107370660595508</c:v>
                </c:pt>
                <c:pt idx="9814">
                  <c:v>0.11073685603331851</c:v>
                </c:pt>
                <c:pt idx="9815">
                  <c:v>0.11073286553490536</c:v>
                </c:pt>
                <c:pt idx="9816">
                  <c:v>0.1104106852945933</c:v>
                </c:pt>
                <c:pt idx="9817">
                  <c:v>0.11039356815666279</c:v>
                </c:pt>
                <c:pt idx="9818">
                  <c:v>0.11039188794680455</c:v>
                </c:pt>
                <c:pt idx="9819">
                  <c:v>0.11039136288122386</c:v>
                </c:pt>
                <c:pt idx="9820">
                  <c:v>0.11039115285499157</c:v>
                </c:pt>
                <c:pt idx="9821">
                  <c:v>0.11039104784187548</c:v>
                </c:pt>
                <c:pt idx="9822">
                  <c:v>0.11039094282875928</c:v>
                </c:pt>
                <c:pt idx="9823">
                  <c:v>0.11038548214672017</c:v>
                </c:pt>
                <c:pt idx="9824">
                  <c:v>0.11020412449514949</c:v>
                </c:pt>
                <c:pt idx="9825">
                  <c:v>0.11018963268512239</c:v>
                </c:pt>
                <c:pt idx="9826">
                  <c:v>0.11018774244903184</c:v>
                </c:pt>
                <c:pt idx="9827">
                  <c:v>0.11018742740968346</c:v>
                </c:pt>
                <c:pt idx="9828">
                  <c:v>0.11018711237033507</c:v>
                </c:pt>
                <c:pt idx="9829">
                  <c:v>0.11018700735721887</c:v>
                </c:pt>
                <c:pt idx="9830">
                  <c:v>0.11018690234410278</c:v>
                </c:pt>
                <c:pt idx="9831">
                  <c:v>0.1101863772785221</c:v>
                </c:pt>
                <c:pt idx="9832">
                  <c:v>0.110186272265406</c:v>
                </c:pt>
                <c:pt idx="9833">
                  <c:v>0.1101861672522898</c:v>
                </c:pt>
                <c:pt idx="9834">
                  <c:v>0.11018595722605751</c:v>
                </c:pt>
                <c:pt idx="9835">
                  <c:v>0.11015749867158409</c:v>
                </c:pt>
                <c:pt idx="9836">
                  <c:v>0.11005080534558764</c:v>
                </c:pt>
                <c:pt idx="9837">
                  <c:v>0.11004418951927097</c:v>
                </c:pt>
                <c:pt idx="9838">
                  <c:v>0.11004250930941273</c:v>
                </c:pt>
                <c:pt idx="9839">
                  <c:v>0.11004198424383205</c:v>
                </c:pt>
                <c:pt idx="9840">
                  <c:v>0.11004166920448366</c:v>
                </c:pt>
                <c:pt idx="9841">
                  <c:v>0.11004156419136746</c:v>
                </c:pt>
                <c:pt idx="9842">
                  <c:v>0.11004093411267069</c:v>
                </c:pt>
                <c:pt idx="9843">
                  <c:v>0.11004072408643839</c:v>
                </c:pt>
                <c:pt idx="9844">
                  <c:v>0.10987711365149511</c:v>
                </c:pt>
                <c:pt idx="9845">
                  <c:v>0.10980864509977295</c:v>
                </c:pt>
                <c:pt idx="9846">
                  <c:v>0.1098013991947594</c:v>
                </c:pt>
                <c:pt idx="9847">
                  <c:v>0.10979971898490126</c:v>
                </c:pt>
                <c:pt idx="9848">
                  <c:v>0.10979908890620438</c:v>
                </c:pt>
                <c:pt idx="9849">
                  <c:v>0.10979898389308829</c:v>
                </c:pt>
                <c:pt idx="9850">
                  <c:v>0.10979887887997208</c:v>
                </c:pt>
                <c:pt idx="9851">
                  <c:v>0.1097985638406237</c:v>
                </c:pt>
                <c:pt idx="9852">
                  <c:v>0.10979845882750761</c:v>
                </c:pt>
                <c:pt idx="9853">
                  <c:v>0.10979824880127531</c:v>
                </c:pt>
                <c:pt idx="9854">
                  <c:v>0.10979814378815911</c:v>
                </c:pt>
                <c:pt idx="9855">
                  <c:v>0.10979803877504302</c:v>
                </c:pt>
                <c:pt idx="9856">
                  <c:v>0.10940896517975096</c:v>
                </c:pt>
                <c:pt idx="9857">
                  <c:v>0.10936811507757316</c:v>
                </c:pt>
                <c:pt idx="9858">
                  <c:v>0.10936433460539219</c:v>
                </c:pt>
                <c:pt idx="9859">
                  <c:v>0.10936317946111473</c:v>
                </c:pt>
                <c:pt idx="9860">
                  <c:v>0.10936296943488244</c:v>
                </c:pt>
                <c:pt idx="9861">
                  <c:v>0.10936265439553405</c:v>
                </c:pt>
                <c:pt idx="9862">
                  <c:v>0.10936254938241785</c:v>
                </c:pt>
                <c:pt idx="9863">
                  <c:v>0.10936223434306946</c:v>
                </c:pt>
                <c:pt idx="9864">
                  <c:v>0.10936212932995326</c:v>
                </c:pt>
                <c:pt idx="9865">
                  <c:v>0.10899227313491455</c:v>
                </c:pt>
                <c:pt idx="9866">
                  <c:v>0.10896654492146074</c:v>
                </c:pt>
                <c:pt idx="9867">
                  <c:v>0.10896328951486045</c:v>
                </c:pt>
                <c:pt idx="9868">
                  <c:v>0.10896286946239586</c:v>
                </c:pt>
                <c:pt idx="9869">
                  <c:v>0.10896234439681518</c:v>
                </c:pt>
                <c:pt idx="9870">
                  <c:v>0.10896213437058289</c:v>
                </c:pt>
                <c:pt idx="9871">
                  <c:v>0.1089617143181183</c:v>
                </c:pt>
                <c:pt idx="9872">
                  <c:v>0.1089616093050022</c:v>
                </c:pt>
                <c:pt idx="9873">
                  <c:v>0.10895677870165987</c:v>
                </c:pt>
                <c:pt idx="9874">
                  <c:v>0.10895667368854367</c:v>
                </c:pt>
                <c:pt idx="9875">
                  <c:v>0.10870726753771542</c:v>
                </c:pt>
                <c:pt idx="9876">
                  <c:v>0.10870716252459933</c:v>
                </c:pt>
                <c:pt idx="9877">
                  <c:v>0.10869183060964316</c:v>
                </c:pt>
                <c:pt idx="9878">
                  <c:v>0.10869172559652696</c:v>
                </c:pt>
                <c:pt idx="9879">
                  <c:v>0.10868836517681058</c:v>
                </c:pt>
                <c:pt idx="9880">
                  <c:v>0.1086876300849976</c:v>
                </c:pt>
                <c:pt idx="9881">
                  <c:v>0.10868752507188151</c:v>
                </c:pt>
                <c:pt idx="9882">
                  <c:v>0.1086874200587653</c:v>
                </c:pt>
                <c:pt idx="9883">
                  <c:v>0.10868731504564921</c:v>
                </c:pt>
                <c:pt idx="9884">
                  <c:v>0.10868721003253301</c:v>
                </c:pt>
                <c:pt idx="9885">
                  <c:v>0.10868710501941692</c:v>
                </c:pt>
                <c:pt idx="9886">
                  <c:v>0.10868710501941692</c:v>
                </c:pt>
                <c:pt idx="9887">
                  <c:v>0.10867849394389362</c:v>
                </c:pt>
                <c:pt idx="9888">
                  <c:v>0.10852622492549324</c:v>
                </c:pt>
                <c:pt idx="9889">
                  <c:v>0.10851635369257617</c:v>
                </c:pt>
                <c:pt idx="9890">
                  <c:v>0.10851435844336954</c:v>
                </c:pt>
                <c:pt idx="9891">
                  <c:v>0.10851393839090506</c:v>
                </c:pt>
                <c:pt idx="9892">
                  <c:v>0.10851372836467277</c:v>
                </c:pt>
                <c:pt idx="9893">
                  <c:v>0.10851362335155657</c:v>
                </c:pt>
                <c:pt idx="9894">
                  <c:v>0.1085125732203952</c:v>
                </c:pt>
                <c:pt idx="9895">
                  <c:v>0.10851246820727911</c:v>
                </c:pt>
                <c:pt idx="9896">
                  <c:v>0.10851225818104682</c:v>
                </c:pt>
                <c:pt idx="9897">
                  <c:v>0.10842593739958117</c:v>
                </c:pt>
                <c:pt idx="9898">
                  <c:v>0.10835001291661328</c:v>
                </c:pt>
                <c:pt idx="9899">
                  <c:v>0.10834465724769027</c:v>
                </c:pt>
                <c:pt idx="9900">
                  <c:v>0.10834318706406432</c:v>
                </c:pt>
                <c:pt idx="9901">
                  <c:v>0.10834245197225134</c:v>
                </c:pt>
                <c:pt idx="9902">
                  <c:v>0.10834203191978675</c:v>
                </c:pt>
                <c:pt idx="9903">
                  <c:v>0.10834182189355446</c:v>
                </c:pt>
                <c:pt idx="9904">
                  <c:v>0.1083407717623931</c:v>
                </c:pt>
                <c:pt idx="9905">
                  <c:v>0.108340666749277</c:v>
                </c:pt>
                <c:pt idx="9906">
                  <c:v>0.1080141809712033</c:v>
                </c:pt>
                <c:pt idx="9907">
                  <c:v>0.10796829023945087</c:v>
                </c:pt>
                <c:pt idx="9908">
                  <c:v>0.10796251451806327</c:v>
                </c:pt>
                <c:pt idx="9909">
                  <c:v>0.10796135937378581</c:v>
                </c:pt>
                <c:pt idx="9910">
                  <c:v>0.10796104433443732</c:v>
                </c:pt>
                <c:pt idx="9911">
                  <c:v>0.10796062428197284</c:v>
                </c:pt>
                <c:pt idx="9912">
                  <c:v>0.10796051926885664</c:v>
                </c:pt>
                <c:pt idx="9913">
                  <c:v>0.10796041425574054</c:v>
                </c:pt>
                <c:pt idx="9914">
                  <c:v>0.10796030924262445</c:v>
                </c:pt>
                <c:pt idx="9915">
                  <c:v>0.10796020422950825</c:v>
                </c:pt>
                <c:pt idx="9916">
                  <c:v>0.10754949793229174</c:v>
                </c:pt>
                <c:pt idx="9917">
                  <c:v>0.10752261457456036</c:v>
                </c:pt>
                <c:pt idx="9918">
                  <c:v>0.107518519063031</c:v>
                </c:pt>
                <c:pt idx="9919">
                  <c:v>0.10751757394498573</c:v>
                </c:pt>
                <c:pt idx="9920">
                  <c:v>0.10751715389252114</c:v>
                </c:pt>
                <c:pt idx="9921">
                  <c:v>0.10751694386628885</c:v>
                </c:pt>
                <c:pt idx="9922">
                  <c:v>0.10751683885317276</c:v>
                </c:pt>
                <c:pt idx="9923">
                  <c:v>0.10751673384005667</c:v>
                </c:pt>
                <c:pt idx="9924">
                  <c:v>0.10751620877447599</c:v>
                </c:pt>
                <c:pt idx="9925">
                  <c:v>0.10751610376135978</c:v>
                </c:pt>
                <c:pt idx="9926">
                  <c:v>0.10751599874824369</c:v>
                </c:pt>
                <c:pt idx="9927">
                  <c:v>0.10751589373512749</c:v>
                </c:pt>
                <c:pt idx="9928">
                  <c:v>0.1075127433416434</c:v>
                </c:pt>
                <c:pt idx="9929">
                  <c:v>0.10718856785212472</c:v>
                </c:pt>
                <c:pt idx="9930">
                  <c:v>0.10716977050433596</c:v>
                </c:pt>
                <c:pt idx="9931">
                  <c:v>0.10716756522889714</c:v>
                </c:pt>
                <c:pt idx="9932">
                  <c:v>0.10716704016331635</c:v>
                </c:pt>
                <c:pt idx="9933">
                  <c:v>0.10716693515020026</c:v>
                </c:pt>
                <c:pt idx="9934">
                  <c:v>0.10716683013708417</c:v>
                </c:pt>
                <c:pt idx="9935">
                  <c:v>0.10716672512396797</c:v>
                </c:pt>
                <c:pt idx="9936">
                  <c:v>0.10716073937634807</c:v>
                </c:pt>
                <c:pt idx="9937">
                  <c:v>0.10698872789211378</c:v>
                </c:pt>
                <c:pt idx="9938">
                  <c:v>0.10697518120013194</c:v>
                </c:pt>
                <c:pt idx="9939">
                  <c:v>0.10697339597715749</c:v>
                </c:pt>
                <c:pt idx="9940">
                  <c:v>0.10697297592469301</c:v>
                </c:pt>
                <c:pt idx="9941">
                  <c:v>0.10697276589846072</c:v>
                </c:pt>
                <c:pt idx="9942">
                  <c:v>0.10697266088534463</c:v>
                </c:pt>
                <c:pt idx="9943">
                  <c:v>0.10697255587222843</c:v>
                </c:pt>
                <c:pt idx="9944">
                  <c:v>0.10697224083288004</c:v>
                </c:pt>
                <c:pt idx="9945">
                  <c:v>0.10697213581976384</c:v>
                </c:pt>
                <c:pt idx="9946">
                  <c:v>0.10694504243580027</c:v>
                </c:pt>
                <c:pt idx="9947">
                  <c:v>0.10684086942459114</c:v>
                </c:pt>
                <c:pt idx="9948">
                  <c:v>0.10683089317855798</c:v>
                </c:pt>
                <c:pt idx="9949">
                  <c:v>0.10682921296869974</c:v>
                </c:pt>
                <c:pt idx="9950">
                  <c:v>0.10682900294246755</c:v>
                </c:pt>
                <c:pt idx="9951">
                  <c:v>0.10682889792935135</c:v>
                </c:pt>
                <c:pt idx="9952">
                  <c:v>0.10682879291623526</c:v>
                </c:pt>
                <c:pt idx="9953">
                  <c:v>0.10682805782442228</c:v>
                </c:pt>
                <c:pt idx="9954">
                  <c:v>0.10682795281130608</c:v>
                </c:pt>
                <c:pt idx="9955">
                  <c:v>0.10666234712715617</c:v>
                </c:pt>
                <c:pt idx="9956">
                  <c:v>0.10659954928370552</c:v>
                </c:pt>
                <c:pt idx="9957">
                  <c:v>0.10659461366724698</c:v>
                </c:pt>
                <c:pt idx="9958">
                  <c:v>0.10659356353608562</c:v>
                </c:pt>
                <c:pt idx="9959">
                  <c:v>0.10659345852296953</c:v>
                </c:pt>
                <c:pt idx="9960">
                  <c:v>0.10659335350985333</c:v>
                </c:pt>
                <c:pt idx="9961">
                  <c:v>0.10659272343115656</c:v>
                </c:pt>
                <c:pt idx="9962">
                  <c:v>0.10659261841804046</c:v>
                </c:pt>
                <c:pt idx="9963">
                  <c:v>0.10659251340492426</c:v>
                </c:pt>
                <c:pt idx="9964">
                  <c:v>0.10621467621305902</c:v>
                </c:pt>
                <c:pt idx="9965">
                  <c:v>0.10617697650436542</c:v>
                </c:pt>
                <c:pt idx="9966">
                  <c:v>0.10617351107153283</c:v>
                </c:pt>
                <c:pt idx="9967">
                  <c:v>0.10617277597971986</c:v>
                </c:pt>
                <c:pt idx="9968">
                  <c:v>0.10617267096660377</c:v>
                </c:pt>
                <c:pt idx="9969">
                  <c:v>0.10617256595348756</c:v>
                </c:pt>
                <c:pt idx="9970">
                  <c:v>0.10617204088790688</c:v>
                </c:pt>
                <c:pt idx="9971">
                  <c:v>0.10617193587479079</c:v>
                </c:pt>
                <c:pt idx="9972">
                  <c:v>0.10580512506011996</c:v>
                </c:pt>
                <c:pt idx="9973">
                  <c:v>0.10578244222703415</c:v>
                </c:pt>
                <c:pt idx="9974">
                  <c:v>0.10577929183355006</c:v>
                </c:pt>
                <c:pt idx="9975">
                  <c:v>0.10577876676796927</c:v>
                </c:pt>
                <c:pt idx="9976">
                  <c:v>0.10577855674173708</c:v>
                </c:pt>
                <c:pt idx="9977">
                  <c:v>0.10577845172862088</c:v>
                </c:pt>
                <c:pt idx="9978">
                  <c:v>0.10577834671550479</c:v>
                </c:pt>
                <c:pt idx="9979">
                  <c:v>0.1057780316761564</c:v>
                </c:pt>
                <c:pt idx="9980">
                  <c:v>0.1057779266630402</c:v>
                </c:pt>
                <c:pt idx="9981">
                  <c:v>0.10577288603346557</c:v>
                </c:pt>
                <c:pt idx="9982">
                  <c:v>0.10552631523677303</c:v>
                </c:pt>
                <c:pt idx="9983">
                  <c:v>0.10551066828246847</c:v>
                </c:pt>
                <c:pt idx="9984">
                  <c:v>0.10550835799391345</c:v>
                </c:pt>
                <c:pt idx="9985">
                  <c:v>0.10550730786275209</c:v>
                </c:pt>
                <c:pt idx="9986">
                  <c:v>0.10550699282340359</c:v>
                </c:pt>
                <c:pt idx="9987">
                  <c:v>0.1055068878102875</c:v>
                </c:pt>
                <c:pt idx="9988">
                  <c:v>0.1055066777840552</c:v>
                </c:pt>
                <c:pt idx="9989">
                  <c:v>0.10550657277093911</c:v>
                </c:pt>
                <c:pt idx="9990">
                  <c:v>0.10550646775782291</c:v>
                </c:pt>
                <c:pt idx="9991">
                  <c:v>0.10549869678722867</c:v>
                </c:pt>
                <c:pt idx="9992">
                  <c:v>0.10536007947392634</c:v>
                </c:pt>
                <c:pt idx="9993">
                  <c:v>0.10534800296557045</c:v>
                </c:pt>
                <c:pt idx="9994">
                  <c:v>0.10534663779506059</c:v>
                </c:pt>
                <c:pt idx="9995">
                  <c:v>0.10534632275571221</c:v>
                </c:pt>
                <c:pt idx="9996">
                  <c:v>0.105346217742596</c:v>
                </c:pt>
                <c:pt idx="9997">
                  <c:v>0.10534611272947991</c:v>
                </c:pt>
                <c:pt idx="9998">
                  <c:v>0.10534600771636382</c:v>
                </c:pt>
                <c:pt idx="9999">
                  <c:v>0.10534590270324762</c:v>
                </c:pt>
                <c:pt idx="10000">
                  <c:v>0.10534579769013153</c:v>
                </c:pt>
                <c:pt idx="10001">
                  <c:v>0.1052591618693175</c:v>
                </c:pt>
                <c:pt idx="10002">
                  <c:v>0.10519058830447925</c:v>
                </c:pt>
                <c:pt idx="10003">
                  <c:v>0.10518281733388501</c:v>
                </c:pt>
                <c:pt idx="10004">
                  <c:v>0.10518134715025906</c:v>
                </c:pt>
                <c:pt idx="10005">
                  <c:v>0.10518061205844609</c:v>
                </c:pt>
                <c:pt idx="10006">
                  <c:v>0.1051802970190977</c:v>
                </c:pt>
                <c:pt idx="10007">
                  <c:v>0.1051801920059815</c:v>
                </c:pt>
                <c:pt idx="10008">
                  <c:v>0.10518008699286541</c:v>
                </c:pt>
                <c:pt idx="10009">
                  <c:v>0.10517966694040082</c:v>
                </c:pt>
                <c:pt idx="10010">
                  <c:v>0.10517956192728473</c:v>
                </c:pt>
                <c:pt idx="10011">
                  <c:v>0.10517945691416863</c:v>
                </c:pt>
                <c:pt idx="10012">
                  <c:v>0.10487670410034211</c:v>
                </c:pt>
                <c:pt idx="10013">
                  <c:v>0.10483354370960929</c:v>
                </c:pt>
                <c:pt idx="10014">
                  <c:v>0.10482902814561534</c:v>
                </c:pt>
                <c:pt idx="10015">
                  <c:v>0.10482839806691857</c:v>
                </c:pt>
                <c:pt idx="10016">
                  <c:v>0.10482808302757018</c:v>
                </c:pt>
                <c:pt idx="10017">
                  <c:v>0.10482776798822169</c:v>
                </c:pt>
                <c:pt idx="10018">
                  <c:v>0.1048276629751056</c:v>
                </c:pt>
                <c:pt idx="10019">
                  <c:v>0.10482692788329262</c:v>
                </c:pt>
                <c:pt idx="10020">
                  <c:v>0.10482682287017653</c:v>
                </c:pt>
                <c:pt idx="10021">
                  <c:v>0.10482671785706033</c:v>
                </c:pt>
                <c:pt idx="10022">
                  <c:v>0.10441905694021181</c:v>
                </c:pt>
                <c:pt idx="10023">
                  <c:v>0.10441884691397951</c:v>
                </c:pt>
                <c:pt idx="10024">
                  <c:v>0.10439532397596463</c:v>
                </c:pt>
                <c:pt idx="10025">
                  <c:v>0.10439196355624814</c:v>
                </c:pt>
                <c:pt idx="10026">
                  <c:v>0.10439112345131907</c:v>
                </c:pt>
                <c:pt idx="10027">
                  <c:v>0.10439112345131907</c:v>
                </c:pt>
                <c:pt idx="10028">
                  <c:v>0.10439091342508677</c:v>
                </c:pt>
                <c:pt idx="10029">
                  <c:v>0.10439059838573839</c:v>
                </c:pt>
                <c:pt idx="10030">
                  <c:v>0.10439049337262229</c:v>
                </c:pt>
                <c:pt idx="10031">
                  <c:v>0.10439038835950609</c:v>
                </c:pt>
                <c:pt idx="10032">
                  <c:v>0.10438776303160269</c:v>
                </c:pt>
                <c:pt idx="10033">
                  <c:v>0.10408543027024075</c:v>
                </c:pt>
                <c:pt idx="10034">
                  <c:v>0.10406789307984565</c:v>
                </c:pt>
                <c:pt idx="10035">
                  <c:v>0.10406484769947766</c:v>
                </c:pt>
                <c:pt idx="10036">
                  <c:v>0.10406432263389698</c:v>
                </c:pt>
                <c:pt idx="10037">
                  <c:v>0.10406390258143239</c:v>
                </c:pt>
                <c:pt idx="10038">
                  <c:v>0.1040637975683163</c:v>
                </c:pt>
                <c:pt idx="10039">
                  <c:v>0.10406369255520009</c:v>
                </c:pt>
                <c:pt idx="10040">
                  <c:v>0.10405886195185776</c:v>
                </c:pt>
                <c:pt idx="10041">
                  <c:v>0.10405875693874167</c:v>
                </c:pt>
                <c:pt idx="10042">
                  <c:v>0.1039005021727214</c:v>
                </c:pt>
                <c:pt idx="10043">
                  <c:v>0.103885800336462</c:v>
                </c:pt>
                <c:pt idx="10044">
                  <c:v>0.10388401511348766</c:v>
                </c:pt>
                <c:pt idx="10045">
                  <c:v>0.10388359506102307</c:v>
                </c:pt>
                <c:pt idx="10046">
                  <c:v>0.10388338503479089</c:v>
                </c:pt>
                <c:pt idx="10047">
                  <c:v>0.10388317500855859</c:v>
                </c:pt>
                <c:pt idx="10048">
                  <c:v>0.1038829649823263</c:v>
                </c:pt>
                <c:pt idx="10049">
                  <c:v>0.10388285996921021</c:v>
                </c:pt>
                <c:pt idx="10050">
                  <c:v>0.103882754956094</c:v>
                </c:pt>
                <c:pt idx="10051">
                  <c:v>0.10385723676887249</c:v>
                </c:pt>
                <c:pt idx="10052">
                  <c:v>0.10375820940035407</c:v>
                </c:pt>
                <c:pt idx="10053">
                  <c:v>0.10375022840352766</c:v>
                </c:pt>
                <c:pt idx="10054">
                  <c:v>0.10375012339041145</c:v>
                </c:pt>
                <c:pt idx="10055">
                  <c:v>0.1037488632330178</c:v>
                </c:pt>
                <c:pt idx="10056">
                  <c:v>0.1037487582199017</c:v>
                </c:pt>
                <c:pt idx="10057">
                  <c:v>0.1037486532067855</c:v>
                </c:pt>
                <c:pt idx="10058">
                  <c:v>0.10374854819366941</c:v>
                </c:pt>
                <c:pt idx="10059">
                  <c:v>0.10374844318055321</c:v>
                </c:pt>
                <c:pt idx="10060">
                  <c:v>0.10374812814120482</c:v>
                </c:pt>
                <c:pt idx="10061">
                  <c:v>0.10374781310185643</c:v>
                </c:pt>
                <c:pt idx="10062">
                  <c:v>0.10374770808874023</c:v>
                </c:pt>
                <c:pt idx="10063">
                  <c:v>0.10359827442447567</c:v>
                </c:pt>
                <c:pt idx="10064">
                  <c:v>0.10354083224994803</c:v>
                </c:pt>
                <c:pt idx="10065">
                  <c:v>0.10353558159414111</c:v>
                </c:pt>
                <c:pt idx="10066">
                  <c:v>0.10353453146297975</c:v>
                </c:pt>
                <c:pt idx="10067">
                  <c:v>0.10353390138428287</c:v>
                </c:pt>
                <c:pt idx="10068">
                  <c:v>0.10353369135805057</c:v>
                </c:pt>
                <c:pt idx="10069">
                  <c:v>0.10353358634493448</c:v>
                </c:pt>
                <c:pt idx="10070">
                  <c:v>0.10353348133181839</c:v>
                </c:pt>
                <c:pt idx="10071">
                  <c:v>0.10353337631870219</c:v>
                </c:pt>
                <c:pt idx="10072">
                  <c:v>0.103189038310885</c:v>
                </c:pt>
                <c:pt idx="10073">
                  <c:v>0.10315448899567559</c:v>
                </c:pt>
                <c:pt idx="10074">
                  <c:v>0.1031512335890753</c:v>
                </c:pt>
                <c:pt idx="10075">
                  <c:v>0.10315039348414612</c:v>
                </c:pt>
                <c:pt idx="10076">
                  <c:v>0.10314997343168164</c:v>
                </c:pt>
                <c:pt idx="10077">
                  <c:v>0.10314986841856544</c:v>
                </c:pt>
                <c:pt idx="10078">
                  <c:v>0.10314965839233325</c:v>
                </c:pt>
                <c:pt idx="10079">
                  <c:v>0.10314944836610096</c:v>
                </c:pt>
                <c:pt idx="10080">
                  <c:v>0.10314934335298476</c:v>
                </c:pt>
                <c:pt idx="10081">
                  <c:v>0.10278893833839842</c:v>
                </c:pt>
                <c:pt idx="10082">
                  <c:v>0.10278883332528232</c:v>
                </c:pt>
                <c:pt idx="10083">
                  <c:v>0.10277056104307425</c:v>
                </c:pt>
                <c:pt idx="10084">
                  <c:v>0.10276783070205464</c:v>
                </c:pt>
                <c:pt idx="10085">
                  <c:v>0.10276699059712557</c:v>
                </c:pt>
                <c:pt idx="10086">
                  <c:v>0.10276657054466098</c:v>
                </c:pt>
                <c:pt idx="10087">
                  <c:v>0.1027662555053126</c:v>
                </c:pt>
                <c:pt idx="10088">
                  <c:v>0.10276615049219651</c:v>
                </c:pt>
                <c:pt idx="10089">
                  <c:v>0.10276121487573797</c:v>
                </c:pt>
                <c:pt idx="10090">
                  <c:v>0.10252924090218873</c:v>
                </c:pt>
                <c:pt idx="10091">
                  <c:v>0.10251632428890367</c:v>
                </c:pt>
                <c:pt idx="10092">
                  <c:v>0.10251453906592933</c:v>
                </c:pt>
                <c:pt idx="10093">
                  <c:v>0.10251390898723256</c:v>
                </c:pt>
                <c:pt idx="10094">
                  <c:v>0.10251369896100027</c:v>
                </c:pt>
                <c:pt idx="10095">
                  <c:v>0.10251359394788406</c:v>
                </c:pt>
                <c:pt idx="10096">
                  <c:v>0.10251348893476797</c:v>
                </c:pt>
                <c:pt idx="10097">
                  <c:v>0.10251338392165177</c:v>
                </c:pt>
                <c:pt idx="10098">
                  <c:v>0.10251317389541958</c:v>
                </c:pt>
                <c:pt idx="10099">
                  <c:v>0.10251306888230338</c:v>
                </c:pt>
                <c:pt idx="10100">
                  <c:v>0.10250729316091578</c:v>
                </c:pt>
                <c:pt idx="10101">
                  <c:v>0.10237203626732982</c:v>
                </c:pt>
                <c:pt idx="10102">
                  <c:v>0.10236279511310964</c:v>
                </c:pt>
                <c:pt idx="10103">
                  <c:v>0.1023612199163676</c:v>
                </c:pt>
                <c:pt idx="10104">
                  <c:v>0.10236079986390301</c:v>
                </c:pt>
                <c:pt idx="10105">
                  <c:v>0.10236058983767071</c:v>
                </c:pt>
                <c:pt idx="10106">
                  <c:v>0.10236037981143842</c:v>
                </c:pt>
                <c:pt idx="10107">
                  <c:v>0.10236027479832233</c:v>
                </c:pt>
                <c:pt idx="10108">
                  <c:v>0.10236016978520612</c:v>
                </c:pt>
                <c:pt idx="10109">
                  <c:v>0.10228056984317346</c:v>
                </c:pt>
                <c:pt idx="10110">
                  <c:v>0.10221693189479364</c:v>
                </c:pt>
                <c:pt idx="10111">
                  <c:v>0.10221178625210292</c:v>
                </c:pt>
                <c:pt idx="10112">
                  <c:v>0.10221021105536077</c:v>
                </c:pt>
                <c:pt idx="10113">
                  <c:v>0.10221000102912858</c:v>
                </c:pt>
                <c:pt idx="10114">
                  <c:v>0.10220979100289629</c:v>
                </c:pt>
                <c:pt idx="10115">
                  <c:v>0.10220968598978009</c:v>
                </c:pt>
                <c:pt idx="10116">
                  <c:v>0.10220958097666399</c:v>
                </c:pt>
                <c:pt idx="10117">
                  <c:v>0.10192426034011648</c:v>
                </c:pt>
                <c:pt idx="10118">
                  <c:v>0.10188383029040327</c:v>
                </c:pt>
                <c:pt idx="10119">
                  <c:v>0.10187920971329323</c:v>
                </c:pt>
                <c:pt idx="10120">
                  <c:v>0.10187826459524796</c:v>
                </c:pt>
                <c:pt idx="10121">
                  <c:v>0.10187815958213176</c:v>
                </c:pt>
                <c:pt idx="10122">
                  <c:v>0.10187784454278337</c:v>
                </c:pt>
                <c:pt idx="10123">
                  <c:v>0.10187773952966728</c:v>
                </c:pt>
                <c:pt idx="10124">
                  <c:v>0.10187752950343498</c:v>
                </c:pt>
                <c:pt idx="10125">
                  <c:v>0.10187742449031889</c:v>
                </c:pt>
                <c:pt idx="10126">
                  <c:v>0.10150326275751842</c:v>
                </c:pt>
                <c:pt idx="10127">
                  <c:v>0.10147931976703894</c:v>
                </c:pt>
                <c:pt idx="10128">
                  <c:v>0.101474804203045</c:v>
                </c:pt>
                <c:pt idx="10129">
                  <c:v>0.10147354404565134</c:v>
                </c:pt>
                <c:pt idx="10130">
                  <c:v>0.10147333401941905</c:v>
                </c:pt>
                <c:pt idx="10131">
                  <c:v>0.10147322900630285</c:v>
                </c:pt>
                <c:pt idx="10132">
                  <c:v>0.10147301898007066</c:v>
                </c:pt>
                <c:pt idx="10133">
                  <c:v>0.10147291396695446</c:v>
                </c:pt>
                <c:pt idx="10134">
                  <c:v>0.10147270394072216</c:v>
                </c:pt>
                <c:pt idx="10135">
                  <c:v>0.10146965856035417</c:v>
                </c:pt>
                <c:pt idx="10136">
                  <c:v>0.10117467671712199</c:v>
                </c:pt>
                <c:pt idx="10137">
                  <c:v>0.10115545931686865</c:v>
                </c:pt>
                <c:pt idx="10138">
                  <c:v>0.10115251894961685</c:v>
                </c:pt>
                <c:pt idx="10139">
                  <c:v>0.10115167884468768</c:v>
                </c:pt>
                <c:pt idx="10140">
                  <c:v>0.10115146881845538</c:v>
                </c:pt>
                <c:pt idx="10141">
                  <c:v>0.1011512587922232</c:v>
                </c:pt>
                <c:pt idx="10142">
                  <c:v>0.1011512587922232</c:v>
                </c:pt>
                <c:pt idx="10143">
                  <c:v>0.1011510487659909</c:v>
                </c:pt>
                <c:pt idx="10144">
                  <c:v>0.10114695325446144</c:v>
                </c:pt>
                <c:pt idx="10145">
                  <c:v>0.10099562935410633</c:v>
                </c:pt>
                <c:pt idx="10146">
                  <c:v>0.10098323780640206</c:v>
                </c:pt>
                <c:pt idx="10147">
                  <c:v>0.10098124255719543</c:v>
                </c:pt>
                <c:pt idx="10148">
                  <c:v>0.10098071749161475</c:v>
                </c:pt>
                <c:pt idx="10149">
                  <c:v>0.10098050746538245</c:v>
                </c:pt>
                <c:pt idx="10150">
                  <c:v>0.10098040245226625</c:v>
                </c:pt>
                <c:pt idx="10151">
                  <c:v>0.10098029743915016</c:v>
                </c:pt>
                <c:pt idx="10152">
                  <c:v>0.10098019242603407</c:v>
                </c:pt>
                <c:pt idx="10153">
                  <c:v>0.10098008741291786</c:v>
                </c:pt>
                <c:pt idx="10154">
                  <c:v>0.10095519930439312</c:v>
                </c:pt>
                <c:pt idx="10155">
                  <c:v>0.10086341784088837</c:v>
                </c:pt>
                <c:pt idx="10156">
                  <c:v>0.10085596190964252</c:v>
                </c:pt>
                <c:pt idx="10157">
                  <c:v>0.10085459673913266</c:v>
                </c:pt>
                <c:pt idx="10158">
                  <c:v>0.10085428169978428</c:v>
                </c:pt>
                <c:pt idx="10159">
                  <c:v>0.10085396666043589</c:v>
                </c:pt>
                <c:pt idx="10160">
                  <c:v>0.1008538616473198</c:v>
                </c:pt>
                <c:pt idx="10161">
                  <c:v>0.1008537566342036</c:v>
                </c:pt>
                <c:pt idx="10162">
                  <c:v>0.1008536516210875</c:v>
                </c:pt>
                <c:pt idx="10163">
                  <c:v>0.10070022745840956</c:v>
                </c:pt>
                <c:pt idx="10164">
                  <c:v>0.10065318158237968</c:v>
                </c:pt>
                <c:pt idx="10165">
                  <c:v>0.10064478053308856</c:v>
                </c:pt>
                <c:pt idx="10166">
                  <c:v>0.10064331034946261</c:v>
                </c:pt>
                <c:pt idx="10167">
                  <c:v>0.10064299531011422</c:v>
                </c:pt>
                <c:pt idx="10168">
                  <c:v>0.10064278528388193</c:v>
                </c:pt>
                <c:pt idx="10169">
                  <c:v>0.10064268027076584</c:v>
                </c:pt>
                <c:pt idx="10170">
                  <c:v>0.10064257525764964</c:v>
                </c:pt>
                <c:pt idx="10171">
                  <c:v>0.1002969770924389</c:v>
                </c:pt>
                <c:pt idx="10172">
                  <c:v>0.10026704835433942</c:v>
                </c:pt>
                <c:pt idx="10173">
                  <c:v>0.10026337289527465</c:v>
                </c:pt>
                <c:pt idx="10174">
                  <c:v>0.10026211273788099</c:v>
                </c:pt>
                <c:pt idx="10175">
                  <c:v>0.1002619027116487</c:v>
                </c:pt>
                <c:pt idx="10176">
                  <c:v>0.1002617976985325</c:v>
                </c:pt>
                <c:pt idx="10177">
                  <c:v>9.9917879743179894E-2</c:v>
                </c:pt>
                <c:pt idx="10178">
                  <c:v>9.9898557329810456E-2</c:v>
                </c:pt>
                <c:pt idx="10179">
                  <c:v>9.989540693632637E-2</c:v>
                </c:pt>
                <c:pt idx="10180">
                  <c:v>9.9894356805165008E-2</c:v>
                </c:pt>
                <c:pt idx="10181">
                  <c:v>9.9894251792048805E-2</c:v>
                </c:pt>
                <c:pt idx="10182">
                  <c:v>9.9893831739584327E-2</c:v>
                </c:pt>
                <c:pt idx="10183">
                  <c:v>9.9889316175590381E-2</c:v>
                </c:pt>
                <c:pt idx="10184">
                  <c:v>9.9670363828442188E-2</c:v>
                </c:pt>
                <c:pt idx="10185">
                  <c:v>9.9656922149576443E-2</c:v>
                </c:pt>
                <c:pt idx="10186">
                  <c:v>9.9654191808556836E-2</c:v>
                </c:pt>
                <c:pt idx="10187">
                  <c:v>9.9653981782324652E-2</c:v>
                </c:pt>
                <c:pt idx="10188">
                  <c:v>9.9653771756092357E-2</c:v>
                </c:pt>
                <c:pt idx="10189">
                  <c:v>9.9653561729860063E-2</c:v>
                </c:pt>
                <c:pt idx="10190">
                  <c:v>9.9653456716743971E-2</c:v>
                </c:pt>
                <c:pt idx="10191">
                  <c:v>9.9647050916659485E-2</c:v>
                </c:pt>
                <c:pt idx="10192">
                  <c:v>9.9516729639531953E-2</c:v>
                </c:pt>
                <c:pt idx="10193">
                  <c:v>9.9508538616473241E-2</c:v>
                </c:pt>
                <c:pt idx="10194">
                  <c:v>9.9506858406614995E-2</c:v>
                </c:pt>
                <c:pt idx="10195">
                  <c:v>9.9506333341034314E-2</c:v>
                </c:pt>
                <c:pt idx="10196">
                  <c:v>9.950612331480202E-2</c:v>
                </c:pt>
                <c:pt idx="10197">
                  <c:v>9.9506018301685928E-2</c:v>
                </c:pt>
                <c:pt idx="10198">
                  <c:v>9.9505808275453633E-2</c:v>
                </c:pt>
                <c:pt idx="10199">
                  <c:v>9.950570326233743E-2</c:v>
                </c:pt>
                <c:pt idx="10200">
                  <c:v>9.9505598249221339E-2</c:v>
                </c:pt>
                <c:pt idx="10201">
                  <c:v>9.9505493236105136E-2</c:v>
                </c:pt>
                <c:pt idx="10202">
                  <c:v>9.9424108071098027E-2</c:v>
                </c:pt>
                <c:pt idx="10203">
                  <c:v>9.9424003057981936E-2</c:v>
                </c:pt>
                <c:pt idx="10204">
                  <c:v>9.9356899676769639E-2</c:v>
                </c:pt>
                <c:pt idx="10205">
                  <c:v>9.9351018942265834E-2</c:v>
                </c:pt>
                <c:pt idx="10206">
                  <c:v>9.9350178837336767E-2</c:v>
                </c:pt>
                <c:pt idx="10207">
                  <c:v>9.934986379798838E-2</c:v>
                </c:pt>
                <c:pt idx="10208">
                  <c:v>9.9349758784872177E-2</c:v>
                </c:pt>
                <c:pt idx="10209">
                  <c:v>9.9349443745523791E-2</c:v>
                </c:pt>
                <c:pt idx="10210">
                  <c:v>9.9349338732407699E-2</c:v>
                </c:pt>
                <c:pt idx="10211">
                  <c:v>9.9349233719291496E-2</c:v>
                </c:pt>
                <c:pt idx="10212">
                  <c:v>9.9349128706175405E-2</c:v>
                </c:pt>
                <c:pt idx="10213">
                  <c:v>9.9042700433284114E-2</c:v>
                </c:pt>
                <c:pt idx="10214">
                  <c:v>9.9006680934448754E-2</c:v>
                </c:pt>
                <c:pt idx="10215">
                  <c:v>9.9001220252409539E-2</c:v>
                </c:pt>
                <c:pt idx="10216">
                  <c:v>9.8999960095015882E-2</c:v>
                </c:pt>
                <c:pt idx="10217">
                  <c:v>9.8999435029435201E-2</c:v>
                </c:pt>
                <c:pt idx="10218">
                  <c:v>9.8999435029435201E-2</c:v>
                </c:pt>
                <c:pt idx="10219">
                  <c:v>9.8999330016318998E-2</c:v>
                </c:pt>
                <c:pt idx="10220">
                  <c:v>9.8626323427796092E-2</c:v>
                </c:pt>
                <c:pt idx="10221">
                  <c:v>9.860490075210393E-2</c:v>
                </c:pt>
                <c:pt idx="10222">
                  <c:v>9.8600070148761598E-2</c:v>
                </c:pt>
                <c:pt idx="10223">
                  <c:v>9.8599440070064714E-2</c:v>
                </c:pt>
                <c:pt idx="10224">
                  <c:v>9.8599125030716328E-2</c:v>
                </c:pt>
                <c:pt idx="10225">
                  <c:v>9.8598915004484033E-2</c:v>
                </c:pt>
                <c:pt idx="10226">
                  <c:v>9.8598809991367942E-2</c:v>
                </c:pt>
                <c:pt idx="10227">
                  <c:v>9.8598704978251739E-2</c:v>
                </c:pt>
                <c:pt idx="10228">
                  <c:v>9.8598494952019555E-2</c:v>
                </c:pt>
                <c:pt idx="10229">
                  <c:v>9.8598389938903352E-2</c:v>
                </c:pt>
                <c:pt idx="10230">
                  <c:v>9.8598284925787261E-2</c:v>
                </c:pt>
                <c:pt idx="10231">
                  <c:v>9.8595029519186972E-2</c:v>
                </c:pt>
                <c:pt idx="10232">
                  <c:v>9.8309813895755549E-2</c:v>
                </c:pt>
                <c:pt idx="10233">
                  <c:v>9.8293536862754105E-2</c:v>
                </c:pt>
                <c:pt idx="10234">
                  <c:v>9.8291541613547584E-2</c:v>
                </c:pt>
                <c:pt idx="10235">
                  <c:v>9.8291331587315289E-2</c:v>
                </c:pt>
                <c:pt idx="10236">
                  <c:v>9.8291121561082995E-2</c:v>
                </c:pt>
                <c:pt idx="10237">
                  <c:v>9.8291016547966792E-2</c:v>
                </c:pt>
                <c:pt idx="10238">
                  <c:v>9.82909115348507E-2</c:v>
                </c:pt>
                <c:pt idx="10239">
                  <c:v>9.8290806521734608E-2</c:v>
                </c:pt>
                <c:pt idx="10240">
                  <c:v>9.8290281456153927E-2</c:v>
                </c:pt>
                <c:pt idx="10241">
                  <c:v>9.8285555865927687E-2</c:v>
                </c:pt>
                <c:pt idx="10242">
                  <c:v>9.8130031440927024E-2</c:v>
                </c:pt>
                <c:pt idx="10243">
                  <c:v>9.8119635142429273E-2</c:v>
                </c:pt>
                <c:pt idx="10244">
                  <c:v>9.8119530129313182E-2</c:v>
                </c:pt>
                <c:pt idx="10245">
                  <c:v>9.8116799788293574E-2</c:v>
                </c:pt>
                <c:pt idx="10246">
                  <c:v>9.811616970959669E-2</c:v>
                </c:pt>
                <c:pt idx="10247">
                  <c:v>9.8115854670248304E-2</c:v>
                </c:pt>
                <c:pt idx="10248">
                  <c:v>9.8115749657132212E-2</c:v>
                </c:pt>
                <c:pt idx="10249">
                  <c:v>9.8115644644016009E-2</c:v>
                </c:pt>
                <c:pt idx="10250">
                  <c:v>9.8115539630899917E-2</c:v>
                </c:pt>
                <c:pt idx="10251">
                  <c:v>9.8088866299400834E-2</c:v>
                </c:pt>
                <c:pt idx="10252">
                  <c:v>9.7994144468644184E-2</c:v>
                </c:pt>
                <c:pt idx="10253">
                  <c:v>9.7986793550514428E-2</c:v>
                </c:pt>
                <c:pt idx="10254">
                  <c:v>9.7986058458701453E-2</c:v>
                </c:pt>
                <c:pt idx="10255">
                  <c:v>9.7985638406236975E-2</c:v>
                </c:pt>
                <c:pt idx="10256">
                  <c:v>9.7985533393120772E-2</c:v>
                </c:pt>
                <c:pt idx="10257">
                  <c:v>9.7985323366888477E-2</c:v>
                </c:pt>
                <c:pt idx="10258">
                  <c:v>9.7985218353772385E-2</c:v>
                </c:pt>
                <c:pt idx="10259">
                  <c:v>9.7985008327540091E-2</c:v>
                </c:pt>
                <c:pt idx="10260">
                  <c:v>9.7828013718913476E-2</c:v>
                </c:pt>
                <c:pt idx="10261">
                  <c:v>9.7827908705797384E-2</c:v>
                </c:pt>
                <c:pt idx="10262">
                  <c:v>9.7778132488747893E-2</c:v>
                </c:pt>
                <c:pt idx="10263">
                  <c:v>9.7772986846057064E-2</c:v>
                </c:pt>
                <c:pt idx="10264">
                  <c:v>9.7771096609966635E-2</c:v>
                </c:pt>
                <c:pt idx="10265">
                  <c:v>9.7770676557502045E-2</c:v>
                </c:pt>
                <c:pt idx="10266">
                  <c:v>9.7770256505037456E-2</c:v>
                </c:pt>
                <c:pt idx="10267">
                  <c:v>9.776994146568907E-2</c:v>
                </c:pt>
                <c:pt idx="10268">
                  <c:v>9.7769836452572978E-2</c:v>
                </c:pt>
                <c:pt idx="10269">
                  <c:v>9.7769731439456775E-2</c:v>
                </c:pt>
                <c:pt idx="10270">
                  <c:v>9.7425918497220265E-2</c:v>
                </c:pt>
                <c:pt idx="10271">
                  <c:v>9.7396934877166164E-2</c:v>
                </c:pt>
                <c:pt idx="10272">
                  <c:v>9.739252432628831E-2</c:v>
                </c:pt>
                <c:pt idx="10273">
                  <c:v>9.7391789234475334E-2</c:v>
                </c:pt>
                <c:pt idx="10274">
                  <c:v>9.7391369182010856E-2</c:v>
                </c:pt>
                <c:pt idx="10275">
                  <c:v>9.7391159155778562E-2</c:v>
                </c:pt>
                <c:pt idx="10276">
                  <c:v>9.739105414266247E-2</c:v>
                </c:pt>
                <c:pt idx="10277">
                  <c:v>9.7390949129546267E-2</c:v>
                </c:pt>
                <c:pt idx="10278">
                  <c:v>9.7390844116430175E-2</c:v>
                </c:pt>
                <c:pt idx="10279">
                  <c:v>9.7057847525155894E-2</c:v>
                </c:pt>
                <c:pt idx="10280">
                  <c:v>9.7039155190483339E-2</c:v>
                </c:pt>
                <c:pt idx="10281">
                  <c:v>9.7035689757650756E-2</c:v>
                </c:pt>
                <c:pt idx="10282">
                  <c:v>9.7034744639605486E-2</c:v>
                </c:pt>
                <c:pt idx="10283">
                  <c:v>9.7034324587140897E-2</c:v>
                </c:pt>
                <c:pt idx="10284">
                  <c:v>9.7034219574024805E-2</c:v>
                </c:pt>
                <c:pt idx="10285">
                  <c:v>9.7033799521560216E-2</c:v>
                </c:pt>
                <c:pt idx="10286">
                  <c:v>9.7033694508444124E-2</c:v>
                </c:pt>
                <c:pt idx="10287">
                  <c:v>9.7028863905101792E-2</c:v>
                </c:pt>
                <c:pt idx="10288">
                  <c:v>9.6813166964553887E-2</c:v>
                </c:pt>
                <c:pt idx="10289">
                  <c:v>9.6801195469314094E-2</c:v>
                </c:pt>
                <c:pt idx="10290">
                  <c:v>9.6798990193875167E-2</c:v>
                </c:pt>
                <c:pt idx="10291">
                  <c:v>9.6798570141410689E-2</c:v>
                </c:pt>
                <c:pt idx="10292">
                  <c:v>9.6798465128294486E-2</c:v>
                </c:pt>
                <c:pt idx="10293">
                  <c:v>9.6798360115178395E-2</c:v>
                </c:pt>
                <c:pt idx="10294">
                  <c:v>9.67981500889461E-2</c:v>
                </c:pt>
                <c:pt idx="10295">
                  <c:v>9.6798045075830008E-2</c:v>
                </c:pt>
                <c:pt idx="10296">
                  <c:v>9.6792269354442406E-2</c:v>
                </c:pt>
                <c:pt idx="10297">
                  <c:v>9.6664048339637598E-2</c:v>
                </c:pt>
                <c:pt idx="10298">
                  <c:v>9.6654912198533616E-2</c:v>
                </c:pt>
                <c:pt idx="10299">
                  <c:v>9.6653442014907665E-2</c:v>
                </c:pt>
                <c:pt idx="10300">
                  <c:v>9.6652811936210781E-2</c:v>
                </c:pt>
                <c:pt idx="10301">
                  <c:v>9.6652706923094689E-2</c:v>
                </c:pt>
                <c:pt idx="10302">
                  <c:v>9.6652601909978597E-2</c:v>
                </c:pt>
                <c:pt idx="10303">
                  <c:v>9.6652391883746303E-2</c:v>
                </c:pt>
                <c:pt idx="10304">
                  <c:v>9.6575417269616937E-2</c:v>
                </c:pt>
                <c:pt idx="10305">
                  <c:v>9.6512934465514788E-2</c:v>
                </c:pt>
                <c:pt idx="10306">
                  <c:v>9.650736877035937E-2</c:v>
                </c:pt>
                <c:pt idx="10307">
                  <c:v>9.6505163494920554E-2</c:v>
                </c:pt>
                <c:pt idx="10308">
                  <c:v>9.6504848455572056E-2</c:v>
                </c:pt>
                <c:pt idx="10309">
                  <c:v>9.6504638429339873E-2</c:v>
                </c:pt>
                <c:pt idx="10310">
                  <c:v>9.6504428403107578E-2</c:v>
                </c:pt>
                <c:pt idx="10311">
                  <c:v>9.6504323389991375E-2</c:v>
                </c:pt>
                <c:pt idx="10312">
                  <c:v>9.6212911992707872E-2</c:v>
                </c:pt>
                <c:pt idx="10313">
                  <c:v>9.6176157402059537E-2</c:v>
                </c:pt>
                <c:pt idx="10314">
                  <c:v>9.6171221785601002E-2</c:v>
                </c:pt>
                <c:pt idx="10315">
                  <c:v>9.617017165443964E-2</c:v>
                </c:pt>
                <c:pt idx="10316">
                  <c:v>9.6169856615091254E-2</c:v>
                </c:pt>
                <c:pt idx="10317">
                  <c:v>9.6169646588858959E-2</c:v>
                </c:pt>
                <c:pt idx="10318">
                  <c:v>9.6169541575742756E-2</c:v>
                </c:pt>
                <c:pt idx="10319">
                  <c:v>9.6169436562626665E-2</c:v>
                </c:pt>
                <c:pt idx="10320">
                  <c:v>9.5784143439515579E-2</c:v>
                </c:pt>
                <c:pt idx="10321">
                  <c:v>9.576335084252019E-2</c:v>
                </c:pt>
                <c:pt idx="10322">
                  <c:v>9.5758940291642447E-2</c:v>
                </c:pt>
                <c:pt idx="10323">
                  <c:v>9.5758415226061766E-2</c:v>
                </c:pt>
                <c:pt idx="10324">
                  <c:v>9.5758310212945563E-2</c:v>
                </c:pt>
                <c:pt idx="10325">
                  <c:v>9.5758100186713269E-2</c:v>
                </c:pt>
                <c:pt idx="10326">
                  <c:v>9.5757995173597177E-2</c:v>
                </c:pt>
                <c:pt idx="10327">
                  <c:v>9.575578989815825E-2</c:v>
                </c:pt>
                <c:pt idx="10328">
                  <c:v>9.5478135219088878E-2</c:v>
                </c:pt>
                <c:pt idx="10329">
                  <c:v>9.5463328369713385E-2</c:v>
                </c:pt>
                <c:pt idx="10330">
                  <c:v>9.5463223356597293E-2</c:v>
                </c:pt>
                <c:pt idx="10331">
                  <c:v>9.5460913068042164E-2</c:v>
                </c:pt>
                <c:pt idx="10332">
                  <c:v>9.5460177976229188E-2</c:v>
                </c:pt>
                <c:pt idx="10333">
                  <c:v>9.5459967949997004E-2</c:v>
                </c:pt>
                <c:pt idx="10334">
                  <c:v>9.545975792376471E-2</c:v>
                </c:pt>
                <c:pt idx="10335">
                  <c:v>9.5454612281073881E-2</c:v>
                </c:pt>
                <c:pt idx="10336">
                  <c:v>9.5311374390661396E-2</c:v>
                </c:pt>
                <c:pt idx="10337">
                  <c:v>9.5300978092163757E-2</c:v>
                </c:pt>
                <c:pt idx="10338">
                  <c:v>9.529877281672483E-2</c:v>
                </c:pt>
                <c:pt idx="10339">
                  <c:v>9.529782769867956E-2</c:v>
                </c:pt>
                <c:pt idx="10340">
                  <c:v>9.5297512659331174E-2</c:v>
                </c:pt>
                <c:pt idx="10341">
                  <c:v>9.5297197619982787E-2</c:v>
                </c:pt>
                <c:pt idx="10342">
                  <c:v>9.5297092606866585E-2</c:v>
                </c:pt>
                <c:pt idx="10343">
                  <c:v>9.5296987593750493E-2</c:v>
                </c:pt>
                <c:pt idx="10344">
                  <c:v>9.5296777567518198E-2</c:v>
                </c:pt>
                <c:pt idx="10345">
                  <c:v>9.5296672554401995E-2</c:v>
                </c:pt>
                <c:pt idx="10346">
                  <c:v>9.5273464655735496E-2</c:v>
                </c:pt>
                <c:pt idx="10347">
                  <c:v>9.5189034110360393E-2</c:v>
                </c:pt>
                <c:pt idx="10348">
                  <c:v>9.5180948100417773E-2</c:v>
                </c:pt>
                <c:pt idx="10349">
                  <c:v>9.5179477916791821E-2</c:v>
                </c:pt>
                <c:pt idx="10350">
                  <c:v>9.5179372903675619E-2</c:v>
                </c:pt>
                <c:pt idx="10351">
                  <c:v>9.5179162877443435E-2</c:v>
                </c:pt>
                <c:pt idx="10352">
                  <c:v>9.517895285121114E-2</c:v>
                </c:pt>
                <c:pt idx="10353">
                  <c:v>9.5178637811862754E-2</c:v>
                </c:pt>
                <c:pt idx="10354">
                  <c:v>9.5178322772514257E-2</c:v>
                </c:pt>
                <c:pt idx="10355">
                  <c:v>9.5178217759398165E-2</c:v>
                </c:pt>
                <c:pt idx="10356">
                  <c:v>9.5026578819694563E-2</c:v>
                </c:pt>
                <c:pt idx="10357">
                  <c:v>9.4977537694458047E-2</c:v>
                </c:pt>
                <c:pt idx="10358">
                  <c:v>9.4971866986186537E-2</c:v>
                </c:pt>
                <c:pt idx="10359">
                  <c:v>9.4970606828792881E-2</c:v>
                </c:pt>
                <c:pt idx="10360">
                  <c:v>9.4970396802560586E-2</c:v>
                </c:pt>
                <c:pt idx="10361">
                  <c:v>9.4970291789444494E-2</c:v>
                </c:pt>
                <c:pt idx="10362">
                  <c:v>9.4970186776328402E-2</c:v>
                </c:pt>
                <c:pt idx="10363">
                  <c:v>9.4969976750096108E-2</c:v>
                </c:pt>
                <c:pt idx="10364">
                  <c:v>9.4621963283214039E-2</c:v>
                </c:pt>
                <c:pt idx="10365">
                  <c:v>9.4594659873018183E-2</c:v>
                </c:pt>
                <c:pt idx="10366">
                  <c:v>9.4591089427069397E-2</c:v>
                </c:pt>
                <c:pt idx="10367">
                  <c:v>9.4590354335256421E-2</c:v>
                </c:pt>
                <c:pt idx="10368">
                  <c:v>9.4589934282791943E-2</c:v>
                </c:pt>
                <c:pt idx="10369">
                  <c:v>9.4589724256559649E-2</c:v>
                </c:pt>
                <c:pt idx="10370">
                  <c:v>9.4589514230327354E-2</c:v>
                </c:pt>
                <c:pt idx="10371">
                  <c:v>9.4589409217211262E-2</c:v>
                </c:pt>
                <c:pt idx="10372">
                  <c:v>9.4589304204095059E-2</c:v>
                </c:pt>
                <c:pt idx="10373">
                  <c:v>9.4589199190978968E-2</c:v>
                </c:pt>
                <c:pt idx="10374">
                  <c:v>9.4589094177862765E-2</c:v>
                </c:pt>
                <c:pt idx="10375">
                  <c:v>9.4253787298033576E-2</c:v>
                </c:pt>
                <c:pt idx="10376">
                  <c:v>9.4237720291264426E-2</c:v>
                </c:pt>
                <c:pt idx="10377">
                  <c:v>9.4235620028941591E-2</c:v>
                </c:pt>
                <c:pt idx="10378">
                  <c:v>9.4234359871547935E-2</c:v>
                </c:pt>
                <c:pt idx="10379">
                  <c:v>9.4234254858431843E-2</c:v>
                </c:pt>
                <c:pt idx="10380">
                  <c:v>9.423414984531564E-2</c:v>
                </c:pt>
                <c:pt idx="10381">
                  <c:v>9.4234044832199548E-2</c:v>
                </c:pt>
                <c:pt idx="10382">
                  <c:v>9.4233939819083457E-2</c:v>
                </c:pt>
                <c:pt idx="10383">
                  <c:v>9.4233834805967254E-2</c:v>
                </c:pt>
                <c:pt idx="10384">
                  <c:v>9.4233729792851162E-2</c:v>
                </c:pt>
                <c:pt idx="10385">
                  <c:v>9.4229949320670192E-2</c:v>
                </c:pt>
                <c:pt idx="10386">
                  <c:v>9.4025488783549105E-2</c:v>
                </c:pt>
                <c:pt idx="10387">
                  <c:v>9.4013097235844723E-2</c:v>
                </c:pt>
                <c:pt idx="10388">
                  <c:v>9.4010681934173612E-2</c:v>
                </c:pt>
                <c:pt idx="10389">
                  <c:v>9.4009526789896047E-2</c:v>
                </c:pt>
                <c:pt idx="10390">
                  <c:v>9.4009316763663753E-2</c:v>
                </c:pt>
                <c:pt idx="10391">
                  <c:v>9.4009316763663753E-2</c:v>
                </c:pt>
                <c:pt idx="10392">
                  <c:v>9.4002175871766402E-2</c:v>
                </c:pt>
                <c:pt idx="10393">
                  <c:v>9.3879520552117013E-2</c:v>
                </c:pt>
                <c:pt idx="10394">
                  <c:v>9.387132952905819E-2</c:v>
                </c:pt>
                <c:pt idx="10395">
                  <c:v>9.3869544306083852E-2</c:v>
                </c:pt>
                <c:pt idx="10396">
                  <c:v>9.3869124253619263E-2</c:v>
                </c:pt>
                <c:pt idx="10397">
                  <c:v>9.3869019240503171E-2</c:v>
                </c:pt>
                <c:pt idx="10398">
                  <c:v>9.3868914227386968E-2</c:v>
                </c:pt>
                <c:pt idx="10399">
                  <c:v>9.3868809214270876E-2</c:v>
                </c:pt>
                <c:pt idx="10400">
                  <c:v>9.3791099508328535E-2</c:v>
                </c:pt>
                <c:pt idx="10401">
                  <c:v>9.3733867360033307E-2</c:v>
                </c:pt>
                <c:pt idx="10402">
                  <c:v>9.3728931743574773E-2</c:v>
                </c:pt>
                <c:pt idx="10403">
                  <c:v>9.3727041507484232E-2</c:v>
                </c:pt>
                <c:pt idx="10404">
                  <c:v>9.3726831481252049E-2</c:v>
                </c:pt>
                <c:pt idx="10405">
                  <c:v>9.3726726468135846E-2</c:v>
                </c:pt>
                <c:pt idx="10406">
                  <c:v>9.3726621455019754E-2</c:v>
                </c:pt>
                <c:pt idx="10407">
                  <c:v>9.3726516441903551E-2</c:v>
                </c:pt>
                <c:pt idx="10408">
                  <c:v>9.3726516441903551E-2</c:v>
                </c:pt>
                <c:pt idx="10409">
                  <c:v>9.3440670739775356E-2</c:v>
                </c:pt>
                <c:pt idx="10410">
                  <c:v>9.340486126717229E-2</c:v>
                </c:pt>
                <c:pt idx="10411">
                  <c:v>9.3400240690062142E-2</c:v>
                </c:pt>
                <c:pt idx="10412">
                  <c:v>9.339824544085551E-2</c:v>
                </c:pt>
                <c:pt idx="10413">
                  <c:v>9.3398035414623326E-2</c:v>
                </c:pt>
                <c:pt idx="10414">
                  <c:v>9.3397825388391031E-2</c:v>
                </c:pt>
                <c:pt idx="10415">
                  <c:v>9.3397720375274829E-2</c:v>
                </c:pt>
                <c:pt idx="10416">
                  <c:v>9.3027129088423144E-2</c:v>
                </c:pt>
                <c:pt idx="10417">
                  <c:v>9.3007701661937614E-2</c:v>
                </c:pt>
                <c:pt idx="10418">
                  <c:v>9.3004761294685712E-2</c:v>
                </c:pt>
                <c:pt idx="10419">
                  <c:v>9.300465628156962E-2</c:v>
                </c:pt>
                <c:pt idx="10420">
                  <c:v>9.3004131215988828E-2</c:v>
                </c:pt>
                <c:pt idx="10421">
                  <c:v>9.3003816176640441E-2</c:v>
                </c:pt>
                <c:pt idx="10422">
                  <c:v>9.300371116352435E-2</c:v>
                </c:pt>
                <c:pt idx="10423">
                  <c:v>9.3003396124175963E-2</c:v>
                </c:pt>
                <c:pt idx="10424">
                  <c:v>9.300329111105976E-2</c:v>
                </c:pt>
                <c:pt idx="10425">
                  <c:v>9.3003186097943669E-2</c:v>
                </c:pt>
                <c:pt idx="10426">
                  <c:v>9.3003081084827466E-2</c:v>
                </c:pt>
                <c:pt idx="10427">
                  <c:v>9.2999720665111085E-2</c:v>
                </c:pt>
                <c:pt idx="10428">
                  <c:v>9.2726896589384045E-2</c:v>
                </c:pt>
                <c:pt idx="10429">
                  <c:v>9.2715135120376546E-2</c:v>
                </c:pt>
                <c:pt idx="10430">
                  <c:v>9.2712719818705325E-2</c:v>
                </c:pt>
                <c:pt idx="10431">
                  <c:v>9.271250979247303E-2</c:v>
                </c:pt>
                <c:pt idx="10432">
                  <c:v>9.2712089740008552E-2</c:v>
                </c:pt>
                <c:pt idx="10433">
                  <c:v>9.2711984726892349E-2</c:v>
                </c:pt>
                <c:pt idx="10434">
                  <c:v>9.2711984726892349E-2</c:v>
                </c:pt>
                <c:pt idx="10435">
                  <c:v>9.2711879713776257E-2</c:v>
                </c:pt>
                <c:pt idx="10436">
                  <c:v>9.2711774700660166E-2</c:v>
                </c:pt>
                <c:pt idx="10437">
                  <c:v>9.2707784202246901E-2</c:v>
                </c:pt>
                <c:pt idx="10438">
                  <c:v>9.2561080879001834E-2</c:v>
                </c:pt>
                <c:pt idx="10439">
                  <c:v>9.2552469803478421E-2</c:v>
                </c:pt>
                <c:pt idx="10440">
                  <c:v>9.255099961985247E-2</c:v>
                </c:pt>
                <c:pt idx="10441">
                  <c:v>9.2550369541155697E-2</c:v>
                </c:pt>
                <c:pt idx="10442">
                  <c:v>9.2550159514923402E-2</c:v>
                </c:pt>
                <c:pt idx="10443">
                  <c:v>9.2550054501807311E-2</c:v>
                </c:pt>
                <c:pt idx="10444">
                  <c:v>9.2549949488691108E-2</c:v>
                </c:pt>
                <c:pt idx="10445">
                  <c:v>9.2549844475575016E-2</c:v>
                </c:pt>
                <c:pt idx="10446">
                  <c:v>9.2549739462458813E-2</c:v>
                </c:pt>
                <c:pt idx="10447">
                  <c:v>9.2526741590024608E-2</c:v>
                </c:pt>
                <c:pt idx="10448">
                  <c:v>9.2526636576908405E-2</c:v>
                </c:pt>
                <c:pt idx="10449">
                  <c:v>9.244871684473388E-2</c:v>
                </c:pt>
                <c:pt idx="10450">
                  <c:v>9.2442416057765597E-2</c:v>
                </c:pt>
                <c:pt idx="10451">
                  <c:v>9.2441470939720327E-2</c:v>
                </c:pt>
                <c:pt idx="10452">
                  <c:v>9.2441260913488144E-2</c:v>
                </c:pt>
                <c:pt idx="10453">
                  <c:v>9.2440945874139646E-2</c:v>
                </c:pt>
                <c:pt idx="10454">
                  <c:v>9.2440735847907352E-2</c:v>
                </c:pt>
                <c:pt idx="10455">
                  <c:v>9.244063083479126E-2</c:v>
                </c:pt>
                <c:pt idx="10456">
                  <c:v>9.2440525821675168E-2</c:v>
                </c:pt>
                <c:pt idx="10457">
                  <c:v>9.2440420808558965E-2</c:v>
                </c:pt>
                <c:pt idx="10458">
                  <c:v>9.2440315795442873E-2</c:v>
                </c:pt>
                <c:pt idx="10459">
                  <c:v>9.2299808246049886E-2</c:v>
                </c:pt>
                <c:pt idx="10460">
                  <c:v>9.225360247494907E-2</c:v>
                </c:pt>
                <c:pt idx="10461">
                  <c:v>9.2250032029000395E-2</c:v>
                </c:pt>
                <c:pt idx="10462">
                  <c:v>9.2249296937187419E-2</c:v>
                </c:pt>
                <c:pt idx="10463">
                  <c:v>9.2249086910955125E-2</c:v>
                </c:pt>
                <c:pt idx="10464">
                  <c:v>9.2248771871606738E-2</c:v>
                </c:pt>
                <c:pt idx="10465">
                  <c:v>9.2248666858490647E-2</c:v>
                </c:pt>
                <c:pt idx="10466">
                  <c:v>9.2248561845374444E-2</c:v>
                </c:pt>
                <c:pt idx="10467">
                  <c:v>9.2248456832258352E-2</c:v>
                </c:pt>
                <c:pt idx="10468">
                  <c:v>9.224835181914226E-2</c:v>
                </c:pt>
                <c:pt idx="10469">
                  <c:v>9.1910839663874033E-2</c:v>
                </c:pt>
                <c:pt idx="10470">
                  <c:v>9.1885951555349288E-2</c:v>
                </c:pt>
                <c:pt idx="10471">
                  <c:v>9.188322121432968E-2</c:v>
                </c:pt>
                <c:pt idx="10472">
                  <c:v>9.1882696148748999E-2</c:v>
                </c:pt>
                <c:pt idx="10473">
                  <c:v>9.1882066070052115E-2</c:v>
                </c:pt>
                <c:pt idx="10474">
                  <c:v>9.1881961056936023E-2</c:v>
                </c:pt>
                <c:pt idx="10475">
                  <c:v>9.1881751030703729E-2</c:v>
                </c:pt>
                <c:pt idx="10476">
                  <c:v>9.1881541004471434E-2</c:v>
                </c:pt>
                <c:pt idx="10477">
                  <c:v>9.1881435991355342E-2</c:v>
                </c:pt>
                <c:pt idx="10478">
                  <c:v>9.1556315383791387E-2</c:v>
                </c:pt>
                <c:pt idx="10479">
                  <c:v>9.1540248377022237E-2</c:v>
                </c:pt>
                <c:pt idx="10480">
                  <c:v>9.1536467904841268E-2</c:v>
                </c:pt>
                <c:pt idx="10481">
                  <c:v>9.1535837826144495E-2</c:v>
                </c:pt>
                <c:pt idx="10482">
                  <c:v>9.1535312760563814E-2</c:v>
                </c:pt>
                <c:pt idx="10483">
                  <c:v>9.1535207747447611E-2</c:v>
                </c:pt>
                <c:pt idx="10484">
                  <c:v>9.1534997721215428E-2</c:v>
                </c:pt>
                <c:pt idx="10485">
                  <c:v>9.1534892708099225E-2</c:v>
                </c:pt>
                <c:pt idx="10486">
                  <c:v>9.1534262629402452E-2</c:v>
                </c:pt>
                <c:pt idx="10487">
                  <c:v>9.1528906960479328E-2</c:v>
                </c:pt>
                <c:pt idx="10488">
                  <c:v>9.1314155137976694E-2</c:v>
                </c:pt>
                <c:pt idx="10489">
                  <c:v>9.1302498682085398E-2</c:v>
                </c:pt>
                <c:pt idx="10490">
                  <c:v>9.1299558314833495E-2</c:v>
                </c:pt>
                <c:pt idx="10491">
                  <c:v>9.1298718209904428E-2</c:v>
                </c:pt>
                <c:pt idx="10492">
                  <c:v>9.1298613196788225E-2</c:v>
                </c:pt>
                <c:pt idx="10493">
                  <c:v>9.1298508183672133E-2</c:v>
                </c:pt>
                <c:pt idx="10494">
                  <c:v>9.1298298157439839E-2</c:v>
                </c:pt>
                <c:pt idx="10495">
                  <c:v>9.1298088131207544E-2</c:v>
                </c:pt>
                <c:pt idx="10496">
                  <c:v>9.1290842226194102E-2</c:v>
                </c:pt>
                <c:pt idx="10497">
                  <c:v>9.1175537824674247E-2</c:v>
                </c:pt>
                <c:pt idx="10498">
                  <c:v>9.1166086644221878E-2</c:v>
                </c:pt>
                <c:pt idx="10499">
                  <c:v>9.1164511447479835E-2</c:v>
                </c:pt>
                <c:pt idx="10500">
                  <c:v>9.1164091395015245E-2</c:v>
                </c:pt>
                <c:pt idx="10501">
                  <c:v>9.1163881368782951E-2</c:v>
                </c:pt>
                <c:pt idx="10502">
                  <c:v>9.1163776355666859E-2</c:v>
                </c:pt>
                <c:pt idx="10503">
                  <c:v>9.1163671342550656E-2</c:v>
                </c:pt>
                <c:pt idx="10504">
                  <c:v>9.1089322056324806E-2</c:v>
                </c:pt>
                <c:pt idx="10505">
                  <c:v>9.1030094658822835E-2</c:v>
                </c:pt>
                <c:pt idx="10506">
                  <c:v>9.102410891120305E-2</c:v>
                </c:pt>
                <c:pt idx="10507">
                  <c:v>9.1022638727577099E-2</c:v>
                </c:pt>
                <c:pt idx="10508">
                  <c:v>9.102179862264792E-2</c:v>
                </c:pt>
                <c:pt idx="10509">
                  <c:v>9.1021588596415737E-2</c:v>
                </c:pt>
                <c:pt idx="10510">
                  <c:v>9.1021483583299534E-2</c:v>
                </c:pt>
                <c:pt idx="10511">
                  <c:v>9.1021168543951148E-2</c:v>
                </c:pt>
                <c:pt idx="10512">
                  <c:v>9.0740993550094462E-2</c:v>
                </c:pt>
                <c:pt idx="10513">
                  <c:v>9.070539410372358E-2</c:v>
                </c:pt>
                <c:pt idx="10514">
                  <c:v>9.0700773526613432E-2</c:v>
                </c:pt>
                <c:pt idx="10515">
                  <c:v>9.0699513369219775E-2</c:v>
                </c:pt>
                <c:pt idx="10516">
                  <c:v>9.0699303342987592E-2</c:v>
                </c:pt>
                <c:pt idx="10517">
                  <c:v>9.0698988303639094E-2</c:v>
                </c:pt>
                <c:pt idx="10518">
                  <c:v>9.06987782774068E-2</c:v>
                </c:pt>
                <c:pt idx="10519">
                  <c:v>9.0698673264290708E-2</c:v>
                </c:pt>
                <c:pt idx="10520">
                  <c:v>9.0698463238058413E-2</c:v>
                </c:pt>
                <c:pt idx="10521">
                  <c:v>9.0698358224942321E-2</c:v>
                </c:pt>
                <c:pt idx="10522">
                  <c:v>9.0338583289052754E-2</c:v>
                </c:pt>
                <c:pt idx="10523">
                  <c:v>9.0320311006844789E-2</c:v>
                </c:pt>
                <c:pt idx="10524">
                  <c:v>9.0317370639592887E-2</c:v>
                </c:pt>
                <c:pt idx="10525">
                  <c:v>9.0316635547779911E-2</c:v>
                </c:pt>
                <c:pt idx="10526">
                  <c:v>9.0316215495315322E-2</c:v>
                </c:pt>
                <c:pt idx="10527">
                  <c:v>9.031611048219923E-2</c:v>
                </c:pt>
                <c:pt idx="10528">
                  <c:v>9.0316005469083138E-2</c:v>
                </c:pt>
                <c:pt idx="10529">
                  <c:v>9.0315900455966935E-2</c:v>
                </c:pt>
                <c:pt idx="10530">
                  <c:v>9.0315795442850844E-2</c:v>
                </c:pt>
                <c:pt idx="10531">
                  <c:v>9.0312960088715033E-2</c:v>
                </c:pt>
                <c:pt idx="10532">
                  <c:v>9.0048117009814521E-2</c:v>
                </c:pt>
                <c:pt idx="10533">
                  <c:v>9.0048011996698429E-2</c:v>
                </c:pt>
                <c:pt idx="10534">
                  <c:v>9.0035095383413366E-2</c:v>
                </c:pt>
                <c:pt idx="10535">
                  <c:v>9.0034990370297274E-2</c:v>
                </c:pt>
                <c:pt idx="10536">
                  <c:v>9.003194498992928E-2</c:v>
                </c:pt>
                <c:pt idx="10537">
                  <c:v>9.0031209898116304E-2</c:v>
                </c:pt>
                <c:pt idx="10538">
                  <c:v>9.003099987188401E-2</c:v>
                </c:pt>
                <c:pt idx="10539">
                  <c:v>9.0030894858767807E-2</c:v>
                </c:pt>
                <c:pt idx="10540">
                  <c:v>9.0030789845651715E-2</c:v>
                </c:pt>
                <c:pt idx="10541">
                  <c:v>9.0026904360354654E-2</c:v>
                </c:pt>
                <c:pt idx="10542">
                  <c:v>8.9892487571697655E-2</c:v>
                </c:pt>
                <c:pt idx="10543">
                  <c:v>8.9883036391245286E-2</c:v>
                </c:pt>
                <c:pt idx="10544">
                  <c:v>8.9879991010877291E-2</c:v>
                </c:pt>
                <c:pt idx="10545">
                  <c:v>8.9879780984644997E-2</c:v>
                </c:pt>
                <c:pt idx="10546">
                  <c:v>8.9879675971528794E-2</c:v>
                </c:pt>
                <c:pt idx="10547">
                  <c:v>8.9879675971528794E-2</c:v>
                </c:pt>
                <c:pt idx="10548">
                  <c:v>8.987946594529661E-2</c:v>
                </c:pt>
                <c:pt idx="10549">
                  <c:v>8.9879360932180408E-2</c:v>
                </c:pt>
                <c:pt idx="10550">
                  <c:v>8.9858043269604337E-2</c:v>
                </c:pt>
                <c:pt idx="10551">
                  <c:v>8.9774137789809916E-2</c:v>
                </c:pt>
                <c:pt idx="10552">
                  <c:v>8.9767626976609338E-2</c:v>
                </c:pt>
                <c:pt idx="10553">
                  <c:v>8.976531668805432E-2</c:v>
                </c:pt>
                <c:pt idx="10554">
                  <c:v>8.9764791622473639E-2</c:v>
                </c:pt>
                <c:pt idx="10555">
                  <c:v>8.9764161543776866E-2</c:v>
                </c:pt>
                <c:pt idx="10556">
                  <c:v>8.9763846504428368E-2</c:v>
                </c:pt>
                <c:pt idx="10557">
                  <c:v>8.9763741491312277E-2</c:v>
                </c:pt>
                <c:pt idx="10558">
                  <c:v>8.9617353207415595E-2</c:v>
                </c:pt>
                <c:pt idx="10559">
                  <c:v>8.9573667751102093E-2</c:v>
                </c:pt>
                <c:pt idx="10560">
                  <c:v>8.9569047173992056E-2</c:v>
                </c:pt>
                <c:pt idx="10561">
                  <c:v>8.9567576990366105E-2</c:v>
                </c:pt>
                <c:pt idx="10562">
                  <c:v>8.956736696413381E-2</c:v>
                </c:pt>
                <c:pt idx="10563">
                  <c:v>8.9567156937901515E-2</c:v>
                </c:pt>
                <c:pt idx="10564">
                  <c:v>8.9567051924785424E-2</c:v>
                </c:pt>
                <c:pt idx="10565">
                  <c:v>8.923206008430451E-2</c:v>
                </c:pt>
                <c:pt idx="10566">
                  <c:v>8.9206436883966789E-2</c:v>
                </c:pt>
                <c:pt idx="10567">
                  <c:v>8.9203496516714886E-2</c:v>
                </c:pt>
                <c:pt idx="10568">
                  <c:v>8.9202866438018114E-2</c:v>
                </c:pt>
                <c:pt idx="10569">
                  <c:v>8.9202656411785819E-2</c:v>
                </c:pt>
                <c:pt idx="10570">
                  <c:v>8.9202551398669727E-2</c:v>
                </c:pt>
                <c:pt idx="10571">
                  <c:v>8.9202446385553524E-2</c:v>
                </c:pt>
                <c:pt idx="10572">
                  <c:v>8.9202341372437433E-2</c:v>
                </c:pt>
                <c:pt idx="10573">
                  <c:v>8.920223635932123E-2</c:v>
                </c:pt>
                <c:pt idx="10574">
                  <c:v>8.8882786460028895E-2</c:v>
                </c:pt>
                <c:pt idx="10575">
                  <c:v>8.8865249269633795E-2</c:v>
                </c:pt>
                <c:pt idx="10576">
                  <c:v>8.8861468797452825E-2</c:v>
                </c:pt>
                <c:pt idx="10577">
                  <c:v>8.8860418666291463E-2</c:v>
                </c:pt>
                <c:pt idx="10578">
                  <c:v>8.8860208640059168E-2</c:v>
                </c:pt>
                <c:pt idx="10579">
                  <c:v>8.8859788587594579E-2</c:v>
                </c:pt>
                <c:pt idx="10580">
                  <c:v>8.8859683574478487E-2</c:v>
                </c:pt>
                <c:pt idx="10581">
                  <c:v>8.8859578561362285E-2</c:v>
                </c:pt>
                <c:pt idx="10582">
                  <c:v>8.8855273023600634E-2</c:v>
                </c:pt>
                <c:pt idx="10583">
                  <c:v>8.8648712224156823E-2</c:v>
                </c:pt>
                <c:pt idx="10584">
                  <c:v>8.8639996135517318E-2</c:v>
                </c:pt>
                <c:pt idx="10585">
                  <c:v>8.8638000886310686E-2</c:v>
                </c:pt>
                <c:pt idx="10586">
                  <c:v>8.86376858469623E-2</c:v>
                </c:pt>
                <c:pt idx="10587">
                  <c:v>8.8637370807613913E-2</c:v>
                </c:pt>
                <c:pt idx="10588">
                  <c:v>8.8637160781381619E-2</c:v>
                </c:pt>
                <c:pt idx="10589">
                  <c:v>8.8637055768265416E-2</c:v>
                </c:pt>
                <c:pt idx="10590">
                  <c:v>8.8636950755149324E-2</c:v>
                </c:pt>
                <c:pt idx="10591">
                  <c:v>8.8636845742033232E-2</c:v>
                </c:pt>
                <c:pt idx="10592">
                  <c:v>8.8636740728917029E-2</c:v>
                </c:pt>
                <c:pt idx="10593">
                  <c:v>8.8636635715800938E-2</c:v>
                </c:pt>
                <c:pt idx="10594">
                  <c:v>8.8631280046877814E-2</c:v>
                </c:pt>
                <c:pt idx="10595">
                  <c:v>8.8508309687880038E-2</c:v>
                </c:pt>
                <c:pt idx="10596">
                  <c:v>8.8502008900911755E-2</c:v>
                </c:pt>
                <c:pt idx="10597">
                  <c:v>8.8500433704169601E-2</c:v>
                </c:pt>
                <c:pt idx="10598">
                  <c:v>8.8499803625472828E-2</c:v>
                </c:pt>
                <c:pt idx="10599">
                  <c:v>8.8499698612356736E-2</c:v>
                </c:pt>
                <c:pt idx="10600">
                  <c:v>8.8432280191795942E-2</c:v>
                </c:pt>
                <c:pt idx="10601">
                  <c:v>8.8375258069732898E-2</c:v>
                </c:pt>
                <c:pt idx="10602">
                  <c:v>8.8371477597551928E-2</c:v>
                </c:pt>
                <c:pt idx="10603">
                  <c:v>8.8370322453274364E-2</c:v>
                </c:pt>
                <c:pt idx="10604">
                  <c:v>8.8369902400809885E-2</c:v>
                </c:pt>
                <c:pt idx="10605">
                  <c:v>8.8369797387693683E-2</c:v>
                </c:pt>
                <c:pt idx="10606">
                  <c:v>8.8369587361461499E-2</c:v>
                </c:pt>
                <c:pt idx="10607">
                  <c:v>8.8369482348345296E-2</c:v>
                </c:pt>
                <c:pt idx="10608">
                  <c:v>8.8369377335229204E-2</c:v>
                </c:pt>
                <c:pt idx="10609">
                  <c:v>8.8105269348141557E-2</c:v>
                </c:pt>
                <c:pt idx="10610">
                  <c:v>8.8074185465764621E-2</c:v>
                </c:pt>
                <c:pt idx="10611">
                  <c:v>8.8070615019815945E-2</c:v>
                </c:pt>
                <c:pt idx="10612">
                  <c:v>8.8069039823073902E-2</c:v>
                </c:pt>
                <c:pt idx="10613">
                  <c:v>8.8068724783725516E-2</c:v>
                </c:pt>
                <c:pt idx="10614">
                  <c:v>8.8068619770609313E-2</c:v>
                </c:pt>
                <c:pt idx="10615">
                  <c:v>8.772932239236686E-2</c:v>
                </c:pt>
                <c:pt idx="10616">
                  <c:v>8.7707794703558495E-2</c:v>
                </c:pt>
                <c:pt idx="10617">
                  <c:v>8.7704119244493617E-2</c:v>
                </c:pt>
                <c:pt idx="10618">
                  <c:v>8.7702964100216163E-2</c:v>
                </c:pt>
                <c:pt idx="10619">
                  <c:v>8.770285908709996E-2</c:v>
                </c:pt>
                <c:pt idx="10620">
                  <c:v>8.7702544047751574E-2</c:v>
                </c:pt>
                <c:pt idx="10621">
                  <c:v>8.7702439034635371E-2</c:v>
                </c:pt>
                <c:pt idx="10622">
                  <c:v>8.7702334021519279E-2</c:v>
                </c:pt>
                <c:pt idx="10623">
                  <c:v>8.7699393654267377E-2</c:v>
                </c:pt>
                <c:pt idx="10624">
                  <c:v>8.742961495890833E-2</c:v>
                </c:pt>
                <c:pt idx="10625">
                  <c:v>8.7419323673526783E-2</c:v>
                </c:pt>
                <c:pt idx="10626">
                  <c:v>8.7417538450552446E-2</c:v>
                </c:pt>
                <c:pt idx="10627">
                  <c:v>8.7416698345623378E-2</c:v>
                </c:pt>
                <c:pt idx="10628">
                  <c:v>8.7416488319391084E-2</c:v>
                </c:pt>
                <c:pt idx="10629">
                  <c:v>8.7416383306274992E-2</c:v>
                </c:pt>
                <c:pt idx="10630">
                  <c:v>8.7416383306274992E-2</c:v>
                </c:pt>
                <c:pt idx="10631">
                  <c:v>8.7416278293158789E-2</c:v>
                </c:pt>
                <c:pt idx="10632">
                  <c:v>8.7412707847210114E-2</c:v>
                </c:pt>
                <c:pt idx="10633">
                  <c:v>8.7276295809346593E-2</c:v>
                </c:pt>
                <c:pt idx="10634">
                  <c:v>8.7267474707590997E-2</c:v>
                </c:pt>
                <c:pt idx="10635">
                  <c:v>8.7265374445268162E-2</c:v>
                </c:pt>
                <c:pt idx="10636">
                  <c:v>8.7265059405919776E-2</c:v>
                </c:pt>
                <c:pt idx="10637">
                  <c:v>8.7264639353455298E-2</c:v>
                </c:pt>
                <c:pt idx="10638">
                  <c:v>8.7264429327223003E-2</c:v>
                </c:pt>
                <c:pt idx="10639">
                  <c:v>8.72643243141068E-2</c:v>
                </c:pt>
                <c:pt idx="10640">
                  <c:v>8.7241956520369368E-2</c:v>
                </c:pt>
                <c:pt idx="10641">
                  <c:v>8.716624206363377E-2</c:v>
                </c:pt>
                <c:pt idx="10642">
                  <c:v>8.7159836263549284E-2</c:v>
                </c:pt>
                <c:pt idx="10643">
                  <c:v>8.7158051040574946E-2</c:v>
                </c:pt>
                <c:pt idx="10644">
                  <c:v>8.7157841014342652E-2</c:v>
                </c:pt>
                <c:pt idx="10645">
                  <c:v>8.715773600122656E-2</c:v>
                </c:pt>
                <c:pt idx="10646">
                  <c:v>8.7157630988110468E-2</c:v>
                </c:pt>
                <c:pt idx="10647">
                  <c:v>8.7157525974994265E-2</c:v>
                </c:pt>
                <c:pt idx="10648">
                  <c:v>8.7157420961878174E-2</c:v>
                </c:pt>
                <c:pt idx="10649">
                  <c:v>8.7017438478065867E-2</c:v>
                </c:pt>
                <c:pt idx="10650">
                  <c:v>8.6973227956171684E-2</c:v>
                </c:pt>
                <c:pt idx="10651">
                  <c:v>8.6968817405293941E-2</c:v>
                </c:pt>
                <c:pt idx="10652">
                  <c:v>8.6967977300364763E-2</c:v>
                </c:pt>
                <c:pt idx="10653">
                  <c:v>8.696734722166799E-2</c:v>
                </c:pt>
                <c:pt idx="10654">
                  <c:v>8.6967032182319604E-2</c:v>
                </c:pt>
                <c:pt idx="10655">
                  <c:v>8.6966927169203401E-2</c:v>
                </c:pt>
                <c:pt idx="10656">
                  <c:v>8.6966717142971106E-2</c:v>
                </c:pt>
                <c:pt idx="10657">
                  <c:v>8.6966612129855014E-2</c:v>
                </c:pt>
                <c:pt idx="10658">
                  <c:v>8.6966507116738923E-2</c:v>
                </c:pt>
                <c:pt idx="10659">
                  <c:v>8.6649052466653109E-2</c:v>
                </c:pt>
                <c:pt idx="10660">
                  <c:v>8.6625004463057431E-2</c:v>
                </c:pt>
                <c:pt idx="10661">
                  <c:v>8.6621013964644167E-2</c:v>
                </c:pt>
                <c:pt idx="10662">
                  <c:v>8.6620068846598897E-2</c:v>
                </c:pt>
                <c:pt idx="10663">
                  <c:v>8.6619648794134418E-2</c:v>
                </c:pt>
                <c:pt idx="10664">
                  <c:v>8.6619438767902124E-2</c:v>
                </c:pt>
                <c:pt idx="10665">
                  <c:v>8.6619333754785921E-2</c:v>
                </c:pt>
                <c:pt idx="10666">
                  <c:v>8.6619123728553737E-2</c:v>
                </c:pt>
                <c:pt idx="10667">
                  <c:v>8.6619018715437535E-2</c:v>
                </c:pt>
                <c:pt idx="10668">
                  <c:v>8.6316475927843417E-2</c:v>
                </c:pt>
                <c:pt idx="10669">
                  <c:v>8.6301354039119538E-2</c:v>
                </c:pt>
                <c:pt idx="10670">
                  <c:v>8.6298203645635341E-2</c:v>
                </c:pt>
                <c:pt idx="10671">
                  <c:v>8.6297993619403046E-2</c:v>
                </c:pt>
                <c:pt idx="10672">
                  <c:v>8.6297468553822365E-2</c:v>
                </c:pt>
                <c:pt idx="10673">
                  <c:v>8.6297258527590071E-2</c:v>
                </c:pt>
                <c:pt idx="10674">
                  <c:v>8.6297153514473979E-2</c:v>
                </c:pt>
                <c:pt idx="10675">
                  <c:v>8.6292322911131647E-2</c:v>
                </c:pt>
                <c:pt idx="10676">
                  <c:v>8.6079986390300123E-2</c:v>
                </c:pt>
                <c:pt idx="10677">
                  <c:v>8.6070220170499256E-2</c:v>
                </c:pt>
                <c:pt idx="10678">
                  <c:v>8.6068854999989508E-2</c:v>
                </c:pt>
                <c:pt idx="10679">
                  <c:v>8.6067909881944238E-2</c:v>
                </c:pt>
                <c:pt idx="10680">
                  <c:v>8.6067804868828146E-2</c:v>
                </c:pt>
                <c:pt idx="10681">
                  <c:v>8.6067594842595851E-2</c:v>
                </c:pt>
                <c:pt idx="10682">
                  <c:v>8.6067489829479649E-2</c:v>
                </c:pt>
                <c:pt idx="10683">
                  <c:v>8.6067384816363557E-2</c:v>
                </c:pt>
                <c:pt idx="10684">
                  <c:v>8.6067279803247465E-2</c:v>
                </c:pt>
                <c:pt idx="10685">
                  <c:v>8.6059613845769323E-2</c:v>
                </c:pt>
                <c:pt idx="10686">
                  <c:v>8.5944834509830259E-2</c:v>
                </c:pt>
                <c:pt idx="10687">
                  <c:v>8.5937483591700614E-2</c:v>
                </c:pt>
                <c:pt idx="10688">
                  <c:v>8.5936223434306958E-2</c:v>
                </c:pt>
                <c:pt idx="10689">
                  <c:v>8.5935803381842368E-2</c:v>
                </c:pt>
                <c:pt idx="10690">
                  <c:v>8.5935698368726277E-2</c:v>
                </c:pt>
                <c:pt idx="10691">
                  <c:v>8.593538332937789E-2</c:v>
                </c:pt>
                <c:pt idx="10692">
                  <c:v>8.5935278316261687E-2</c:v>
                </c:pt>
                <c:pt idx="10693">
                  <c:v>8.5935173303145596E-2</c:v>
                </c:pt>
                <c:pt idx="10694">
                  <c:v>8.5865129554681396E-2</c:v>
                </c:pt>
                <c:pt idx="10695">
                  <c:v>8.5808737511315125E-2</c:v>
                </c:pt>
                <c:pt idx="10696">
                  <c:v>8.580422194732118E-2</c:v>
                </c:pt>
                <c:pt idx="10697">
                  <c:v>8.5802436724346842E-2</c:v>
                </c:pt>
                <c:pt idx="10698">
                  <c:v>8.5802121684998456E-2</c:v>
                </c:pt>
                <c:pt idx="10699">
                  <c:v>8.5801806645650069E-2</c:v>
                </c:pt>
                <c:pt idx="10700">
                  <c:v>8.5531082832245753E-2</c:v>
                </c:pt>
                <c:pt idx="10701">
                  <c:v>8.5500419002333405E-2</c:v>
                </c:pt>
                <c:pt idx="10702">
                  <c:v>8.5496428503920141E-2</c:v>
                </c:pt>
                <c:pt idx="10703">
                  <c:v>8.5495588398991074E-2</c:v>
                </c:pt>
                <c:pt idx="10704">
                  <c:v>8.5495168346526484E-2</c:v>
                </c:pt>
                <c:pt idx="10705">
                  <c:v>8.5495063333410393E-2</c:v>
                </c:pt>
                <c:pt idx="10706">
                  <c:v>8.5495063333410393E-2</c:v>
                </c:pt>
                <c:pt idx="10707">
                  <c:v>8.549495832029419E-2</c:v>
                </c:pt>
                <c:pt idx="10708">
                  <c:v>8.5494853307178098E-2</c:v>
                </c:pt>
                <c:pt idx="10709">
                  <c:v>8.5151355404289975E-2</c:v>
                </c:pt>
                <c:pt idx="10710">
                  <c:v>8.5133398161430396E-2</c:v>
                </c:pt>
                <c:pt idx="10711">
                  <c:v>8.5130457794178493E-2</c:v>
                </c:pt>
                <c:pt idx="10712">
                  <c:v>8.512982771548161E-2</c:v>
                </c:pt>
                <c:pt idx="10713">
                  <c:v>8.5129722702365518E-2</c:v>
                </c:pt>
                <c:pt idx="10714">
                  <c:v>8.5129407663017131E-2</c:v>
                </c:pt>
                <c:pt idx="10715">
                  <c:v>8.5129302649900929E-2</c:v>
                </c:pt>
                <c:pt idx="10716">
                  <c:v>8.5129197636784837E-2</c:v>
                </c:pt>
                <c:pt idx="10717">
                  <c:v>8.5129092623668745E-2</c:v>
                </c:pt>
                <c:pt idx="10718">
                  <c:v>8.5128987610552542E-2</c:v>
                </c:pt>
                <c:pt idx="10719">
                  <c:v>8.5125417164603867E-2</c:v>
                </c:pt>
                <c:pt idx="10720">
                  <c:v>8.4881576708930928E-2</c:v>
                </c:pt>
                <c:pt idx="10721">
                  <c:v>8.4869080148110454E-2</c:v>
                </c:pt>
                <c:pt idx="10722">
                  <c:v>8.4866769859555435E-2</c:v>
                </c:pt>
                <c:pt idx="10723">
                  <c:v>8.4866244793974754E-2</c:v>
                </c:pt>
                <c:pt idx="10724">
                  <c:v>8.4865824741510165E-2</c:v>
                </c:pt>
                <c:pt idx="10725">
                  <c:v>8.4865719728394073E-2</c:v>
                </c:pt>
                <c:pt idx="10726">
                  <c:v>8.4865404689045687E-2</c:v>
                </c:pt>
                <c:pt idx="10727">
                  <c:v>8.4865299675929484E-2</c:v>
                </c:pt>
                <c:pt idx="10728">
                  <c:v>8.4865194662813392E-2</c:v>
                </c:pt>
                <c:pt idx="10729">
                  <c:v>8.4860049020122563E-2</c:v>
                </c:pt>
                <c:pt idx="10730">
                  <c:v>8.472111666747173E-2</c:v>
                </c:pt>
                <c:pt idx="10731">
                  <c:v>8.4712715618180723E-2</c:v>
                </c:pt>
                <c:pt idx="10732">
                  <c:v>8.4710510342741796E-2</c:v>
                </c:pt>
                <c:pt idx="10733">
                  <c:v>8.470977525092882E-2</c:v>
                </c:pt>
                <c:pt idx="10734">
                  <c:v>8.4709565224696526E-2</c:v>
                </c:pt>
                <c:pt idx="10735">
                  <c:v>8.4709355198464342E-2</c:v>
                </c:pt>
                <c:pt idx="10736">
                  <c:v>8.4709145172232048E-2</c:v>
                </c:pt>
                <c:pt idx="10737">
                  <c:v>8.4687197430959094E-2</c:v>
                </c:pt>
                <c:pt idx="10738">
                  <c:v>8.4607072423345642E-2</c:v>
                </c:pt>
                <c:pt idx="10739">
                  <c:v>8.4600246570796678E-2</c:v>
                </c:pt>
                <c:pt idx="10740">
                  <c:v>8.4598566360938432E-2</c:v>
                </c:pt>
                <c:pt idx="10741">
                  <c:v>8.4598041295357751E-2</c:v>
                </c:pt>
                <c:pt idx="10742">
                  <c:v>8.4597831269125567E-2</c:v>
                </c:pt>
                <c:pt idx="10743">
                  <c:v>8.4597726256009365E-2</c:v>
                </c:pt>
                <c:pt idx="10744">
                  <c:v>8.4597621242893273E-2</c:v>
                </c:pt>
                <c:pt idx="10745">
                  <c:v>8.459751622977707E-2</c:v>
                </c:pt>
                <c:pt idx="10746">
                  <c:v>8.4597411216660978E-2</c:v>
                </c:pt>
                <c:pt idx="10747">
                  <c:v>8.4461209205029752E-2</c:v>
                </c:pt>
                <c:pt idx="10748">
                  <c:v>8.446110419191355E-2</c:v>
                </c:pt>
                <c:pt idx="10749">
                  <c:v>8.441657863067098E-2</c:v>
                </c:pt>
                <c:pt idx="10750">
                  <c:v>8.4412693145373807E-2</c:v>
                </c:pt>
                <c:pt idx="10751">
                  <c:v>8.4411432987980151E-2</c:v>
                </c:pt>
                <c:pt idx="10752">
                  <c:v>8.4411012935515672E-2</c:v>
                </c:pt>
                <c:pt idx="10753">
                  <c:v>8.441090792239947E-2</c:v>
                </c:pt>
                <c:pt idx="10754">
                  <c:v>8.4410802909283378E-2</c:v>
                </c:pt>
                <c:pt idx="10755">
                  <c:v>8.4410697896167286E-2</c:v>
                </c:pt>
                <c:pt idx="10756">
                  <c:v>8.4091563036223227E-2</c:v>
                </c:pt>
                <c:pt idx="10757">
                  <c:v>8.4065414770304825E-2</c:v>
                </c:pt>
                <c:pt idx="10758">
                  <c:v>8.4062369389936831E-2</c:v>
                </c:pt>
                <c:pt idx="10759">
                  <c:v>8.4061214245659266E-2</c:v>
                </c:pt>
                <c:pt idx="10760">
                  <c:v>8.4061109232543174E-2</c:v>
                </c:pt>
                <c:pt idx="10761">
                  <c:v>8.4061004219426971E-2</c:v>
                </c:pt>
                <c:pt idx="10762">
                  <c:v>8.406089920631088E-2</c:v>
                </c:pt>
                <c:pt idx="10763">
                  <c:v>8.4060794193194677E-2</c:v>
                </c:pt>
                <c:pt idx="10764">
                  <c:v>8.4060689180078585E-2</c:v>
                </c:pt>
                <c:pt idx="10765">
                  <c:v>8.4060584166962493E-2</c:v>
                </c:pt>
                <c:pt idx="10766">
                  <c:v>8.376350206140748E-2</c:v>
                </c:pt>
                <c:pt idx="10767">
                  <c:v>8.3746699962825355E-2</c:v>
                </c:pt>
                <c:pt idx="10768">
                  <c:v>8.3742814477528293E-2</c:v>
                </c:pt>
                <c:pt idx="10769">
                  <c:v>8.3742289411947501E-2</c:v>
                </c:pt>
                <c:pt idx="10770">
                  <c:v>8.3741974372599115E-2</c:v>
                </c:pt>
                <c:pt idx="10771">
                  <c:v>8.3741869359483023E-2</c:v>
                </c:pt>
                <c:pt idx="10772">
                  <c:v>8.3736093638095421E-2</c:v>
                </c:pt>
                <c:pt idx="10773">
                  <c:v>8.3534678481342328E-2</c:v>
                </c:pt>
                <c:pt idx="10774">
                  <c:v>8.352627743205121E-2</c:v>
                </c:pt>
                <c:pt idx="10775">
                  <c:v>8.3524282182844689E-2</c:v>
                </c:pt>
                <c:pt idx="10776">
                  <c:v>8.3523442077915511E-2</c:v>
                </c:pt>
                <c:pt idx="10777">
                  <c:v>8.3523337064799419E-2</c:v>
                </c:pt>
                <c:pt idx="10778">
                  <c:v>8.3523127038567124E-2</c:v>
                </c:pt>
                <c:pt idx="10779">
                  <c:v>8.3522811999218738E-2</c:v>
                </c:pt>
                <c:pt idx="10780">
                  <c:v>8.3522706986102535E-2</c:v>
                </c:pt>
                <c:pt idx="10781">
                  <c:v>8.3517351317179522E-2</c:v>
                </c:pt>
                <c:pt idx="10782">
                  <c:v>8.3401941902543575E-2</c:v>
                </c:pt>
                <c:pt idx="10783">
                  <c:v>8.3394380958181635E-2</c:v>
                </c:pt>
                <c:pt idx="10784">
                  <c:v>8.3392805761439592E-2</c:v>
                </c:pt>
                <c:pt idx="10785">
                  <c:v>8.3392385708975003E-2</c:v>
                </c:pt>
                <c:pt idx="10786">
                  <c:v>8.3392280695858911E-2</c:v>
                </c:pt>
                <c:pt idx="10787">
                  <c:v>8.339217568274282E-2</c:v>
                </c:pt>
                <c:pt idx="10788">
                  <c:v>8.3391965656510525E-2</c:v>
                </c:pt>
                <c:pt idx="10789">
                  <c:v>8.3318141435865356E-2</c:v>
                </c:pt>
                <c:pt idx="10790">
                  <c:v>8.3265529864680055E-2</c:v>
                </c:pt>
                <c:pt idx="10791">
                  <c:v>8.3259334090827974E-2</c:v>
                </c:pt>
                <c:pt idx="10792">
                  <c:v>8.3258283959666612E-2</c:v>
                </c:pt>
                <c:pt idx="10793">
                  <c:v>8.3257968920318115E-2</c:v>
                </c:pt>
                <c:pt idx="10794">
                  <c:v>8.3257653880969729E-2</c:v>
                </c:pt>
                <c:pt idx="10795">
                  <c:v>8.3257548867853637E-2</c:v>
                </c:pt>
                <c:pt idx="10796">
                  <c:v>8.299774641852764E-2</c:v>
                </c:pt>
                <c:pt idx="10797">
                  <c:v>8.296928786405422E-2</c:v>
                </c:pt>
                <c:pt idx="10798">
                  <c:v>8.296645250991852E-2</c:v>
                </c:pt>
                <c:pt idx="10799">
                  <c:v>8.2965927444337839E-2</c:v>
                </c:pt>
                <c:pt idx="10800">
                  <c:v>8.2965717418105545E-2</c:v>
                </c:pt>
                <c:pt idx="10801">
                  <c:v>8.2965612404989342E-2</c:v>
                </c:pt>
                <c:pt idx="10802">
                  <c:v>8.296550739187325E-2</c:v>
                </c:pt>
                <c:pt idx="10803">
                  <c:v>8.2965402378757158E-2</c:v>
                </c:pt>
                <c:pt idx="10804">
                  <c:v>8.2636081246547644E-2</c:v>
                </c:pt>
                <c:pt idx="10805">
                  <c:v>8.2620539305359286E-2</c:v>
                </c:pt>
                <c:pt idx="10806">
                  <c:v>8.2617178885642795E-2</c:v>
                </c:pt>
                <c:pt idx="10807">
                  <c:v>8.2616233767597524E-2</c:v>
                </c:pt>
                <c:pt idx="10808">
                  <c:v>8.2615918728249138E-2</c:v>
                </c:pt>
                <c:pt idx="10809">
                  <c:v>8.2615708702016843E-2</c:v>
                </c:pt>
                <c:pt idx="10810">
                  <c:v>8.2615603688900752E-2</c:v>
                </c:pt>
                <c:pt idx="10811">
                  <c:v>8.261549867578466E-2</c:v>
                </c:pt>
                <c:pt idx="10812">
                  <c:v>8.2611403164255193E-2</c:v>
                </c:pt>
                <c:pt idx="10813">
                  <c:v>8.2367457695466162E-2</c:v>
                </c:pt>
                <c:pt idx="10814">
                  <c:v>8.2358321554362179E-2</c:v>
                </c:pt>
                <c:pt idx="10815">
                  <c:v>8.2356536331387842E-2</c:v>
                </c:pt>
                <c:pt idx="10816">
                  <c:v>8.2356326305155547E-2</c:v>
                </c:pt>
                <c:pt idx="10817">
                  <c:v>8.2355906252690958E-2</c:v>
                </c:pt>
                <c:pt idx="10818">
                  <c:v>8.2355801239574866E-2</c:v>
                </c:pt>
                <c:pt idx="10819">
                  <c:v>8.2355696226458663E-2</c:v>
                </c:pt>
                <c:pt idx="10820">
                  <c:v>8.2350340557535651E-2</c:v>
                </c:pt>
                <c:pt idx="10821">
                  <c:v>8.2219809254175824E-2</c:v>
                </c:pt>
                <c:pt idx="10822">
                  <c:v>8.2212458336046179E-2</c:v>
                </c:pt>
                <c:pt idx="10823">
                  <c:v>8.2210778126187933E-2</c:v>
                </c:pt>
                <c:pt idx="10824">
                  <c:v>8.2210463086839547E-2</c:v>
                </c:pt>
                <c:pt idx="10825">
                  <c:v>8.2210463086839547E-2</c:v>
                </c:pt>
                <c:pt idx="10826">
                  <c:v>8.2210148047491161E-2</c:v>
                </c:pt>
                <c:pt idx="10827">
                  <c:v>8.2209938021258866E-2</c:v>
                </c:pt>
                <c:pt idx="10828">
                  <c:v>8.2209833008142663E-2</c:v>
                </c:pt>
                <c:pt idx="10829">
                  <c:v>8.2185574978314802E-2</c:v>
                </c:pt>
                <c:pt idx="10830">
                  <c:v>8.2107235193675687E-2</c:v>
                </c:pt>
                <c:pt idx="10831">
                  <c:v>8.2102299577217153E-2</c:v>
                </c:pt>
                <c:pt idx="10832">
                  <c:v>8.2100619367359018E-2</c:v>
                </c:pt>
                <c:pt idx="10833">
                  <c:v>8.2100409341126723E-2</c:v>
                </c:pt>
                <c:pt idx="10834">
                  <c:v>8.2100094301778337E-2</c:v>
                </c:pt>
                <c:pt idx="10835">
                  <c:v>8.2099989288662134E-2</c:v>
                </c:pt>
                <c:pt idx="10836">
                  <c:v>8.2099884275546042E-2</c:v>
                </c:pt>
                <c:pt idx="10837">
                  <c:v>8.1966307591818222E-2</c:v>
                </c:pt>
                <c:pt idx="10838">
                  <c:v>8.1924827410943646E-2</c:v>
                </c:pt>
                <c:pt idx="10839">
                  <c:v>8.1921677017459449E-2</c:v>
                </c:pt>
                <c:pt idx="10840">
                  <c:v>8.19203118469497E-2</c:v>
                </c:pt>
                <c:pt idx="10841">
                  <c:v>8.1919996807601314E-2</c:v>
                </c:pt>
                <c:pt idx="10842">
                  <c:v>8.1612833442897048E-2</c:v>
                </c:pt>
                <c:pt idx="10843">
                  <c:v>8.1588050347488394E-2</c:v>
                </c:pt>
                <c:pt idx="10844">
                  <c:v>8.1586055098281762E-2</c:v>
                </c:pt>
                <c:pt idx="10845">
                  <c:v>8.1584584914655811E-2</c:v>
                </c:pt>
                <c:pt idx="10846">
                  <c:v>8.158405984907513E-2</c:v>
                </c:pt>
                <c:pt idx="10847">
                  <c:v>8.1583744809726744E-2</c:v>
                </c:pt>
                <c:pt idx="10848">
                  <c:v>8.1583534783494449E-2</c:v>
                </c:pt>
                <c:pt idx="10849">
                  <c:v>8.1583429770378357E-2</c:v>
                </c:pt>
                <c:pt idx="10850">
                  <c:v>8.1583324757262154E-2</c:v>
                </c:pt>
                <c:pt idx="10851">
                  <c:v>8.1273010999073803E-2</c:v>
                </c:pt>
                <c:pt idx="10852">
                  <c:v>8.1258834228395083E-2</c:v>
                </c:pt>
                <c:pt idx="10853">
                  <c:v>8.125683897918845E-2</c:v>
                </c:pt>
                <c:pt idx="10854">
                  <c:v>8.1255473808678702E-2</c:v>
                </c:pt>
                <c:pt idx="10855">
                  <c:v>8.125536879556261E-2</c:v>
                </c:pt>
                <c:pt idx="10856">
                  <c:v>8.1255158769330316E-2</c:v>
                </c:pt>
                <c:pt idx="10857">
                  <c:v>8.1255053756214113E-2</c:v>
                </c:pt>
                <c:pt idx="10858">
                  <c:v>8.1249593074175008E-2</c:v>
                </c:pt>
                <c:pt idx="10859">
                  <c:v>8.1066240173397697E-2</c:v>
                </c:pt>
                <c:pt idx="10860">
                  <c:v>8.1057629097874284E-2</c:v>
                </c:pt>
                <c:pt idx="10861">
                  <c:v>8.1055318809319266E-2</c:v>
                </c:pt>
                <c:pt idx="10862">
                  <c:v>8.1054478704390198E-2</c:v>
                </c:pt>
                <c:pt idx="10863">
                  <c:v>8.1054058651925609E-2</c:v>
                </c:pt>
                <c:pt idx="10864">
                  <c:v>8.1053953638809517E-2</c:v>
                </c:pt>
                <c:pt idx="10865">
                  <c:v>8.1046497707563669E-2</c:v>
                </c:pt>
                <c:pt idx="10866">
                  <c:v>8.093381863394733E-2</c:v>
                </c:pt>
                <c:pt idx="10867">
                  <c:v>8.092762286009525E-2</c:v>
                </c:pt>
                <c:pt idx="10868">
                  <c:v>8.0925312571540231E-2</c:v>
                </c:pt>
                <c:pt idx="10869">
                  <c:v>8.0924892519075642E-2</c:v>
                </c:pt>
                <c:pt idx="10870">
                  <c:v>8.0924787505959439E-2</c:v>
                </c:pt>
                <c:pt idx="10871">
                  <c:v>8.0924682492843347E-2</c:v>
                </c:pt>
                <c:pt idx="10872">
                  <c:v>8.0924577479727255E-2</c:v>
                </c:pt>
                <c:pt idx="10873">
                  <c:v>8.0924472466611053E-2</c:v>
                </c:pt>
                <c:pt idx="10874">
                  <c:v>8.0848022918062479E-2</c:v>
                </c:pt>
                <c:pt idx="10875">
                  <c:v>8.0798141687896785E-2</c:v>
                </c:pt>
                <c:pt idx="10876">
                  <c:v>8.079362612390284E-2</c:v>
                </c:pt>
                <c:pt idx="10877">
                  <c:v>8.0792996045206067E-2</c:v>
                </c:pt>
                <c:pt idx="10878">
                  <c:v>8.0792365966509183E-2</c:v>
                </c:pt>
                <c:pt idx="10879">
                  <c:v>8.0791945914044705E-2</c:v>
                </c:pt>
                <c:pt idx="10880">
                  <c:v>8.0791630874696208E-2</c:v>
                </c:pt>
                <c:pt idx="10881">
                  <c:v>8.0791525861580116E-2</c:v>
                </c:pt>
                <c:pt idx="10882">
                  <c:v>8.0791420848464024E-2</c:v>
                </c:pt>
                <c:pt idx="10883">
                  <c:v>8.0791315835347821E-2</c:v>
                </c:pt>
                <c:pt idx="10884">
                  <c:v>8.0530463254860574E-2</c:v>
                </c:pt>
                <c:pt idx="10885">
                  <c:v>8.0499169346251342E-2</c:v>
                </c:pt>
                <c:pt idx="10886">
                  <c:v>8.0496018952767145E-2</c:v>
                </c:pt>
                <c:pt idx="10887">
                  <c:v>8.0494653782257397E-2</c:v>
                </c:pt>
                <c:pt idx="10888">
                  <c:v>8.0494443756025102E-2</c:v>
                </c:pt>
                <c:pt idx="10889">
                  <c:v>8.0494338742909011E-2</c:v>
                </c:pt>
                <c:pt idx="10890">
                  <c:v>8.0494233729792808E-2</c:v>
                </c:pt>
                <c:pt idx="10891">
                  <c:v>8.0494023703560624E-2</c:v>
                </c:pt>
                <c:pt idx="10892">
                  <c:v>8.0493918690444421E-2</c:v>
                </c:pt>
                <c:pt idx="10893">
                  <c:v>8.0162707322144588E-2</c:v>
                </c:pt>
                <c:pt idx="10894">
                  <c:v>8.0146745328491531E-2</c:v>
                </c:pt>
                <c:pt idx="10895">
                  <c:v>8.0143594935007334E-2</c:v>
                </c:pt>
                <c:pt idx="10896">
                  <c:v>8.0142754830078267E-2</c:v>
                </c:pt>
                <c:pt idx="10897">
                  <c:v>8.014243979072988E-2</c:v>
                </c:pt>
                <c:pt idx="10898">
                  <c:v>8.0142229764497586E-2</c:v>
                </c:pt>
                <c:pt idx="10899">
                  <c:v>8.0142124751381494E-2</c:v>
                </c:pt>
                <c:pt idx="10900">
                  <c:v>8.0141809712032996E-2</c:v>
                </c:pt>
                <c:pt idx="10901">
                  <c:v>8.0139814462826364E-2</c:v>
                </c:pt>
                <c:pt idx="10902">
                  <c:v>7.9899334426869917E-2</c:v>
                </c:pt>
                <c:pt idx="10903">
                  <c:v>7.9888098023443099E-2</c:v>
                </c:pt>
                <c:pt idx="10904">
                  <c:v>7.9886417813584965E-2</c:v>
                </c:pt>
                <c:pt idx="10905">
                  <c:v>7.9885787734888081E-2</c:v>
                </c:pt>
                <c:pt idx="10906">
                  <c:v>7.9885157656191308E-2</c:v>
                </c:pt>
                <c:pt idx="10907">
                  <c:v>7.9884947629959013E-2</c:v>
                </c:pt>
                <c:pt idx="10908">
                  <c:v>7.9884842616842811E-2</c:v>
                </c:pt>
                <c:pt idx="10909">
                  <c:v>7.9884737603726719E-2</c:v>
                </c:pt>
                <c:pt idx="10910">
                  <c:v>7.9884632590610516E-2</c:v>
                </c:pt>
                <c:pt idx="10911">
                  <c:v>7.9879801987268184E-2</c:v>
                </c:pt>
                <c:pt idx="10912">
                  <c:v>7.9751685985579579E-2</c:v>
                </c:pt>
                <c:pt idx="10913">
                  <c:v>7.9744335067449934E-2</c:v>
                </c:pt>
                <c:pt idx="10914">
                  <c:v>7.9742549844475596E-2</c:v>
                </c:pt>
                <c:pt idx="10915">
                  <c:v>7.9742444831359394E-2</c:v>
                </c:pt>
                <c:pt idx="10916">
                  <c:v>7.9741709739546418E-2</c:v>
                </c:pt>
                <c:pt idx="10917">
                  <c:v>7.9741499713314234E-2</c:v>
                </c:pt>
                <c:pt idx="10918">
                  <c:v>7.974128968708194E-2</c:v>
                </c:pt>
                <c:pt idx="10919">
                  <c:v>7.9741184673965737E-2</c:v>
                </c:pt>
                <c:pt idx="10920">
                  <c:v>7.9741079660849645E-2</c:v>
                </c:pt>
                <c:pt idx="10921">
                  <c:v>7.9716821631021673E-2</c:v>
                </c:pt>
                <c:pt idx="10922">
                  <c:v>7.9647828013718946E-2</c:v>
                </c:pt>
                <c:pt idx="10923">
                  <c:v>7.9642892397260412E-2</c:v>
                </c:pt>
                <c:pt idx="10924">
                  <c:v>7.964184226609905E-2</c:v>
                </c:pt>
                <c:pt idx="10925">
                  <c:v>7.9641737252982847E-2</c:v>
                </c:pt>
                <c:pt idx="10926">
                  <c:v>7.9641527226750664E-2</c:v>
                </c:pt>
                <c:pt idx="10927">
                  <c:v>7.9641422213634461E-2</c:v>
                </c:pt>
                <c:pt idx="10928">
                  <c:v>7.9641212187402166E-2</c:v>
                </c:pt>
                <c:pt idx="10929">
                  <c:v>7.9641107174286074E-2</c:v>
                </c:pt>
                <c:pt idx="10930">
                  <c:v>7.964089714805378E-2</c:v>
                </c:pt>
                <c:pt idx="10931">
                  <c:v>7.9640792134937688E-2</c:v>
                </c:pt>
                <c:pt idx="10932">
                  <c:v>7.9503224952796603E-2</c:v>
                </c:pt>
                <c:pt idx="10933">
                  <c:v>7.9461114693225143E-2</c:v>
                </c:pt>
                <c:pt idx="10934">
                  <c:v>7.9456809155463493E-2</c:v>
                </c:pt>
                <c:pt idx="10935">
                  <c:v>7.9455654011186039E-2</c:v>
                </c:pt>
                <c:pt idx="10936">
                  <c:v>7.945523395872145E-2</c:v>
                </c:pt>
                <c:pt idx="10937">
                  <c:v>7.9455128945605358E-2</c:v>
                </c:pt>
                <c:pt idx="10938">
                  <c:v>7.9455023932489155E-2</c:v>
                </c:pt>
                <c:pt idx="10939">
                  <c:v>7.9454918919373063E-2</c:v>
                </c:pt>
                <c:pt idx="10940">
                  <c:v>7.945481390625686E-2</c:v>
                </c:pt>
                <c:pt idx="10941">
                  <c:v>7.9145760305462165E-2</c:v>
                </c:pt>
                <c:pt idx="10942">
                  <c:v>7.912045214447283E-2</c:v>
                </c:pt>
                <c:pt idx="10943">
                  <c:v>7.9117931829685517E-2</c:v>
                </c:pt>
                <c:pt idx="10944">
                  <c:v>7.9116881698524155E-2</c:v>
                </c:pt>
                <c:pt idx="10945">
                  <c:v>7.9116776685407952E-2</c:v>
                </c:pt>
                <c:pt idx="10946">
                  <c:v>7.9116461646059566E-2</c:v>
                </c:pt>
                <c:pt idx="10947">
                  <c:v>7.9116356632943474E-2</c:v>
                </c:pt>
                <c:pt idx="10948">
                  <c:v>7.9116251619827271E-2</c:v>
                </c:pt>
                <c:pt idx="10949">
                  <c:v>7.8819274527388461E-2</c:v>
                </c:pt>
                <c:pt idx="10950">
                  <c:v>7.8806777966567987E-2</c:v>
                </c:pt>
                <c:pt idx="10951">
                  <c:v>7.8804572691129171E-2</c:v>
                </c:pt>
                <c:pt idx="10952">
                  <c:v>7.8803837599316195E-2</c:v>
                </c:pt>
                <c:pt idx="10953">
                  <c:v>7.8803207520619312E-2</c:v>
                </c:pt>
                <c:pt idx="10954">
                  <c:v>7.880310250750322E-2</c:v>
                </c:pt>
                <c:pt idx="10955">
                  <c:v>7.8802997494387017E-2</c:v>
                </c:pt>
                <c:pt idx="10956">
                  <c:v>7.8798481930393072E-2</c:v>
                </c:pt>
                <c:pt idx="10957">
                  <c:v>7.8608198163950704E-2</c:v>
                </c:pt>
                <c:pt idx="10958">
                  <c:v>7.8600322180240267E-2</c:v>
                </c:pt>
                <c:pt idx="10959">
                  <c:v>7.8598746983498224E-2</c:v>
                </c:pt>
                <c:pt idx="10960">
                  <c:v>7.8598221917917543E-2</c:v>
                </c:pt>
                <c:pt idx="10961">
                  <c:v>7.8598116904801452E-2</c:v>
                </c:pt>
                <c:pt idx="10962">
                  <c:v>7.8598011891685249E-2</c:v>
                </c:pt>
                <c:pt idx="10963">
                  <c:v>7.8597801865452954E-2</c:v>
                </c:pt>
                <c:pt idx="10964">
                  <c:v>7.8597696852336862E-2</c:v>
                </c:pt>
                <c:pt idx="10965">
                  <c:v>7.8597591839220771E-2</c:v>
                </c:pt>
                <c:pt idx="10966">
                  <c:v>7.8597486826104568E-2</c:v>
                </c:pt>
                <c:pt idx="10967">
                  <c:v>7.8590555960439512E-2</c:v>
                </c:pt>
                <c:pt idx="10968">
                  <c:v>7.8477666860590878E-2</c:v>
                </c:pt>
                <c:pt idx="10969">
                  <c:v>7.8471576099854889E-2</c:v>
                </c:pt>
                <c:pt idx="10970">
                  <c:v>7.847021092934503E-2</c:v>
                </c:pt>
                <c:pt idx="10971">
                  <c:v>7.8469685863764349E-2</c:v>
                </c:pt>
                <c:pt idx="10972">
                  <c:v>7.8469475837532054E-2</c:v>
                </c:pt>
                <c:pt idx="10973">
                  <c:v>7.8469370824415963E-2</c:v>
                </c:pt>
                <c:pt idx="10974">
                  <c:v>7.8469055785067576E-2</c:v>
                </c:pt>
                <c:pt idx="10975">
                  <c:v>7.8468950771951373E-2</c:v>
                </c:pt>
                <c:pt idx="10976">
                  <c:v>7.8393131302099683E-2</c:v>
                </c:pt>
                <c:pt idx="10977">
                  <c:v>7.8343985163746965E-2</c:v>
                </c:pt>
                <c:pt idx="10978">
                  <c:v>7.8339784639101406E-2</c:v>
                </c:pt>
                <c:pt idx="10979">
                  <c:v>7.8339679625985315E-2</c:v>
                </c:pt>
                <c:pt idx="10980">
                  <c:v>7.833852448170775E-2</c:v>
                </c:pt>
                <c:pt idx="10981">
                  <c:v>7.8337999416127069E-2</c:v>
                </c:pt>
                <c:pt idx="10982">
                  <c:v>7.8337894403010977E-2</c:v>
                </c:pt>
                <c:pt idx="10983">
                  <c:v>7.8337684376778682E-2</c:v>
                </c:pt>
                <c:pt idx="10984">
                  <c:v>7.8073576389691035E-2</c:v>
                </c:pt>
                <c:pt idx="10985">
                  <c:v>7.8041547389268939E-2</c:v>
                </c:pt>
                <c:pt idx="10986">
                  <c:v>7.8037451877739583E-2</c:v>
                </c:pt>
                <c:pt idx="10987">
                  <c:v>7.8036821799042699E-2</c:v>
                </c:pt>
                <c:pt idx="10988">
                  <c:v>7.8036611772810405E-2</c:v>
                </c:pt>
                <c:pt idx="10989">
                  <c:v>7.8036296733462018E-2</c:v>
                </c:pt>
                <c:pt idx="10990">
                  <c:v>7.8036191720345927E-2</c:v>
                </c:pt>
                <c:pt idx="10991">
                  <c:v>7.7706240509439639E-2</c:v>
                </c:pt>
                <c:pt idx="10992">
                  <c:v>7.7691223633831852E-2</c:v>
                </c:pt>
                <c:pt idx="10993">
                  <c:v>7.7688073240347766E-2</c:v>
                </c:pt>
                <c:pt idx="10994">
                  <c:v>7.7686813082954109E-2</c:v>
                </c:pt>
                <c:pt idx="10995">
                  <c:v>7.7686708069837906E-2</c:v>
                </c:pt>
                <c:pt idx="10996">
                  <c:v>7.7686498043605612E-2</c:v>
                </c:pt>
                <c:pt idx="10997">
                  <c:v>7.768639303048952E-2</c:v>
                </c:pt>
                <c:pt idx="10998">
                  <c:v>7.7686183004257225E-2</c:v>
                </c:pt>
                <c:pt idx="10999">
                  <c:v>7.7683137623889231E-2</c:v>
                </c:pt>
                <c:pt idx="11000">
                  <c:v>7.7435831735383709E-2</c:v>
                </c:pt>
                <c:pt idx="11001">
                  <c:v>7.74244903188408E-2</c:v>
                </c:pt>
                <c:pt idx="11002">
                  <c:v>7.7422915122098757E-2</c:v>
                </c:pt>
                <c:pt idx="11003">
                  <c:v>7.7422285043401873E-2</c:v>
                </c:pt>
                <c:pt idx="11004">
                  <c:v>7.7422180030285781E-2</c:v>
                </c:pt>
                <c:pt idx="11005">
                  <c:v>7.7422075017169689E-2</c:v>
                </c:pt>
                <c:pt idx="11006">
                  <c:v>7.7421864990937395E-2</c:v>
                </c:pt>
                <c:pt idx="11007">
                  <c:v>7.7421759977821192E-2</c:v>
                </c:pt>
                <c:pt idx="11008">
                  <c:v>7.74216549647051E-2</c:v>
                </c:pt>
                <c:pt idx="11009">
                  <c:v>7.7418084518756425E-2</c:v>
                </c:pt>
                <c:pt idx="11010">
                  <c:v>7.7295429199106924E-2</c:v>
                </c:pt>
                <c:pt idx="11011">
                  <c:v>7.7287763241628893E-2</c:v>
                </c:pt>
                <c:pt idx="11012">
                  <c:v>7.7285978018654555E-2</c:v>
                </c:pt>
                <c:pt idx="11013">
                  <c:v>7.728524292684158E-2</c:v>
                </c:pt>
                <c:pt idx="11014">
                  <c:v>7.7285032900609285E-2</c:v>
                </c:pt>
                <c:pt idx="11015">
                  <c:v>7.7284927887493193E-2</c:v>
                </c:pt>
                <c:pt idx="11016">
                  <c:v>7.728482287437699E-2</c:v>
                </c:pt>
                <c:pt idx="11017">
                  <c:v>7.7284717861260899E-2</c:v>
                </c:pt>
                <c:pt idx="11018">
                  <c:v>7.7261194923245902E-2</c:v>
                </c:pt>
                <c:pt idx="11019">
                  <c:v>7.726108991012981E-2</c:v>
                </c:pt>
                <c:pt idx="11020">
                  <c:v>7.7188735873110592E-2</c:v>
                </c:pt>
                <c:pt idx="11021">
                  <c:v>7.7183905269768149E-2</c:v>
                </c:pt>
                <c:pt idx="11022">
                  <c:v>7.7182855138606787E-2</c:v>
                </c:pt>
                <c:pt idx="11023">
                  <c:v>7.7182540099258401E-2</c:v>
                </c:pt>
                <c:pt idx="11024">
                  <c:v>7.7182435086142309E-2</c:v>
                </c:pt>
                <c:pt idx="11025">
                  <c:v>7.7182330073026106E-2</c:v>
                </c:pt>
                <c:pt idx="11026">
                  <c:v>7.7182225059910015E-2</c:v>
                </c:pt>
                <c:pt idx="11027">
                  <c:v>7.7182120046793812E-2</c:v>
                </c:pt>
                <c:pt idx="11028">
                  <c:v>7.7042452602330003E-2</c:v>
                </c:pt>
                <c:pt idx="11029">
                  <c:v>7.7004227828055716E-2</c:v>
                </c:pt>
                <c:pt idx="11030">
                  <c:v>7.7000447355874746E-2</c:v>
                </c:pt>
                <c:pt idx="11031">
                  <c:v>7.6999502237829476E-2</c:v>
                </c:pt>
                <c:pt idx="11032">
                  <c:v>7.6999082185364998E-2</c:v>
                </c:pt>
                <c:pt idx="11033">
                  <c:v>7.69987671460165E-2</c:v>
                </c:pt>
                <c:pt idx="11034">
                  <c:v>7.6998662132900408E-2</c:v>
                </c:pt>
                <c:pt idx="11035">
                  <c:v>7.6702000079809984E-2</c:v>
                </c:pt>
                <c:pt idx="11036">
                  <c:v>7.667763703686592E-2</c:v>
                </c:pt>
                <c:pt idx="11037">
                  <c:v>7.6674696669614018E-2</c:v>
                </c:pt>
                <c:pt idx="11038">
                  <c:v>7.6674591656497926E-2</c:v>
                </c:pt>
                <c:pt idx="11039">
                  <c:v>7.667385656468495E-2</c:v>
                </c:pt>
                <c:pt idx="11040">
                  <c:v>7.6673436512220361E-2</c:v>
                </c:pt>
                <c:pt idx="11041">
                  <c:v>7.6673331499104269E-2</c:v>
                </c:pt>
                <c:pt idx="11042">
                  <c:v>7.6673226485988066E-2</c:v>
                </c:pt>
                <c:pt idx="11043">
                  <c:v>7.6673016459755772E-2</c:v>
                </c:pt>
                <c:pt idx="11044">
                  <c:v>7.667291144663968E-2</c:v>
                </c:pt>
                <c:pt idx="11045">
                  <c:v>7.6360392413012401E-2</c:v>
                </c:pt>
                <c:pt idx="11046">
                  <c:v>7.6360287399896198E-2</c:v>
                </c:pt>
                <c:pt idx="11047">
                  <c:v>7.6346425668565976E-2</c:v>
                </c:pt>
                <c:pt idx="11048">
                  <c:v>7.6344325406243252E-2</c:v>
                </c:pt>
                <c:pt idx="11049">
                  <c:v>7.6344220393127049E-2</c:v>
                </c:pt>
                <c:pt idx="11050">
                  <c:v>7.6343905353778663E-2</c:v>
                </c:pt>
                <c:pt idx="11051">
                  <c:v>7.6343800340662571E-2</c:v>
                </c:pt>
                <c:pt idx="11052">
                  <c:v>7.6343695327546368E-2</c:v>
                </c:pt>
                <c:pt idx="11053">
                  <c:v>7.6343590314430276E-2</c:v>
                </c:pt>
                <c:pt idx="11054">
                  <c:v>7.6338969737320239E-2</c:v>
                </c:pt>
                <c:pt idx="11055">
                  <c:v>7.6155511823426725E-2</c:v>
                </c:pt>
                <c:pt idx="11056">
                  <c:v>7.6145850616742061E-2</c:v>
                </c:pt>
                <c:pt idx="11057">
                  <c:v>7.6144275419999907E-2</c:v>
                </c:pt>
                <c:pt idx="11058">
                  <c:v>7.6143540328187043E-2</c:v>
                </c:pt>
                <c:pt idx="11059">
                  <c:v>7.614343531507084E-2</c:v>
                </c:pt>
                <c:pt idx="11060">
                  <c:v>7.6143330301954748E-2</c:v>
                </c:pt>
                <c:pt idx="11061">
                  <c:v>7.6143120275722453E-2</c:v>
                </c:pt>
                <c:pt idx="11062">
                  <c:v>7.6143015262606251E-2</c:v>
                </c:pt>
                <c:pt idx="11063">
                  <c:v>7.6135664344476606E-2</c:v>
                </c:pt>
                <c:pt idx="11064">
                  <c:v>7.6036216923493716E-2</c:v>
                </c:pt>
                <c:pt idx="11065">
                  <c:v>7.6030231175873819E-2</c:v>
                </c:pt>
                <c:pt idx="11066">
                  <c:v>7.6028760992247979E-2</c:v>
                </c:pt>
                <c:pt idx="11067">
                  <c:v>7.6028235926667187E-2</c:v>
                </c:pt>
                <c:pt idx="11068">
                  <c:v>7.6028130913551095E-2</c:v>
                </c:pt>
                <c:pt idx="11069">
                  <c:v>7.6028025900435003E-2</c:v>
                </c:pt>
                <c:pt idx="11070">
                  <c:v>7.5949371076447503E-2</c:v>
                </c:pt>
                <c:pt idx="11071">
                  <c:v>7.5897284570842882E-2</c:v>
                </c:pt>
                <c:pt idx="11072">
                  <c:v>7.5893084046197323E-2</c:v>
                </c:pt>
                <c:pt idx="11073">
                  <c:v>7.5891298823222986E-2</c:v>
                </c:pt>
                <c:pt idx="11074">
                  <c:v>7.5890773757642305E-2</c:v>
                </c:pt>
                <c:pt idx="11075">
                  <c:v>7.5890668744526213E-2</c:v>
                </c:pt>
                <c:pt idx="11076">
                  <c:v>7.5890458718293918E-2</c:v>
                </c:pt>
                <c:pt idx="11077">
                  <c:v>7.5890353705177827E-2</c:v>
                </c:pt>
                <c:pt idx="11078">
                  <c:v>7.5890248692061624E-2</c:v>
                </c:pt>
                <c:pt idx="11079">
                  <c:v>7.5630026190271149E-2</c:v>
                </c:pt>
                <c:pt idx="11080">
                  <c:v>7.559925734724271E-2</c:v>
                </c:pt>
                <c:pt idx="11081">
                  <c:v>7.5596842045571488E-2</c:v>
                </c:pt>
                <c:pt idx="11082">
                  <c:v>7.5596211966874716E-2</c:v>
                </c:pt>
                <c:pt idx="11083">
                  <c:v>7.5595791914410126E-2</c:v>
                </c:pt>
                <c:pt idx="11084">
                  <c:v>7.5595371861945537E-2</c:v>
                </c:pt>
                <c:pt idx="11085">
                  <c:v>7.5595266848829445E-2</c:v>
                </c:pt>
                <c:pt idx="11086">
                  <c:v>7.5595161835713243E-2</c:v>
                </c:pt>
                <c:pt idx="11087">
                  <c:v>7.5255759444354586E-2</c:v>
                </c:pt>
                <c:pt idx="11088">
                  <c:v>7.5238957345772461E-2</c:v>
                </c:pt>
                <c:pt idx="11089">
                  <c:v>7.523885233265637E-2</c:v>
                </c:pt>
                <c:pt idx="11090">
                  <c:v>7.5236121991636762E-2</c:v>
                </c:pt>
                <c:pt idx="11091">
                  <c:v>7.5235596926056081E-2</c:v>
                </c:pt>
                <c:pt idx="11092">
                  <c:v>7.5235386899823786E-2</c:v>
                </c:pt>
                <c:pt idx="11093">
                  <c:v>7.5235281886707694E-2</c:v>
                </c:pt>
                <c:pt idx="11094">
                  <c:v>7.5235176873591492E-2</c:v>
                </c:pt>
                <c:pt idx="11095">
                  <c:v>7.5232866585036473E-2</c:v>
                </c:pt>
                <c:pt idx="11096">
                  <c:v>7.4993016627776798E-2</c:v>
                </c:pt>
                <c:pt idx="11097">
                  <c:v>7.4984090512905111E-2</c:v>
                </c:pt>
                <c:pt idx="11098">
                  <c:v>7.4982830355511454E-2</c:v>
                </c:pt>
                <c:pt idx="11099">
                  <c:v>7.4982515316162957E-2</c:v>
                </c:pt>
                <c:pt idx="11100">
                  <c:v>7.4982410303046865E-2</c:v>
                </c:pt>
                <c:pt idx="11101">
                  <c:v>7.498220027681457E-2</c:v>
                </c:pt>
                <c:pt idx="11102">
                  <c:v>7.4982095263698478E-2</c:v>
                </c:pt>
                <c:pt idx="11103">
                  <c:v>7.4981990250582276E-2</c:v>
                </c:pt>
                <c:pt idx="11104">
                  <c:v>7.4981885237466184E-2</c:v>
                </c:pt>
                <c:pt idx="11105">
                  <c:v>7.4977159647239944E-2</c:v>
                </c:pt>
                <c:pt idx="11106">
                  <c:v>7.4854504327590554E-2</c:v>
                </c:pt>
                <c:pt idx="11107">
                  <c:v>7.4846838370112412E-2</c:v>
                </c:pt>
                <c:pt idx="11108">
                  <c:v>7.4845473199602663E-2</c:v>
                </c:pt>
                <c:pt idx="11109">
                  <c:v>7.4844738107789688E-2</c:v>
                </c:pt>
                <c:pt idx="11110">
                  <c:v>7.4844633094673485E-2</c:v>
                </c:pt>
                <c:pt idx="11111">
                  <c:v>7.4820060025497237E-2</c:v>
                </c:pt>
                <c:pt idx="11112">
                  <c:v>7.4743820503180847E-2</c:v>
                </c:pt>
                <c:pt idx="11113">
                  <c:v>7.4738569847373926E-2</c:v>
                </c:pt>
                <c:pt idx="11114">
                  <c:v>7.4738464834257834E-2</c:v>
                </c:pt>
                <c:pt idx="11115">
                  <c:v>7.4738044781793245E-2</c:v>
                </c:pt>
                <c:pt idx="11116">
                  <c:v>7.4737519716212564E-2</c:v>
                </c:pt>
                <c:pt idx="11117">
                  <c:v>7.4737309689980269E-2</c:v>
                </c:pt>
                <c:pt idx="11118">
                  <c:v>7.4737204676864177E-2</c:v>
                </c:pt>
                <c:pt idx="11119">
                  <c:v>7.4737099663747975E-2</c:v>
                </c:pt>
                <c:pt idx="11120">
                  <c:v>7.4736994650631883E-2</c:v>
                </c:pt>
                <c:pt idx="11121">
                  <c:v>7.4588716130644772E-2</c:v>
                </c:pt>
                <c:pt idx="11122">
                  <c:v>7.4552591618693209E-2</c:v>
                </c:pt>
                <c:pt idx="11123">
                  <c:v>7.4549126185860626E-2</c:v>
                </c:pt>
                <c:pt idx="11124">
                  <c:v>7.4548496107163742E-2</c:v>
                </c:pt>
                <c:pt idx="11125">
                  <c:v>7.4548181067815356E-2</c:v>
                </c:pt>
                <c:pt idx="11126">
                  <c:v>7.4547971041583061E-2</c:v>
                </c:pt>
                <c:pt idx="11127">
                  <c:v>7.4547866028466969E-2</c:v>
                </c:pt>
                <c:pt idx="11128">
                  <c:v>7.4547656002234675E-2</c:v>
                </c:pt>
                <c:pt idx="11129">
                  <c:v>7.4547550989118583E-2</c:v>
                </c:pt>
                <c:pt idx="11130">
                  <c:v>7.4547235949770085E-2</c:v>
                </c:pt>
                <c:pt idx="11131">
                  <c:v>7.4223270486483806E-2</c:v>
                </c:pt>
                <c:pt idx="11132">
                  <c:v>7.4200587653397876E-2</c:v>
                </c:pt>
                <c:pt idx="11133">
                  <c:v>7.4198172351726766E-2</c:v>
                </c:pt>
                <c:pt idx="11134">
                  <c:v>7.4197227233681495E-2</c:v>
                </c:pt>
                <c:pt idx="11135">
                  <c:v>7.4196912194333109E-2</c:v>
                </c:pt>
                <c:pt idx="11136">
                  <c:v>7.4196807181216906E-2</c:v>
                </c:pt>
                <c:pt idx="11137">
                  <c:v>7.4196702168100814E-2</c:v>
                </c:pt>
                <c:pt idx="11138">
                  <c:v>7.4196597154984611E-2</c:v>
                </c:pt>
                <c:pt idx="11139">
                  <c:v>7.419649214186852E-2</c:v>
                </c:pt>
                <c:pt idx="11140">
                  <c:v>7.3896154629713218E-2</c:v>
                </c:pt>
                <c:pt idx="11141">
                  <c:v>7.3882607937731382E-2</c:v>
                </c:pt>
                <c:pt idx="11142">
                  <c:v>7.3880717701640952E-2</c:v>
                </c:pt>
                <c:pt idx="11143">
                  <c:v>7.3879877596711885E-2</c:v>
                </c:pt>
                <c:pt idx="11144">
                  <c:v>7.3879457544247296E-2</c:v>
                </c:pt>
                <c:pt idx="11145">
                  <c:v>7.3879247518015001E-2</c:v>
                </c:pt>
                <c:pt idx="11146">
                  <c:v>7.3879142504898909E-2</c:v>
                </c:pt>
                <c:pt idx="11147">
                  <c:v>7.3879037491782706E-2</c:v>
                </c:pt>
                <c:pt idx="11148">
                  <c:v>7.3878932478666615E-2</c:v>
                </c:pt>
                <c:pt idx="11149">
                  <c:v>7.3878827465550412E-2</c:v>
                </c:pt>
                <c:pt idx="11150">
                  <c:v>7.387872245243432E-2</c:v>
                </c:pt>
                <c:pt idx="11151">
                  <c:v>7.3872946731046718E-2</c:v>
                </c:pt>
                <c:pt idx="11152">
                  <c:v>7.3686863489249799E-2</c:v>
                </c:pt>
                <c:pt idx="11153">
                  <c:v>7.3678357426842589E-2</c:v>
                </c:pt>
                <c:pt idx="11154">
                  <c:v>7.3676992256332841E-2</c:v>
                </c:pt>
                <c:pt idx="11155">
                  <c:v>7.3676152151403662E-2</c:v>
                </c:pt>
                <c:pt idx="11156">
                  <c:v>7.3675732098939184E-2</c:v>
                </c:pt>
                <c:pt idx="11157">
                  <c:v>7.3675522072706889E-2</c:v>
                </c:pt>
                <c:pt idx="11158">
                  <c:v>7.3675522072706889E-2</c:v>
                </c:pt>
                <c:pt idx="11159">
                  <c:v>7.3675417059590798E-2</c:v>
                </c:pt>
                <c:pt idx="11160">
                  <c:v>7.366796112834495E-2</c:v>
                </c:pt>
                <c:pt idx="11161">
                  <c:v>7.3566203418807041E-2</c:v>
                </c:pt>
                <c:pt idx="11162">
                  <c:v>7.3560427697419439E-2</c:v>
                </c:pt>
                <c:pt idx="11163">
                  <c:v>7.3558747487561194E-2</c:v>
                </c:pt>
                <c:pt idx="11164">
                  <c:v>7.3558642474445102E-2</c:v>
                </c:pt>
                <c:pt idx="11165">
                  <c:v>7.3558432448212807E-2</c:v>
                </c:pt>
                <c:pt idx="11166">
                  <c:v>7.3558012395748218E-2</c:v>
                </c:pt>
                <c:pt idx="11167">
                  <c:v>7.3557907382632126E-2</c:v>
                </c:pt>
                <c:pt idx="11168">
                  <c:v>7.3557802369515923E-2</c:v>
                </c:pt>
                <c:pt idx="11169">
                  <c:v>7.3557697356399832E-2</c:v>
                </c:pt>
                <c:pt idx="11170">
                  <c:v>7.3557592343283629E-2</c:v>
                </c:pt>
                <c:pt idx="11171">
                  <c:v>7.3476522217625018E-2</c:v>
                </c:pt>
                <c:pt idx="11172">
                  <c:v>7.3421180305420108E-2</c:v>
                </c:pt>
                <c:pt idx="11173">
                  <c:v>7.3416559728310071E-2</c:v>
                </c:pt>
                <c:pt idx="11174">
                  <c:v>7.3415614610264801E-2</c:v>
                </c:pt>
                <c:pt idx="11175">
                  <c:v>7.3415509597148709E-2</c:v>
                </c:pt>
                <c:pt idx="11176">
                  <c:v>7.341508954468412E-2</c:v>
                </c:pt>
                <c:pt idx="11177">
                  <c:v>7.3414984531568028E-2</c:v>
                </c:pt>
                <c:pt idx="11178">
                  <c:v>7.3414879518451825E-2</c:v>
                </c:pt>
                <c:pt idx="11179">
                  <c:v>7.3414774505335734E-2</c:v>
                </c:pt>
                <c:pt idx="11180">
                  <c:v>7.3140585259098834E-2</c:v>
                </c:pt>
                <c:pt idx="11181">
                  <c:v>7.3110866547231756E-2</c:v>
                </c:pt>
                <c:pt idx="11182">
                  <c:v>7.3107926179979854E-2</c:v>
                </c:pt>
                <c:pt idx="11183">
                  <c:v>7.3106666022586198E-2</c:v>
                </c:pt>
                <c:pt idx="11184">
                  <c:v>7.3106561009470106E-2</c:v>
                </c:pt>
                <c:pt idx="11185">
                  <c:v>7.3106140957005517E-2</c:v>
                </c:pt>
                <c:pt idx="11186">
                  <c:v>7.310582591765713E-2</c:v>
                </c:pt>
                <c:pt idx="11187">
                  <c:v>7.3105615891424836E-2</c:v>
                </c:pt>
                <c:pt idx="11188">
                  <c:v>7.3105510878308744E-2</c:v>
                </c:pt>
                <c:pt idx="11189">
                  <c:v>7.2767893709924425E-2</c:v>
                </c:pt>
                <c:pt idx="11190">
                  <c:v>7.275256179496814E-2</c:v>
                </c:pt>
                <c:pt idx="11191">
                  <c:v>7.274920137525176E-2</c:v>
                </c:pt>
                <c:pt idx="11192">
                  <c:v>7.2748466283438784E-2</c:v>
                </c:pt>
                <c:pt idx="11193">
                  <c:v>7.2748151244090398E-2</c:v>
                </c:pt>
                <c:pt idx="11194">
                  <c:v>7.2748046230974195E-2</c:v>
                </c:pt>
                <c:pt idx="11195">
                  <c:v>7.2747941217858103E-2</c:v>
                </c:pt>
                <c:pt idx="11196">
                  <c:v>7.2747836204742011E-2</c:v>
                </c:pt>
                <c:pt idx="11197">
                  <c:v>7.2747626178509717E-2</c:v>
                </c:pt>
                <c:pt idx="11198">
                  <c:v>7.2744685811257814E-2</c:v>
                </c:pt>
                <c:pt idx="11199">
                  <c:v>7.249822002768147E-2</c:v>
                </c:pt>
                <c:pt idx="11200">
                  <c:v>7.2487928742299923E-2</c:v>
                </c:pt>
                <c:pt idx="11201">
                  <c:v>7.2486038506209383E-2</c:v>
                </c:pt>
                <c:pt idx="11202">
                  <c:v>7.2485513440628702E-2</c:v>
                </c:pt>
                <c:pt idx="11203">
                  <c:v>7.2485303414396407E-2</c:v>
                </c:pt>
                <c:pt idx="11204">
                  <c:v>7.2485198401280315E-2</c:v>
                </c:pt>
                <c:pt idx="11205">
                  <c:v>7.2485093388164223E-2</c:v>
                </c:pt>
                <c:pt idx="11206">
                  <c:v>7.2484988375048021E-2</c:v>
                </c:pt>
                <c:pt idx="11207">
                  <c:v>7.2480052758589597E-2</c:v>
                </c:pt>
                <c:pt idx="11208">
                  <c:v>7.2349101402765181E-2</c:v>
                </c:pt>
                <c:pt idx="11209">
                  <c:v>7.2341855497751628E-2</c:v>
                </c:pt>
                <c:pt idx="11210">
                  <c:v>7.2341015392822561E-2</c:v>
                </c:pt>
                <c:pt idx="11211">
                  <c:v>7.2340910379706469E-2</c:v>
                </c:pt>
                <c:pt idx="11212">
                  <c:v>7.2340700353474174E-2</c:v>
                </c:pt>
                <c:pt idx="11213">
                  <c:v>7.2340595340357972E-2</c:v>
                </c:pt>
                <c:pt idx="11214">
                  <c:v>7.2316022271181724E-2</c:v>
                </c:pt>
                <c:pt idx="11215">
                  <c:v>7.2245978522717524E-2</c:v>
                </c:pt>
                <c:pt idx="11216">
                  <c:v>7.2242093037420352E-2</c:v>
                </c:pt>
                <c:pt idx="11217">
                  <c:v>7.2240832880026695E-2</c:v>
                </c:pt>
                <c:pt idx="11218">
                  <c:v>7.2240307814446014E-2</c:v>
                </c:pt>
                <c:pt idx="11219">
                  <c:v>7.224009778821372E-2</c:v>
                </c:pt>
                <c:pt idx="11220">
                  <c:v>7.2239992775097628E-2</c:v>
                </c:pt>
                <c:pt idx="11221">
                  <c:v>7.2239782748865333E-2</c:v>
                </c:pt>
                <c:pt idx="11222">
                  <c:v>7.2098120055194892E-2</c:v>
                </c:pt>
                <c:pt idx="11223">
                  <c:v>7.2064200818682256E-2</c:v>
                </c:pt>
                <c:pt idx="11224">
                  <c:v>7.2061050425198059E-2</c:v>
                </c:pt>
                <c:pt idx="11225">
                  <c:v>7.2059895280920605E-2</c:v>
                </c:pt>
                <c:pt idx="11226">
                  <c:v>7.2059580241572219E-2</c:v>
                </c:pt>
                <c:pt idx="11227">
                  <c:v>7.2059370215339924E-2</c:v>
                </c:pt>
                <c:pt idx="11228">
                  <c:v>7.2059265202223721E-2</c:v>
                </c:pt>
                <c:pt idx="11229">
                  <c:v>7.2059160189107629E-2</c:v>
                </c:pt>
                <c:pt idx="11230">
                  <c:v>7.2059055175991427E-2</c:v>
                </c:pt>
                <c:pt idx="11231">
                  <c:v>7.1731099214291882E-2</c:v>
                </c:pt>
                <c:pt idx="11232">
                  <c:v>7.1708206354973769E-2</c:v>
                </c:pt>
                <c:pt idx="11233">
                  <c:v>7.1706211105767137E-2</c:v>
                </c:pt>
                <c:pt idx="11234">
                  <c:v>7.1705371000837959E-2</c:v>
                </c:pt>
                <c:pt idx="11235">
                  <c:v>7.1704740922141186E-2</c:v>
                </c:pt>
                <c:pt idx="11236">
                  <c:v>7.1704530895908891E-2</c:v>
                </c:pt>
                <c:pt idx="11237">
                  <c:v>7.1704215856560505E-2</c:v>
                </c:pt>
                <c:pt idx="11238">
                  <c:v>7.1704110843444302E-2</c:v>
                </c:pt>
                <c:pt idx="11239">
                  <c:v>7.1404193383753589E-2</c:v>
                </c:pt>
                <c:pt idx="11240">
                  <c:v>7.1391696822933226E-2</c:v>
                </c:pt>
                <c:pt idx="11241">
                  <c:v>7.1389386534378096E-2</c:v>
                </c:pt>
                <c:pt idx="11242">
                  <c:v>7.1388966481913618E-2</c:v>
                </c:pt>
                <c:pt idx="11243">
                  <c:v>7.1388756455681324E-2</c:v>
                </c:pt>
                <c:pt idx="11244">
                  <c:v>7.1388441416332937E-2</c:v>
                </c:pt>
                <c:pt idx="11245">
                  <c:v>7.1388336403216734E-2</c:v>
                </c:pt>
                <c:pt idx="11246">
                  <c:v>7.1388231390100643E-2</c:v>
                </c:pt>
                <c:pt idx="11247">
                  <c:v>7.138812637698444E-2</c:v>
                </c:pt>
                <c:pt idx="11248">
                  <c:v>7.1383400786758311E-2</c:v>
                </c:pt>
                <c:pt idx="11249">
                  <c:v>7.1190806731760814E-2</c:v>
                </c:pt>
                <c:pt idx="11250">
                  <c:v>7.1183665839863353E-2</c:v>
                </c:pt>
                <c:pt idx="11251">
                  <c:v>7.1182615708701991E-2</c:v>
                </c:pt>
                <c:pt idx="11252">
                  <c:v>7.1181880616889015E-2</c:v>
                </c:pt>
                <c:pt idx="11253">
                  <c:v>7.1181565577540629E-2</c:v>
                </c:pt>
                <c:pt idx="11254">
                  <c:v>7.1181460564424537E-2</c:v>
                </c:pt>
                <c:pt idx="11255">
                  <c:v>7.1175264790572346E-2</c:v>
                </c:pt>
                <c:pt idx="11256">
                  <c:v>7.1068466451459811E-2</c:v>
                </c:pt>
                <c:pt idx="11257">
                  <c:v>7.1063320808768982E-2</c:v>
                </c:pt>
                <c:pt idx="11258">
                  <c:v>7.1062375690723822E-2</c:v>
                </c:pt>
                <c:pt idx="11259">
                  <c:v>7.1061640598910847E-2</c:v>
                </c:pt>
                <c:pt idx="11260">
                  <c:v>7.1061640598910847E-2</c:v>
                </c:pt>
                <c:pt idx="11261">
                  <c:v>7.1061535585794644E-2</c:v>
                </c:pt>
                <c:pt idx="11262">
                  <c:v>7.0977315066651836E-2</c:v>
                </c:pt>
                <c:pt idx="11263">
                  <c:v>7.093205441359629E-2</c:v>
                </c:pt>
                <c:pt idx="11264">
                  <c:v>7.0928693993879799E-2</c:v>
                </c:pt>
                <c:pt idx="11265">
                  <c:v>7.0928588980763707E-2</c:v>
                </c:pt>
                <c:pt idx="11266">
                  <c:v>7.0927433836486142E-2</c:v>
                </c:pt>
                <c:pt idx="11267">
                  <c:v>7.0927328823370051E-2</c:v>
                </c:pt>
                <c:pt idx="11268">
                  <c:v>7.0927223810253848E-2</c:v>
                </c:pt>
                <c:pt idx="11269">
                  <c:v>7.0927118797137756E-2</c:v>
                </c:pt>
                <c:pt idx="11270">
                  <c:v>7.0642848291751603E-2</c:v>
                </c:pt>
                <c:pt idx="11271">
                  <c:v>7.0614809789742772E-2</c:v>
                </c:pt>
                <c:pt idx="11272">
                  <c:v>7.0610714278213305E-2</c:v>
                </c:pt>
                <c:pt idx="11273">
                  <c:v>7.060903406835517E-2</c:v>
                </c:pt>
                <c:pt idx="11274">
                  <c:v>7.0608824042122875E-2</c:v>
                </c:pt>
                <c:pt idx="11275">
                  <c:v>7.0608824042122875E-2</c:v>
                </c:pt>
                <c:pt idx="11276">
                  <c:v>7.0243693437310295E-2</c:v>
                </c:pt>
                <c:pt idx="11277">
                  <c:v>7.0228781574818711E-2</c:v>
                </c:pt>
                <c:pt idx="11278">
                  <c:v>7.022689133872817E-2</c:v>
                </c:pt>
                <c:pt idx="11279">
                  <c:v>7.0226156246915195E-2</c:v>
                </c:pt>
                <c:pt idx="11280">
                  <c:v>7.0226051233799103E-2</c:v>
                </c:pt>
                <c:pt idx="11281">
                  <c:v>7.0225946220683011E-2</c:v>
                </c:pt>
                <c:pt idx="11282">
                  <c:v>7.0225736194450716E-2</c:v>
                </c:pt>
                <c:pt idx="11283">
                  <c:v>7.0225631181334514E-2</c:v>
                </c:pt>
                <c:pt idx="11284">
                  <c:v>7.0225526168218422E-2</c:v>
                </c:pt>
                <c:pt idx="11285">
                  <c:v>7.0222375774734225E-2</c:v>
                </c:pt>
                <c:pt idx="11286">
                  <c:v>7.0222270761618133E-2</c:v>
                </c:pt>
                <c:pt idx="11287">
                  <c:v>6.997160445339623E-2</c:v>
                </c:pt>
                <c:pt idx="11288">
                  <c:v>6.9962783351640634E-2</c:v>
                </c:pt>
                <c:pt idx="11289">
                  <c:v>6.9960998128666296E-2</c:v>
                </c:pt>
                <c:pt idx="11290">
                  <c:v>6.9960578076201707E-2</c:v>
                </c:pt>
                <c:pt idx="11291">
                  <c:v>6.9960263036853321E-2</c:v>
                </c:pt>
                <c:pt idx="11292">
                  <c:v>6.9960158023737118E-2</c:v>
                </c:pt>
                <c:pt idx="11293">
                  <c:v>6.9960053010621026E-2</c:v>
                </c:pt>
                <c:pt idx="11294">
                  <c:v>6.99550123810464E-2</c:v>
                </c:pt>
                <c:pt idx="11295">
                  <c:v>6.9954907367930308E-2</c:v>
                </c:pt>
                <c:pt idx="11296">
                  <c:v>6.982101564485399E-2</c:v>
                </c:pt>
                <c:pt idx="11297">
                  <c:v>6.981481987100191E-2</c:v>
                </c:pt>
                <c:pt idx="11298">
                  <c:v>6.9812824621795277E-2</c:v>
                </c:pt>
                <c:pt idx="11299">
                  <c:v>6.9812404569330688E-2</c:v>
                </c:pt>
                <c:pt idx="11300">
                  <c:v>6.9812194543098394E-2</c:v>
                </c:pt>
                <c:pt idx="11301">
                  <c:v>6.9812089529982302E-2</c:v>
                </c:pt>
                <c:pt idx="11302">
                  <c:v>6.981198451686621E-2</c:v>
                </c:pt>
                <c:pt idx="11303">
                  <c:v>6.9786151290296194E-2</c:v>
                </c:pt>
                <c:pt idx="11304">
                  <c:v>6.971400727950916E-2</c:v>
                </c:pt>
                <c:pt idx="11305">
                  <c:v>6.9709596728631418E-2</c:v>
                </c:pt>
                <c:pt idx="11306">
                  <c:v>6.9708966649934534E-2</c:v>
                </c:pt>
                <c:pt idx="11307">
                  <c:v>6.970875662370235E-2</c:v>
                </c:pt>
                <c:pt idx="11308">
                  <c:v>6.9708336571237761E-2</c:v>
                </c:pt>
                <c:pt idx="11309">
                  <c:v>6.9708231558121558E-2</c:v>
                </c:pt>
                <c:pt idx="11310">
                  <c:v>6.9708126545005467E-2</c:v>
                </c:pt>
                <c:pt idx="11311">
                  <c:v>6.9560058051250651E-2</c:v>
                </c:pt>
                <c:pt idx="11312">
                  <c:v>6.9524458604879769E-2</c:v>
                </c:pt>
                <c:pt idx="11313">
                  <c:v>6.9522043303208547E-2</c:v>
                </c:pt>
                <c:pt idx="11314">
                  <c:v>6.9521308211395572E-2</c:v>
                </c:pt>
                <c:pt idx="11315">
                  <c:v>6.9520993172047185E-2</c:v>
                </c:pt>
                <c:pt idx="11316">
                  <c:v>6.9520888158931093E-2</c:v>
                </c:pt>
                <c:pt idx="11317">
                  <c:v>6.9197447761225384E-2</c:v>
                </c:pt>
                <c:pt idx="11318">
                  <c:v>6.9174974954371748E-2</c:v>
                </c:pt>
                <c:pt idx="11319">
                  <c:v>6.9171719547771571E-2</c:v>
                </c:pt>
                <c:pt idx="11320">
                  <c:v>6.9171299495306982E-2</c:v>
                </c:pt>
                <c:pt idx="11321">
                  <c:v>6.9171089469074687E-2</c:v>
                </c:pt>
                <c:pt idx="11322">
                  <c:v>6.9170879442842392E-2</c:v>
                </c:pt>
                <c:pt idx="11323">
                  <c:v>6.9170879442842392E-2</c:v>
                </c:pt>
                <c:pt idx="11324">
                  <c:v>6.9170774429726301E-2</c:v>
                </c:pt>
                <c:pt idx="11325">
                  <c:v>6.8854369910801849E-2</c:v>
                </c:pt>
                <c:pt idx="11326">
                  <c:v>6.8840508179471627E-2</c:v>
                </c:pt>
                <c:pt idx="11327">
                  <c:v>6.8838512930264995E-2</c:v>
                </c:pt>
                <c:pt idx="11328">
                  <c:v>6.8837777838452019E-2</c:v>
                </c:pt>
                <c:pt idx="11329">
                  <c:v>6.8837462799103633E-2</c:v>
                </c:pt>
                <c:pt idx="11330">
                  <c:v>6.8837252772871338E-2</c:v>
                </c:pt>
                <c:pt idx="11331">
                  <c:v>6.8837042746639043E-2</c:v>
                </c:pt>
                <c:pt idx="11332">
                  <c:v>6.8836937733522952E-2</c:v>
                </c:pt>
                <c:pt idx="11333">
                  <c:v>6.8836832720406749E-2</c:v>
                </c:pt>
                <c:pt idx="11334">
                  <c:v>6.8836727707290657E-2</c:v>
                </c:pt>
                <c:pt idx="11335">
                  <c:v>6.8832422169529006E-2</c:v>
                </c:pt>
                <c:pt idx="11336">
                  <c:v>6.8641403311273552E-2</c:v>
                </c:pt>
                <c:pt idx="11337">
                  <c:v>6.8633422314447023E-2</c:v>
                </c:pt>
                <c:pt idx="11338">
                  <c:v>6.8632162157053367E-2</c:v>
                </c:pt>
                <c:pt idx="11339">
                  <c:v>6.8632057143937275E-2</c:v>
                </c:pt>
                <c:pt idx="11340">
                  <c:v>6.863184711770498E-2</c:v>
                </c:pt>
                <c:pt idx="11341">
                  <c:v>6.8631742104588889E-2</c:v>
                </c:pt>
                <c:pt idx="11342">
                  <c:v>6.8631532078356594E-2</c:v>
                </c:pt>
                <c:pt idx="11343">
                  <c:v>6.8631427065240502E-2</c:v>
                </c:pt>
                <c:pt idx="11344">
                  <c:v>6.8631322052124299E-2</c:v>
                </c:pt>
                <c:pt idx="11345">
                  <c:v>6.8622500950368703E-2</c:v>
                </c:pt>
                <c:pt idx="11346">
                  <c:v>6.8511292060378315E-2</c:v>
                </c:pt>
                <c:pt idx="11347">
                  <c:v>6.8511187047262223E-2</c:v>
                </c:pt>
                <c:pt idx="11348">
                  <c:v>6.8505726365223008E-2</c:v>
                </c:pt>
                <c:pt idx="11349">
                  <c:v>6.8504676234061646E-2</c:v>
                </c:pt>
                <c:pt idx="11350">
                  <c:v>6.8504046155364762E-2</c:v>
                </c:pt>
                <c:pt idx="11351">
                  <c:v>6.8503626102900284E-2</c:v>
                </c:pt>
                <c:pt idx="11352">
                  <c:v>6.8503521089784081E-2</c:v>
                </c:pt>
                <c:pt idx="11353">
                  <c:v>6.8503416076667989E-2</c:v>
                </c:pt>
                <c:pt idx="11354">
                  <c:v>6.8503311063551786E-2</c:v>
                </c:pt>
                <c:pt idx="11355">
                  <c:v>6.8410584482001768E-2</c:v>
                </c:pt>
                <c:pt idx="11356">
                  <c:v>6.8360493225603891E-2</c:v>
                </c:pt>
                <c:pt idx="11357">
                  <c:v>6.835807792393267E-2</c:v>
                </c:pt>
                <c:pt idx="11358">
                  <c:v>6.8357027792771308E-2</c:v>
                </c:pt>
                <c:pt idx="11359">
                  <c:v>6.8356712753422921E-2</c:v>
                </c:pt>
                <c:pt idx="11360">
                  <c:v>6.8356607740306718E-2</c:v>
                </c:pt>
                <c:pt idx="11361">
                  <c:v>6.8356502727190627E-2</c:v>
                </c:pt>
                <c:pt idx="11362">
                  <c:v>6.8356082674726037E-2</c:v>
                </c:pt>
                <c:pt idx="11363">
                  <c:v>6.8355977661609946E-2</c:v>
                </c:pt>
                <c:pt idx="11364">
                  <c:v>6.8063831172513467E-2</c:v>
                </c:pt>
                <c:pt idx="11365">
                  <c:v>6.8063726159397264E-2</c:v>
                </c:pt>
                <c:pt idx="11366">
                  <c:v>6.80393631164532E-2</c:v>
                </c:pt>
                <c:pt idx="11367">
                  <c:v>6.8036842801665887E-2</c:v>
                </c:pt>
                <c:pt idx="11368">
                  <c:v>6.80365277623175E-2</c:v>
                </c:pt>
                <c:pt idx="11369">
                  <c:v>6.8035792670504525E-2</c:v>
                </c:pt>
                <c:pt idx="11370">
                  <c:v>6.8035687657388433E-2</c:v>
                </c:pt>
                <c:pt idx="11371">
                  <c:v>6.803558264427223E-2</c:v>
                </c:pt>
                <c:pt idx="11372">
                  <c:v>6.7669716947646785E-2</c:v>
                </c:pt>
                <c:pt idx="11373">
                  <c:v>6.7655540176968065E-2</c:v>
                </c:pt>
                <c:pt idx="11374">
                  <c:v>6.7653019862180752E-2</c:v>
                </c:pt>
                <c:pt idx="11375">
                  <c:v>6.7652179757251685E-2</c:v>
                </c:pt>
                <c:pt idx="11376">
                  <c:v>6.7651549678554801E-2</c:v>
                </c:pt>
                <c:pt idx="11377">
                  <c:v>6.7651444665438709E-2</c:v>
                </c:pt>
                <c:pt idx="11378">
                  <c:v>6.7647979232606126E-2</c:v>
                </c:pt>
                <c:pt idx="11379">
                  <c:v>6.7388071770164149E-2</c:v>
                </c:pt>
                <c:pt idx="11380">
                  <c:v>6.7379670720873031E-2</c:v>
                </c:pt>
                <c:pt idx="11381">
                  <c:v>6.7378515576595466E-2</c:v>
                </c:pt>
                <c:pt idx="11382">
                  <c:v>6.7378200537247079E-2</c:v>
                </c:pt>
                <c:pt idx="11383">
                  <c:v>6.7377780484782601E-2</c:v>
                </c:pt>
                <c:pt idx="11384">
                  <c:v>6.7377675471666398E-2</c:v>
                </c:pt>
                <c:pt idx="11385">
                  <c:v>6.7377570458550307E-2</c:v>
                </c:pt>
                <c:pt idx="11386">
                  <c:v>6.7377465445434104E-2</c:v>
                </c:pt>
                <c:pt idx="11387">
                  <c:v>6.7377360432318012E-2</c:v>
                </c:pt>
                <c:pt idx="11388">
                  <c:v>6.7372634842091772E-2</c:v>
                </c:pt>
                <c:pt idx="11389">
                  <c:v>6.7244833879751553E-2</c:v>
                </c:pt>
                <c:pt idx="11390">
                  <c:v>6.7239688237060835E-2</c:v>
                </c:pt>
                <c:pt idx="11391">
                  <c:v>6.7237482961621908E-2</c:v>
                </c:pt>
                <c:pt idx="11392">
                  <c:v>6.7236852882925024E-2</c:v>
                </c:pt>
                <c:pt idx="11393">
                  <c:v>6.7236642856692841E-2</c:v>
                </c:pt>
                <c:pt idx="11394">
                  <c:v>6.7236222804228252E-2</c:v>
                </c:pt>
                <c:pt idx="11395">
                  <c:v>6.723611779111216E-2</c:v>
                </c:pt>
                <c:pt idx="11396">
                  <c:v>6.7235907764879865E-2</c:v>
                </c:pt>
                <c:pt idx="11397">
                  <c:v>6.7208289315335512E-2</c:v>
                </c:pt>
                <c:pt idx="11398">
                  <c:v>6.7133624989761276E-2</c:v>
                </c:pt>
                <c:pt idx="11399">
                  <c:v>6.7128899399535036E-2</c:v>
                </c:pt>
                <c:pt idx="11400">
                  <c:v>6.7127954281489766E-2</c:v>
                </c:pt>
                <c:pt idx="11401">
                  <c:v>6.7127639242141379E-2</c:v>
                </c:pt>
                <c:pt idx="11402">
                  <c:v>6.7127429215909085E-2</c:v>
                </c:pt>
                <c:pt idx="11403">
                  <c:v>6.7127324202792882E-2</c:v>
                </c:pt>
                <c:pt idx="11404">
                  <c:v>6.697284990895358E-2</c:v>
                </c:pt>
                <c:pt idx="11405">
                  <c:v>6.693399505598252E-2</c:v>
                </c:pt>
                <c:pt idx="11406">
                  <c:v>6.6930424610033845E-2</c:v>
                </c:pt>
                <c:pt idx="11407">
                  <c:v>6.692926946575628E-2</c:v>
                </c:pt>
                <c:pt idx="11408">
                  <c:v>6.6929059439523986E-2</c:v>
                </c:pt>
                <c:pt idx="11409">
                  <c:v>6.6928639387059397E-2</c:v>
                </c:pt>
                <c:pt idx="11410">
                  <c:v>6.6928534373943305E-2</c:v>
                </c:pt>
                <c:pt idx="11411">
                  <c:v>6.6928429360827213E-2</c:v>
                </c:pt>
                <c:pt idx="11412">
                  <c:v>6.6928219334594918E-2</c:v>
                </c:pt>
                <c:pt idx="11413">
                  <c:v>6.658209610380339E-2</c:v>
                </c:pt>
                <c:pt idx="11414">
                  <c:v>6.656077844122732E-2</c:v>
                </c:pt>
                <c:pt idx="11415">
                  <c:v>6.6559203244485277E-2</c:v>
                </c:pt>
                <c:pt idx="11416">
                  <c:v>6.6558573165788393E-2</c:v>
                </c:pt>
                <c:pt idx="11417">
                  <c:v>6.6557838073975417E-2</c:v>
                </c:pt>
                <c:pt idx="11418">
                  <c:v>6.6557523034627031E-2</c:v>
                </c:pt>
                <c:pt idx="11419">
                  <c:v>6.6557418021510939E-2</c:v>
                </c:pt>
                <c:pt idx="11420">
                  <c:v>6.6557313008394736E-2</c:v>
                </c:pt>
                <c:pt idx="11421">
                  <c:v>6.6233662584456843E-2</c:v>
                </c:pt>
                <c:pt idx="11422">
                  <c:v>6.6219485813778123E-2</c:v>
                </c:pt>
                <c:pt idx="11423">
                  <c:v>6.6217700590803785E-2</c:v>
                </c:pt>
                <c:pt idx="11424">
                  <c:v>6.6217280538339196E-2</c:v>
                </c:pt>
                <c:pt idx="11425">
                  <c:v>6.621696549899081E-2</c:v>
                </c:pt>
                <c:pt idx="11426">
                  <c:v>6.6216860485874718E-2</c:v>
                </c:pt>
                <c:pt idx="11427">
                  <c:v>6.6216650459642423E-2</c:v>
                </c:pt>
                <c:pt idx="11428">
                  <c:v>6.6216335420294037E-2</c:v>
                </c:pt>
                <c:pt idx="11429">
                  <c:v>6.6216125394061742E-2</c:v>
                </c:pt>
                <c:pt idx="11430">
                  <c:v>6.6210664712022527E-2</c:v>
                </c:pt>
                <c:pt idx="11431">
                  <c:v>6.6013555093031084E-2</c:v>
                </c:pt>
                <c:pt idx="11432">
                  <c:v>6.6005364069972372E-2</c:v>
                </c:pt>
                <c:pt idx="11433">
                  <c:v>6.600431393881101E-2</c:v>
                </c:pt>
                <c:pt idx="11434">
                  <c:v>6.6003473833881832E-2</c:v>
                </c:pt>
                <c:pt idx="11435">
                  <c:v>6.600336882076574E-2</c:v>
                </c:pt>
                <c:pt idx="11436">
                  <c:v>6.6003263807649537E-2</c:v>
                </c:pt>
                <c:pt idx="11437">
                  <c:v>6.6003158794533445E-2</c:v>
                </c:pt>
                <c:pt idx="11438">
                  <c:v>6.5994652732126236E-2</c:v>
                </c:pt>
                <c:pt idx="11439">
                  <c:v>6.5880293448651761E-2</c:v>
                </c:pt>
                <c:pt idx="11440">
                  <c:v>6.5875147805960932E-2</c:v>
                </c:pt>
                <c:pt idx="11441">
                  <c:v>6.5873992661683478E-2</c:v>
                </c:pt>
                <c:pt idx="11442">
                  <c:v>6.5873257569870503E-2</c:v>
                </c:pt>
                <c:pt idx="11443">
                  <c:v>6.5872627491173619E-2</c:v>
                </c:pt>
                <c:pt idx="11444">
                  <c:v>6.5872522478057527E-2</c:v>
                </c:pt>
                <c:pt idx="11445">
                  <c:v>6.5872417464941324E-2</c:v>
                </c:pt>
                <c:pt idx="11446">
                  <c:v>6.5872312451825232E-2</c:v>
                </c:pt>
                <c:pt idx="11447">
                  <c:v>6.5782106185062528E-2</c:v>
                </c:pt>
                <c:pt idx="11448">
                  <c:v>6.5724664010534894E-2</c:v>
                </c:pt>
                <c:pt idx="11449">
                  <c:v>6.5719938420308655E-2</c:v>
                </c:pt>
                <c:pt idx="11450">
                  <c:v>6.5718573249798906E-2</c:v>
                </c:pt>
                <c:pt idx="11451">
                  <c:v>6.5718468236682814E-2</c:v>
                </c:pt>
                <c:pt idx="11452">
                  <c:v>6.5718153197334317E-2</c:v>
                </c:pt>
                <c:pt idx="11453">
                  <c:v>6.5717943171102022E-2</c:v>
                </c:pt>
                <c:pt idx="11454">
                  <c:v>6.5717838157985931E-2</c:v>
                </c:pt>
                <c:pt idx="11455">
                  <c:v>6.5423486393450525E-2</c:v>
                </c:pt>
                <c:pt idx="11456">
                  <c:v>6.5395132852093196E-2</c:v>
                </c:pt>
                <c:pt idx="11457">
                  <c:v>6.5392822563538178E-2</c:v>
                </c:pt>
                <c:pt idx="11458">
                  <c:v>6.5392717550422086E-2</c:v>
                </c:pt>
                <c:pt idx="11459">
                  <c:v>6.5392402511073588E-2</c:v>
                </c:pt>
                <c:pt idx="11460">
                  <c:v>6.5392297497957497E-2</c:v>
                </c:pt>
                <c:pt idx="11461">
                  <c:v>6.5391877445492907E-2</c:v>
                </c:pt>
                <c:pt idx="11462">
                  <c:v>6.5391772432376816E-2</c:v>
                </c:pt>
                <c:pt idx="11463">
                  <c:v>6.5391667419260613E-2</c:v>
                </c:pt>
                <c:pt idx="11464">
                  <c:v>6.5391457393028429E-2</c:v>
                </c:pt>
                <c:pt idx="11465">
                  <c:v>6.5391352379912226E-2</c:v>
                </c:pt>
                <c:pt idx="11466">
                  <c:v>6.5007949492891681E-2</c:v>
                </c:pt>
                <c:pt idx="11467">
                  <c:v>6.4992302538587121E-2</c:v>
                </c:pt>
                <c:pt idx="11468">
                  <c:v>6.4989047131986832E-2</c:v>
                </c:pt>
                <c:pt idx="11469">
                  <c:v>6.4987786974593176E-2</c:v>
                </c:pt>
                <c:pt idx="11470">
                  <c:v>6.4987471935244678E-2</c:v>
                </c:pt>
                <c:pt idx="11471">
                  <c:v>6.49870518827802E-2</c:v>
                </c:pt>
                <c:pt idx="11472">
                  <c:v>6.4986946869663997E-2</c:v>
                </c:pt>
                <c:pt idx="11473">
                  <c:v>6.4983796476179911E-2</c:v>
                </c:pt>
                <c:pt idx="11474">
                  <c:v>6.471664310872427E-2</c:v>
                </c:pt>
                <c:pt idx="11475">
                  <c:v>6.4706876888923404E-2</c:v>
                </c:pt>
                <c:pt idx="11476">
                  <c:v>6.4704986652832974E-2</c:v>
                </c:pt>
                <c:pt idx="11477">
                  <c:v>6.4704146547903796E-2</c:v>
                </c:pt>
                <c:pt idx="11478">
                  <c:v>6.4704041534787704E-2</c:v>
                </c:pt>
                <c:pt idx="11479">
                  <c:v>6.4703936521671612E-2</c:v>
                </c:pt>
                <c:pt idx="11480">
                  <c:v>6.469816080028401E-2</c:v>
                </c:pt>
                <c:pt idx="11481">
                  <c:v>6.4557968290239409E-2</c:v>
                </c:pt>
                <c:pt idx="11482">
                  <c:v>6.4551247450806648E-2</c:v>
                </c:pt>
                <c:pt idx="11483">
                  <c:v>6.4549777267180697E-2</c:v>
                </c:pt>
                <c:pt idx="11484">
                  <c:v>6.4549042175367721E-2</c:v>
                </c:pt>
                <c:pt idx="11485">
                  <c:v>6.454851710978704E-2</c:v>
                </c:pt>
                <c:pt idx="11486">
                  <c:v>6.4548307083554746E-2</c:v>
                </c:pt>
                <c:pt idx="11487">
                  <c:v>6.4548202070438543E-2</c:v>
                </c:pt>
                <c:pt idx="11488">
                  <c:v>6.4548202070438543E-2</c:v>
                </c:pt>
                <c:pt idx="11489">
                  <c:v>6.4518168319223079E-2</c:v>
                </c:pt>
                <c:pt idx="11490">
                  <c:v>6.4444029059229524E-2</c:v>
                </c:pt>
                <c:pt idx="11491">
                  <c:v>6.4440563626396941E-2</c:v>
                </c:pt>
                <c:pt idx="11492">
                  <c:v>6.4440248587048554E-2</c:v>
                </c:pt>
                <c:pt idx="11493">
                  <c:v>6.443961850835167E-2</c:v>
                </c:pt>
                <c:pt idx="11494">
                  <c:v>6.4439198455887192E-2</c:v>
                </c:pt>
                <c:pt idx="11495">
                  <c:v>6.4438988429654898E-2</c:v>
                </c:pt>
                <c:pt idx="11496">
                  <c:v>6.4438883416538695E-2</c:v>
                </c:pt>
                <c:pt idx="11497">
                  <c:v>6.4438778403422603E-2</c:v>
                </c:pt>
                <c:pt idx="11498">
                  <c:v>6.44386733903064E-2</c:v>
                </c:pt>
                <c:pt idx="11499">
                  <c:v>6.4273697784853367E-2</c:v>
                </c:pt>
                <c:pt idx="11500">
                  <c:v>6.4232742669559473E-2</c:v>
                </c:pt>
                <c:pt idx="11501">
                  <c:v>6.423263765644327E-2</c:v>
                </c:pt>
                <c:pt idx="11502">
                  <c:v>6.4230012328539865E-2</c:v>
                </c:pt>
                <c:pt idx="11503">
                  <c:v>6.4229487262959184E-2</c:v>
                </c:pt>
                <c:pt idx="11504">
                  <c:v>6.4229382249842981E-2</c:v>
                </c:pt>
                <c:pt idx="11505">
                  <c:v>6.4229172223610687E-2</c:v>
                </c:pt>
                <c:pt idx="11506">
                  <c:v>6.4228962197378503E-2</c:v>
                </c:pt>
                <c:pt idx="11507">
                  <c:v>6.42288571842623E-2</c:v>
                </c:pt>
                <c:pt idx="11508">
                  <c:v>6.4228752171146208E-2</c:v>
                </c:pt>
                <c:pt idx="11509">
                  <c:v>6.4228647158030006E-2</c:v>
                </c:pt>
                <c:pt idx="11510">
                  <c:v>6.386467169749499E-2</c:v>
                </c:pt>
                <c:pt idx="11511">
                  <c:v>6.3841778838176877E-2</c:v>
                </c:pt>
                <c:pt idx="11512">
                  <c:v>6.3838943484041177E-2</c:v>
                </c:pt>
                <c:pt idx="11513">
                  <c:v>6.3837683326647521E-2</c:v>
                </c:pt>
                <c:pt idx="11514">
                  <c:v>6.3837473300415226E-2</c:v>
                </c:pt>
                <c:pt idx="11515">
                  <c:v>6.3837263274182932E-2</c:v>
                </c:pt>
                <c:pt idx="11516">
                  <c:v>6.383715826106684E-2</c:v>
                </c:pt>
                <c:pt idx="11517">
                  <c:v>6.3507417076392847E-2</c:v>
                </c:pt>
                <c:pt idx="11518">
                  <c:v>6.3497230804127391E-2</c:v>
                </c:pt>
                <c:pt idx="11519">
                  <c:v>6.3494920515572373E-2</c:v>
                </c:pt>
                <c:pt idx="11520">
                  <c:v>6.3494605476223986E-2</c:v>
                </c:pt>
                <c:pt idx="11521">
                  <c:v>6.3494395449991692E-2</c:v>
                </c:pt>
                <c:pt idx="11522">
                  <c:v>6.34942904368756E-2</c:v>
                </c:pt>
                <c:pt idx="11523">
                  <c:v>6.3490299938462336E-2</c:v>
                </c:pt>
                <c:pt idx="11524">
                  <c:v>6.32812188242311E-2</c:v>
                </c:pt>
                <c:pt idx="11525">
                  <c:v>6.3273657879869161E-2</c:v>
                </c:pt>
                <c:pt idx="11526">
                  <c:v>6.3272502735591707E-2</c:v>
                </c:pt>
                <c:pt idx="11527">
                  <c:v>6.3271032551965756E-2</c:v>
                </c:pt>
                <c:pt idx="11528">
                  <c:v>6.3270822525733461E-2</c:v>
                </c:pt>
                <c:pt idx="11529">
                  <c:v>6.3270717512617369E-2</c:v>
                </c:pt>
                <c:pt idx="11530">
                  <c:v>6.3270612499501167E-2</c:v>
                </c:pt>
                <c:pt idx="11531">
                  <c:v>6.3270507486385075E-2</c:v>
                </c:pt>
                <c:pt idx="11532">
                  <c:v>6.3270402473268872E-2</c:v>
                </c:pt>
                <c:pt idx="11533">
                  <c:v>6.327029746015278E-2</c:v>
                </c:pt>
                <c:pt idx="11534">
                  <c:v>6.3261581371513276E-2</c:v>
                </c:pt>
                <c:pt idx="11535">
                  <c:v>6.3149847415942206E-2</c:v>
                </c:pt>
                <c:pt idx="11536">
                  <c:v>6.3145961930645145E-2</c:v>
                </c:pt>
                <c:pt idx="11537">
                  <c:v>6.3144596760135396E-2</c:v>
                </c:pt>
                <c:pt idx="11538">
                  <c:v>6.3144491747019194E-2</c:v>
                </c:pt>
                <c:pt idx="11539">
                  <c:v>6.3144071694554604E-2</c:v>
                </c:pt>
                <c:pt idx="11540">
                  <c:v>6.3143966681438513E-2</c:v>
                </c:pt>
                <c:pt idx="11541">
                  <c:v>6.3052605270398243E-2</c:v>
                </c:pt>
                <c:pt idx="11542">
                  <c:v>6.3000623777909825E-2</c:v>
                </c:pt>
                <c:pt idx="11543">
                  <c:v>6.2996948318845059E-2</c:v>
                </c:pt>
                <c:pt idx="11544">
                  <c:v>6.2995793174567494E-2</c:v>
                </c:pt>
                <c:pt idx="11545">
                  <c:v>6.2995268108986813E-2</c:v>
                </c:pt>
                <c:pt idx="11546">
                  <c:v>6.2995163095870721E-2</c:v>
                </c:pt>
                <c:pt idx="11547">
                  <c:v>6.2681173878617491E-2</c:v>
                </c:pt>
                <c:pt idx="11548">
                  <c:v>6.2651455166750303E-2</c:v>
                </c:pt>
                <c:pt idx="11549">
                  <c:v>6.2648829838846898E-2</c:v>
                </c:pt>
                <c:pt idx="11550">
                  <c:v>6.2647569681453241E-2</c:v>
                </c:pt>
                <c:pt idx="11551">
                  <c:v>6.2647254642104744E-2</c:v>
                </c:pt>
                <c:pt idx="11552">
                  <c:v>6.2647149628988652E-2</c:v>
                </c:pt>
                <c:pt idx="11553">
                  <c:v>6.264704461587256E-2</c:v>
                </c:pt>
                <c:pt idx="11554">
                  <c:v>6.2646939602756357E-2</c:v>
                </c:pt>
                <c:pt idx="11555">
                  <c:v>6.2646729576524063E-2</c:v>
                </c:pt>
                <c:pt idx="11556">
                  <c:v>6.2260281309135523E-2</c:v>
                </c:pt>
                <c:pt idx="11557">
                  <c:v>6.2244214302366374E-2</c:v>
                </c:pt>
                <c:pt idx="11558">
                  <c:v>6.2241588974462858E-2</c:v>
                </c:pt>
                <c:pt idx="11559">
                  <c:v>6.2240853882649994E-2</c:v>
                </c:pt>
                <c:pt idx="11560">
                  <c:v>6.2240538843301496E-2</c:v>
                </c:pt>
                <c:pt idx="11561">
                  <c:v>6.2240328817069202E-2</c:v>
                </c:pt>
                <c:pt idx="11562">
                  <c:v>6.224022380395311E-2</c:v>
                </c:pt>
                <c:pt idx="11563">
                  <c:v>6.2240013777720815E-2</c:v>
                </c:pt>
                <c:pt idx="11564">
                  <c:v>6.2237808502281888E-2</c:v>
                </c:pt>
                <c:pt idx="11565">
                  <c:v>6.196456437409037E-2</c:v>
                </c:pt>
                <c:pt idx="11566">
                  <c:v>6.1955428232986276E-2</c:v>
                </c:pt>
                <c:pt idx="11567">
                  <c:v>6.1953643010011938E-2</c:v>
                </c:pt>
                <c:pt idx="11568">
                  <c:v>6.1953222957547349E-2</c:v>
                </c:pt>
                <c:pt idx="11569">
                  <c:v>6.1953012931315166E-2</c:v>
                </c:pt>
                <c:pt idx="11570">
                  <c:v>6.1952802905082871E-2</c:v>
                </c:pt>
                <c:pt idx="11571">
                  <c:v>6.1952697891966668E-2</c:v>
                </c:pt>
                <c:pt idx="11572">
                  <c:v>6.1952592878850576E-2</c:v>
                </c:pt>
                <c:pt idx="11573">
                  <c:v>6.1949022432901901E-2</c:v>
                </c:pt>
                <c:pt idx="11574">
                  <c:v>6.1807149712999165E-2</c:v>
                </c:pt>
                <c:pt idx="11575">
                  <c:v>6.1801268978495361E-2</c:v>
                </c:pt>
                <c:pt idx="11576">
                  <c:v>6.1800113834217907E-2</c:v>
                </c:pt>
                <c:pt idx="11577">
                  <c:v>6.1799588768637226E-2</c:v>
                </c:pt>
                <c:pt idx="11578">
                  <c:v>6.1799273729288839E-2</c:v>
                </c:pt>
                <c:pt idx="11579">
                  <c:v>6.1799168716172637E-2</c:v>
                </c:pt>
                <c:pt idx="11580">
                  <c:v>6.1799063703056545E-2</c:v>
                </c:pt>
                <c:pt idx="11581">
                  <c:v>6.1770710161699216E-2</c:v>
                </c:pt>
                <c:pt idx="11582">
                  <c:v>6.1696990954170139E-2</c:v>
                </c:pt>
                <c:pt idx="11583">
                  <c:v>6.1692055337711715E-2</c:v>
                </c:pt>
                <c:pt idx="11584">
                  <c:v>6.1691005206550353E-2</c:v>
                </c:pt>
                <c:pt idx="11585">
                  <c:v>6.1690900193434151E-2</c:v>
                </c:pt>
                <c:pt idx="11586">
                  <c:v>6.1513953092741325E-2</c:v>
                </c:pt>
                <c:pt idx="11587">
                  <c:v>6.1476463410279902E-2</c:v>
                </c:pt>
                <c:pt idx="11588">
                  <c:v>6.1472787951215135E-2</c:v>
                </c:pt>
                <c:pt idx="11589">
                  <c:v>6.1471527793821479E-2</c:v>
                </c:pt>
                <c:pt idx="11590">
                  <c:v>6.1471317767589184E-2</c:v>
                </c:pt>
                <c:pt idx="11591">
                  <c:v>6.1471002728240798E-2</c:v>
                </c:pt>
                <c:pt idx="11592">
                  <c:v>6.1470897715124595E-2</c:v>
                </c:pt>
                <c:pt idx="11593">
                  <c:v>6.1470792702008503E-2</c:v>
                </c:pt>
                <c:pt idx="11594">
                  <c:v>6.1100936506969683E-2</c:v>
                </c:pt>
                <c:pt idx="11595">
                  <c:v>6.1075523332864257E-2</c:v>
                </c:pt>
                <c:pt idx="11596">
                  <c:v>6.1073843123006011E-2</c:v>
                </c:pt>
                <c:pt idx="11597">
                  <c:v>6.1073003018076943E-2</c:v>
                </c:pt>
                <c:pt idx="11598">
                  <c:v>6.1072162913147876E-2</c:v>
                </c:pt>
                <c:pt idx="11599">
                  <c:v>6.1072057900031673E-2</c:v>
                </c:pt>
                <c:pt idx="11600">
                  <c:v>6.0733180574253698E-2</c:v>
                </c:pt>
                <c:pt idx="11601">
                  <c:v>6.0720684013433224E-2</c:v>
                </c:pt>
                <c:pt idx="11602">
                  <c:v>6.0719003803575089E-2</c:v>
                </c:pt>
                <c:pt idx="11603">
                  <c:v>6.0718373724878205E-2</c:v>
                </c:pt>
                <c:pt idx="11604">
                  <c:v>6.0718268711762113E-2</c:v>
                </c:pt>
                <c:pt idx="11605">
                  <c:v>6.071763863306523E-2</c:v>
                </c:pt>
                <c:pt idx="11606">
                  <c:v>6.0717533619949138E-2</c:v>
                </c:pt>
                <c:pt idx="11607">
                  <c:v>6.0717428606833046E-2</c:v>
                </c:pt>
                <c:pt idx="11608">
                  <c:v>6.0717323593716843E-2</c:v>
                </c:pt>
                <c:pt idx="11609">
                  <c:v>6.0714068187116554E-2</c:v>
                </c:pt>
                <c:pt idx="11610">
                  <c:v>6.0492595525181048E-2</c:v>
                </c:pt>
                <c:pt idx="11611">
                  <c:v>6.0485664659515992E-2</c:v>
                </c:pt>
                <c:pt idx="11612">
                  <c:v>6.0484719541470722E-2</c:v>
                </c:pt>
                <c:pt idx="11613">
                  <c:v>6.0483774423425452E-2</c:v>
                </c:pt>
                <c:pt idx="11614">
                  <c:v>6.0483564397193157E-2</c:v>
                </c:pt>
                <c:pt idx="11615">
                  <c:v>6.0483354370960973E-2</c:v>
                </c:pt>
                <c:pt idx="11616">
                  <c:v>6.0483144344728679E-2</c:v>
                </c:pt>
                <c:pt idx="11617">
                  <c:v>6.0483039331612476E-2</c:v>
                </c:pt>
                <c:pt idx="11618">
                  <c:v>6.0472433006882542E-2</c:v>
                </c:pt>
                <c:pt idx="11619">
                  <c:v>6.0353243120065736E-2</c:v>
                </c:pt>
                <c:pt idx="11620">
                  <c:v>6.0348727556071791E-2</c:v>
                </c:pt>
                <c:pt idx="11621">
                  <c:v>6.0347467398678134E-2</c:v>
                </c:pt>
                <c:pt idx="11622">
                  <c:v>6.0346522280632864E-2</c:v>
                </c:pt>
                <c:pt idx="11623">
                  <c:v>6.0346312254400569E-2</c:v>
                </c:pt>
                <c:pt idx="11624">
                  <c:v>6.0346207241284477E-2</c:v>
                </c:pt>
                <c:pt idx="11625">
                  <c:v>6.034589220193598E-2</c:v>
                </c:pt>
                <c:pt idx="11626">
                  <c:v>6.0345682175703796E-2</c:v>
                </c:pt>
                <c:pt idx="11627">
                  <c:v>6.0345577162587594E-2</c:v>
                </c:pt>
                <c:pt idx="11628">
                  <c:v>6.0242874335004415E-2</c:v>
                </c:pt>
                <c:pt idx="11629">
                  <c:v>6.019005273758693E-2</c:v>
                </c:pt>
                <c:pt idx="11630">
                  <c:v>6.0186692317870549E-2</c:v>
                </c:pt>
                <c:pt idx="11631">
                  <c:v>6.0185852212941371E-2</c:v>
                </c:pt>
                <c:pt idx="11632">
                  <c:v>6.0185642186709076E-2</c:v>
                </c:pt>
                <c:pt idx="11633">
                  <c:v>6.0185537173592984E-2</c:v>
                </c:pt>
                <c:pt idx="11634">
                  <c:v>6.0185432160476893E-2</c:v>
                </c:pt>
                <c:pt idx="11635">
                  <c:v>6.018532714736069E-2</c:v>
                </c:pt>
                <c:pt idx="11636">
                  <c:v>5.9854850870873721E-2</c:v>
                </c:pt>
                <c:pt idx="11637">
                  <c:v>5.9829122657419909E-2</c:v>
                </c:pt>
                <c:pt idx="11638">
                  <c:v>5.9826917381980982E-2</c:v>
                </c:pt>
                <c:pt idx="11639">
                  <c:v>5.9826287303284209E-2</c:v>
                </c:pt>
                <c:pt idx="11640">
                  <c:v>5.9825657224587325E-2</c:v>
                </c:pt>
                <c:pt idx="11641">
                  <c:v>5.9825552211471233E-2</c:v>
                </c:pt>
                <c:pt idx="11642">
                  <c:v>5.942807756688806E-2</c:v>
                </c:pt>
                <c:pt idx="11643">
                  <c:v>5.9412850665048089E-2</c:v>
                </c:pt>
                <c:pt idx="11644">
                  <c:v>5.9411065442073752E-2</c:v>
                </c:pt>
                <c:pt idx="11645">
                  <c:v>5.9410855415841457E-2</c:v>
                </c:pt>
                <c:pt idx="11646">
                  <c:v>5.9410540376493071E-2</c:v>
                </c:pt>
                <c:pt idx="11647">
                  <c:v>5.9410225337144573E-2</c:v>
                </c:pt>
                <c:pt idx="11648">
                  <c:v>5.9410015310912279E-2</c:v>
                </c:pt>
                <c:pt idx="11649">
                  <c:v>5.9409910297796187E-2</c:v>
                </c:pt>
                <c:pt idx="11650">
                  <c:v>5.9409805284680095E-2</c:v>
                </c:pt>
                <c:pt idx="11651">
                  <c:v>5.9407915048589555E-2</c:v>
                </c:pt>
                <c:pt idx="11652">
                  <c:v>5.9131730553146133E-2</c:v>
                </c:pt>
                <c:pt idx="11653">
                  <c:v>5.9121544280880678E-2</c:v>
                </c:pt>
                <c:pt idx="11654">
                  <c:v>5.9120284123487021E-2</c:v>
                </c:pt>
                <c:pt idx="11655">
                  <c:v>5.9119969084138635E-2</c:v>
                </c:pt>
                <c:pt idx="11656">
                  <c:v>5.9119864071022432E-2</c:v>
                </c:pt>
                <c:pt idx="11657">
                  <c:v>5.911975905790634E-2</c:v>
                </c:pt>
                <c:pt idx="11658">
                  <c:v>5.911975905790634E-2</c:v>
                </c:pt>
                <c:pt idx="11659">
                  <c:v>5.9119654044790249E-2</c:v>
                </c:pt>
                <c:pt idx="11660">
                  <c:v>5.9119654044790249E-2</c:v>
                </c:pt>
                <c:pt idx="11661">
                  <c:v>5.9115768559493076E-2</c:v>
                </c:pt>
                <c:pt idx="11662">
                  <c:v>5.8973685813358045E-2</c:v>
                </c:pt>
                <c:pt idx="11663">
                  <c:v>5.8967910091970444E-2</c:v>
                </c:pt>
                <c:pt idx="11664">
                  <c:v>5.8966334895228401E-2</c:v>
                </c:pt>
                <c:pt idx="11665">
                  <c:v>5.8965704816531628E-2</c:v>
                </c:pt>
                <c:pt idx="11666">
                  <c:v>5.8965074737834744E-2</c:v>
                </c:pt>
                <c:pt idx="11667">
                  <c:v>5.8964969724718652E-2</c:v>
                </c:pt>
                <c:pt idx="11668">
                  <c:v>5.8964864711602449E-2</c:v>
                </c:pt>
                <c:pt idx="11669">
                  <c:v>5.8932730698064151E-2</c:v>
                </c:pt>
                <c:pt idx="11670">
                  <c:v>5.8850610441244067E-2</c:v>
                </c:pt>
                <c:pt idx="11671">
                  <c:v>5.8846199890366324E-2</c:v>
                </c:pt>
                <c:pt idx="11672">
                  <c:v>5.8844939732972668E-2</c:v>
                </c:pt>
                <c:pt idx="11673">
                  <c:v>5.8844834719856465E-2</c:v>
                </c:pt>
                <c:pt idx="11674">
                  <c:v>5.8844729706740373E-2</c:v>
                </c:pt>
                <c:pt idx="11675">
                  <c:v>5.8668517697860412E-2</c:v>
                </c:pt>
                <c:pt idx="11676">
                  <c:v>5.8629767858005444E-2</c:v>
                </c:pt>
                <c:pt idx="11677">
                  <c:v>5.8627247543218131E-2</c:v>
                </c:pt>
                <c:pt idx="11678">
                  <c:v>5.8626407438289063E-2</c:v>
                </c:pt>
                <c:pt idx="11679">
                  <c:v>5.8626092398940677E-2</c:v>
                </c:pt>
                <c:pt idx="11680">
                  <c:v>5.8625987385824474E-2</c:v>
                </c:pt>
                <c:pt idx="11681">
                  <c:v>5.8625882372708382E-2</c:v>
                </c:pt>
                <c:pt idx="11682">
                  <c:v>5.8625777359592179E-2</c:v>
                </c:pt>
                <c:pt idx="11683">
                  <c:v>5.8233973423280516E-2</c:v>
                </c:pt>
                <c:pt idx="11684">
                  <c:v>5.8208035183594409E-2</c:v>
                </c:pt>
                <c:pt idx="11685">
                  <c:v>5.8205619881923298E-2</c:v>
                </c:pt>
                <c:pt idx="11686">
                  <c:v>5.8205094816342506E-2</c:v>
                </c:pt>
                <c:pt idx="11687">
                  <c:v>5.820477977699412E-2</c:v>
                </c:pt>
                <c:pt idx="11688">
                  <c:v>5.8204569750761825E-2</c:v>
                </c:pt>
                <c:pt idx="11689">
                  <c:v>5.8204359724529642E-2</c:v>
                </c:pt>
                <c:pt idx="11690">
                  <c:v>5.7850570536259971E-2</c:v>
                </c:pt>
                <c:pt idx="11691">
                  <c:v>5.7838914080368675E-2</c:v>
                </c:pt>
                <c:pt idx="11692">
                  <c:v>5.7836708804929748E-2</c:v>
                </c:pt>
                <c:pt idx="11693">
                  <c:v>5.7835658673768386E-2</c:v>
                </c:pt>
                <c:pt idx="11694">
                  <c:v>5.7835448647536092E-2</c:v>
                </c:pt>
                <c:pt idx="11695">
                  <c:v>5.7835238621303797E-2</c:v>
                </c:pt>
                <c:pt idx="11696">
                  <c:v>5.7835133608187705E-2</c:v>
                </c:pt>
                <c:pt idx="11697">
                  <c:v>5.7831143109774441E-2</c:v>
                </c:pt>
                <c:pt idx="11698">
                  <c:v>5.7831038096658238E-2</c:v>
                </c:pt>
                <c:pt idx="11699">
                  <c:v>5.7616706326620193E-2</c:v>
                </c:pt>
                <c:pt idx="11700">
                  <c:v>5.7609250395374345E-2</c:v>
                </c:pt>
                <c:pt idx="11701">
                  <c:v>5.760757018551621E-2</c:v>
                </c:pt>
                <c:pt idx="11702">
                  <c:v>5.7606835093703235E-2</c:v>
                </c:pt>
                <c:pt idx="11703">
                  <c:v>5.7606730080587032E-2</c:v>
                </c:pt>
                <c:pt idx="11704">
                  <c:v>5.760662506747094E-2</c:v>
                </c:pt>
                <c:pt idx="11705">
                  <c:v>5.7606520054354737E-2</c:v>
                </c:pt>
                <c:pt idx="11706">
                  <c:v>5.7599799214921976E-2</c:v>
                </c:pt>
                <c:pt idx="11707">
                  <c:v>5.7482604577311691E-2</c:v>
                </c:pt>
                <c:pt idx="11708">
                  <c:v>5.7477773973969359E-2</c:v>
                </c:pt>
                <c:pt idx="11709">
                  <c:v>5.7477143895272476E-2</c:v>
                </c:pt>
                <c:pt idx="11710">
                  <c:v>5.7476828855924089E-2</c:v>
                </c:pt>
                <c:pt idx="11711">
                  <c:v>5.7476618829691795E-2</c:v>
                </c:pt>
                <c:pt idx="11712">
                  <c:v>5.7476513816575703E-2</c:v>
                </c:pt>
                <c:pt idx="11713">
                  <c:v>5.74764088034595E-2</c:v>
                </c:pt>
                <c:pt idx="11714">
                  <c:v>5.7368665346301806E-2</c:v>
                </c:pt>
                <c:pt idx="11715">
                  <c:v>5.7314268552142167E-2</c:v>
                </c:pt>
                <c:pt idx="11716">
                  <c:v>5.7311643224238762E-2</c:v>
                </c:pt>
                <c:pt idx="11717">
                  <c:v>5.7310383066844994E-2</c:v>
                </c:pt>
                <c:pt idx="11718">
                  <c:v>5.7310173040612811E-2</c:v>
                </c:pt>
                <c:pt idx="11719">
                  <c:v>5.7310068027496608E-2</c:v>
                </c:pt>
                <c:pt idx="11720">
                  <c:v>5.7309858001264313E-2</c:v>
                </c:pt>
                <c:pt idx="11721">
                  <c:v>5.7309752988148221E-2</c:v>
                </c:pt>
                <c:pt idx="11722">
                  <c:v>5.6969405478744295E-2</c:v>
                </c:pt>
                <c:pt idx="11723">
                  <c:v>5.6938111570135064E-2</c:v>
                </c:pt>
                <c:pt idx="11724">
                  <c:v>5.6935171202883272E-2</c:v>
                </c:pt>
                <c:pt idx="11725">
                  <c:v>5.6934331097954094E-2</c:v>
                </c:pt>
                <c:pt idx="11726">
                  <c:v>5.6933806032373413E-2</c:v>
                </c:pt>
                <c:pt idx="11727">
                  <c:v>5.6933490993025027E-2</c:v>
                </c:pt>
                <c:pt idx="11728">
                  <c:v>5.6933385979908935E-2</c:v>
                </c:pt>
                <c:pt idx="11729">
                  <c:v>5.6933280966792732E-2</c:v>
                </c:pt>
                <c:pt idx="11730">
                  <c:v>5.693317595367664E-2</c:v>
                </c:pt>
                <c:pt idx="11731">
                  <c:v>5.6524044853202171E-2</c:v>
                </c:pt>
                <c:pt idx="11732">
                  <c:v>5.6509238003826678E-2</c:v>
                </c:pt>
                <c:pt idx="11733">
                  <c:v>5.6507557793968433E-2</c:v>
                </c:pt>
                <c:pt idx="11734">
                  <c:v>5.6507032728387752E-2</c:v>
                </c:pt>
                <c:pt idx="11735">
                  <c:v>5.6506822702155457E-2</c:v>
                </c:pt>
                <c:pt idx="11736">
                  <c:v>5.6506717689039365E-2</c:v>
                </c:pt>
                <c:pt idx="11737">
                  <c:v>5.6506612675923273E-2</c:v>
                </c:pt>
                <c:pt idx="11738">
                  <c:v>5.6506507662807071E-2</c:v>
                </c:pt>
                <c:pt idx="11739">
                  <c:v>5.6506402649690979E-2</c:v>
                </c:pt>
                <c:pt idx="11740">
                  <c:v>5.650409236113596E-2</c:v>
                </c:pt>
                <c:pt idx="11741">
                  <c:v>5.6207745347393923E-2</c:v>
                </c:pt>
                <c:pt idx="11742">
                  <c:v>5.6198399180057534E-2</c:v>
                </c:pt>
                <c:pt idx="11743">
                  <c:v>5.6197139022663878E-2</c:v>
                </c:pt>
                <c:pt idx="11744">
                  <c:v>5.6196613957083197E-2</c:v>
                </c:pt>
                <c:pt idx="11745">
                  <c:v>5.6196403930851013E-2</c:v>
                </c:pt>
                <c:pt idx="11746">
                  <c:v>5.619629891773481E-2</c:v>
                </c:pt>
                <c:pt idx="11747">
                  <c:v>5.6196088891502516E-2</c:v>
                </c:pt>
                <c:pt idx="11748">
                  <c:v>5.6195983878386424E-2</c:v>
                </c:pt>
                <c:pt idx="11749">
                  <c:v>5.6191048261927889E-2</c:v>
                </c:pt>
                <c:pt idx="11750">
                  <c:v>5.6043189794405368E-2</c:v>
                </c:pt>
                <c:pt idx="11751">
                  <c:v>5.6035943889391815E-2</c:v>
                </c:pt>
                <c:pt idx="11752">
                  <c:v>5.6034158666417477E-2</c:v>
                </c:pt>
                <c:pt idx="11753">
                  <c:v>5.603384362706898E-2</c:v>
                </c:pt>
                <c:pt idx="11754">
                  <c:v>5.6033528587720594E-2</c:v>
                </c:pt>
                <c:pt idx="11755">
                  <c:v>5.6033318561488299E-2</c:v>
                </c:pt>
                <c:pt idx="11756">
                  <c:v>5.6033213548372207E-2</c:v>
                </c:pt>
                <c:pt idx="11757">
                  <c:v>5.6005070033247173E-2</c:v>
                </c:pt>
                <c:pt idx="11758">
                  <c:v>5.5924104920704543E-2</c:v>
                </c:pt>
                <c:pt idx="11759">
                  <c:v>5.5919799382942892E-2</c:v>
                </c:pt>
                <c:pt idx="11760">
                  <c:v>5.5919379330478414E-2</c:v>
                </c:pt>
                <c:pt idx="11761">
                  <c:v>5.5918854264897733E-2</c:v>
                </c:pt>
                <c:pt idx="11762">
                  <c:v>5.591874925178153E-2</c:v>
                </c:pt>
                <c:pt idx="11763">
                  <c:v>5.5918434212433143E-2</c:v>
                </c:pt>
                <c:pt idx="11764">
                  <c:v>5.5918329199316941E-2</c:v>
                </c:pt>
                <c:pt idx="11765">
                  <c:v>5.5727625380409984E-2</c:v>
                </c:pt>
                <c:pt idx="11766">
                  <c:v>5.5685725147070819E-2</c:v>
                </c:pt>
                <c:pt idx="11767">
                  <c:v>5.5683204832283506E-2</c:v>
                </c:pt>
                <c:pt idx="11768">
                  <c:v>5.5682574753586733E-2</c:v>
                </c:pt>
                <c:pt idx="11769">
                  <c:v>5.568246974047053E-2</c:v>
                </c:pt>
                <c:pt idx="11770">
                  <c:v>5.5682154701122144E-2</c:v>
                </c:pt>
                <c:pt idx="11771">
                  <c:v>5.5682049688006052E-2</c:v>
                </c:pt>
                <c:pt idx="11772">
                  <c:v>5.5681944674889849E-2</c:v>
                </c:pt>
                <c:pt idx="11773">
                  <c:v>5.5681734648657666E-2</c:v>
                </c:pt>
                <c:pt idx="11774">
                  <c:v>5.5277119112177142E-2</c:v>
                </c:pt>
                <c:pt idx="11775">
                  <c:v>5.5255591423368777E-2</c:v>
                </c:pt>
                <c:pt idx="11776">
                  <c:v>5.525380620039444E-2</c:v>
                </c:pt>
                <c:pt idx="11777">
                  <c:v>5.5253176121697556E-2</c:v>
                </c:pt>
                <c:pt idx="11778">
                  <c:v>5.5252756069233078E-2</c:v>
                </c:pt>
                <c:pt idx="11779">
                  <c:v>5.5252546043000783E-2</c:v>
                </c:pt>
                <c:pt idx="11780">
                  <c:v>5.525244102988458E-2</c:v>
                </c:pt>
                <c:pt idx="11781">
                  <c:v>5.5252336016768488E-2</c:v>
                </c:pt>
                <c:pt idx="11782">
                  <c:v>5.5252231003652397E-2</c:v>
                </c:pt>
                <c:pt idx="11783">
                  <c:v>5.4896551579292296E-2</c:v>
                </c:pt>
                <c:pt idx="11784">
                  <c:v>5.4883214913542755E-2</c:v>
                </c:pt>
                <c:pt idx="11785">
                  <c:v>5.488111465121992E-2</c:v>
                </c:pt>
                <c:pt idx="11786">
                  <c:v>5.4880694598755331E-2</c:v>
                </c:pt>
                <c:pt idx="11787">
                  <c:v>5.4880484572523147E-2</c:v>
                </c:pt>
                <c:pt idx="11788">
                  <c:v>5.4880064520058558E-2</c:v>
                </c:pt>
                <c:pt idx="11789">
                  <c:v>5.4879854493826263E-2</c:v>
                </c:pt>
                <c:pt idx="11790">
                  <c:v>5.4879749480710172E-2</c:v>
                </c:pt>
                <c:pt idx="11791">
                  <c:v>5.4879644467593969E-2</c:v>
                </c:pt>
                <c:pt idx="11792">
                  <c:v>5.4876599087225975E-2</c:v>
                </c:pt>
                <c:pt idx="11793">
                  <c:v>5.4645675244838099E-2</c:v>
                </c:pt>
                <c:pt idx="11794">
                  <c:v>5.4637904274243865E-2</c:v>
                </c:pt>
                <c:pt idx="11795">
                  <c:v>5.4636854143082503E-2</c:v>
                </c:pt>
                <c:pt idx="11796">
                  <c:v>5.4636224064385619E-2</c:v>
                </c:pt>
                <c:pt idx="11797">
                  <c:v>5.4636014038153324E-2</c:v>
                </c:pt>
                <c:pt idx="11798">
                  <c:v>5.4635909025037233E-2</c:v>
                </c:pt>
                <c:pt idx="11799">
                  <c:v>5.4628978159372066E-2</c:v>
                </c:pt>
                <c:pt idx="11800">
                  <c:v>5.4500547118335074E-2</c:v>
                </c:pt>
                <c:pt idx="11801">
                  <c:v>5.449655661992181E-2</c:v>
                </c:pt>
                <c:pt idx="11802">
                  <c:v>5.4495401475644356E-2</c:v>
                </c:pt>
                <c:pt idx="11803">
                  <c:v>5.4494981423179767E-2</c:v>
                </c:pt>
                <c:pt idx="11804">
                  <c:v>5.4494771396947472E-2</c:v>
                </c:pt>
                <c:pt idx="11805">
                  <c:v>5.4397424238287417E-2</c:v>
                </c:pt>
                <c:pt idx="11806">
                  <c:v>5.4340402116224262E-2</c:v>
                </c:pt>
                <c:pt idx="11807">
                  <c:v>5.4337461748972471E-2</c:v>
                </c:pt>
                <c:pt idx="11808">
                  <c:v>5.4336411617811109E-2</c:v>
                </c:pt>
                <c:pt idx="11809">
                  <c:v>5.4336096578462612E-2</c:v>
                </c:pt>
                <c:pt idx="11810">
                  <c:v>5.433599156534652E-2</c:v>
                </c:pt>
                <c:pt idx="11811">
                  <c:v>5.4335886552230428E-2</c:v>
                </c:pt>
                <c:pt idx="11812">
                  <c:v>5.4335781539114225E-2</c:v>
                </c:pt>
                <c:pt idx="11813">
                  <c:v>5.4335676525998133E-2</c:v>
                </c:pt>
                <c:pt idx="11814">
                  <c:v>5.4335571512881931E-2</c:v>
                </c:pt>
                <c:pt idx="11815">
                  <c:v>5.3972856209740572E-2</c:v>
                </c:pt>
                <c:pt idx="11816">
                  <c:v>5.3943557550338084E-2</c:v>
                </c:pt>
                <c:pt idx="11817">
                  <c:v>5.3943452537221881E-2</c:v>
                </c:pt>
                <c:pt idx="11818">
                  <c:v>5.3940407156853887E-2</c:v>
                </c:pt>
                <c:pt idx="11819">
                  <c:v>5.3939987104389298E-2</c:v>
                </c:pt>
                <c:pt idx="11820">
                  <c:v>5.3939777078157114E-2</c:v>
                </c:pt>
                <c:pt idx="11821">
                  <c:v>5.3939672065040911E-2</c:v>
                </c:pt>
                <c:pt idx="11822">
                  <c:v>5.3939462038808617E-2</c:v>
                </c:pt>
                <c:pt idx="11823">
                  <c:v>5.3939252012576322E-2</c:v>
                </c:pt>
                <c:pt idx="11824">
                  <c:v>5.3939252012576322E-2</c:v>
                </c:pt>
                <c:pt idx="11825">
                  <c:v>5.393914699946023E-2</c:v>
                </c:pt>
                <c:pt idx="11826">
                  <c:v>5.3522454954623822E-2</c:v>
                </c:pt>
                <c:pt idx="11827">
                  <c:v>5.3506702987203059E-2</c:v>
                </c:pt>
                <c:pt idx="11828">
                  <c:v>5.3504707737996426E-2</c:v>
                </c:pt>
                <c:pt idx="11829">
                  <c:v>5.3504707737996426E-2</c:v>
                </c:pt>
                <c:pt idx="11830">
                  <c:v>5.3504602724880335E-2</c:v>
                </c:pt>
                <c:pt idx="11831">
                  <c:v>5.3504497711764243E-2</c:v>
                </c:pt>
                <c:pt idx="11832">
                  <c:v>5.350439269864804E-2</c:v>
                </c:pt>
                <c:pt idx="11833">
                  <c:v>5.3501662357628432E-2</c:v>
                </c:pt>
                <c:pt idx="11834">
                  <c:v>5.3203215081563671E-2</c:v>
                </c:pt>
                <c:pt idx="11835">
                  <c:v>5.3192818783066032E-2</c:v>
                </c:pt>
                <c:pt idx="11836">
                  <c:v>5.3191453612556172E-2</c:v>
                </c:pt>
                <c:pt idx="11837">
                  <c:v>5.319134859944008E-2</c:v>
                </c:pt>
                <c:pt idx="11838">
                  <c:v>5.3191033560091694E-2</c:v>
                </c:pt>
                <c:pt idx="11839">
                  <c:v>5.3190928546975491E-2</c:v>
                </c:pt>
                <c:pt idx="11840">
                  <c:v>5.3190823533859399E-2</c:v>
                </c:pt>
                <c:pt idx="11841">
                  <c:v>5.3185782904284773E-2</c:v>
                </c:pt>
                <c:pt idx="11842">
                  <c:v>5.3038554515459024E-2</c:v>
                </c:pt>
                <c:pt idx="11843">
                  <c:v>5.3031728662909949E-2</c:v>
                </c:pt>
                <c:pt idx="11844">
                  <c:v>5.3030258479284109E-2</c:v>
                </c:pt>
                <c:pt idx="11845">
                  <c:v>5.302983842681952E-2</c:v>
                </c:pt>
                <c:pt idx="11846">
                  <c:v>5.3029628400587225E-2</c:v>
                </c:pt>
                <c:pt idx="11847">
                  <c:v>5.3029523387471134E-2</c:v>
                </c:pt>
                <c:pt idx="11848">
                  <c:v>5.3005475383875456E-2</c:v>
                </c:pt>
                <c:pt idx="11849">
                  <c:v>5.2925035336913617E-2</c:v>
                </c:pt>
                <c:pt idx="11850">
                  <c:v>5.2919049589293721E-2</c:v>
                </c:pt>
                <c:pt idx="11851">
                  <c:v>5.2918734549945334E-2</c:v>
                </c:pt>
                <c:pt idx="11852">
                  <c:v>5.2918419510596837E-2</c:v>
                </c:pt>
                <c:pt idx="11853">
                  <c:v>5.2918314497480745E-2</c:v>
                </c:pt>
                <c:pt idx="11854">
                  <c:v>5.2917999458132359E-2</c:v>
                </c:pt>
                <c:pt idx="11855">
                  <c:v>5.2917789431900064E-2</c:v>
                </c:pt>
                <c:pt idx="11856">
                  <c:v>5.2917684418783861E-2</c:v>
                </c:pt>
                <c:pt idx="11857">
                  <c:v>5.2755544167466528E-2</c:v>
                </c:pt>
                <c:pt idx="11858">
                  <c:v>5.2709233383249621E-2</c:v>
                </c:pt>
                <c:pt idx="11859">
                  <c:v>5.270639802911381E-2</c:v>
                </c:pt>
                <c:pt idx="11860">
                  <c:v>5.270545291106854E-2</c:v>
                </c:pt>
                <c:pt idx="11861">
                  <c:v>5.2705347897952448E-2</c:v>
                </c:pt>
                <c:pt idx="11862">
                  <c:v>5.2705242884836356E-2</c:v>
                </c:pt>
                <c:pt idx="11863">
                  <c:v>5.2705137871720154E-2</c:v>
                </c:pt>
                <c:pt idx="11864">
                  <c:v>5.2291071154787261E-2</c:v>
                </c:pt>
                <c:pt idx="11865">
                  <c:v>5.2266288059378607E-2</c:v>
                </c:pt>
                <c:pt idx="11866">
                  <c:v>5.2263872757707386E-2</c:v>
                </c:pt>
                <c:pt idx="11867">
                  <c:v>5.2263137665894521E-2</c:v>
                </c:pt>
                <c:pt idx="11868">
                  <c:v>5.2262822626546024E-2</c:v>
                </c:pt>
                <c:pt idx="11869">
                  <c:v>5.2262612600313729E-2</c:v>
                </c:pt>
                <c:pt idx="11870">
                  <c:v>5.1885195460913081E-2</c:v>
                </c:pt>
                <c:pt idx="11871">
                  <c:v>5.1870913677118269E-2</c:v>
                </c:pt>
                <c:pt idx="11872">
                  <c:v>5.1869443493492318E-2</c:v>
                </c:pt>
                <c:pt idx="11873">
                  <c:v>5.1868918427911637E-2</c:v>
                </c:pt>
                <c:pt idx="11874">
                  <c:v>5.1868708401679342E-2</c:v>
                </c:pt>
                <c:pt idx="11875">
                  <c:v>5.1868393362330956E-2</c:v>
                </c:pt>
                <c:pt idx="11876">
                  <c:v>5.1868288349214864E-2</c:v>
                </c:pt>
                <c:pt idx="11877">
                  <c:v>5.1865452995079053E-2</c:v>
                </c:pt>
                <c:pt idx="11878">
                  <c:v>5.1632638916600637E-2</c:v>
                </c:pt>
                <c:pt idx="11879">
                  <c:v>5.1623607788612746E-2</c:v>
                </c:pt>
                <c:pt idx="11880">
                  <c:v>5.1622557657451384E-2</c:v>
                </c:pt>
                <c:pt idx="11881">
                  <c:v>5.1621927578754612E-2</c:v>
                </c:pt>
                <c:pt idx="11882">
                  <c:v>5.1621717552522317E-2</c:v>
                </c:pt>
                <c:pt idx="11883">
                  <c:v>5.1621507526290022E-2</c:v>
                </c:pt>
                <c:pt idx="11884">
                  <c:v>5.1621297500057728E-2</c:v>
                </c:pt>
                <c:pt idx="11885">
                  <c:v>5.1621192486941636E-2</c:v>
                </c:pt>
                <c:pt idx="11886">
                  <c:v>5.1614366634392672E-2</c:v>
                </c:pt>
                <c:pt idx="11887">
                  <c:v>5.1482890212987575E-2</c:v>
                </c:pt>
                <c:pt idx="11888">
                  <c:v>5.1477744570296857E-2</c:v>
                </c:pt>
                <c:pt idx="11889">
                  <c:v>5.147595934732252E-2</c:v>
                </c:pt>
                <c:pt idx="11890">
                  <c:v>5.1475644307974022E-2</c:v>
                </c:pt>
                <c:pt idx="11891">
                  <c:v>5.1475434281741839E-2</c:v>
                </c:pt>
                <c:pt idx="11892">
                  <c:v>5.1475329268625636E-2</c:v>
                </c:pt>
                <c:pt idx="11893">
                  <c:v>5.1475224255509544E-2</c:v>
                </c:pt>
                <c:pt idx="11894">
                  <c:v>5.1475014229277249E-2</c:v>
                </c:pt>
                <c:pt idx="11895">
                  <c:v>5.1474909216161047E-2</c:v>
                </c:pt>
                <c:pt idx="11896">
                  <c:v>5.1474804203044955E-2</c:v>
                </c:pt>
                <c:pt idx="11897">
                  <c:v>5.1390268644553649E-2</c:v>
                </c:pt>
                <c:pt idx="11898">
                  <c:v>5.1328310906032182E-2</c:v>
                </c:pt>
                <c:pt idx="11899">
                  <c:v>5.1324215394502826E-2</c:v>
                </c:pt>
                <c:pt idx="11900">
                  <c:v>5.1322850223992966E-2</c:v>
                </c:pt>
                <c:pt idx="11901">
                  <c:v>5.1322325158412285E-2</c:v>
                </c:pt>
                <c:pt idx="11902">
                  <c:v>5.1322220145296193E-2</c:v>
                </c:pt>
                <c:pt idx="11903">
                  <c:v>5.1322010119063899E-2</c:v>
                </c:pt>
                <c:pt idx="11904">
                  <c:v>5.1020832501979529E-2</c:v>
                </c:pt>
                <c:pt idx="11905">
                  <c:v>5.0991743868809225E-2</c:v>
                </c:pt>
                <c:pt idx="11906">
                  <c:v>5.0988803501557323E-2</c:v>
                </c:pt>
                <c:pt idx="11907">
                  <c:v>5.0987858383512052E-2</c:v>
                </c:pt>
                <c:pt idx="11908">
                  <c:v>5.0987438331047574E-2</c:v>
                </c:pt>
                <c:pt idx="11909">
                  <c:v>5.0987018278582985E-2</c:v>
                </c:pt>
                <c:pt idx="11910">
                  <c:v>5.098680825235069E-2</c:v>
                </c:pt>
                <c:pt idx="11911">
                  <c:v>5.0553104082699973E-2</c:v>
                </c:pt>
                <c:pt idx="11912">
                  <c:v>5.0535671905420965E-2</c:v>
                </c:pt>
                <c:pt idx="11913">
                  <c:v>5.0533676656214332E-2</c:v>
                </c:pt>
                <c:pt idx="11914">
                  <c:v>5.0532731538169062E-2</c:v>
                </c:pt>
                <c:pt idx="11915">
                  <c:v>5.0532206472588381E-2</c:v>
                </c:pt>
                <c:pt idx="11916">
                  <c:v>5.0531996446356198E-2</c:v>
                </c:pt>
                <c:pt idx="11917">
                  <c:v>5.0531891433239995E-2</c:v>
                </c:pt>
                <c:pt idx="11918">
                  <c:v>5.0530001197149566E-2</c:v>
                </c:pt>
                <c:pt idx="11919">
                  <c:v>5.0230818829271828E-2</c:v>
                </c:pt>
                <c:pt idx="11920">
                  <c:v>5.0220947596354759E-2</c:v>
                </c:pt>
                <c:pt idx="11921">
                  <c:v>5.0219897465193397E-2</c:v>
                </c:pt>
                <c:pt idx="11922">
                  <c:v>5.0219477412728808E-2</c:v>
                </c:pt>
                <c:pt idx="11923">
                  <c:v>5.0219267386496624E-2</c:v>
                </c:pt>
                <c:pt idx="11924">
                  <c:v>5.021905736026433E-2</c:v>
                </c:pt>
                <c:pt idx="11925">
                  <c:v>5.0218952347148127E-2</c:v>
                </c:pt>
                <c:pt idx="11926">
                  <c:v>5.021527688808336E-2</c:v>
                </c:pt>
                <c:pt idx="11927">
                  <c:v>5.0058282279456745E-2</c:v>
                </c:pt>
                <c:pt idx="11928">
                  <c:v>5.0050721335094805E-2</c:v>
                </c:pt>
                <c:pt idx="11929">
                  <c:v>5.0049146138352651E-2</c:v>
                </c:pt>
                <c:pt idx="11930">
                  <c:v>5.0048726085888173E-2</c:v>
                </c:pt>
                <c:pt idx="11931">
                  <c:v>5.0048516059655879E-2</c:v>
                </c:pt>
                <c:pt idx="11932">
                  <c:v>5.0048411046539676E-2</c:v>
                </c:pt>
                <c:pt idx="11933">
                  <c:v>5.0020792596995323E-2</c:v>
                </c:pt>
                <c:pt idx="11934">
                  <c:v>4.9935941999155742E-2</c:v>
                </c:pt>
                <c:pt idx="11935">
                  <c:v>4.9931531448277888E-2</c:v>
                </c:pt>
                <c:pt idx="11936">
                  <c:v>4.9930376304000323E-2</c:v>
                </c:pt>
                <c:pt idx="11937">
                  <c:v>4.9930061264651937E-2</c:v>
                </c:pt>
                <c:pt idx="11938">
                  <c:v>4.9929956251535845E-2</c:v>
                </c:pt>
                <c:pt idx="11939">
                  <c:v>4.9781782744664826E-2</c:v>
                </c:pt>
                <c:pt idx="11940">
                  <c:v>4.9740197550674048E-2</c:v>
                </c:pt>
                <c:pt idx="11941">
                  <c:v>4.9736627104725373E-2</c:v>
                </c:pt>
                <c:pt idx="11942">
                  <c:v>4.9734841881751035E-2</c:v>
                </c:pt>
                <c:pt idx="11943">
                  <c:v>4.9734631855518741E-2</c:v>
                </c:pt>
                <c:pt idx="11944">
                  <c:v>4.9734526842402649E-2</c:v>
                </c:pt>
                <c:pt idx="11945">
                  <c:v>4.9734421829286446E-2</c:v>
                </c:pt>
                <c:pt idx="11946">
                  <c:v>4.9377167208184303E-2</c:v>
                </c:pt>
                <c:pt idx="11947">
                  <c:v>4.9354379361982281E-2</c:v>
                </c:pt>
                <c:pt idx="11948">
                  <c:v>4.935290917835633E-2</c:v>
                </c:pt>
                <c:pt idx="11949">
                  <c:v>4.9351859047194968E-2</c:v>
                </c:pt>
                <c:pt idx="11950">
                  <c:v>4.9351754034078876E-2</c:v>
                </c:pt>
                <c:pt idx="11951">
                  <c:v>4.9351649020962673E-2</c:v>
                </c:pt>
                <c:pt idx="11952">
                  <c:v>4.8959950097767213E-2</c:v>
                </c:pt>
                <c:pt idx="11953">
                  <c:v>4.8947663563179034E-2</c:v>
                </c:pt>
                <c:pt idx="11954">
                  <c:v>4.8947453536946739E-2</c:v>
                </c:pt>
                <c:pt idx="11955">
                  <c:v>4.8945773327088604E-2</c:v>
                </c:pt>
                <c:pt idx="11956">
                  <c:v>4.8945458287740107E-2</c:v>
                </c:pt>
                <c:pt idx="11957">
                  <c:v>4.8945353274624015E-2</c:v>
                </c:pt>
                <c:pt idx="11958">
                  <c:v>4.8945248261507812E-2</c:v>
                </c:pt>
                <c:pt idx="11959">
                  <c:v>4.894514324839172E-2</c:v>
                </c:pt>
                <c:pt idx="11960">
                  <c:v>4.8945038235275629E-2</c:v>
                </c:pt>
                <c:pt idx="11961">
                  <c:v>4.8942202881139818E-2</c:v>
                </c:pt>
                <c:pt idx="11962">
                  <c:v>4.8705188278015954E-2</c:v>
                </c:pt>
                <c:pt idx="11963">
                  <c:v>4.8695842110679677E-2</c:v>
                </c:pt>
                <c:pt idx="11964">
                  <c:v>4.8694791979518204E-2</c:v>
                </c:pt>
                <c:pt idx="11965">
                  <c:v>4.8694371927053726E-2</c:v>
                </c:pt>
                <c:pt idx="11966">
                  <c:v>4.8694266913937523E-2</c:v>
                </c:pt>
                <c:pt idx="11967">
                  <c:v>4.8694161900821431E-2</c:v>
                </c:pt>
                <c:pt idx="11968">
                  <c:v>4.8687231035156264E-2</c:v>
                </c:pt>
                <c:pt idx="11969">
                  <c:v>4.8554284430125327E-2</c:v>
                </c:pt>
                <c:pt idx="11970">
                  <c:v>4.8548823748086112E-2</c:v>
                </c:pt>
                <c:pt idx="11971">
                  <c:v>4.854777361692475E-2</c:v>
                </c:pt>
                <c:pt idx="11972">
                  <c:v>4.8547353564460161E-2</c:v>
                </c:pt>
                <c:pt idx="11973">
                  <c:v>4.8546933511995682E-2</c:v>
                </c:pt>
                <c:pt idx="11974">
                  <c:v>4.854682849887948E-2</c:v>
                </c:pt>
                <c:pt idx="11975">
                  <c:v>4.8546618472647185E-2</c:v>
                </c:pt>
                <c:pt idx="11976">
                  <c:v>4.8546513459531093E-2</c:v>
                </c:pt>
                <c:pt idx="11977">
                  <c:v>4.8458617481323407E-2</c:v>
                </c:pt>
                <c:pt idx="11978">
                  <c:v>4.840096528056359E-2</c:v>
                </c:pt>
                <c:pt idx="11979">
                  <c:v>4.8397499847731007E-2</c:v>
                </c:pt>
                <c:pt idx="11980">
                  <c:v>4.8396029664105056E-2</c:v>
                </c:pt>
                <c:pt idx="11981">
                  <c:v>4.8395504598524375E-2</c:v>
                </c:pt>
                <c:pt idx="11982">
                  <c:v>4.8395399585408172E-2</c:v>
                </c:pt>
                <c:pt idx="11983">
                  <c:v>4.839529457229208E-2</c:v>
                </c:pt>
                <c:pt idx="11984">
                  <c:v>4.8395189559175988E-2</c:v>
                </c:pt>
                <c:pt idx="11985">
                  <c:v>4.8395084546059786E-2</c:v>
                </c:pt>
                <c:pt idx="11986">
                  <c:v>4.813055650650766E-2</c:v>
                </c:pt>
                <c:pt idx="11987">
                  <c:v>4.8099892676595313E-2</c:v>
                </c:pt>
                <c:pt idx="11988">
                  <c:v>4.8097792414272589E-2</c:v>
                </c:pt>
                <c:pt idx="11989">
                  <c:v>4.8097162335575705E-2</c:v>
                </c:pt>
                <c:pt idx="11990">
                  <c:v>4.8096847296227319E-2</c:v>
                </c:pt>
                <c:pt idx="11991">
                  <c:v>4.8096742283111116E-2</c:v>
                </c:pt>
                <c:pt idx="11992">
                  <c:v>4.8096637269995024E-2</c:v>
                </c:pt>
                <c:pt idx="11993">
                  <c:v>4.8096532256878932E-2</c:v>
                </c:pt>
                <c:pt idx="11994">
                  <c:v>4.8096427243762729E-2</c:v>
                </c:pt>
                <c:pt idx="11995">
                  <c:v>4.7731821704530941E-2</c:v>
                </c:pt>
                <c:pt idx="11996">
                  <c:v>4.7716069737110178E-2</c:v>
                </c:pt>
                <c:pt idx="11997">
                  <c:v>4.7713444409206662E-2</c:v>
                </c:pt>
                <c:pt idx="11998">
                  <c:v>4.7712919343625981E-2</c:v>
                </c:pt>
                <c:pt idx="11999">
                  <c:v>4.7712604304277595E-2</c:v>
                </c:pt>
                <c:pt idx="12000">
                  <c:v>4.7712499291161503E-2</c:v>
                </c:pt>
                <c:pt idx="12001">
                  <c:v>4.7710924094419349E-2</c:v>
                </c:pt>
                <c:pt idx="12002">
                  <c:v>4.7390844116430131E-2</c:v>
                </c:pt>
                <c:pt idx="12003">
                  <c:v>4.7380552831048584E-2</c:v>
                </c:pt>
                <c:pt idx="12004">
                  <c:v>4.7378767608074246E-2</c:v>
                </c:pt>
                <c:pt idx="12005">
                  <c:v>4.737845256872586E-2</c:v>
                </c:pt>
                <c:pt idx="12006">
                  <c:v>4.7378137529377473E-2</c:v>
                </c:pt>
                <c:pt idx="12007">
                  <c:v>4.7377927503145179E-2</c:v>
                </c:pt>
                <c:pt idx="12008">
                  <c:v>4.7377822490028976E-2</c:v>
                </c:pt>
                <c:pt idx="12009">
                  <c:v>4.7374252044080301E-2</c:v>
                </c:pt>
                <c:pt idx="12010">
                  <c:v>4.7218727619079637E-2</c:v>
                </c:pt>
                <c:pt idx="12011">
                  <c:v>4.7210431582904722E-2</c:v>
                </c:pt>
                <c:pt idx="12012">
                  <c:v>4.7209276438627157E-2</c:v>
                </c:pt>
                <c:pt idx="12013">
                  <c:v>4.7208751373046476E-2</c:v>
                </c:pt>
                <c:pt idx="12014">
                  <c:v>4.7208541346814181E-2</c:v>
                </c:pt>
                <c:pt idx="12015">
                  <c:v>4.7208331320581887E-2</c:v>
                </c:pt>
                <c:pt idx="12016">
                  <c:v>4.7208226307465795E-2</c:v>
                </c:pt>
                <c:pt idx="12017">
                  <c:v>4.7208121294349703E-2</c:v>
                </c:pt>
                <c:pt idx="12018">
                  <c:v>4.7180922897269828E-2</c:v>
                </c:pt>
                <c:pt idx="12019">
                  <c:v>4.7093656997759026E-2</c:v>
                </c:pt>
                <c:pt idx="12020">
                  <c:v>4.7089351459997375E-2</c:v>
                </c:pt>
                <c:pt idx="12021">
                  <c:v>4.7088511355068197E-2</c:v>
                </c:pt>
                <c:pt idx="12022">
                  <c:v>4.7088091302603718E-2</c:v>
                </c:pt>
                <c:pt idx="12023">
                  <c:v>4.7087986289487516E-2</c:v>
                </c:pt>
                <c:pt idx="12024">
                  <c:v>4.7087881276371424E-2</c:v>
                </c:pt>
                <c:pt idx="12025">
                  <c:v>4.7087776263255332E-2</c:v>
                </c:pt>
                <c:pt idx="12026">
                  <c:v>4.7087671250139129E-2</c:v>
                </c:pt>
                <c:pt idx="12027">
                  <c:v>4.692574102505398E-2</c:v>
                </c:pt>
                <c:pt idx="12028">
                  <c:v>4.6874074571914059E-2</c:v>
                </c:pt>
                <c:pt idx="12029">
                  <c:v>4.6870189086616887E-2</c:v>
                </c:pt>
                <c:pt idx="12030">
                  <c:v>4.6869559007920114E-2</c:v>
                </c:pt>
                <c:pt idx="12031">
                  <c:v>4.6869033942339433E-2</c:v>
                </c:pt>
                <c:pt idx="12032">
                  <c:v>4.686892892922323E-2</c:v>
                </c:pt>
                <c:pt idx="12033">
                  <c:v>4.6868718902990936E-2</c:v>
                </c:pt>
                <c:pt idx="12034">
                  <c:v>4.6868613889874844E-2</c:v>
                </c:pt>
                <c:pt idx="12035">
                  <c:v>4.6561240498938283E-2</c:v>
                </c:pt>
                <c:pt idx="12036">
                  <c:v>4.6532466905116476E-2</c:v>
                </c:pt>
                <c:pt idx="12037">
                  <c:v>4.6531416773955114E-2</c:v>
                </c:pt>
                <c:pt idx="12038">
                  <c:v>4.6530996721490525E-2</c:v>
                </c:pt>
                <c:pt idx="12039">
                  <c:v>4.6530786695258231E-2</c:v>
                </c:pt>
                <c:pt idx="12040">
                  <c:v>4.6530681682142139E-2</c:v>
                </c:pt>
                <c:pt idx="12041">
                  <c:v>4.6208816481178472E-2</c:v>
                </c:pt>
                <c:pt idx="12042">
                  <c:v>4.6193904618686887E-2</c:v>
                </c:pt>
                <c:pt idx="12043">
                  <c:v>4.6192854487525525E-2</c:v>
                </c:pt>
                <c:pt idx="12044">
                  <c:v>4.6192644461293231E-2</c:v>
                </c:pt>
                <c:pt idx="12045">
                  <c:v>4.6192434435060936E-2</c:v>
                </c:pt>
                <c:pt idx="12046">
                  <c:v>4.6192329421944844E-2</c:v>
                </c:pt>
                <c:pt idx="12047">
                  <c:v>4.6192224408828642E-2</c:v>
                </c:pt>
                <c:pt idx="12048">
                  <c:v>4.6190334172738212E-2</c:v>
                </c:pt>
                <c:pt idx="12049">
                  <c:v>4.5940823008793763E-2</c:v>
                </c:pt>
                <c:pt idx="12050">
                  <c:v>4.5931476841457486E-2</c:v>
                </c:pt>
                <c:pt idx="12051">
                  <c:v>4.5930426710296124E-2</c:v>
                </c:pt>
                <c:pt idx="12052">
                  <c:v>4.5930111670947738E-2</c:v>
                </c:pt>
                <c:pt idx="12053">
                  <c:v>4.592979663159924E-2</c:v>
                </c:pt>
                <c:pt idx="12054">
                  <c:v>4.5929691618483148E-2</c:v>
                </c:pt>
                <c:pt idx="12055">
                  <c:v>4.5929586605367057E-2</c:v>
                </c:pt>
                <c:pt idx="12056">
                  <c:v>4.5923915897095546E-2</c:v>
                </c:pt>
                <c:pt idx="12057">
                  <c:v>4.578718881988364E-2</c:v>
                </c:pt>
                <c:pt idx="12058">
                  <c:v>4.578109805914754E-2</c:v>
                </c:pt>
                <c:pt idx="12059">
                  <c:v>4.5780152941102381E-2</c:v>
                </c:pt>
                <c:pt idx="12060">
                  <c:v>4.5780047927986178E-2</c:v>
                </c:pt>
                <c:pt idx="12061">
                  <c:v>4.5779837901753884E-2</c:v>
                </c:pt>
                <c:pt idx="12062">
                  <c:v>4.5686901293971571E-2</c:v>
                </c:pt>
                <c:pt idx="12063">
                  <c:v>4.5621688148849815E-2</c:v>
                </c:pt>
                <c:pt idx="12064">
                  <c:v>4.5618852794714004E-2</c:v>
                </c:pt>
                <c:pt idx="12065">
                  <c:v>4.5618222716017232E-2</c:v>
                </c:pt>
                <c:pt idx="12066">
                  <c:v>4.561811770290114E-2</c:v>
                </c:pt>
                <c:pt idx="12067">
                  <c:v>4.5618012689784937E-2</c:v>
                </c:pt>
                <c:pt idx="12068">
                  <c:v>4.5617907676668845E-2</c:v>
                </c:pt>
                <c:pt idx="12069">
                  <c:v>4.5617802663552642E-2</c:v>
                </c:pt>
                <c:pt idx="12070">
                  <c:v>4.5617697650436551E-2</c:v>
                </c:pt>
                <c:pt idx="12071">
                  <c:v>4.5617592637320348E-2</c:v>
                </c:pt>
                <c:pt idx="12072">
                  <c:v>4.5336262499186097E-2</c:v>
                </c:pt>
                <c:pt idx="12073">
                  <c:v>4.5304233498764002E-2</c:v>
                </c:pt>
                <c:pt idx="12074">
                  <c:v>4.5301398144628302E-2</c:v>
                </c:pt>
                <c:pt idx="12075">
                  <c:v>4.5301293131512099E-2</c:v>
                </c:pt>
                <c:pt idx="12076">
                  <c:v>4.5300978092163713E-2</c:v>
                </c:pt>
                <c:pt idx="12077">
                  <c:v>4.5300873079047621E-2</c:v>
                </c:pt>
                <c:pt idx="12078">
                  <c:v>4.5300768065931418E-2</c:v>
                </c:pt>
                <c:pt idx="12079">
                  <c:v>4.5300768065931418E-2</c:v>
                </c:pt>
                <c:pt idx="12080">
                  <c:v>4.5300663052815326E-2</c:v>
                </c:pt>
                <c:pt idx="12081">
                  <c:v>4.5300558039699124E-2</c:v>
                </c:pt>
                <c:pt idx="12082">
                  <c:v>4.5300453026583032E-2</c:v>
                </c:pt>
                <c:pt idx="12083">
                  <c:v>4.4988039006071845E-2</c:v>
                </c:pt>
                <c:pt idx="12084">
                  <c:v>4.4970396802560653E-2</c:v>
                </c:pt>
                <c:pt idx="12085">
                  <c:v>4.4967666461541045E-2</c:v>
                </c:pt>
                <c:pt idx="12086">
                  <c:v>4.4966931369728069E-2</c:v>
                </c:pt>
                <c:pt idx="12087">
                  <c:v>4.496651131726348E-2</c:v>
                </c:pt>
                <c:pt idx="12088">
                  <c:v>4.4966406304147388E-2</c:v>
                </c:pt>
                <c:pt idx="12089">
                  <c:v>4.4964726094289142E-2</c:v>
                </c:pt>
                <c:pt idx="12090">
                  <c:v>4.4701668238362968E-2</c:v>
                </c:pt>
                <c:pt idx="12091">
                  <c:v>4.4690641861168445E-2</c:v>
                </c:pt>
                <c:pt idx="12092">
                  <c:v>4.4689486716890992E-2</c:v>
                </c:pt>
                <c:pt idx="12093">
                  <c:v>4.4689276690658697E-2</c:v>
                </c:pt>
                <c:pt idx="12094">
                  <c:v>4.4689066664426402E-2</c:v>
                </c:pt>
                <c:pt idx="12095">
                  <c:v>4.4688856638194108E-2</c:v>
                </c:pt>
                <c:pt idx="12096">
                  <c:v>4.4688751625078016E-2</c:v>
                </c:pt>
                <c:pt idx="12097">
                  <c:v>4.4686441336522886E-2</c:v>
                </c:pt>
                <c:pt idx="12098">
                  <c:v>4.4523565993392578E-2</c:v>
                </c:pt>
                <c:pt idx="12099">
                  <c:v>4.4516530114611319E-2</c:v>
                </c:pt>
                <c:pt idx="12100">
                  <c:v>4.4514849904753073E-2</c:v>
                </c:pt>
                <c:pt idx="12101">
                  <c:v>4.4514534865404687E-2</c:v>
                </c:pt>
                <c:pt idx="12102">
                  <c:v>4.4514324839172392E-2</c:v>
                </c:pt>
                <c:pt idx="12103">
                  <c:v>4.4514324839172392E-2</c:v>
                </c:pt>
                <c:pt idx="12104">
                  <c:v>4.4490906914273598E-2</c:v>
                </c:pt>
                <c:pt idx="12105">
                  <c:v>4.4398915424536556E-2</c:v>
                </c:pt>
                <c:pt idx="12106">
                  <c:v>4.4398810411420353E-2</c:v>
                </c:pt>
                <c:pt idx="12107">
                  <c:v>4.4393559755613432E-2</c:v>
                </c:pt>
                <c:pt idx="12108">
                  <c:v>4.4393244716265046E-2</c:v>
                </c:pt>
                <c:pt idx="12109">
                  <c:v>4.4392719650684365E-2</c:v>
                </c:pt>
                <c:pt idx="12110">
                  <c:v>4.4392614637568273E-2</c:v>
                </c:pt>
                <c:pt idx="12111">
                  <c:v>4.4392404611335978E-2</c:v>
                </c:pt>
                <c:pt idx="12112">
                  <c:v>4.423099945183151E-2</c:v>
                </c:pt>
                <c:pt idx="12113">
                  <c:v>4.4183218483988651E-2</c:v>
                </c:pt>
                <c:pt idx="12114">
                  <c:v>4.4178912946227E-2</c:v>
                </c:pt>
                <c:pt idx="12115">
                  <c:v>4.4177862815065638E-2</c:v>
                </c:pt>
                <c:pt idx="12116">
                  <c:v>4.4177547775717141E-2</c:v>
                </c:pt>
                <c:pt idx="12117">
                  <c:v>4.4177442762601049E-2</c:v>
                </c:pt>
                <c:pt idx="12118">
                  <c:v>4.4177337749484957E-2</c:v>
                </c:pt>
                <c:pt idx="12119">
                  <c:v>4.4177232736368754E-2</c:v>
                </c:pt>
                <c:pt idx="12120">
                  <c:v>4.3857887850192512E-2</c:v>
                </c:pt>
                <c:pt idx="12121">
                  <c:v>4.383079446622884E-2</c:v>
                </c:pt>
                <c:pt idx="12122">
                  <c:v>4.3828379164557618E-2</c:v>
                </c:pt>
                <c:pt idx="12123">
                  <c:v>4.3827644072744643E-2</c:v>
                </c:pt>
                <c:pt idx="12124">
                  <c:v>4.3827539059628551E-2</c:v>
                </c:pt>
                <c:pt idx="12125">
                  <c:v>4.3827434046512459E-2</c:v>
                </c:pt>
                <c:pt idx="12126">
                  <c:v>4.3827329033396256E-2</c:v>
                </c:pt>
                <c:pt idx="12127">
                  <c:v>4.3827224020280164E-2</c:v>
                </c:pt>
                <c:pt idx="12128">
                  <c:v>4.382701399404787E-2</c:v>
                </c:pt>
                <c:pt idx="12129">
                  <c:v>4.3560280679056818E-2</c:v>
                </c:pt>
                <c:pt idx="12130">
                  <c:v>4.354526380344903E-2</c:v>
                </c:pt>
                <c:pt idx="12131">
                  <c:v>4.3543793619823079E-2</c:v>
                </c:pt>
                <c:pt idx="12132">
                  <c:v>4.3543163541126306E-2</c:v>
                </c:pt>
                <c:pt idx="12133">
                  <c:v>4.3542953514894012E-2</c:v>
                </c:pt>
                <c:pt idx="12134">
                  <c:v>4.3542743488661717E-2</c:v>
                </c:pt>
                <c:pt idx="12135">
                  <c:v>4.3540433200106698E-2</c:v>
                </c:pt>
                <c:pt idx="12136">
                  <c:v>4.3331247072759371E-2</c:v>
                </c:pt>
                <c:pt idx="12137">
                  <c:v>4.3320745761145529E-2</c:v>
                </c:pt>
                <c:pt idx="12138">
                  <c:v>4.3319380590635781E-2</c:v>
                </c:pt>
                <c:pt idx="12139">
                  <c:v>4.3318960538171192E-2</c:v>
                </c:pt>
                <c:pt idx="12140">
                  <c:v>4.33188555250551E-2</c:v>
                </c:pt>
                <c:pt idx="12141">
                  <c:v>4.3318645498822805E-2</c:v>
                </c:pt>
                <c:pt idx="12142">
                  <c:v>4.3318435472590511E-2</c:v>
                </c:pt>
                <c:pt idx="12143">
                  <c:v>4.3314234947944952E-2</c:v>
                </c:pt>
                <c:pt idx="12144">
                  <c:v>4.3176667765803978E-2</c:v>
                </c:pt>
                <c:pt idx="12145">
                  <c:v>4.3168791782093541E-2</c:v>
                </c:pt>
                <c:pt idx="12146">
                  <c:v>4.3167531624699884E-2</c:v>
                </c:pt>
                <c:pt idx="12147">
                  <c:v>4.3167321598467701E-2</c:v>
                </c:pt>
                <c:pt idx="12148">
                  <c:v>4.3167216585351498E-2</c:v>
                </c:pt>
                <c:pt idx="12149">
                  <c:v>4.3167111572235406E-2</c:v>
                </c:pt>
                <c:pt idx="12150">
                  <c:v>4.3167006559119203E-2</c:v>
                </c:pt>
                <c:pt idx="12151">
                  <c:v>4.3096647771306618E-2</c:v>
                </c:pt>
                <c:pt idx="12152">
                  <c:v>4.3096542758190526E-2</c:v>
                </c:pt>
                <c:pt idx="12153">
                  <c:v>4.3029859429442707E-2</c:v>
                </c:pt>
                <c:pt idx="12154">
                  <c:v>4.3026393996610124E-2</c:v>
                </c:pt>
                <c:pt idx="12155">
                  <c:v>4.3025658904797259E-2</c:v>
                </c:pt>
                <c:pt idx="12156">
                  <c:v>4.3025448878564965E-2</c:v>
                </c:pt>
                <c:pt idx="12157">
                  <c:v>4.3025133839216467E-2</c:v>
                </c:pt>
                <c:pt idx="12158">
                  <c:v>4.3025028826100375E-2</c:v>
                </c:pt>
                <c:pt idx="12159">
                  <c:v>4.2740023228901247E-2</c:v>
                </c:pt>
                <c:pt idx="12160">
                  <c:v>4.2739918215785155E-2</c:v>
                </c:pt>
                <c:pt idx="12161">
                  <c:v>4.2706419031737108E-2</c:v>
                </c:pt>
                <c:pt idx="12162">
                  <c:v>4.2704318769414273E-2</c:v>
                </c:pt>
                <c:pt idx="12163">
                  <c:v>4.2703583677601298E-2</c:v>
                </c:pt>
                <c:pt idx="12164">
                  <c:v>4.270316362513682E-2</c:v>
                </c:pt>
                <c:pt idx="12165">
                  <c:v>4.2703058612020617E-2</c:v>
                </c:pt>
                <c:pt idx="12166">
                  <c:v>4.2702953598904525E-2</c:v>
                </c:pt>
                <c:pt idx="12167">
                  <c:v>4.2702848585788322E-2</c:v>
                </c:pt>
                <c:pt idx="12168">
                  <c:v>4.2380878371708675E-2</c:v>
                </c:pt>
                <c:pt idx="12169">
                  <c:v>4.2362921128848985E-2</c:v>
                </c:pt>
                <c:pt idx="12170">
                  <c:v>4.2360505827177763E-2</c:v>
                </c:pt>
                <c:pt idx="12171">
                  <c:v>4.2360400814061672E-2</c:v>
                </c:pt>
                <c:pt idx="12172">
                  <c:v>4.2359770735364899E-2</c:v>
                </c:pt>
                <c:pt idx="12173">
                  <c:v>4.235935068290031E-2</c:v>
                </c:pt>
                <c:pt idx="12174">
                  <c:v>4.2359245669784107E-2</c:v>
                </c:pt>
                <c:pt idx="12175">
                  <c:v>4.2357460446809769E-2</c:v>
                </c:pt>
                <c:pt idx="12176">
                  <c:v>4.2131052168415839E-2</c:v>
                </c:pt>
                <c:pt idx="12177">
                  <c:v>4.2120235817453611E-2</c:v>
                </c:pt>
                <c:pt idx="12178">
                  <c:v>4.2118135555130887E-2</c:v>
                </c:pt>
                <c:pt idx="12179">
                  <c:v>4.2117715502666297E-2</c:v>
                </c:pt>
                <c:pt idx="12180">
                  <c:v>4.2117505476434003E-2</c:v>
                </c:pt>
                <c:pt idx="12181">
                  <c:v>4.2117400463317911E-2</c:v>
                </c:pt>
                <c:pt idx="12182">
                  <c:v>4.2117295450201708E-2</c:v>
                </c:pt>
                <c:pt idx="12183">
                  <c:v>4.2114460096066009E-2</c:v>
                </c:pt>
                <c:pt idx="12184">
                  <c:v>4.1975527743415175E-2</c:v>
                </c:pt>
                <c:pt idx="12185">
                  <c:v>4.1968386851517714E-2</c:v>
                </c:pt>
                <c:pt idx="12186">
                  <c:v>4.1967861785937033E-2</c:v>
                </c:pt>
                <c:pt idx="12187">
                  <c:v>4.1967441733472555E-2</c:v>
                </c:pt>
                <c:pt idx="12188">
                  <c:v>4.1967336720356352E-2</c:v>
                </c:pt>
                <c:pt idx="12189">
                  <c:v>4.196723170724026E-2</c:v>
                </c:pt>
                <c:pt idx="12190">
                  <c:v>4.1946754149593257E-2</c:v>
                </c:pt>
                <c:pt idx="12191">
                  <c:v>4.1846781663029686E-2</c:v>
                </c:pt>
                <c:pt idx="12192">
                  <c:v>4.1842266099035741E-2</c:v>
                </c:pt>
                <c:pt idx="12193">
                  <c:v>4.1841636020338968E-2</c:v>
                </c:pt>
                <c:pt idx="12194">
                  <c:v>4.1841320980990471E-2</c:v>
                </c:pt>
                <c:pt idx="12195">
                  <c:v>4.1841215967874379E-2</c:v>
                </c:pt>
                <c:pt idx="12196">
                  <c:v>4.1841110954758287E-2</c:v>
                </c:pt>
                <c:pt idx="12197">
                  <c:v>4.1841005941642084E-2</c:v>
                </c:pt>
                <c:pt idx="12198">
                  <c:v>4.1707009205449785E-2</c:v>
                </c:pt>
                <c:pt idx="12199">
                  <c:v>4.1659753303187608E-2</c:v>
                </c:pt>
                <c:pt idx="12200">
                  <c:v>4.1655972831006638E-2</c:v>
                </c:pt>
                <c:pt idx="12201">
                  <c:v>4.1655447765425957E-2</c:v>
                </c:pt>
                <c:pt idx="12202">
                  <c:v>4.165513272607746E-2</c:v>
                </c:pt>
                <c:pt idx="12203">
                  <c:v>4.1655027712961368E-2</c:v>
                </c:pt>
                <c:pt idx="12204">
                  <c:v>4.1654922699845165E-2</c:v>
                </c:pt>
                <c:pt idx="12205">
                  <c:v>4.1337258023527168E-2</c:v>
                </c:pt>
                <c:pt idx="12206">
                  <c:v>4.1307329285427796E-2</c:v>
                </c:pt>
                <c:pt idx="12207">
                  <c:v>4.1307224272311593E-2</c:v>
                </c:pt>
                <c:pt idx="12208">
                  <c:v>4.130375883947901E-2</c:v>
                </c:pt>
                <c:pt idx="12209">
                  <c:v>4.1302708708317648E-2</c:v>
                </c:pt>
                <c:pt idx="12210">
                  <c:v>4.1302393668969262E-2</c:v>
                </c:pt>
                <c:pt idx="12211">
                  <c:v>4.1302078629620875E-2</c:v>
                </c:pt>
                <c:pt idx="12212">
                  <c:v>4.1301973616504672E-2</c:v>
                </c:pt>
                <c:pt idx="12213">
                  <c:v>4.1301868603388581E-2</c:v>
                </c:pt>
                <c:pt idx="12214">
                  <c:v>4.1301763590272378E-2</c:v>
                </c:pt>
                <c:pt idx="12215">
                  <c:v>4.1301658577156286E-2</c:v>
                </c:pt>
                <c:pt idx="12216">
                  <c:v>4.1301553564040194E-2</c:v>
                </c:pt>
                <c:pt idx="12217">
                  <c:v>4.1024949016132073E-2</c:v>
                </c:pt>
                <c:pt idx="12218">
                  <c:v>4.100867198313074E-2</c:v>
                </c:pt>
                <c:pt idx="12219">
                  <c:v>4.1006991773272494E-2</c:v>
                </c:pt>
                <c:pt idx="12220">
                  <c:v>4.1006571720807905E-2</c:v>
                </c:pt>
                <c:pt idx="12221">
                  <c:v>4.1006046655227224E-2</c:v>
                </c:pt>
                <c:pt idx="12222">
                  <c:v>4.1005941642111132E-2</c:v>
                </c:pt>
                <c:pt idx="12223">
                  <c:v>4.1002581222394641E-2</c:v>
                </c:pt>
                <c:pt idx="12224">
                  <c:v>4.0836135433315657E-2</c:v>
                </c:pt>
                <c:pt idx="12225">
                  <c:v>4.0827209318443858E-2</c:v>
                </c:pt>
                <c:pt idx="12226">
                  <c:v>4.0825739134817907E-2</c:v>
                </c:pt>
                <c:pt idx="12227">
                  <c:v>4.0825214069237226E-2</c:v>
                </c:pt>
                <c:pt idx="12228">
                  <c:v>4.0825004043004931E-2</c:v>
                </c:pt>
                <c:pt idx="12229">
                  <c:v>4.0824899029888839E-2</c:v>
                </c:pt>
                <c:pt idx="12230">
                  <c:v>4.0824794016772747E-2</c:v>
                </c:pt>
                <c:pt idx="12231">
                  <c:v>4.0824689003656545E-2</c:v>
                </c:pt>
                <c:pt idx="12232">
                  <c:v>4.0824583990540453E-2</c:v>
                </c:pt>
                <c:pt idx="12233">
                  <c:v>4.0819018295385145E-2</c:v>
                </c:pt>
                <c:pt idx="12234">
                  <c:v>4.0697623133129301E-2</c:v>
                </c:pt>
                <c:pt idx="12235">
                  <c:v>4.0691742398625608E-2</c:v>
                </c:pt>
                <c:pt idx="12236">
                  <c:v>4.0691322346161019E-2</c:v>
                </c:pt>
                <c:pt idx="12237">
                  <c:v>4.0690902293696429E-2</c:v>
                </c:pt>
                <c:pt idx="12238">
                  <c:v>4.0690587254348043E-2</c:v>
                </c:pt>
                <c:pt idx="12239">
                  <c:v>4.0623903925600335E-2</c:v>
                </c:pt>
                <c:pt idx="12240">
                  <c:v>4.0560370990336714E-2</c:v>
                </c:pt>
                <c:pt idx="12241">
                  <c:v>4.0556800544388039E-2</c:v>
                </c:pt>
                <c:pt idx="12242">
                  <c:v>4.0556170465691155E-2</c:v>
                </c:pt>
                <c:pt idx="12243">
                  <c:v>4.0555750413226566E-2</c:v>
                </c:pt>
                <c:pt idx="12244">
                  <c:v>4.0555540386994382E-2</c:v>
                </c:pt>
                <c:pt idx="12245">
                  <c:v>4.0555330360762087E-2</c:v>
                </c:pt>
                <c:pt idx="12246">
                  <c:v>4.03333326332459E-2</c:v>
                </c:pt>
                <c:pt idx="12247">
                  <c:v>4.0297523160642723E-2</c:v>
                </c:pt>
                <c:pt idx="12248">
                  <c:v>4.0295422898319999E-2</c:v>
                </c:pt>
                <c:pt idx="12249">
                  <c:v>4.0294792819623226E-2</c:v>
                </c:pt>
                <c:pt idx="12250">
                  <c:v>4.0294687806507024E-2</c:v>
                </c:pt>
                <c:pt idx="12251">
                  <c:v>4.0294582793390932E-2</c:v>
                </c:pt>
                <c:pt idx="12252">
                  <c:v>4.0294477780274729E-2</c:v>
                </c:pt>
                <c:pt idx="12253">
                  <c:v>3.9970827356336835E-2</c:v>
                </c:pt>
                <c:pt idx="12254">
                  <c:v>3.9951609956083489E-2</c:v>
                </c:pt>
                <c:pt idx="12255">
                  <c:v>3.9949509693760765E-2</c:v>
                </c:pt>
                <c:pt idx="12256">
                  <c:v>3.9949089641296176E-2</c:v>
                </c:pt>
                <c:pt idx="12257">
                  <c:v>3.994877460194779E-2</c:v>
                </c:pt>
                <c:pt idx="12258">
                  <c:v>3.9948459562599403E-2</c:v>
                </c:pt>
                <c:pt idx="12259">
                  <c:v>3.99483545494832E-2</c:v>
                </c:pt>
                <c:pt idx="12260">
                  <c:v>3.9948249536367109E-2</c:v>
                </c:pt>
                <c:pt idx="12261">
                  <c:v>3.9947619457670225E-2</c:v>
                </c:pt>
                <c:pt idx="12262">
                  <c:v>3.9734862884374222E-2</c:v>
                </c:pt>
                <c:pt idx="12263">
                  <c:v>3.9722786376018338E-2</c:v>
                </c:pt>
                <c:pt idx="12264">
                  <c:v>3.9721001153044E-2</c:v>
                </c:pt>
                <c:pt idx="12265">
                  <c:v>3.9720581100579411E-2</c:v>
                </c:pt>
                <c:pt idx="12266">
                  <c:v>3.9720476087463319E-2</c:v>
                </c:pt>
                <c:pt idx="12267">
                  <c:v>3.9720371074347227E-2</c:v>
                </c:pt>
                <c:pt idx="12268">
                  <c:v>3.9720266061231024E-2</c:v>
                </c:pt>
                <c:pt idx="12269">
                  <c:v>3.9717955772676006E-2</c:v>
                </c:pt>
                <c:pt idx="12270">
                  <c:v>3.9602336331807875E-2</c:v>
                </c:pt>
                <c:pt idx="12271">
                  <c:v>3.9593515230052279E-2</c:v>
                </c:pt>
                <c:pt idx="12272">
                  <c:v>3.9592045046426327E-2</c:v>
                </c:pt>
                <c:pt idx="12273">
                  <c:v>3.959173000707783E-2</c:v>
                </c:pt>
                <c:pt idx="12274">
                  <c:v>3.9591624993961738E-2</c:v>
                </c:pt>
                <c:pt idx="12275">
                  <c:v>3.9591519980845646E-2</c:v>
                </c:pt>
                <c:pt idx="12276">
                  <c:v>3.9591414967729444E-2</c:v>
                </c:pt>
                <c:pt idx="12277">
                  <c:v>3.9591204941497149E-2</c:v>
                </c:pt>
                <c:pt idx="12278">
                  <c:v>3.957135746254703E-2</c:v>
                </c:pt>
                <c:pt idx="12279">
                  <c:v>3.9489342218843149E-2</c:v>
                </c:pt>
                <c:pt idx="12280">
                  <c:v>3.948325145810716E-2</c:v>
                </c:pt>
                <c:pt idx="12281">
                  <c:v>3.9482411353177982E-2</c:v>
                </c:pt>
                <c:pt idx="12282">
                  <c:v>3.948230634006189E-2</c:v>
                </c:pt>
                <c:pt idx="12283">
                  <c:v>3.9481991300713504E-2</c:v>
                </c:pt>
                <c:pt idx="12284">
                  <c:v>3.9481886287597301E-2</c:v>
                </c:pt>
                <c:pt idx="12285">
                  <c:v>3.9364796663103219E-2</c:v>
                </c:pt>
                <c:pt idx="12286">
                  <c:v>3.9318170839537814E-2</c:v>
                </c:pt>
                <c:pt idx="12287">
                  <c:v>3.9314915432937525E-2</c:v>
                </c:pt>
                <c:pt idx="12288">
                  <c:v>3.9313865301776163E-2</c:v>
                </c:pt>
                <c:pt idx="12289">
                  <c:v>3.9313550262427777E-2</c:v>
                </c:pt>
                <c:pt idx="12290">
                  <c:v>3.931323522307939E-2</c:v>
                </c:pt>
                <c:pt idx="12291">
                  <c:v>3.9313130209963187E-2</c:v>
                </c:pt>
                <c:pt idx="12292">
                  <c:v>3.9313025196847096E-2</c:v>
                </c:pt>
                <c:pt idx="12293">
                  <c:v>3.9052487655708235E-2</c:v>
                </c:pt>
                <c:pt idx="12294">
                  <c:v>3.902150878644739E-2</c:v>
                </c:pt>
                <c:pt idx="12295">
                  <c:v>3.9019303511008574E-2</c:v>
                </c:pt>
                <c:pt idx="12296">
                  <c:v>3.9018883458543985E-2</c:v>
                </c:pt>
                <c:pt idx="12297">
                  <c:v>3.9018568419195598E-2</c:v>
                </c:pt>
                <c:pt idx="12298">
                  <c:v>3.9018358392963304E-2</c:v>
                </c:pt>
                <c:pt idx="12299">
                  <c:v>3.9018253379847101E-2</c:v>
                </c:pt>
                <c:pt idx="12300">
                  <c:v>3.8749839854997914E-2</c:v>
                </c:pt>
                <c:pt idx="12301">
                  <c:v>3.8731882612138224E-2</c:v>
                </c:pt>
                <c:pt idx="12302">
                  <c:v>3.873072746786077E-2</c:v>
                </c:pt>
                <c:pt idx="12303">
                  <c:v>3.8730412428512273E-2</c:v>
                </c:pt>
                <c:pt idx="12304">
                  <c:v>3.8729887362931592E-2</c:v>
                </c:pt>
                <c:pt idx="12305">
                  <c:v>3.8726211903866825E-2</c:v>
                </c:pt>
                <c:pt idx="12306">
                  <c:v>3.856827217719494E-2</c:v>
                </c:pt>
                <c:pt idx="12307">
                  <c:v>3.8558610970510165E-2</c:v>
                </c:pt>
                <c:pt idx="12308">
                  <c:v>3.8557140786884325E-2</c:v>
                </c:pt>
                <c:pt idx="12309">
                  <c:v>3.8556615721303644E-2</c:v>
                </c:pt>
                <c:pt idx="12310">
                  <c:v>3.8556195668839055E-2</c:v>
                </c:pt>
                <c:pt idx="12311">
                  <c:v>3.8552100157309699E-2</c:v>
                </c:pt>
                <c:pt idx="12312">
                  <c:v>3.8457168300320754E-2</c:v>
                </c:pt>
                <c:pt idx="12313">
                  <c:v>3.8449922395307201E-2</c:v>
                </c:pt>
                <c:pt idx="12314">
                  <c:v>3.8449187303494226E-2</c:v>
                </c:pt>
                <c:pt idx="12315">
                  <c:v>3.8448977277261931E-2</c:v>
                </c:pt>
                <c:pt idx="12316">
                  <c:v>3.8448872264145839E-2</c:v>
                </c:pt>
                <c:pt idx="12317">
                  <c:v>3.8448767251029636E-2</c:v>
                </c:pt>
                <c:pt idx="12318">
                  <c:v>3.8448662237913545E-2</c:v>
                </c:pt>
                <c:pt idx="12319">
                  <c:v>3.8448557224797342E-2</c:v>
                </c:pt>
                <c:pt idx="12320">
                  <c:v>3.8379038541913935E-2</c:v>
                </c:pt>
                <c:pt idx="12321">
                  <c:v>3.8319601118179669E-2</c:v>
                </c:pt>
                <c:pt idx="12322">
                  <c:v>3.8315610619766405E-2</c:v>
                </c:pt>
                <c:pt idx="12323">
                  <c:v>3.8314665501721135E-2</c:v>
                </c:pt>
                <c:pt idx="12324">
                  <c:v>3.8314560488605043E-2</c:v>
                </c:pt>
                <c:pt idx="12325">
                  <c:v>3.831445547548884E-2</c:v>
                </c:pt>
                <c:pt idx="12326">
                  <c:v>3.8314245449256656E-2</c:v>
                </c:pt>
                <c:pt idx="12327">
                  <c:v>3.8109154833438685E-2</c:v>
                </c:pt>
                <c:pt idx="12328">
                  <c:v>3.8073660400184006E-2</c:v>
                </c:pt>
                <c:pt idx="12329">
                  <c:v>3.8071455124745079E-2</c:v>
                </c:pt>
                <c:pt idx="12330">
                  <c:v>3.8071245098512785E-2</c:v>
                </c:pt>
                <c:pt idx="12331">
                  <c:v>3.807103507228049E-2</c:v>
                </c:pt>
                <c:pt idx="12332">
                  <c:v>3.8070930059164398E-2</c:v>
                </c:pt>
                <c:pt idx="12333">
                  <c:v>3.7817743436155182E-2</c:v>
                </c:pt>
                <c:pt idx="12334">
                  <c:v>3.7798526035901836E-2</c:v>
                </c:pt>
                <c:pt idx="12335">
                  <c:v>3.7796110734230726E-2</c:v>
                </c:pt>
                <c:pt idx="12336">
                  <c:v>3.7795690681766136E-2</c:v>
                </c:pt>
                <c:pt idx="12337">
                  <c:v>3.779537564241775E-2</c:v>
                </c:pt>
                <c:pt idx="12338">
                  <c:v>3.7795165616185455E-2</c:v>
                </c:pt>
                <c:pt idx="12339">
                  <c:v>3.7795060603069364E-2</c:v>
                </c:pt>
                <c:pt idx="12340">
                  <c:v>3.7794955589953161E-2</c:v>
                </c:pt>
                <c:pt idx="12341">
                  <c:v>3.7793380393211118E-2</c:v>
                </c:pt>
                <c:pt idx="12342">
                  <c:v>3.7580728833031207E-2</c:v>
                </c:pt>
                <c:pt idx="12343">
                  <c:v>3.7565816970539623E-2</c:v>
                </c:pt>
                <c:pt idx="12344">
                  <c:v>3.7564346786913672E-2</c:v>
                </c:pt>
                <c:pt idx="12345">
                  <c:v>3.7564031747565285E-2</c:v>
                </c:pt>
                <c:pt idx="12346">
                  <c:v>3.7563716708216899E-2</c:v>
                </c:pt>
                <c:pt idx="12347">
                  <c:v>3.7563506681984604E-2</c:v>
                </c:pt>
                <c:pt idx="12348">
                  <c:v>3.7563401668868401E-2</c:v>
                </c:pt>
                <c:pt idx="12349">
                  <c:v>3.7561196393429586E-2</c:v>
                </c:pt>
                <c:pt idx="12350">
                  <c:v>3.7456498316639775E-2</c:v>
                </c:pt>
                <c:pt idx="12351">
                  <c:v>3.7447887241116362E-2</c:v>
                </c:pt>
                <c:pt idx="12352">
                  <c:v>3.7446732096838908E-2</c:v>
                </c:pt>
                <c:pt idx="12353">
                  <c:v>3.7446207031258227E-2</c:v>
                </c:pt>
                <c:pt idx="12354">
                  <c:v>3.7446102018142025E-2</c:v>
                </c:pt>
                <c:pt idx="12355">
                  <c:v>3.7428564827747035E-2</c:v>
                </c:pt>
                <c:pt idx="12356">
                  <c:v>3.7428459814630832E-2</c:v>
                </c:pt>
                <c:pt idx="12357">
                  <c:v>3.7365031892483414E-2</c:v>
                </c:pt>
                <c:pt idx="12358">
                  <c:v>3.7359466197327995E-2</c:v>
                </c:pt>
                <c:pt idx="12359">
                  <c:v>3.7358521079282836E-2</c:v>
                </c:pt>
                <c:pt idx="12360">
                  <c:v>3.7358311053050541E-2</c:v>
                </c:pt>
                <c:pt idx="12361">
                  <c:v>3.7358206039934339E-2</c:v>
                </c:pt>
                <c:pt idx="12362">
                  <c:v>3.7247312189292447E-2</c:v>
                </c:pt>
                <c:pt idx="12363">
                  <c:v>3.7202681614933675E-2</c:v>
                </c:pt>
                <c:pt idx="12364">
                  <c:v>3.719869111652041E-2</c:v>
                </c:pt>
                <c:pt idx="12365">
                  <c:v>3.7198061037823638E-2</c:v>
                </c:pt>
                <c:pt idx="12366">
                  <c:v>3.7197851011591343E-2</c:v>
                </c:pt>
                <c:pt idx="12367">
                  <c:v>3.7197640985359048E-2</c:v>
                </c:pt>
                <c:pt idx="12368">
                  <c:v>3.7197535972242957E-2</c:v>
                </c:pt>
                <c:pt idx="12369">
                  <c:v>3.7197430959126754E-2</c:v>
                </c:pt>
                <c:pt idx="12370">
                  <c:v>3.6971757772545799E-2</c:v>
                </c:pt>
                <c:pt idx="12371">
                  <c:v>3.6945189454162808E-2</c:v>
                </c:pt>
                <c:pt idx="12372">
                  <c:v>3.6942879165607789E-2</c:v>
                </c:pt>
                <c:pt idx="12373">
                  <c:v>3.6942774152491697E-2</c:v>
                </c:pt>
                <c:pt idx="12374">
                  <c:v>3.6942354100027108E-2</c:v>
                </c:pt>
                <c:pt idx="12375">
                  <c:v>3.6942144073794814E-2</c:v>
                </c:pt>
                <c:pt idx="12376">
                  <c:v>3.6941934047562519E-2</c:v>
                </c:pt>
                <c:pt idx="12377">
                  <c:v>3.6736213353047775E-2</c:v>
                </c:pt>
                <c:pt idx="12378">
                  <c:v>3.6718676162652675E-2</c:v>
                </c:pt>
                <c:pt idx="12379">
                  <c:v>3.6716575900329951E-2</c:v>
                </c:pt>
                <c:pt idx="12380">
                  <c:v>3.6716365874097656E-2</c:v>
                </c:pt>
                <c:pt idx="12381">
                  <c:v>3.6716260860981564E-2</c:v>
                </c:pt>
                <c:pt idx="12382">
                  <c:v>3.6716155847865362E-2</c:v>
                </c:pt>
                <c:pt idx="12383">
                  <c:v>3.671605083474927E-2</c:v>
                </c:pt>
                <c:pt idx="12384">
                  <c:v>3.6715840808516975E-2</c:v>
                </c:pt>
                <c:pt idx="12385">
                  <c:v>3.6715735795400883E-2</c:v>
                </c:pt>
                <c:pt idx="12386">
                  <c:v>3.6713425506845754E-2</c:v>
                </c:pt>
                <c:pt idx="12387">
                  <c:v>3.6557481029380612E-2</c:v>
                </c:pt>
                <c:pt idx="12388">
                  <c:v>3.6548344888276518E-2</c:v>
                </c:pt>
                <c:pt idx="12389">
                  <c:v>3.6547609796463543E-2</c:v>
                </c:pt>
                <c:pt idx="12390">
                  <c:v>3.6547189743999065E-2</c:v>
                </c:pt>
                <c:pt idx="12391">
                  <c:v>3.6547084730882862E-2</c:v>
                </c:pt>
                <c:pt idx="12392">
                  <c:v>3.654697971776677E-2</c:v>
                </c:pt>
                <c:pt idx="12393">
                  <c:v>3.6543094232469597E-2</c:v>
                </c:pt>
                <c:pt idx="12394">
                  <c:v>3.6450997729616463E-2</c:v>
                </c:pt>
                <c:pt idx="12395">
                  <c:v>3.6445011981996567E-2</c:v>
                </c:pt>
                <c:pt idx="12396">
                  <c:v>3.6444381903299683E-2</c:v>
                </c:pt>
                <c:pt idx="12397">
                  <c:v>3.6443961850835205E-2</c:v>
                </c:pt>
                <c:pt idx="12398">
                  <c:v>3.6443646811486707E-2</c:v>
                </c:pt>
                <c:pt idx="12399">
                  <c:v>3.6443646811486707E-2</c:v>
                </c:pt>
                <c:pt idx="12400">
                  <c:v>3.6443436785254524E-2</c:v>
                </c:pt>
                <c:pt idx="12401">
                  <c:v>3.6443331772138321E-2</c:v>
                </c:pt>
                <c:pt idx="12402">
                  <c:v>3.6385259518913915E-2</c:v>
                </c:pt>
                <c:pt idx="12403">
                  <c:v>3.6337688577303351E-2</c:v>
                </c:pt>
                <c:pt idx="12404">
                  <c:v>3.6333698078890087E-2</c:v>
                </c:pt>
                <c:pt idx="12405">
                  <c:v>3.6333068000193203E-2</c:v>
                </c:pt>
                <c:pt idx="12406">
                  <c:v>3.6332542934612522E-2</c:v>
                </c:pt>
                <c:pt idx="12407">
                  <c:v>3.633243792149643E-2</c:v>
                </c:pt>
                <c:pt idx="12408">
                  <c:v>3.6332332908380227E-2</c:v>
                </c:pt>
                <c:pt idx="12409">
                  <c:v>3.6332227895264135E-2</c:v>
                </c:pt>
                <c:pt idx="12410">
                  <c:v>3.6332122882147933E-2</c:v>
                </c:pt>
                <c:pt idx="12411">
                  <c:v>3.6331912855915749E-2</c:v>
                </c:pt>
                <c:pt idx="12412">
                  <c:v>3.6130392686046453E-2</c:v>
                </c:pt>
                <c:pt idx="12413">
                  <c:v>3.6095738357720841E-2</c:v>
                </c:pt>
                <c:pt idx="12414">
                  <c:v>3.6092377938004461E-2</c:v>
                </c:pt>
                <c:pt idx="12415">
                  <c:v>3.609185287242378E-2</c:v>
                </c:pt>
                <c:pt idx="12416">
                  <c:v>3.6091537833075393E-2</c:v>
                </c:pt>
                <c:pt idx="12417">
                  <c:v>3.6091327806843099E-2</c:v>
                </c:pt>
                <c:pt idx="12418">
                  <c:v>3.5860613990687407E-2</c:v>
                </c:pt>
                <c:pt idx="12419">
                  <c:v>3.5840136433040515E-2</c:v>
                </c:pt>
                <c:pt idx="12420">
                  <c:v>3.5837721131369293E-2</c:v>
                </c:pt>
                <c:pt idx="12421">
                  <c:v>3.5836776013324023E-2</c:v>
                </c:pt>
                <c:pt idx="12422">
                  <c:v>3.583656598709184E-2</c:v>
                </c:pt>
                <c:pt idx="12423">
                  <c:v>3.5836355960859545E-2</c:v>
                </c:pt>
                <c:pt idx="12424">
                  <c:v>3.5836250947743342E-2</c:v>
                </c:pt>
                <c:pt idx="12425">
                  <c:v>3.583614593462725E-2</c:v>
                </c:pt>
                <c:pt idx="12426">
                  <c:v>3.5836040921511048E-2</c:v>
                </c:pt>
                <c:pt idx="12427">
                  <c:v>3.5835410842814275E-2</c:v>
                </c:pt>
                <c:pt idx="12428">
                  <c:v>3.5664764529089732E-2</c:v>
                </c:pt>
                <c:pt idx="12429">
                  <c:v>3.5650272719062626E-2</c:v>
                </c:pt>
                <c:pt idx="12430">
                  <c:v>3.5648907548552766E-2</c:v>
                </c:pt>
                <c:pt idx="12431">
                  <c:v>3.564859250920438E-2</c:v>
                </c:pt>
                <c:pt idx="12432">
                  <c:v>3.5648487496088288E-2</c:v>
                </c:pt>
                <c:pt idx="12433">
                  <c:v>3.5648382482972085E-2</c:v>
                </c:pt>
                <c:pt idx="12434">
                  <c:v>3.5648277469855993E-2</c:v>
                </c:pt>
                <c:pt idx="12435">
                  <c:v>3.5648172456739902E-2</c:v>
                </c:pt>
                <c:pt idx="12436">
                  <c:v>3.5648067443623699E-2</c:v>
                </c:pt>
                <c:pt idx="12437">
                  <c:v>3.564481203702341E-2</c:v>
                </c:pt>
                <c:pt idx="12438">
                  <c:v>3.5544104458646864E-2</c:v>
                </c:pt>
                <c:pt idx="12439">
                  <c:v>3.5535388370007359E-2</c:v>
                </c:pt>
                <c:pt idx="12440">
                  <c:v>3.5534233225729905E-2</c:v>
                </c:pt>
                <c:pt idx="12441">
                  <c:v>3.5533813173265316E-2</c:v>
                </c:pt>
                <c:pt idx="12442">
                  <c:v>3.5533393120800838E-2</c:v>
                </c:pt>
                <c:pt idx="12443">
                  <c:v>3.5533183094568543E-2</c:v>
                </c:pt>
                <c:pt idx="12444">
                  <c:v>3.5533078081452341E-2</c:v>
                </c:pt>
                <c:pt idx="12445">
                  <c:v>3.5532973068336249E-2</c:v>
                </c:pt>
                <c:pt idx="12446">
                  <c:v>3.5518061205844664E-2</c:v>
                </c:pt>
                <c:pt idx="12447">
                  <c:v>3.5456838559136061E-2</c:v>
                </c:pt>
                <c:pt idx="12448">
                  <c:v>3.545064278528387E-2</c:v>
                </c:pt>
                <c:pt idx="12449">
                  <c:v>3.5449592654122508E-2</c:v>
                </c:pt>
                <c:pt idx="12450">
                  <c:v>3.5449067588541827E-2</c:v>
                </c:pt>
                <c:pt idx="12451">
                  <c:v>3.5448962575425624E-2</c:v>
                </c:pt>
                <c:pt idx="12452">
                  <c:v>3.5448857562309533E-2</c:v>
                </c:pt>
                <c:pt idx="12453">
                  <c:v>3.5448752549193441E-2</c:v>
                </c:pt>
                <c:pt idx="12454">
                  <c:v>3.5341639170732408E-2</c:v>
                </c:pt>
                <c:pt idx="12455">
                  <c:v>3.5306564789942319E-2</c:v>
                </c:pt>
                <c:pt idx="12456">
                  <c:v>3.5302154239064465E-2</c:v>
                </c:pt>
                <c:pt idx="12457">
                  <c:v>3.5301734186599876E-2</c:v>
                </c:pt>
                <c:pt idx="12458">
                  <c:v>3.5301629173483784E-2</c:v>
                </c:pt>
                <c:pt idx="12459">
                  <c:v>3.5301524160367581E-2</c:v>
                </c:pt>
                <c:pt idx="12460">
                  <c:v>3.5301419147251489E-2</c:v>
                </c:pt>
                <c:pt idx="12461">
                  <c:v>3.5075430921322037E-2</c:v>
                </c:pt>
                <c:pt idx="12462">
                  <c:v>3.5048862602939157E-2</c:v>
                </c:pt>
                <c:pt idx="12463">
                  <c:v>3.5046447301267936E-2</c:v>
                </c:pt>
                <c:pt idx="12464">
                  <c:v>3.504571220945496E-2</c:v>
                </c:pt>
                <c:pt idx="12465">
                  <c:v>3.5045502183222665E-2</c:v>
                </c:pt>
                <c:pt idx="12466">
                  <c:v>3.5045397170106574E-2</c:v>
                </c:pt>
                <c:pt idx="12467">
                  <c:v>3.5045292156990371E-2</c:v>
                </c:pt>
                <c:pt idx="12468">
                  <c:v>3.5044977117641984E-2</c:v>
                </c:pt>
                <c:pt idx="12469">
                  <c:v>3.4855008390548003E-2</c:v>
                </c:pt>
                <c:pt idx="12470">
                  <c:v>3.4836001016526952E-2</c:v>
                </c:pt>
                <c:pt idx="12471">
                  <c:v>3.4833690727971933E-2</c:v>
                </c:pt>
                <c:pt idx="12472">
                  <c:v>3.4833375688623547E-2</c:v>
                </c:pt>
                <c:pt idx="12473">
                  <c:v>3.4833270675507344E-2</c:v>
                </c:pt>
                <c:pt idx="12474">
                  <c:v>3.4833165662391252E-2</c:v>
                </c:pt>
                <c:pt idx="12475">
                  <c:v>3.4832955636158958E-2</c:v>
                </c:pt>
                <c:pt idx="12476">
                  <c:v>3.4832850623042866E-2</c:v>
                </c:pt>
                <c:pt idx="12477">
                  <c:v>3.4832745609926663E-2</c:v>
                </c:pt>
                <c:pt idx="12478">
                  <c:v>3.4829700229558669E-2</c:v>
                </c:pt>
                <c:pt idx="12479">
                  <c:v>3.4701584227870064E-2</c:v>
                </c:pt>
                <c:pt idx="12480">
                  <c:v>3.4688352575236614E-2</c:v>
                </c:pt>
                <c:pt idx="12481">
                  <c:v>3.4686567352262276E-2</c:v>
                </c:pt>
                <c:pt idx="12482">
                  <c:v>3.4686147299797798E-2</c:v>
                </c:pt>
                <c:pt idx="12483">
                  <c:v>3.4686042286681595E-2</c:v>
                </c:pt>
                <c:pt idx="12484">
                  <c:v>3.4685937273565504E-2</c:v>
                </c:pt>
                <c:pt idx="12485">
                  <c:v>3.4685832260449301E-2</c:v>
                </c:pt>
                <c:pt idx="12486">
                  <c:v>3.4682261814500626E-2</c:v>
                </c:pt>
                <c:pt idx="12487">
                  <c:v>3.4591215442808854E-2</c:v>
                </c:pt>
                <c:pt idx="12488">
                  <c:v>3.4583864524679098E-2</c:v>
                </c:pt>
                <c:pt idx="12489">
                  <c:v>3.4582814393517736E-2</c:v>
                </c:pt>
                <c:pt idx="12490">
                  <c:v>3.4582499354169349E-2</c:v>
                </c:pt>
                <c:pt idx="12491">
                  <c:v>3.4582184314820963E-2</c:v>
                </c:pt>
                <c:pt idx="12492">
                  <c:v>3.458207930170476E-2</c:v>
                </c:pt>
                <c:pt idx="12493">
                  <c:v>3.4532093058422975E-2</c:v>
                </c:pt>
                <c:pt idx="12494">
                  <c:v>3.4493868284148688E-2</c:v>
                </c:pt>
                <c:pt idx="12495">
                  <c:v>3.4488827654574061E-2</c:v>
                </c:pt>
                <c:pt idx="12496">
                  <c:v>3.4488092562761086E-2</c:v>
                </c:pt>
                <c:pt idx="12497">
                  <c:v>3.4487882536528791E-2</c:v>
                </c:pt>
                <c:pt idx="12498">
                  <c:v>3.4487777523412699E-2</c:v>
                </c:pt>
                <c:pt idx="12499">
                  <c:v>3.4487672510296496E-2</c:v>
                </c:pt>
                <c:pt idx="12500">
                  <c:v>3.4487567497180405E-2</c:v>
                </c:pt>
                <c:pt idx="12501">
                  <c:v>3.4487567497180405E-2</c:v>
                </c:pt>
                <c:pt idx="12502">
                  <c:v>3.4297493756970221E-2</c:v>
                </c:pt>
                <c:pt idx="12503">
                  <c:v>3.4273130714026157E-2</c:v>
                </c:pt>
                <c:pt idx="12504">
                  <c:v>3.4270610399238843E-2</c:v>
                </c:pt>
                <c:pt idx="12505">
                  <c:v>3.4269980320542071E-2</c:v>
                </c:pt>
                <c:pt idx="12506">
                  <c:v>3.4269770294309776E-2</c:v>
                </c:pt>
                <c:pt idx="12507">
                  <c:v>3.4269665281193573E-2</c:v>
                </c:pt>
                <c:pt idx="12508">
                  <c:v>3.4269560268077481E-2</c:v>
                </c:pt>
                <c:pt idx="12509">
                  <c:v>3.426945525496139E-2</c:v>
                </c:pt>
                <c:pt idx="12510">
                  <c:v>3.4045567291354661E-2</c:v>
                </c:pt>
                <c:pt idx="12511">
                  <c:v>3.4028030100959561E-2</c:v>
                </c:pt>
                <c:pt idx="12512">
                  <c:v>3.4025719812404542E-2</c:v>
                </c:pt>
                <c:pt idx="12513">
                  <c:v>3.4025614799288451E-2</c:v>
                </c:pt>
                <c:pt idx="12514">
                  <c:v>3.4025299759940064E-2</c:v>
                </c:pt>
                <c:pt idx="12515">
                  <c:v>3.4024984720591567E-2</c:v>
                </c:pt>
                <c:pt idx="12516">
                  <c:v>3.4024879707475475E-2</c:v>
                </c:pt>
                <c:pt idx="12517">
                  <c:v>3.4022149366455867E-2</c:v>
                </c:pt>
                <c:pt idx="12518">
                  <c:v>3.4022044353339775E-2</c:v>
                </c:pt>
                <c:pt idx="12519">
                  <c:v>3.38754460432108E-2</c:v>
                </c:pt>
                <c:pt idx="12520">
                  <c:v>3.3861479298764374E-2</c:v>
                </c:pt>
                <c:pt idx="12521">
                  <c:v>3.385937903644165E-2</c:v>
                </c:pt>
                <c:pt idx="12522">
                  <c:v>3.3858958983977061E-2</c:v>
                </c:pt>
                <c:pt idx="12523">
                  <c:v>3.3858853970860969E-2</c:v>
                </c:pt>
                <c:pt idx="12524">
                  <c:v>3.3858748957744877E-2</c:v>
                </c:pt>
                <c:pt idx="12525">
                  <c:v>3.3858643944628675E-2</c:v>
                </c:pt>
                <c:pt idx="12526">
                  <c:v>3.3858538931512583E-2</c:v>
                </c:pt>
                <c:pt idx="12527">
                  <c:v>3.385601861672527E-2</c:v>
                </c:pt>
                <c:pt idx="12528">
                  <c:v>3.3771483058233964E-2</c:v>
                </c:pt>
                <c:pt idx="12529">
                  <c:v>3.3762871982710663E-2</c:v>
                </c:pt>
                <c:pt idx="12530">
                  <c:v>3.3761611825317006E-2</c:v>
                </c:pt>
                <c:pt idx="12531">
                  <c:v>3.3761191772852417E-2</c:v>
                </c:pt>
                <c:pt idx="12532">
                  <c:v>3.3761086759736325E-2</c:v>
                </c:pt>
                <c:pt idx="12533">
                  <c:v>3.3760981746620122E-2</c:v>
                </c:pt>
                <c:pt idx="12534">
                  <c:v>3.3760876733504031E-2</c:v>
                </c:pt>
                <c:pt idx="12535">
                  <c:v>3.3760771720387828E-2</c:v>
                </c:pt>
                <c:pt idx="12536">
                  <c:v>3.3744914739850973E-2</c:v>
                </c:pt>
                <c:pt idx="12537">
                  <c:v>3.3687682591555634E-2</c:v>
                </c:pt>
                <c:pt idx="12538">
                  <c:v>3.3680751725890579E-2</c:v>
                </c:pt>
                <c:pt idx="12539">
                  <c:v>3.3680226660309898E-2</c:v>
                </c:pt>
                <c:pt idx="12540">
                  <c:v>3.3680121647193695E-2</c:v>
                </c:pt>
                <c:pt idx="12541">
                  <c:v>3.3680016634077603E-2</c:v>
                </c:pt>
                <c:pt idx="12542">
                  <c:v>3.3679911620961511E-2</c:v>
                </c:pt>
                <c:pt idx="12543">
                  <c:v>3.3595901128050887E-2</c:v>
                </c:pt>
                <c:pt idx="12544">
                  <c:v>3.3564187166977177E-2</c:v>
                </c:pt>
                <c:pt idx="12545">
                  <c:v>3.356009165544771E-2</c:v>
                </c:pt>
                <c:pt idx="12546">
                  <c:v>3.3559146537402551E-2</c:v>
                </c:pt>
                <c:pt idx="12547">
                  <c:v>3.3558936511170256E-2</c:v>
                </c:pt>
                <c:pt idx="12548">
                  <c:v>3.3558831498054054E-2</c:v>
                </c:pt>
                <c:pt idx="12549">
                  <c:v>3.3354580987165261E-2</c:v>
                </c:pt>
                <c:pt idx="12550">
                  <c:v>3.3336308704957296E-2</c:v>
                </c:pt>
                <c:pt idx="12551">
                  <c:v>3.3333368337705394E-2</c:v>
                </c:pt>
                <c:pt idx="12552">
                  <c:v>3.3332948285240804E-2</c:v>
                </c:pt>
                <c:pt idx="12553">
                  <c:v>3.3332843272124713E-2</c:v>
                </c:pt>
                <c:pt idx="12554">
                  <c:v>3.3332843272124713E-2</c:v>
                </c:pt>
                <c:pt idx="12555">
                  <c:v>3.3150120450044174E-2</c:v>
                </c:pt>
                <c:pt idx="12556">
                  <c:v>3.3133318351462049E-2</c:v>
                </c:pt>
                <c:pt idx="12557">
                  <c:v>3.313237323341689E-2</c:v>
                </c:pt>
                <c:pt idx="12558">
                  <c:v>3.31319531809523E-2</c:v>
                </c:pt>
                <c:pt idx="12559">
                  <c:v>3.3131638141603914E-2</c:v>
                </c:pt>
                <c:pt idx="12560">
                  <c:v>3.3131533128487711E-2</c:v>
                </c:pt>
                <c:pt idx="12561">
                  <c:v>3.3131428115371619E-2</c:v>
                </c:pt>
                <c:pt idx="12562">
                  <c:v>3.3131323102255417E-2</c:v>
                </c:pt>
                <c:pt idx="12563">
                  <c:v>3.3128277721887422E-2</c:v>
                </c:pt>
                <c:pt idx="12564">
                  <c:v>3.301118809739334E-2</c:v>
                </c:pt>
                <c:pt idx="12565">
                  <c:v>3.3000371746431112E-2</c:v>
                </c:pt>
                <c:pt idx="12566">
                  <c:v>3.299932161526975E-2</c:v>
                </c:pt>
                <c:pt idx="12567">
                  <c:v>3.2998796549689069E-2</c:v>
                </c:pt>
                <c:pt idx="12568">
                  <c:v>3.2998691536572866E-2</c:v>
                </c:pt>
                <c:pt idx="12569">
                  <c:v>3.2998586523456774E-2</c:v>
                </c:pt>
                <c:pt idx="12570">
                  <c:v>3.2998481510340683E-2</c:v>
                </c:pt>
                <c:pt idx="12571">
                  <c:v>3.2994491011927418E-2</c:v>
                </c:pt>
                <c:pt idx="12572">
                  <c:v>3.2923712171650243E-2</c:v>
                </c:pt>
                <c:pt idx="12573">
                  <c:v>3.2916151227288304E-2</c:v>
                </c:pt>
                <c:pt idx="12574">
                  <c:v>3.2915206109243034E-2</c:v>
                </c:pt>
                <c:pt idx="12575">
                  <c:v>3.2915101096126942E-2</c:v>
                </c:pt>
                <c:pt idx="12576">
                  <c:v>3.2914996083010739E-2</c:v>
                </c:pt>
                <c:pt idx="12577">
                  <c:v>3.2914891069894647E-2</c:v>
                </c:pt>
                <c:pt idx="12578">
                  <c:v>3.2914786056778444E-2</c:v>
                </c:pt>
                <c:pt idx="12579">
                  <c:v>3.2914681043662353E-2</c:v>
                </c:pt>
                <c:pt idx="12580">
                  <c:v>3.2865429892193543E-2</c:v>
                </c:pt>
                <c:pt idx="12581">
                  <c:v>3.282741514415155E-2</c:v>
                </c:pt>
                <c:pt idx="12582">
                  <c:v>3.2823424645738286E-2</c:v>
                </c:pt>
                <c:pt idx="12583">
                  <c:v>3.2822794567041402E-2</c:v>
                </c:pt>
                <c:pt idx="12584">
                  <c:v>3.2822269501460721E-2</c:v>
                </c:pt>
                <c:pt idx="12585">
                  <c:v>3.2822059475228427E-2</c:v>
                </c:pt>
                <c:pt idx="12586">
                  <c:v>3.2821849448996132E-2</c:v>
                </c:pt>
                <c:pt idx="12587">
                  <c:v>3.2821639422763949E-2</c:v>
                </c:pt>
                <c:pt idx="12588">
                  <c:v>3.2666114997763174E-2</c:v>
                </c:pt>
                <c:pt idx="12589">
                  <c:v>3.2644062243374239E-2</c:v>
                </c:pt>
                <c:pt idx="12590">
                  <c:v>3.2640911849890042E-2</c:v>
                </c:pt>
                <c:pt idx="12591">
                  <c:v>3.2640491797425453E-2</c:v>
                </c:pt>
                <c:pt idx="12592">
                  <c:v>3.2640386784309361E-2</c:v>
                </c:pt>
                <c:pt idx="12593">
                  <c:v>3.2640281771193269E-2</c:v>
                </c:pt>
                <c:pt idx="12594">
                  <c:v>3.2640176758077066E-2</c:v>
                </c:pt>
                <c:pt idx="12595">
                  <c:v>3.2429205407755402E-2</c:v>
                </c:pt>
                <c:pt idx="12596">
                  <c:v>3.2415973755122063E-2</c:v>
                </c:pt>
                <c:pt idx="12597">
                  <c:v>3.2413873492799228E-2</c:v>
                </c:pt>
                <c:pt idx="12598">
                  <c:v>3.2413243414102455E-2</c:v>
                </c:pt>
                <c:pt idx="12599">
                  <c:v>3.2413138400986252E-2</c:v>
                </c:pt>
                <c:pt idx="12600">
                  <c:v>3.241303338787016E-2</c:v>
                </c:pt>
                <c:pt idx="12601">
                  <c:v>3.2412928374753958E-2</c:v>
                </c:pt>
                <c:pt idx="12602">
                  <c:v>3.2412823361637866E-2</c:v>
                </c:pt>
                <c:pt idx="12603">
                  <c:v>3.2412718348521774E-2</c:v>
                </c:pt>
                <c:pt idx="12604">
                  <c:v>3.2410828112431234E-2</c:v>
                </c:pt>
                <c:pt idx="12605">
                  <c:v>3.2256458831708135E-2</c:v>
                </c:pt>
                <c:pt idx="12606">
                  <c:v>3.2245327441397409E-2</c:v>
                </c:pt>
                <c:pt idx="12607">
                  <c:v>3.224301715284239E-2</c:v>
                </c:pt>
                <c:pt idx="12608">
                  <c:v>3.2242597100377801E-2</c:v>
                </c:pt>
                <c:pt idx="12609">
                  <c:v>3.2242492087261709E-2</c:v>
                </c:pt>
                <c:pt idx="12610">
                  <c:v>3.2242387074145507E-2</c:v>
                </c:pt>
                <c:pt idx="12611">
                  <c:v>3.2239971772474396E-2</c:v>
                </c:pt>
                <c:pt idx="12612">
                  <c:v>3.2164572355087184E-2</c:v>
                </c:pt>
                <c:pt idx="12613">
                  <c:v>3.2155226187750796E-2</c:v>
                </c:pt>
                <c:pt idx="12614">
                  <c:v>3.2153545977892661E-2</c:v>
                </c:pt>
                <c:pt idx="12615">
                  <c:v>3.2153335951660367E-2</c:v>
                </c:pt>
                <c:pt idx="12616">
                  <c:v>3.2153230938544275E-2</c:v>
                </c:pt>
                <c:pt idx="12617">
                  <c:v>3.215302091231198E-2</c:v>
                </c:pt>
                <c:pt idx="12618">
                  <c:v>3.2152915899195778E-2</c:v>
                </c:pt>
                <c:pt idx="12619">
                  <c:v>3.2152810886079686E-2</c:v>
                </c:pt>
                <c:pt idx="12620">
                  <c:v>3.2152810886079686E-2</c:v>
                </c:pt>
                <c:pt idx="12621">
                  <c:v>3.2152600859847391E-2</c:v>
                </c:pt>
                <c:pt idx="12622">
                  <c:v>3.2137373958007309E-2</c:v>
                </c:pt>
                <c:pt idx="12623">
                  <c:v>3.2090433095093629E-2</c:v>
                </c:pt>
                <c:pt idx="12624">
                  <c:v>3.2083922281893051E-2</c:v>
                </c:pt>
                <c:pt idx="12625">
                  <c:v>3.2082767137615487E-2</c:v>
                </c:pt>
                <c:pt idx="12626">
                  <c:v>3.2082557111383192E-2</c:v>
                </c:pt>
                <c:pt idx="12627">
                  <c:v>3.2082347085150897E-2</c:v>
                </c:pt>
                <c:pt idx="12628">
                  <c:v>3.2082242072034806E-2</c:v>
                </c:pt>
                <c:pt idx="12629">
                  <c:v>3.2082137058918714E-2</c:v>
                </c:pt>
                <c:pt idx="12630">
                  <c:v>3.2082032045802511E-2</c:v>
                </c:pt>
                <c:pt idx="12631">
                  <c:v>3.1998336592240384E-2</c:v>
                </c:pt>
                <c:pt idx="12632">
                  <c:v>3.1970613129579939E-2</c:v>
                </c:pt>
                <c:pt idx="12633">
                  <c:v>3.1966727644282766E-2</c:v>
                </c:pt>
                <c:pt idx="12634">
                  <c:v>3.1965572500005202E-2</c:v>
                </c:pt>
                <c:pt idx="12635">
                  <c:v>3.1965362473773018E-2</c:v>
                </c:pt>
                <c:pt idx="12636">
                  <c:v>3.1965257460656815E-2</c:v>
                </c:pt>
                <c:pt idx="12637">
                  <c:v>3.1965152447540723E-2</c:v>
                </c:pt>
                <c:pt idx="12638">
                  <c:v>3.1787155215686425E-2</c:v>
                </c:pt>
                <c:pt idx="12639">
                  <c:v>3.1768987946594551E-2</c:v>
                </c:pt>
                <c:pt idx="12640">
                  <c:v>3.1766467631807238E-2</c:v>
                </c:pt>
                <c:pt idx="12641">
                  <c:v>3.1766362618691035E-2</c:v>
                </c:pt>
                <c:pt idx="12642">
                  <c:v>3.1765837553110354E-2</c:v>
                </c:pt>
                <c:pt idx="12643">
                  <c:v>3.1765732539994262E-2</c:v>
                </c:pt>
                <c:pt idx="12644">
                  <c:v>3.1765522513761968E-2</c:v>
                </c:pt>
                <c:pt idx="12645">
                  <c:v>3.1765417500645876E-2</c:v>
                </c:pt>
                <c:pt idx="12646">
                  <c:v>3.1765312487529673E-2</c:v>
                </c:pt>
                <c:pt idx="12647">
                  <c:v>3.1594246121340541E-2</c:v>
                </c:pt>
                <c:pt idx="12648">
                  <c:v>3.1580909455591E-2</c:v>
                </c:pt>
                <c:pt idx="12649">
                  <c:v>3.1579229245732754E-2</c:v>
                </c:pt>
                <c:pt idx="12650">
                  <c:v>3.1578809193268276E-2</c:v>
                </c:pt>
                <c:pt idx="12651">
                  <c:v>3.1578599167035981E-2</c:v>
                </c:pt>
                <c:pt idx="12652">
                  <c:v>3.1578494153919778E-2</c:v>
                </c:pt>
                <c:pt idx="12653">
                  <c:v>3.1576498904713146E-2</c:v>
                </c:pt>
                <c:pt idx="12654">
                  <c:v>3.146014437203204E-2</c:v>
                </c:pt>
                <c:pt idx="12655">
                  <c:v>3.1449223007953719E-2</c:v>
                </c:pt>
                <c:pt idx="12656">
                  <c:v>3.1447542798095474E-2</c:v>
                </c:pt>
                <c:pt idx="12657">
                  <c:v>3.1447332771863179E-2</c:v>
                </c:pt>
                <c:pt idx="12658">
                  <c:v>3.1447227758747087E-2</c:v>
                </c:pt>
                <c:pt idx="12659">
                  <c:v>3.1447122745630884E-2</c:v>
                </c:pt>
                <c:pt idx="12660">
                  <c:v>3.1446912719398701E-2</c:v>
                </c:pt>
                <c:pt idx="12661">
                  <c:v>3.1446807706282498E-2</c:v>
                </c:pt>
                <c:pt idx="12662">
                  <c:v>3.1443762325914504E-2</c:v>
                </c:pt>
                <c:pt idx="12663">
                  <c:v>3.1377184010282888E-2</c:v>
                </c:pt>
                <c:pt idx="12664">
                  <c:v>3.1370358157733924E-2</c:v>
                </c:pt>
                <c:pt idx="12665">
                  <c:v>3.1368992987224065E-2</c:v>
                </c:pt>
                <c:pt idx="12666">
                  <c:v>3.1368467921643384E-2</c:v>
                </c:pt>
                <c:pt idx="12667">
                  <c:v>3.1368362908527292E-2</c:v>
                </c:pt>
                <c:pt idx="12668">
                  <c:v>3.1368257895411089E-2</c:v>
                </c:pt>
                <c:pt idx="12669">
                  <c:v>3.131575133734199E-2</c:v>
                </c:pt>
                <c:pt idx="12670">
                  <c:v>3.1286452677939502E-2</c:v>
                </c:pt>
                <c:pt idx="12671">
                  <c:v>3.1281202022132581E-2</c:v>
                </c:pt>
                <c:pt idx="12672">
                  <c:v>3.1280466930319606E-2</c:v>
                </c:pt>
                <c:pt idx="12673">
                  <c:v>3.1280466930319606E-2</c:v>
                </c:pt>
                <c:pt idx="12674">
                  <c:v>3.1280361917203514E-2</c:v>
                </c:pt>
                <c:pt idx="12675">
                  <c:v>3.1129878121777366E-2</c:v>
                </c:pt>
                <c:pt idx="12676">
                  <c:v>3.1110975760872517E-2</c:v>
                </c:pt>
                <c:pt idx="12677">
                  <c:v>3.1106775236226958E-2</c:v>
                </c:pt>
                <c:pt idx="12678">
                  <c:v>3.1106145157530185E-2</c:v>
                </c:pt>
                <c:pt idx="12679">
                  <c:v>3.110593513129789E-2</c:v>
                </c:pt>
                <c:pt idx="12680">
                  <c:v>3.1105830118181799E-2</c:v>
                </c:pt>
                <c:pt idx="12681">
                  <c:v>3.1105725105065596E-2</c:v>
                </c:pt>
                <c:pt idx="12682">
                  <c:v>3.1105725105065596E-2</c:v>
                </c:pt>
                <c:pt idx="12683">
                  <c:v>3.1105620091949504E-2</c:v>
                </c:pt>
                <c:pt idx="12684">
                  <c:v>3.1105515078833301E-2</c:v>
                </c:pt>
                <c:pt idx="12685">
                  <c:v>3.1105410065717209E-2</c:v>
                </c:pt>
                <c:pt idx="12686">
                  <c:v>3.091691152224918E-2</c:v>
                </c:pt>
                <c:pt idx="12687">
                  <c:v>3.0906305197519135E-2</c:v>
                </c:pt>
                <c:pt idx="12688">
                  <c:v>3.0904099922080319E-2</c:v>
                </c:pt>
                <c:pt idx="12689">
                  <c:v>3.0903784882731822E-2</c:v>
                </c:pt>
                <c:pt idx="12690">
                  <c:v>3.0903364830267344E-2</c:v>
                </c:pt>
                <c:pt idx="12691">
                  <c:v>3.0903259817151141E-2</c:v>
                </c:pt>
                <c:pt idx="12692">
                  <c:v>3.0903154804035049E-2</c:v>
                </c:pt>
                <c:pt idx="12693">
                  <c:v>3.0903049790918846E-2</c:v>
                </c:pt>
                <c:pt idx="12694">
                  <c:v>3.0903049790918846E-2</c:v>
                </c:pt>
                <c:pt idx="12695">
                  <c:v>3.090084451548003E-2</c:v>
                </c:pt>
                <c:pt idx="12696">
                  <c:v>3.0753511113538079E-2</c:v>
                </c:pt>
                <c:pt idx="12697">
                  <c:v>3.0744164946201802E-2</c:v>
                </c:pt>
                <c:pt idx="12698">
                  <c:v>3.0741644631414489E-2</c:v>
                </c:pt>
                <c:pt idx="12699">
                  <c:v>3.0741119565833808E-2</c:v>
                </c:pt>
                <c:pt idx="12700">
                  <c:v>3.0740909539601513E-2</c:v>
                </c:pt>
                <c:pt idx="12701">
                  <c:v>3.074080452648531E-2</c:v>
                </c:pt>
                <c:pt idx="12702">
                  <c:v>3.0740699513369218E-2</c:v>
                </c:pt>
                <c:pt idx="12703">
                  <c:v>3.0737129067420543E-2</c:v>
                </c:pt>
                <c:pt idx="12704">
                  <c:v>3.0661624636917129E-2</c:v>
                </c:pt>
                <c:pt idx="12705">
                  <c:v>3.0651228338419489E-2</c:v>
                </c:pt>
                <c:pt idx="12706">
                  <c:v>3.0650178207258127E-2</c:v>
                </c:pt>
                <c:pt idx="12707">
                  <c:v>3.064986316790963E-2</c:v>
                </c:pt>
                <c:pt idx="12708">
                  <c:v>3.0649443115445152E-2</c:v>
                </c:pt>
                <c:pt idx="12709">
                  <c:v>3.0649233089212857E-2</c:v>
                </c:pt>
                <c:pt idx="12710">
                  <c:v>3.0649128076096654E-2</c:v>
                </c:pt>
                <c:pt idx="12711">
                  <c:v>3.0648918049864471E-2</c:v>
                </c:pt>
                <c:pt idx="12712">
                  <c:v>3.0635266344766432E-2</c:v>
                </c:pt>
                <c:pt idx="12713">
                  <c:v>3.0591370862220746E-2</c:v>
                </c:pt>
                <c:pt idx="12714">
                  <c:v>3.0584124957207193E-2</c:v>
                </c:pt>
                <c:pt idx="12715">
                  <c:v>3.058307482604572E-2</c:v>
                </c:pt>
                <c:pt idx="12716">
                  <c:v>3.0582759786697333E-2</c:v>
                </c:pt>
                <c:pt idx="12717">
                  <c:v>3.0582654773581242E-2</c:v>
                </c:pt>
                <c:pt idx="12718">
                  <c:v>3.0582549760465039E-2</c:v>
                </c:pt>
                <c:pt idx="12719">
                  <c:v>3.0582444747348947E-2</c:v>
                </c:pt>
                <c:pt idx="12720">
                  <c:v>3.0582339734232855E-2</c:v>
                </c:pt>
                <c:pt idx="12721">
                  <c:v>3.049874929378682E-2</c:v>
                </c:pt>
                <c:pt idx="12722">
                  <c:v>3.0475751421352504E-2</c:v>
                </c:pt>
                <c:pt idx="12723">
                  <c:v>3.0470710791777877E-2</c:v>
                </c:pt>
                <c:pt idx="12724">
                  <c:v>3.0469975699964902E-2</c:v>
                </c:pt>
                <c:pt idx="12725">
                  <c:v>3.0469765673732607E-2</c:v>
                </c:pt>
                <c:pt idx="12726">
                  <c:v>3.0469660660616515E-2</c:v>
                </c:pt>
                <c:pt idx="12727">
                  <c:v>3.0469660660616515E-2</c:v>
                </c:pt>
                <c:pt idx="12728">
                  <c:v>3.0289038100858812E-2</c:v>
                </c:pt>
                <c:pt idx="12729">
                  <c:v>3.0271290884231417E-2</c:v>
                </c:pt>
                <c:pt idx="12730">
                  <c:v>3.0267720438282741E-2</c:v>
                </c:pt>
                <c:pt idx="12731">
                  <c:v>3.026719537270206E-2</c:v>
                </c:pt>
                <c:pt idx="12732">
                  <c:v>3.0266985346469766E-2</c:v>
                </c:pt>
                <c:pt idx="12733">
                  <c:v>3.0266670307121379E-2</c:v>
                </c:pt>
                <c:pt idx="12734">
                  <c:v>3.0266565294005177E-2</c:v>
                </c:pt>
                <c:pt idx="12735">
                  <c:v>3.0266460280889085E-2</c:v>
                </c:pt>
                <c:pt idx="12736">
                  <c:v>3.0103269898410279E-2</c:v>
                </c:pt>
                <c:pt idx="12737">
                  <c:v>3.0095288901583861E-2</c:v>
                </c:pt>
                <c:pt idx="12738">
                  <c:v>3.0093293652377229E-2</c:v>
                </c:pt>
                <c:pt idx="12739">
                  <c:v>3.0093188639261026E-2</c:v>
                </c:pt>
                <c:pt idx="12740">
                  <c:v>3.0092768586796437E-2</c:v>
                </c:pt>
                <c:pt idx="12741">
                  <c:v>3.0092558560564253E-2</c:v>
                </c:pt>
                <c:pt idx="12742">
                  <c:v>3.009245354744805E-2</c:v>
                </c:pt>
                <c:pt idx="12743">
                  <c:v>3.0092348534331959E-2</c:v>
                </c:pt>
                <c:pt idx="12744">
                  <c:v>3.0092243521215756E-2</c:v>
                </c:pt>
                <c:pt idx="12745">
                  <c:v>3.0092138508099664E-2</c:v>
                </c:pt>
                <c:pt idx="12746">
                  <c:v>3.0088883101499375E-2</c:v>
                </c:pt>
                <c:pt idx="12747">
                  <c:v>2.9987230405077558E-2</c:v>
                </c:pt>
                <c:pt idx="12748">
                  <c:v>2.9980299539412503E-2</c:v>
                </c:pt>
                <c:pt idx="12749">
                  <c:v>2.9978829355786552E-2</c:v>
                </c:pt>
                <c:pt idx="12750">
                  <c:v>2.9978514316438165E-2</c:v>
                </c:pt>
                <c:pt idx="12751">
                  <c:v>2.9978304290205871E-2</c:v>
                </c:pt>
                <c:pt idx="12752">
                  <c:v>2.9978094263973576E-2</c:v>
                </c:pt>
                <c:pt idx="12753">
                  <c:v>2.9977989250857484E-2</c:v>
                </c:pt>
                <c:pt idx="12754">
                  <c:v>2.9977884237741281E-2</c:v>
                </c:pt>
                <c:pt idx="12755">
                  <c:v>2.9974943870489379E-2</c:v>
                </c:pt>
                <c:pt idx="12756">
                  <c:v>2.991529642052293E-2</c:v>
                </c:pt>
                <c:pt idx="12757">
                  <c:v>2.990679035811572E-2</c:v>
                </c:pt>
                <c:pt idx="12758">
                  <c:v>2.9905950253186653E-2</c:v>
                </c:pt>
                <c:pt idx="12759">
                  <c:v>2.9905530200722064E-2</c:v>
                </c:pt>
                <c:pt idx="12760">
                  <c:v>2.9905425187605972E-2</c:v>
                </c:pt>
                <c:pt idx="12761">
                  <c:v>2.9905320174489769E-2</c:v>
                </c:pt>
                <c:pt idx="12762">
                  <c:v>2.9905215161373677E-2</c:v>
                </c:pt>
                <c:pt idx="12763">
                  <c:v>2.9905110148257474E-2</c:v>
                </c:pt>
                <c:pt idx="12764">
                  <c:v>2.9851658472143217E-2</c:v>
                </c:pt>
                <c:pt idx="12765">
                  <c:v>2.9822884878321299E-2</c:v>
                </c:pt>
                <c:pt idx="12766">
                  <c:v>2.9817949261862764E-2</c:v>
                </c:pt>
                <c:pt idx="12767">
                  <c:v>2.9816584091353016E-2</c:v>
                </c:pt>
                <c:pt idx="12768">
                  <c:v>2.9816479078236924E-2</c:v>
                </c:pt>
                <c:pt idx="12769">
                  <c:v>2.9816374065120721E-2</c:v>
                </c:pt>
                <c:pt idx="12770">
                  <c:v>2.9654968905616363E-2</c:v>
                </c:pt>
                <c:pt idx="12771">
                  <c:v>2.9639952030008576E-2</c:v>
                </c:pt>
                <c:pt idx="12772">
                  <c:v>2.9636801636524379E-2</c:v>
                </c:pt>
                <c:pt idx="12773">
                  <c:v>2.9636066544711404E-2</c:v>
                </c:pt>
                <c:pt idx="12774">
                  <c:v>2.9635961531595312E-2</c:v>
                </c:pt>
                <c:pt idx="12775">
                  <c:v>2.9635751505363017E-2</c:v>
                </c:pt>
                <c:pt idx="12776">
                  <c:v>2.9635646492246925E-2</c:v>
                </c:pt>
                <c:pt idx="12777">
                  <c:v>2.9635436466014631E-2</c:v>
                </c:pt>
                <c:pt idx="12778">
                  <c:v>2.9635331452898428E-2</c:v>
                </c:pt>
                <c:pt idx="12779">
                  <c:v>2.9450928420959754E-2</c:v>
                </c:pt>
                <c:pt idx="12780">
                  <c:v>2.9450823407843663E-2</c:v>
                </c:pt>
                <c:pt idx="12781">
                  <c:v>2.943843186013928E-2</c:v>
                </c:pt>
                <c:pt idx="12782">
                  <c:v>2.9435281466655194E-2</c:v>
                </c:pt>
                <c:pt idx="12783">
                  <c:v>2.943465138795831E-2</c:v>
                </c:pt>
                <c:pt idx="12784">
                  <c:v>2.9434546374842219E-2</c:v>
                </c:pt>
                <c:pt idx="12785">
                  <c:v>2.9434441361726127E-2</c:v>
                </c:pt>
                <c:pt idx="12786">
                  <c:v>2.9434336348609924E-2</c:v>
                </c:pt>
                <c:pt idx="12787">
                  <c:v>2.9434231335493832E-2</c:v>
                </c:pt>
                <c:pt idx="12788">
                  <c:v>2.9432341099403292E-2</c:v>
                </c:pt>
                <c:pt idx="12789">
                  <c:v>2.931336123881878E-2</c:v>
                </c:pt>
                <c:pt idx="12790">
                  <c:v>2.9306430373153614E-2</c:v>
                </c:pt>
                <c:pt idx="12791">
                  <c:v>2.9305065202643865E-2</c:v>
                </c:pt>
                <c:pt idx="12792">
                  <c:v>2.9304435123946981E-2</c:v>
                </c:pt>
                <c:pt idx="12793">
                  <c:v>2.9304225097714687E-2</c:v>
                </c:pt>
                <c:pt idx="12794">
                  <c:v>2.9301494756695079E-2</c:v>
                </c:pt>
                <c:pt idx="12795">
                  <c:v>2.9228510640979088E-2</c:v>
                </c:pt>
                <c:pt idx="12796">
                  <c:v>2.9221264735965535E-2</c:v>
                </c:pt>
                <c:pt idx="12797">
                  <c:v>2.9220109591687971E-2</c:v>
                </c:pt>
                <c:pt idx="12798">
                  <c:v>2.9220004578571879E-2</c:v>
                </c:pt>
                <c:pt idx="12799">
                  <c:v>2.9219479512991198E-2</c:v>
                </c:pt>
                <c:pt idx="12800">
                  <c:v>2.9219374499874995E-2</c:v>
                </c:pt>
                <c:pt idx="12801">
                  <c:v>2.9219269486758903E-2</c:v>
                </c:pt>
                <c:pt idx="12802">
                  <c:v>2.9219164473642811E-2</c:v>
                </c:pt>
                <c:pt idx="12803">
                  <c:v>2.9203307493105846E-2</c:v>
                </c:pt>
                <c:pt idx="12804">
                  <c:v>2.9156786682656644E-2</c:v>
                </c:pt>
                <c:pt idx="12805">
                  <c:v>2.914954077764309E-2</c:v>
                </c:pt>
                <c:pt idx="12806">
                  <c:v>2.9149015712062409E-2</c:v>
                </c:pt>
                <c:pt idx="12807">
                  <c:v>2.9148700672714023E-2</c:v>
                </c:pt>
                <c:pt idx="12808">
                  <c:v>2.9148595659597931E-2</c:v>
                </c:pt>
                <c:pt idx="12809">
                  <c:v>2.9148490646481728E-2</c:v>
                </c:pt>
                <c:pt idx="12810">
                  <c:v>2.9148385633365637E-2</c:v>
                </c:pt>
                <c:pt idx="12811">
                  <c:v>2.9148280620249434E-2</c:v>
                </c:pt>
                <c:pt idx="12812">
                  <c:v>2.9049358264847225E-2</c:v>
                </c:pt>
                <c:pt idx="12813">
                  <c:v>2.9025100235019363E-2</c:v>
                </c:pt>
                <c:pt idx="12814">
                  <c:v>2.9019639552980148E-2</c:v>
                </c:pt>
                <c:pt idx="12815">
                  <c:v>2.9019009474283375E-2</c:v>
                </c:pt>
                <c:pt idx="12816">
                  <c:v>2.9019009474283375E-2</c:v>
                </c:pt>
                <c:pt idx="12817">
                  <c:v>2.901879944805108E-2</c:v>
                </c:pt>
                <c:pt idx="12818">
                  <c:v>2.9018694434934877E-2</c:v>
                </c:pt>
                <c:pt idx="12819">
                  <c:v>2.9018589421818786E-2</c:v>
                </c:pt>
                <c:pt idx="12820">
                  <c:v>2.8837336783364198E-2</c:v>
                </c:pt>
                <c:pt idx="12821">
                  <c:v>2.8824840222543835E-2</c:v>
                </c:pt>
                <c:pt idx="12822">
                  <c:v>2.8821479802827343E-2</c:v>
                </c:pt>
                <c:pt idx="12823">
                  <c:v>2.8820744711014368E-2</c:v>
                </c:pt>
                <c:pt idx="12824">
                  <c:v>2.8820639697898276E-2</c:v>
                </c:pt>
                <c:pt idx="12825">
                  <c:v>2.8820534684782184E-2</c:v>
                </c:pt>
                <c:pt idx="12826">
                  <c:v>2.8820429671665981E-2</c:v>
                </c:pt>
                <c:pt idx="12827">
                  <c:v>2.882032465854989E-2</c:v>
                </c:pt>
                <c:pt idx="12828">
                  <c:v>2.8667005508988042E-2</c:v>
                </c:pt>
                <c:pt idx="12829">
                  <c:v>2.865839443346474E-2</c:v>
                </c:pt>
                <c:pt idx="12830">
                  <c:v>2.8655874118677427E-2</c:v>
                </c:pt>
                <c:pt idx="12831">
                  <c:v>2.8655034013748359E-2</c:v>
                </c:pt>
                <c:pt idx="12832">
                  <c:v>2.8654929000632157E-2</c:v>
                </c:pt>
                <c:pt idx="12833">
                  <c:v>2.8654823987516065E-2</c:v>
                </c:pt>
                <c:pt idx="12834">
                  <c:v>2.8650728475986598E-2</c:v>
                </c:pt>
                <c:pt idx="12835">
                  <c:v>2.8556741737042923E-2</c:v>
                </c:pt>
                <c:pt idx="12836">
                  <c:v>2.855044095007464E-2</c:v>
                </c:pt>
                <c:pt idx="12837">
                  <c:v>2.8549285805797187E-2</c:v>
                </c:pt>
                <c:pt idx="12838">
                  <c:v>2.8548655727100303E-2</c:v>
                </c:pt>
                <c:pt idx="12839">
                  <c:v>2.8548550713984211E-2</c:v>
                </c:pt>
                <c:pt idx="12840">
                  <c:v>2.8548340687751916E-2</c:v>
                </c:pt>
                <c:pt idx="12841">
                  <c:v>2.8548235674635714E-2</c:v>
                </c:pt>
                <c:pt idx="12842">
                  <c:v>2.8543615097525676E-2</c:v>
                </c:pt>
                <c:pt idx="12843">
                  <c:v>2.8486487962346541E-2</c:v>
                </c:pt>
                <c:pt idx="12844">
                  <c:v>2.8481132293423417E-2</c:v>
                </c:pt>
                <c:pt idx="12845">
                  <c:v>2.8479662109797466E-2</c:v>
                </c:pt>
                <c:pt idx="12846">
                  <c:v>2.8479557096681374E-2</c:v>
                </c:pt>
                <c:pt idx="12847">
                  <c:v>2.8479452083565282E-2</c:v>
                </c:pt>
                <c:pt idx="12848">
                  <c:v>2.8479347070449079E-2</c:v>
                </c:pt>
                <c:pt idx="12849">
                  <c:v>2.8479242057332987E-2</c:v>
                </c:pt>
                <c:pt idx="12850">
                  <c:v>2.8420119672947108E-2</c:v>
                </c:pt>
                <c:pt idx="12851">
                  <c:v>2.8388090672525013E-2</c:v>
                </c:pt>
                <c:pt idx="12852">
                  <c:v>2.8383365082298773E-2</c:v>
                </c:pt>
                <c:pt idx="12853">
                  <c:v>2.8382629990485797E-2</c:v>
                </c:pt>
                <c:pt idx="12854">
                  <c:v>2.8382314951137411E-2</c:v>
                </c:pt>
                <c:pt idx="12855">
                  <c:v>2.8382104924905116E-2</c:v>
                </c:pt>
                <c:pt idx="12856">
                  <c:v>2.8381999911789024E-2</c:v>
                </c:pt>
                <c:pt idx="12857">
                  <c:v>2.8381894898672821E-2</c:v>
                </c:pt>
                <c:pt idx="12858">
                  <c:v>2.8222379975258893E-2</c:v>
                </c:pt>
                <c:pt idx="12859">
                  <c:v>2.820232247007648E-2</c:v>
                </c:pt>
                <c:pt idx="12860">
                  <c:v>2.8198752024127804E-2</c:v>
                </c:pt>
                <c:pt idx="12861">
                  <c:v>2.8198331971663215E-2</c:v>
                </c:pt>
                <c:pt idx="12862">
                  <c:v>2.8198226958547123E-2</c:v>
                </c:pt>
                <c:pt idx="12863">
                  <c:v>2.8198121945431032E-2</c:v>
                </c:pt>
                <c:pt idx="12864">
                  <c:v>2.8198016932314829E-2</c:v>
                </c:pt>
                <c:pt idx="12865">
                  <c:v>2.8018024451254009E-2</c:v>
                </c:pt>
                <c:pt idx="12866">
                  <c:v>2.8009728415079094E-2</c:v>
                </c:pt>
                <c:pt idx="12867">
                  <c:v>2.8006578021594897E-2</c:v>
                </c:pt>
                <c:pt idx="12868">
                  <c:v>2.8006052956014216E-2</c:v>
                </c:pt>
                <c:pt idx="12869">
                  <c:v>2.8005737916665829E-2</c:v>
                </c:pt>
                <c:pt idx="12870">
                  <c:v>2.8005527890433535E-2</c:v>
                </c:pt>
                <c:pt idx="12871">
                  <c:v>2.8005422877317332E-2</c:v>
                </c:pt>
                <c:pt idx="12872">
                  <c:v>2.800531786420124E-2</c:v>
                </c:pt>
                <c:pt idx="12873">
                  <c:v>2.800195744448486E-2</c:v>
                </c:pt>
                <c:pt idx="12874">
                  <c:v>2.7884027715061599E-2</c:v>
                </c:pt>
                <c:pt idx="12875">
                  <c:v>2.7876571783815751E-2</c:v>
                </c:pt>
                <c:pt idx="12876">
                  <c:v>2.7875101600189911E-2</c:v>
                </c:pt>
                <c:pt idx="12877">
                  <c:v>2.7874681547725322E-2</c:v>
                </c:pt>
                <c:pt idx="12878">
                  <c:v>2.7874471521493027E-2</c:v>
                </c:pt>
                <c:pt idx="12879">
                  <c:v>2.7874261495260733E-2</c:v>
                </c:pt>
                <c:pt idx="12880">
                  <c:v>2.7874156482144641E-2</c:v>
                </c:pt>
                <c:pt idx="12881">
                  <c:v>2.7874051469028438E-2</c:v>
                </c:pt>
                <c:pt idx="12882">
                  <c:v>2.7873946455912346E-2</c:v>
                </c:pt>
                <c:pt idx="12883">
                  <c:v>2.7873841442796254E-2</c:v>
                </c:pt>
                <c:pt idx="12884">
                  <c:v>2.7873736429680052E-2</c:v>
                </c:pt>
                <c:pt idx="12885">
                  <c:v>2.7870796062428149E-2</c:v>
                </c:pt>
                <c:pt idx="12886">
                  <c:v>2.7813248874784424E-2</c:v>
                </c:pt>
                <c:pt idx="12887">
                  <c:v>2.7813143861668332E-2</c:v>
                </c:pt>
                <c:pt idx="12888">
                  <c:v>2.7808523284558295E-2</c:v>
                </c:pt>
                <c:pt idx="12889">
                  <c:v>2.7806948087816141E-2</c:v>
                </c:pt>
                <c:pt idx="12890">
                  <c:v>2.780642302223546E-2</c:v>
                </c:pt>
                <c:pt idx="12891">
                  <c:v>2.7806212996003166E-2</c:v>
                </c:pt>
                <c:pt idx="12892">
                  <c:v>2.7806002969770871E-2</c:v>
                </c:pt>
                <c:pt idx="12893">
                  <c:v>2.7805897956654779E-2</c:v>
                </c:pt>
                <c:pt idx="12894">
                  <c:v>2.7786890582633728E-2</c:v>
                </c:pt>
                <c:pt idx="12895">
                  <c:v>2.7745410401759152E-2</c:v>
                </c:pt>
                <c:pt idx="12896">
                  <c:v>2.7741839955810477E-2</c:v>
                </c:pt>
                <c:pt idx="12897">
                  <c:v>2.7741314890229796E-2</c:v>
                </c:pt>
                <c:pt idx="12898">
                  <c:v>2.7740894837765206E-2</c:v>
                </c:pt>
                <c:pt idx="12899">
                  <c:v>2.774057979841682E-2</c:v>
                </c:pt>
                <c:pt idx="12900">
                  <c:v>2.7740474785300728E-2</c:v>
                </c:pt>
                <c:pt idx="12901">
                  <c:v>2.7640082246272568E-2</c:v>
                </c:pt>
                <c:pt idx="12902">
                  <c:v>2.7617189386954455E-2</c:v>
                </c:pt>
                <c:pt idx="12903">
                  <c:v>2.7617084373838252E-2</c:v>
                </c:pt>
                <c:pt idx="12904">
                  <c:v>2.7611728704915239E-2</c:v>
                </c:pt>
                <c:pt idx="12905">
                  <c:v>2.7610678573753877E-2</c:v>
                </c:pt>
                <c:pt idx="12906">
                  <c:v>2.7610573560637675E-2</c:v>
                </c:pt>
                <c:pt idx="12907">
                  <c:v>2.7610153508173196E-2</c:v>
                </c:pt>
                <c:pt idx="12908">
                  <c:v>2.7610048495056994E-2</c:v>
                </c:pt>
                <c:pt idx="12909">
                  <c:v>2.7609943481940902E-2</c:v>
                </c:pt>
                <c:pt idx="12910">
                  <c:v>2.760983846882481E-2</c:v>
                </c:pt>
                <c:pt idx="12911">
                  <c:v>2.760983846882481E-2</c:v>
                </c:pt>
                <c:pt idx="12912">
                  <c:v>2.7424175279492369E-2</c:v>
                </c:pt>
                <c:pt idx="12913">
                  <c:v>2.7411363679323508E-2</c:v>
                </c:pt>
                <c:pt idx="12914">
                  <c:v>2.7408318298955514E-2</c:v>
                </c:pt>
                <c:pt idx="12915">
                  <c:v>2.7407478194026447E-2</c:v>
                </c:pt>
                <c:pt idx="12916">
                  <c:v>2.7407373180910244E-2</c:v>
                </c:pt>
                <c:pt idx="12917">
                  <c:v>2.7407268167794152E-2</c:v>
                </c:pt>
                <c:pt idx="12918">
                  <c:v>2.7406953128445766E-2</c:v>
                </c:pt>
                <c:pt idx="12919">
                  <c:v>2.7406743102213471E-2</c:v>
                </c:pt>
                <c:pt idx="12920">
                  <c:v>2.7406638089097379E-2</c:v>
                </c:pt>
                <c:pt idx="12921">
                  <c:v>2.7251113664096605E-2</c:v>
                </c:pt>
                <c:pt idx="12922">
                  <c:v>2.7243657732850868E-2</c:v>
                </c:pt>
                <c:pt idx="12923">
                  <c:v>2.7241032404947352E-2</c:v>
                </c:pt>
                <c:pt idx="12924">
                  <c:v>2.7240507339366671E-2</c:v>
                </c:pt>
                <c:pt idx="12925">
                  <c:v>2.7240297313134376E-2</c:v>
                </c:pt>
                <c:pt idx="12926">
                  <c:v>2.7240192300018284E-2</c:v>
                </c:pt>
                <c:pt idx="12927">
                  <c:v>2.7239877260669898E-2</c:v>
                </c:pt>
                <c:pt idx="12928">
                  <c:v>2.7239667234437603E-2</c:v>
                </c:pt>
                <c:pt idx="12929">
                  <c:v>2.7236621854069609E-2</c:v>
                </c:pt>
                <c:pt idx="12930">
                  <c:v>2.714526044302934E-2</c:v>
                </c:pt>
                <c:pt idx="12931">
                  <c:v>2.7140219813454713E-2</c:v>
                </c:pt>
                <c:pt idx="12932">
                  <c:v>2.7138539603596468E-2</c:v>
                </c:pt>
                <c:pt idx="12933">
                  <c:v>2.7137594485551197E-2</c:v>
                </c:pt>
                <c:pt idx="12934">
                  <c:v>2.7137384459319014E-2</c:v>
                </c:pt>
                <c:pt idx="12935">
                  <c:v>2.7137279446202811E-2</c:v>
                </c:pt>
                <c:pt idx="12936">
                  <c:v>2.713202879039589E-2</c:v>
                </c:pt>
                <c:pt idx="12937">
                  <c:v>2.707899716674611E-2</c:v>
                </c:pt>
                <c:pt idx="12938">
                  <c:v>2.707427157651987E-2</c:v>
                </c:pt>
                <c:pt idx="12939">
                  <c:v>2.7072801392893919E-2</c:v>
                </c:pt>
                <c:pt idx="12940">
                  <c:v>2.7072696379777828E-2</c:v>
                </c:pt>
                <c:pt idx="12941">
                  <c:v>2.7072486353545533E-2</c:v>
                </c:pt>
                <c:pt idx="12942">
                  <c:v>2.7072381340429441E-2</c:v>
                </c:pt>
                <c:pt idx="12943">
                  <c:v>2.7072276327313238E-2</c:v>
                </c:pt>
                <c:pt idx="12944">
                  <c:v>2.7013258956043562E-2</c:v>
                </c:pt>
                <c:pt idx="12945">
                  <c:v>2.6985640506499209E-2</c:v>
                </c:pt>
                <c:pt idx="12946">
                  <c:v>2.6982385099899031E-2</c:v>
                </c:pt>
                <c:pt idx="12947">
                  <c:v>2.6981229955621466E-2</c:v>
                </c:pt>
                <c:pt idx="12948">
                  <c:v>2.698091491627308E-2</c:v>
                </c:pt>
                <c:pt idx="12949">
                  <c:v>2.6980704890040785E-2</c:v>
                </c:pt>
                <c:pt idx="12950">
                  <c:v>2.6980599876924583E-2</c:v>
                </c:pt>
                <c:pt idx="12951">
                  <c:v>2.6781495008726619E-2</c:v>
                </c:pt>
                <c:pt idx="12952">
                  <c:v>2.6767003198699513E-2</c:v>
                </c:pt>
                <c:pt idx="12953">
                  <c:v>2.6763012700286248E-2</c:v>
                </c:pt>
                <c:pt idx="12954">
                  <c:v>2.6762382621589476E-2</c:v>
                </c:pt>
                <c:pt idx="12955">
                  <c:v>2.6762172595357181E-2</c:v>
                </c:pt>
                <c:pt idx="12956">
                  <c:v>2.6761857556008795E-2</c:v>
                </c:pt>
                <c:pt idx="12957">
                  <c:v>2.6761752542892592E-2</c:v>
                </c:pt>
                <c:pt idx="12958">
                  <c:v>2.6558132110700572E-2</c:v>
                </c:pt>
                <c:pt idx="12959">
                  <c:v>2.6549205995828884E-2</c:v>
                </c:pt>
                <c:pt idx="12960">
                  <c:v>2.6545530536764006E-2</c:v>
                </c:pt>
                <c:pt idx="12961">
                  <c:v>2.654521549741562E-2</c:v>
                </c:pt>
                <c:pt idx="12962">
                  <c:v>2.6545110484299528E-2</c:v>
                </c:pt>
                <c:pt idx="12963">
                  <c:v>2.6545005471183325E-2</c:v>
                </c:pt>
                <c:pt idx="12964">
                  <c:v>2.6542275130163717E-2</c:v>
                </c:pt>
                <c:pt idx="12965">
                  <c:v>2.6414369154707407E-2</c:v>
                </c:pt>
                <c:pt idx="12966">
                  <c:v>2.6408698446436008E-2</c:v>
                </c:pt>
                <c:pt idx="12967">
                  <c:v>2.6408593433319805E-2</c:v>
                </c:pt>
                <c:pt idx="12968">
                  <c:v>2.6406073118532492E-2</c:v>
                </c:pt>
                <c:pt idx="12969">
                  <c:v>2.6405758079184105E-2</c:v>
                </c:pt>
                <c:pt idx="12970">
                  <c:v>2.6405653066067902E-2</c:v>
                </c:pt>
                <c:pt idx="12971">
                  <c:v>2.6405548052951811E-2</c:v>
                </c:pt>
                <c:pt idx="12972">
                  <c:v>2.6405443039835719E-2</c:v>
                </c:pt>
                <c:pt idx="12973">
                  <c:v>2.6402082620119227E-2</c:v>
                </c:pt>
                <c:pt idx="12974">
                  <c:v>2.6338864724204103E-2</c:v>
                </c:pt>
                <c:pt idx="12975">
                  <c:v>2.6334454173326249E-2</c:v>
                </c:pt>
                <c:pt idx="12976">
                  <c:v>2.6332878976584206E-2</c:v>
                </c:pt>
                <c:pt idx="12977">
                  <c:v>2.6332563937235709E-2</c:v>
                </c:pt>
                <c:pt idx="12978">
                  <c:v>2.6332353911003525E-2</c:v>
                </c:pt>
                <c:pt idx="12979">
                  <c:v>2.6332248897887323E-2</c:v>
                </c:pt>
                <c:pt idx="12980">
                  <c:v>2.6332038871655028E-2</c:v>
                </c:pt>
                <c:pt idx="12981">
                  <c:v>2.6316706956698854E-2</c:v>
                </c:pt>
                <c:pt idx="12982">
                  <c:v>2.6282262654605537E-2</c:v>
                </c:pt>
                <c:pt idx="12983">
                  <c:v>2.6279112261121451E-2</c:v>
                </c:pt>
                <c:pt idx="12984">
                  <c:v>2.6276801972566322E-2</c:v>
                </c:pt>
                <c:pt idx="12985">
                  <c:v>2.6276486933217935E-2</c:v>
                </c:pt>
                <c:pt idx="12986">
                  <c:v>2.6276276906985641E-2</c:v>
                </c:pt>
                <c:pt idx="12987">
                  <c:v>2.6276171893869549E-2</c:v>
                </c:pt>
                <c:pt idx="12988">
                  <c:v>2.6276066880753457E-2</c:v>
                </c:pt>
                <c:pt idx="12989">
                  <c:v>2.6169898620337695E-2</c:v>
                </c:pt>
                <c:pt idx="12990">
                  <c:v>2.6147530826600263E-2</c:v>
                </c:pt>
                <c:pt idx="12991">
                  <c:v>2.6145220538045244E-2</c:v>
                </c:pt>
                <c:pt idx="12992">
                  <c:v>2.6143960380651587E-2</c:v>
                </c:pt>
                <c:pt idx="12993">
                  <c:v>2.6143750354419293E-2</c:v>
                </c:pt>
                <c:pt idx="12994">
                  <c:v>2.614364534130309E-2</c:v>
                </c:pt>
                <c:pt idx="12995">
                  <c:v>2.6143540328186998E-2</c:v>
                </c:pt>
                <c:pt idx="12996">
                  <c:v>2.6143435315070906E-2</c:v>
                </c:pt>
                <c:pt idx="12997">
                  <c:v>2.5924062915458124E-2</c:v>
                </c:pt>
                <c:pt idx="12998">
                  <c:v>2.591345659072819E-2</c:v>
                </c:pt>
                <c:pt idx="12999">
                  <c:v>2.5911041289056969E-2</c:v>
                </c:pt>
                <c:pt idx="13000">
                  <c:v>2.5909991157895607E-2</c:v>
                </c:pt>
                <c:pt idx="13001">
                  <c:v>2.590967611854722E-2</c:v>
                </c:pt>
                <c:pt idx="13002">
                  <c:v>2.5909466092314926E-2</c:v>
                </c:pt>
                <c:pt idx="13003">
                  <c:v>2.5909361079198834E-2</c:v>
                </c:pt>
                <c:pt idx="13004">
                  <c:v>2.5745960670487733E-2</c:v>
                </c:pt>
                <c:pt idx="13005">
                  <c:v>2.5738924791706475E-2</c:v>
                </c:pt>
                <c:pt idx="13006">
                  <c:v>2.5736719516267548E-2</c:v>
                </c:pt>
                <c:pt idx="13007">
                  <c:v>2.5735144319525505E-2</c:v>
                </c:pt>
                <c:pt idx="13008">
                  <c:v>2.5734829280177118E-2</c:v>
                </c:pt>
                <c:pt idx="13009">
                  <c:v>2.5734724267060916E-2</c:v>
                </c:pt>
                <c:pt idx="13010">
                  <c:v>2.5729683637486289E-2</c:v>
                </c:pt>
                <c:pt idx="13011">
                  <c:v>2.5634436741148958E-2</c:v>
                </c:pt>
                <c:pt idx="13012">
                  <c:v>2.5629816164038921E-2</c:v>
                </c:pt>
                <c:pt idx="13013">
                  <c:v>2.5627820914832289E-2</c:v>
                </c:pt>
                <c:pt idx="13014">
                  <c:v>2.562698080990311E-2</c:v>
                </c:pt>
                <c:pt idx="13015">
                  <c:v>2.5626875796787019E-2</c:v>
                </c:pt>
                <c:pt idx="13016">
                  <c:v>2.5621730154096301E-2</c:v>
                </c:pt>
                <c:pt idx="13017">
                  <c:v>2.5569118582910999E-2</c:v>
                </c:pt>
                <c:pt idx="13018">
                  <c:v>2.556491805826544E-2</c:v>
                </c:pt>
                <c:pt idx="13019">
                  <c:v>2.5563657900871783E-2</c:v>
                </c:pt>
                <c:pt idx="13020">
                  <c:v>2.5563132835291102E-2</c:v>
                </c:pt>
                <c:pt idx="13021">
                  <c:v>2.5562922809058808E-2</c:v>
                </c:pt>
                <c:pt idx="13022">
                  <c:v>2.5562817795942716E-2</c:v>
                </c:pt>
                <c:pt idx="13023">
                  <c:v>2.5562712782826624E-2</c:v>
                </c:pt>
                <c:pt idx="13024">
                  <c:v>2.5562607769710421E-2</c:v>
                </c:pt>
                <c:pt idx="13025">
                  <c:v>2.556250275659433E-2</c:v>
                </c:pt>
                <c:pt idx="13026">
                  <c:v>2.5496029454078806E-2</c:v>
                </c:pt>
                <c:pt idx="13027">
                  <c:v>2.5471666411134741E-2</c:v>
                </c:pt>
                <c:pt idx="13028">
                  <c:v>2.5469881188160404E-2</c:v>
                </c:pt>
                <c:pt idx="13029">
                  <c:v>2.5468411004534453E-2</c:v>
                </c:pt>
                <c:pt idx="13030">
                  <c:v>2.5468200978302158E-2</c:v>
                </c:pt>
                <c:pt idx="13031">
                  <c:v>2.5468095965186066E-2</c:v>
                </c:pt>
                <c:pt idx="13032">
                  <c:v>2.5467990952069863E-2</c:v>
                </c:pt>
                <c:pt idx="13033">
                  <c:v>2.5267415900245949E-2</c:v>
                </c:pt>
                <c:pt idx="13034">
                  <c:v>2.5254079234496407E-2</c:v>
                </c:pt>
                <c:pt idx="13035">
                  <c:v>2.525187395905748E-2</c:v>
                </c:pt>
                <c:pt idx="13036">
                  <c:v>2.5251243880360708E-2</c:v>
                </c:pt>
                <c:pt idx="13037">
                  <c:v>2.5250823827896118E-2</c:v>
                </c:pt>
                <c:pt idx="13038">
                  <c:v>2.5250718814779916E-2</c:v>
                </c:pt>
                <c:pt idx="13039">
                  <c:v>2.5250613801663824E-2</c:v>
                </c:pt>
                <c:pt idx="13040">
                  <c:v>2.5250508788547732E-2</c:v>
                </c:pt>
                <c:pt idx="13041">
                  <c:v>2.5029036126612225E-2</c:v>
                </c:pt>
                <c:pt idx="13042">
                  <c:v>2.5018954867462972E-2</c:v>
                </c:pt>
                <c:pt idx="13043">
                  <c:v>2.5015804473978775E-2</c:v>
                </c:pt>
                <c:pt idx="13044">
                  <c:v>2.5015384421514297E-2</c:v>
                </c:pt>
                <c:pt idx="13045">
                  <c:v>2.5015174395282003E-2</c:v>
                </c:pt>
                <c:pt idx="13046">
                  <c:v>2.50150693821658E-2</c:v>
                </c:pt>
                <c:pt idx="13047">
                  <c:v>2.5014964369049708E-2</c:v>
                </c:pt>
                <c:pt idx="13048">
                  <c:v>2.5014859355933505E-2</c:v>
                </c:pt>
                <c:pt idx="13049">
                  <c:v>2.5011078883752536E-2</c:v>
                </c:pt>
                <c:pt idx="13050">
                  <c:v>2.4876452068863353E-2</c:v>
                </c:pt>
                <c:pt idx="13051">
                  <c:v>2.4870676347475751E-2</c:v>
                </c:pt>
                <c:pt idx="13052">
                  <c:v>2.486826104580464E-2</c:v>
                </c:pt>
                <c:pt idx="13053">
                  <c:v>2.4867946006456254E-2</c:v>
                </c:pt>
                <c:pt idx="13054">
                  <c:v>2.4867840993340051E-2</c:v>
                </c:pt>
                <c:pt idx="13055">
                  <c:v>2.4867630967107757E-2</c:v>
                </c:pt>
                <c:pt idx="13056">
                  <c:v>2.4867525953991665E-2</c:v>
                </c:pt>
                <c:pt idx="13057">
                  <c:v>2.4867420940875462E-2</c:v>
                </c:pt>
                <c:pt idx="13058">
                  <c:v>2.486259033753313E-2</c:v>
                </c:pt>
                <c:pt idx="13059">
                  <c:v>2.4794016772694882E-2</c:v>
                </c:pt>
                <c:pt idx="13060">
                  <c:v>2.4790131287397821E-2</c:v>
                </c:pt>
                <c:pt idx="13061">
                  <c:v>2.4790026274281618E-2</c:v>
                </c:pt>
                <c:pt idx="13062">
                  <c:v>2.4787715985726599E-2</c:v>
                </c:pt>
                <c:pt idx="13063">
                  <c:v>2.4787085907029827E-2</c:v>
                </c:pt>
                <c:pt idx="13064">
                  <c:v>2.4786980893913624E-2</c:v>
                </c:pt>
                <c:pt idx="13065">
                  <c:v>2.4764613100176192E-2</c:v>
                </c:pt>
                <c:pt idx="13066">
                  <c:v>2.4727648483295561E-2</c:v>
                </c:pt>
                <c:pt idx="13067">
                  <c:v>2.4724603102927567E-2</c:v>
                </c:pt>
                <c:pt idx="13068">
                  <c:v>2.4723237932417708E-2</c:v>
                </c:pt>
                <c:pt idx="13069">
                  <c:v>2.4722712866837027E-2</c:v>
                </c:pt>
                <c:pt idx="13070">
                  <c:v>2.4722607853720935E-2</c:v>
                </c:pt>
                <c:pt idx="13071">
                  <c:v>2.4722502840604843E-2</c:v>
                </c:pt>
                <c:pt idx="13072">
                  <c:v>2.4609088675175528E-2</c:v>
                </c:pt>
                <c:pt idx="13073">
                  <c:v>2.4591971537245016E-2</c:v>
                </c:pt>
                <c:pt idx="13074">
                  <c:v>2.4589976288038384E-2</c:v>
                </c:pt>
                <c:pt idx="13075">
                  <c:v>2.4588926156877022E-2</c:v>
                </c:pt>
                <c:pt idx="13076">
                  <c:v>2.458882114376082E-2</c:v>
                </c:pt>
                <c:pt idx="13077">
                  <c:v>2.4588506104412433E-2</c:v>
                </c:pt>
                <c:pt idx="13078">
                  <c:v>2.4588401091296341E-2</c:v>
                </c:pt>
                <c:pt idx="13079">
                  <c:v>2.437238911140005E-2</c:v>
                </c:pt>
                <c:pt idx="13080">
                  <c:v>2.4359892550579576E-2</c:v>
                </c:pt>
                <c:pt idx="13081">
                  <c:v>2.4357372235792263E-2</c:v>
                </c:pt>
                <c:pt idx="13082">
                  <c:v>2.4356427117746993E-2</c:v>
                </c:pt>
                <c:pt idx="13083">
                  <c:v>2.4356112078398606E-2</c:v>
                </c:pt>
                <c:pt idx="13084">
                  <c:v>2.4356007065282403E-2</c:v>
                </c:pt>
                <c:pt idx="13085">
                  <c:v>2.4170763928414662E-2</c:v>
                </c:pt>
                <c:pt idx="13086">
                  <c:v>2.4164358128330177E-2</c:v>
                </c:pt>
                <c:pt idx="13087">
                  <c:v>2.4162152852891361E-2</c:v>
                </c:pt>
                <c:pt idx="13088">
                  <c:v>2.4161837813542864E-2</c:v>
                </c:pt>
                <c:pt idx="13089">
                  <c:v>2.4161732800426772E-2</c:v>
                </c:pt>
                <c:pt idx="13090">
                  <c:v>2.416162778731068E-2</c:v>
                </c:pt>
                <c:pt idx="13091">
                  <c:v>2.4161522774194477E-2</c:v>
                </c:pt>
                <c:pt idx="13092">
                  <c:v>2.4161417761078385E-2</c:v>
                </c:pt>
                <c:pt idx="13093">
                  <c:v>2.4155432013458489E-2</c:v>
                </c:pt>
                <c:pt idx="13094">
                  <c:v>2.4054094356385058E-2</c:v>
                </c:pt>
                <c:pt idx="13095">
                  <c:v>2.4049788818623408E-2</c:v>
                </c:pt>
                <c:pt idx="13096">
                  <c:v>2.4047793569416775E-2</c:v>
                </c:pt>
                <c:pt idx="13097">
                  <c:v>2.4047268503836094E-2</c:v>
                </c:pt>
                <c:pt idx="13098">
                  <c:v>2.4046953464487708E-2</c:v>
                </c:pt>
                <c:pt idx="13099">
                  <c:v>2.4046848451371616E-2</c:v>
                </c:pt>
                <c:pt idx="13100">
                  <c:v>2.4046743438255413E-2</c:v>
                </c:pt>
                <c:pt idx="13101">
                  <c:v>2.4046638425139322E-2</c:v>
                </c:pt>
                <c:pt idx="13102">
                  <c:v>2.4046533412023119E-2</c:v>
                </c:pt>
                <c:pt idx="13103">
                  <c:v>2.403949753324186E-2</c:v>
                </c:pt>
                <c:pt idx="13104">
                  <c:v>2.3990456408005345E-2</c:v>
                </c:pt>
                <c:pt idx="13105">
                  <c:v>2.3988356145682621E-2</c:v>
                </c:pt>
                <c:pt idx="13106">
                  <c:v>2.3986780948940578E-2</c:v>
                </c:pt>
                <c:pt idx="13107">
                  <c:v>2.3986465909592081E-2</c:v>
                </c:pt>
                <c:pt idx="13108">
                  <c:v>2.3986360896475989E-2</c:v>
                </c:pt>
                <c:pt idx="13109">
                  <c:v>2.3907706072488488E-2</c:v>
                </c:pt>
                <c:pt idx="13110">
                  <c:v>2.3884708200054172E-2</c:v>
                </c:pt>
                <c:pt idx="13111">
                  <c:v>2.3881452793453883E-2</c:v>
                </c:pt>
                <c:pt idx="13112">
                  <c:v>2.3880192636060227E-2</c:v>
                </c:pt>
                <c:pt idx="13113">
                  <c:v>2.387987759671184E-2</c:v>
                </c:pt>
                <c:pt idx="13114">
                  <c:v>2.3879772583595638E-2</c:v>
                </c:pt>
                <c:pt idx="13115">
                  <c:v>2.3879667570479546E-2</c:v>
                </c:pt>
                <c:pt idx="13116">
                  <c:v>2.3662605459421893E-2</c:v>
                </c:pt>
                <c:pt idx="13117">
                  <c:v>2.3649163780556148E-2</c:v>
                </c:pt>
                <c:pt idx="13118">
                  <c:v>2.3647588583814105E-2</c:v>
                </c:pt>
                <c:pt idx="13119">
                  <c:v>2.3647063518233424E-2</c:v>
                </c:pt>
                <c:pt idx="13120">
                  <c:v>2.3646538452652743E-2</c:v>
                </c:pt>
                <c:pt idx="13121">
                  <c:v>2.3646433439536652E-2</c:v>
                </c:pt>
                <c:pt idx="13122">
                  <c:v>2.3646118400188154E-2</c:v>
                </c:pt>
                <c:pt idx="13123">
                  <c:v>2.3646013387072062E-2</c:v>
                </c:pt>
                <c:pt idx="13124">
                  <c:v>2.3411624111851603E-2</c:v>
                </c:pt>
                <c:pt idx="13125">
                  <c:v>2.3405743377347799E-2</c:v>
                </c:pt>
                <c:pt idx="13126">
                  <c:v>2.3404168180605756E-2</c:v>
                </c:pt>
                <c:pt idx="13127">
                  <c:v>2.3403853141257369E-2</c:v>
                </c:pt>
                <c:pt idx="13128">
                  <c:v>2.3403748128141166E-2</c:v>
                </c:pt>
                <c:pt idx="13129">
                  <c:v>2.3403643115025075E-2</c:v>
                </c:pt>
                <c:pt idx="13130">
                  <c:v>2.3403538101908983E-2</c:v>
                </c:pt>
                <c:pt idx="13131">
                  <c:v>2.340343308879278E-2</c:v>
                </c:pt>
                <c:pt idx="13132">
                  <c:v>2.3403328075676688E-2</c:v>
                </c:pt>
                <c:pt idx="13133">
                  <c:v>2.3403223062560485E-2</c:v>
                </c:pt>
                <c:pt idx="13134">
                  <c:v>2.3398497472334245E-2</c:v>
                </c:pt>
                <c:pt idx="13135">
                  <c:v>2.3254629503224988E-2</c:v>
                </c:pt>
                <c:pt idx="13136">
                  <c:v>2.3249798899882546E-2</c:v>
                </c:pt>
                <c:pt idx="13137">
                  <c:v>2.3247908663792116E-2</c:v>
                </c:pt>
                <c:pt idx="13138">
                  <c:v>2.3247278585095232E-2</c:v>
                </c:pt>
                <c:pt idx="13139">
                  <c:v>2.3247173571979141E-2</c:v>
                </c:pt>
                <c:pt idx="13140">
                  <c:v>2.3247068558863049E-2</c:v>
                </c:pt>
                <c:pt idx="13141">
                  <c:v>2.3246963545746846E-2</c:v>
                </c:pt>
                <c:pt idx="13142">
                  <c:v>2.3246753519514551E-2</c:v>
                </c:pt>
                <c:pt idx="13143">
                  <c:v>2.324664850639846E-2</c:v>
                </c:pt>
                <c:pt idx="13144">
                  <c:v>2.3246543493282257E-2</c:v>
                </c:pt>
                <c:pt idx="13145">
                  <c:v>2.3242132942404514E-2</c:v>
                </c:pt>
                <c:pt idx="13146">
                  <c:v>2.3176394731701966E-2</c:v>
                </c:pt>
                <c:pt idx="13147">
                  <c:v>2.3173349351333972E-2</c:v>
                </c:pt>
                <c:pt idx="13148">
                  <c:v>2.3172194207056407E-2</c:v>
                </c:pt>
                <c:pt idx="13149">
                  <c:v>2.3171669141475726E-2</c:v>
                </c:pt>
                <c:pt idx="13150">
                  <c:v>2.3171354102127339E-2</c:v>
                </c:pt>
                <c:pt idx="13151">
                  <c:v>2.3171249089011248E-2</c:v>
                </c:pt>
                <c:pt idx="13152">
                  <c:v>2.3141740403376354E-2</c:v>
                </c:pt>
                <c:pt idx="13153">
                  <c:v>2.3108556258676693E-2</c:v>
                </c:pt>
                <c:pt idx="13154">
                  <c:v>2.3107086075050742E-2</c:v>
                </c:pt>
                <c:pt idx="13155">
                  <c:v>2.3104880799611927E-2</c:v>
                </c:pt>
                <c:pt idx="13156">
                  <c:v>2.3104775786495724E-2</c:v>
                </c:pt>
                <c:pt idx="13157">
                  <c:v>2.3104565760263429E-2</c:v>
                </c:pt>
                <c:pt idx="13158">
                  <c:v>2.3104460747147337E-2</c:v>
                </c:pt>
                <c:pt idx="13159">
                  <c:v>2.2958807555063632E-2</c:v>
                </c:pt>
                <c:pt idx="13160">
                  <c:v>2.2939905194158783E-2</c:v>
                </c:pt>
                <c:pt idx="13161">
                  <c:v>2.2938224984300537E-2</c:v>
                </c:pt>
                <c:pt idx="13162">
                  <c:v>2.2937069840022972E-2</c:v>
                </c:pt>
                <c:pt idx="13163">
                  <c:v>2.2936754800674586E-2</c:v>
                </c:pt>
                <c:pt idx="13164">
                  <c:v>2.2936649787558494E-2</c:v>
                </c:pt>
                <c:pt idx="13165">
                  <c:v>2.2936544774442291E-2</c:v>
                </c:pt>
                <c:pt idx="13166">
                  <c:v>2.2693334397466236E-2</c:v>
                </c:pt>
                <c:pt idx="13167">
                  <c:v>2.2693229384350144E-2</c:v>
                </c:pt>
                <c:pt idx="13168">
                  <c:v>2.2681467915342646E-2</c:v>
                </c:pt>
                <c:pt idx="13169">
                  <c:v>2.2679997731716695E-2</c:v>
                </c:pt>
                <c:pt idx="13170">
                  <c:v>2.2679682692368308E-2</c:v>
                </c:pt>
                <c:pt idx="13171">
                  <c:v>2.2679472666136014E-2</c:v>
                </c:pt>
                <c:pt idx="13172">
                  <c:v>2.2679367653019811E-2</c:v>
                </c:pt>
                <c:pt idx="13173">
                  <c:v>2.2679262639903719E-2</c:v>
                </c:pt>
                <c:pt idx="13174">
                  <c:v>2.2679157626787627E-2</c:v>
                </c:pt>
                <c:pt idx="13175">
                  <c:v>2.2484043257002817E-2</c:v>
                </c:pt>
                <c:pt idx="13176">
                  <c:v>2.247847756184751E-2</c:v>
                </c:pt>
                <c:pt idx="13177">
                  <c:v>2.247711239133765E-2</c:v>
                </c:pt>
                <c:pt idx="13178">
                  <c:v>2.2476797351989264E-2</c:v>
                </c:pt>
                <c:pt idx="13179">
                  <c:v>2.2476692338873172E-2</c:v>
                </c:pt>
                <c:pt idx="13180">
                  <c:v>2.2476482312640877E-2</c:v>
                </c:pt>
                <c:pt idx="13181">
                  <c:v>2.2476377299524675E-2</c:v>
                </c:pt>
                <c:pt idx="13182">
                  <c:v>2.2467556197769079E-2</c:v>
                </c:pt>
                <c:pt idx="13183">
                  <c:v>2.2360862871772635E-2</c:v>
                </c:pt>
                <c:pt idx="13184">
                  <c:v>2.2356137281546506E-2</c:v>
                </c:pt>
                <c:pt idx="13185">
                  <c:v>2.2354352058572169E-2</c:v>
                </c:pt>
                <c:pt idx="13186">
                  <c:v>2.2354037019223671E-2</c:v>
                </c:pt>
                <c:pt idx="13187">
                  <c:v>2.2353826992991377E-2</c:v>
                </c:pt>
                <c:pt idx="13188">
                  <c:v>2.2353721979875285E-2</c:v>
                </c:pt>
                <c:pt idx="13189">
                  <c:v>2.2353616966759193E-2</c:v>
                </c:pt>
                <c:pt idx="13190">
                  <c:v>2.235351195364299E-2</c:v>
                </c:pt>
                <c:pt idx="13191">
                  <c:v>2.2344690851887394E-2</c:v>
                </c:pt>
                <c:pt idx="13192">
                  <c:v>2.229144920200532E-2</c:v>
                </c:pt>
                <c:pt idx="13193">
                  <c:v>2.228808878228894E-2</c:v>
                </c:pt>
                <c:pt idx="13194">
                  <c:v>2.2286408572430694E-2</c:v>
                </c:pt>
                <c:pt idx="13195">
                  <c:v>2.2285883506850013E-2</c:v>
                </c:pt>
                <c:pt idx="13196">
                  <c:v>2.2285778493733921E-2</c:v>
                </c:pt>
                <c:pt idx="13197">
                  <c:v>2.2285673480617718E-2</c:v>
                </c:pt>
                <c:pt idx="13198">
                  <c:v>2.2285568467501626E-2</c:v>
                </c:pt>
                <c:pt idx="13199">
                  <c:v>2.2285463454385424E-2</c:v>
                </c:pt>
                <c:pt idx="13200">
                  <c:v>2.2179295193969772E-2</c:v>
                </c:pt>
                <c:pt idx="13201">
                  <c:v>2.2156402334651548E-2</c:v>
                </c:pt>
                <c:pt idx="13202">
                  <c:v>2.2154722124793413E-2</c:v>
                </c:pt>
                <c:pt idx="13203">
                  <c:v>2.2153356954283554E-2</c:v>
                </c:pt>
                <c:pt idx="13204">
                  <c:v>2.2153041914935168E-2</c:v>
                </c:pt>
                <c:pt idx="13205">
                  <c:v>2.2152936901819076E-2</c:v>
                </c:pt>
                <c:pt idx="13206">
                  <c:v>2.2152831888702873E-2</c:v>
                </c:pt>
                <c:pt idx="13207">
                  <c:v>2.1886623639292502E-2</c:v>
                </c:pt>
                <c:pt idx="13208">
                  <c:v>2.1874442117820525E-2</c:v>
                </c:pt>
                <c:pt idx="13209">
                  <c:v>2.1872656894846187E-2</c:v>
                </c:pt>
                <c:pt idx="13210">
                  <c:v>2.1871711776800917E-2</c:v>
                </c:pt>
                <c:pt idx="13211">
                  <c:v>2.1871606763684825E-2</c:v>
                </c:pt>
                <c:pt idx="13212">
                  <c:v>2.1871291724336328E-2</c:v>
                </c:pt>
                <c:pt idx="13213">
                  <c:v>2.1871186711220236E-2</c:v>
                </c:pt>
                <c:pt idx="13214">
                  <c:v>2.1606868697900405E-2</c:v>
                </c:pt>
                <c:pt idx="13215">
                  <c:v>2.1599412766654558E-2</c:v>
                </c:pt>
                <c:pt idx="13216">
                  <c:v>2.1597837569912515E-2</c:v>
                </c:pt>
                <c:pt idx="13217">
                  <c:v>2.1596892451867244E-2</c:v>
                </c:pt>
                <c:pt idx="13218">
                  <c:v>2.1596787438751153E-2</c:v>
                </c:pt>
                <c:pt idx="13219">
                  <c:v>2.159668242563495E-2</c:v>
                </c:pt>
                <c:pt idx="13220">
                  <c:v>2.1596577412518858E-2</c:v>
                </c:pt>
                <c:pt idx="13221">
                  <c:v>2.1596472399402655E-2</c:v>
                </c:pt>
                <c:pt idx="13222">
                  <c:v>2.1596262373170361E-2</c:v>
                </c:pt>
                <c:pt idx="13223">
                  <c:v>2.1596157360054269E-2</c:v>
                </c:pt>
                <c:pt idx="13224">
                  <c:v>2.1596052346938177E-2</c:v>
                </c:pt>
                <c:pt idx="13225">
                  <c:v>2.1592691927221686E-2</c:v>
                </c:pt>
                <c:pt idx="13226">
                  <c:v>2.143517225301439E-2</c:v>
                </c:pt>
                <c:pt idx="13227">
                  <c:v>2.1430026610323671E-2</c:v>
                </c:pt>
                <c:pt idx="13228">
                  <c:v>2.1428871466046107E-2</c:v>
                </c:pt>
                <c:pt idx="13229">
                  <c:v>2.142855642669772E-2</c:v>
                </c:pt>
                <c:pt idx="13230">
                  <c:v>2.1428451413581517E-2</c:v>
                </c:pt>
                <c:pt idx="13231">
                  <c:v>2.1428346400465426E-2</c:v>
                </c:pt>
                <c:pt idx="13232">
                  <c:v>2.1428241387349334E-2</c:v>
                </c:pt>
                <c:pt idx="13233">
                  <c:v>2.1428136374233131E-2</c:v>
                </c:pt>
                <c:pt idx="13234">
                  <c:v>2.1428031361117039E-2</c:v>
                </c:pt>
                <c:pt idx="13235">
                  <c:v>2.1422570679077824E-2</c:v>
                </c:pt>
                <c:pt idx="13236">
                  <c:v>2.1349166510897244E-2</c:v>
                </c:pt>
                <c:pt idx="13237">
                  <c:v>2.1345596064948458E-2</c:v>
                </c:pt>
                <c:pt idx="13238">
                  <c:v>2.1344020868206415E-2</c:v>
                </c:pt>
                <c:pt idx="13239">
                  <c:v>2.1343495802625734E-2</c:v>
                </c:pt>
                <c:pt idx="13240">
                  <c:v>2.1343285776393439E-2</c:v>
                </c:pt>
                <c:pt idx="13241">
                  <c:v>2.1343180763277347E-2</c:v>
                </c:pt>
                <c:pt idx="13242">
                  <c:v>2.1342970737045053E-2</c:v>
                </c:pt>
                <c:pt idx="13243">
                  <c:v>2.1342865723928961E-2</c:v>
                </c:pt>
                <c:pt idx="13244">
                  <c:v>2.1299180267615458E-2</c:v>
                </c:pt>
                <c:pt idx="13245">
                  <c:v>2.1266626201612571E-2</c:v>
                </c:pt>
                <c:pt idx="13246">
                  <c:v>2.1263790847476871E-2</c:v>
                </c:pt>
                <c:pt idx="13247">
                  <c:v>2.126232066385092E-2</c:v>
                </c:pt>
                <c:pt idx="13248">
                  <c:v>2.1262005624502534E-2</c:v>
                </c:pt>
                <c:pt idx="13249">
                  <c:v>2.1261795598270239E-2</c:v>
                </c:pt>
                <c:pt idx="13250">
                  <c:v>2.1261585572037944E-2</c:v>
                </c:pt>
                <c:pt idx="13251">
                  <c:v>2.1261480558921853E-2</c:v>
                </c:pt>
                <c:pt idx="13252">
                  <c:v>2.1067416320298404E-2</c:v>
                </c:pt>
                <c:pt idx="13253">
                  <c:v>2.1050614221716279E-2</c:v>
                </c:pt>
                <c:pt idx="13254">
                  <c:v>2.1049984143019507E-2</c:v>
                </c:pt>
                <c:pt idx="13255">
                  <c:v>2.1049039024974237E-2</c:v>
                </c:pt>
                <c:pt idx="13256">
                  <c:v>2.1048303933161261E-2</c:v>
                </c:pt>
                <c:pt idx="13257">
                  <c:v>2.1048093906928966E-2</c:v>
                </c:pt>
                <c:pt idx="13258">
                  <c:v>2.1047883880696672E-2</c:v>
                </c:pt>
                <c:pt idx="13259">
                  <c:v>2.104777886758058E-2</c:v>
                </c:pt>
                <c:pt idx="13260">
                  <c:v>2.0735679886417779E-2</c:v>
                </c:pt>
                <c:pt idx="13261">
                  <c:v>2.072528358792014E-2</c:v>
                </c:pt>
                <c:pt idx="13262">
                  <c:v>2.0725178574804048E-2</c:v>
                </c:pt>
                <c:pt idx="13263">
                  <c:v>2.0723708391178097E-2</c:v>
                </c:pt>
                <c:pt idx="13264">
                  <c:v>2.07233933518296E-2</c:v>
                </c:pt>
                <c:pt idx="13265">
                  <c:v>2.0723288338713508E-2</c:v>
                </c:pt>
                <c:pt idx="13266">
                  <c:v>2.0723183325597416E-2</c:v>
                </c:pt>
                <c:pt idx="13267">
                  <c:v>2.0723078312481213E-2</c:v>
                </c:pt>
                <c:pt idx="13268">
                  <c:v>2.0507276358817217E-2</c:v>
                </c:pt>
                <c:pt idx="13269">
                  <c:v>2.050171066366191E-2</c:v>
                </c:pt>
                <c:pt idx="13270">
                  <c:v>2.0500975571848934E-2</c:v>
                </c:pt>
                <c:pt idx="13271">
                  <c:v>2.0500450506268253E-2</c:v>
                </c:pt>
                <c:pt idx="13272">
                  <c:v>2.050034549315205E-2</c:v>
                </c:pt>
                <c:pt idx="13273">
                  <c:v>2.0500240480035958E-2</c:v>
                </c:pt>
                <c:pt idx="13274">
                  <c:v>2.0500135466919867E-2</c:v>
                </c:pt>
                <c:pt idx="13275">
                  <c:v>2.0496460007854989E-2</c:v>
                </c:pt>
                <c:pt idx="13276">
                  <c:v>2.0383675921122557E-2</c:v>
                </c:pt>
                <c:pt idx="13277">
                  <c:v>2.0380420514522268E-2</c:v>
                </c:pt>
                <c:pt idx="13278">
                  <c:v>2.0378845317780225E-2</c:v>
                </c:pt>
                <c:pt idx="13279">
                  <c:v>2.0378530278431728E-2</c:v>
                </c:pt>
                <c:pt idx="13280">
                  <c:v>2.0378320252199544E-2</c:v>
                </c:pt>
                <c:pt idx="13281">
                  <c:v>2.0378215239083342E-2</c:v>
                </c:pt>
                <c:pt idx="13282">
                  <c:v>2.037811022596725E-2</c:v>
                </c:pt>
                <c:pt idx="13283">
                  <c:v>2.037811022596725E-2</c:v>
                </c:pt>
                <c:pt idx="13284">
                  <c:v>2.037811022596725E-2</c:v>
                </c:pt>
                <c:pt idx="13285">
                  <c:v>2.0365403638914481E-2</c:v>
                </c:pt>
                <c:pt idx="13286">
                  <c:v>2.0307226372573983E-2</c:v>
                </c:pt>
                <c:pt idx="13287">
                  <c:v>2.0305021097135056E-2</c:v>
                </c:pt>
                <c:pt idx="13288">
                  <c:v>2.0303445900393013E-2</c:v>
                </c:pt>
                <c:pt idx="13289">
                  <c:v>2.0303340887276811E-2</c:v>
                </c:pt>
                <c:pt idx="13290">
                  <c:v>2.0303235874160719E-2</c:v>
                </c:pt>
                <c:pt idx="13291">
                  <c:v>2.0303130861044516E-2</c:v>
                </c:pt>
                <c:pt idx="13292">
                  <c:v>2.0152332026270092E-2</c:v>
                </c:pt>
                <c:pt idx="13293">
                  <c:v>2.0126603812816168E-2</c:v>
                </c:pt>
                <c:pt idx="13294">
                  <c:v>2.0125133629190328E-2</c:v>
                </c:pt>
                <c:pt idx="13295">
                  <c:v>2.0123978484912763E-2</c:v>
                </c:pt>
                <c:pt idx="13296">
                  <c:v>2.0123873471796672E-2</c:v>
                </c:pt>
                <c:pt idx="13297">
                  <c:v>2.0123768458680469E-2</c:v>
                </c:pt>
                <c:pt idx="13298">
                  <c:v>2.0123663445564377E-2</c:v>
                </c:pt>
                <c:pt idx="13299">
                  <c:v>1.976010803749384E-2</c:v>
                </c:pt>
                <c:pt idx="13300">
                  <c:v>1.9746771371744298E-2</c:v>
                </c:pt>
                <c:pt idx="13301">
                  <c:v>1.9745826253699139E-2</c:v>
                </c:pt>
                <c:pt idx="13302">
                  <c:v>1.9744776122537666E-2</c:v>
                </c:pt>
                <c:pt idx="13303">
                  <c:v>1.9744671109421574E-2</c:v>
                </c:pt>
                <c:pt idx="13304">
                  <c:v>1.974446108318928E-2</c:v>
                </c:pt>
                <c:pt idx="13305">
                  <c:v>1.9744356070073188E-2</c:v>
                </c:pt>
                <c:pt idx="13306">
                  <c:v>1.9744251056956985E-2</c:v>
                </c:pt>
                <c:pt idx="13307">
                  <c:v>1.9425221210129129E-2</c:v>
                </c:pt>
                <c:pt idx="13308">
                  <c:v>1.9418920423160846E-2</c:v>
                </c:pt>
                <c:pt idx="13309">
                  <c:v>1.9417870291999484E-2</c:v>
                </c:pt>
                <c:pt idx="13310">
                  <c:v>1.9417555252651097E-2</c:v>
                </c:pt>
                <c:pt idx="13311">
                  <c:v>1.9417450239534895E-2</c:v>
                </c:pt>
                <c:pt idx="13312">
                  <c:v>1.9417345226418803E-2</c:v>
                </c:pt>
                <c:pt idx="13313">
                  <c:v>1.94172402133026E-2</c:v>
                </c:pt>
                <c:pt idx="13314">
                  <c:v>1.9244598650371425E-2</c:v>
                </c:pt>
                <c:pt idx="13315">
                  <c:v>1.9240188099493571E-2</c:v>
                </c:pt>
                <c:pt idx="13316">
                  <c:v>1.9239137968332209E-2</c:v>
                </c:pt>
                <c:pt idx="13317">
                  <c:v>1.9238822928983823E-2</c:v>
                </c:pt>
                <c:pt idx="13318">
                  <c:v>1.9238612902751528E-2</c:v>
                </c:pt>
                <c:pt idx="13319">
                  <c:v>1.9238507889635437E-2</c:v>
                </c:pt>
                <c:pt idx="13320">
                  <c:v>1.9234622404338264E-2</c:v>
                </c:pt>
                <c:pt idx="13321">
                  <c:v>1.9155232488537788E-2</c:v>
                </c:pt>
                <c:pt idx="13322">
                  <c:v>1.9152817186866677E-2</c:v>
                </c:pt>
                <c:pt idx="13323">
                  <c:v>1.9151872068821407E-2</c:v>
                </c:pt>
                <c:pt idx="13324">
                  <c:v>1.9151557029473021E-2</c:v>
                </c:pt>
                <c:pt idx="13325">
                  <c:v>1.9151347003240726E-2</c:v>
                </c:pt>
                <c:pt idx="13326">
                  <c:v>1.9093169736900117E-2</c:v>
                </c:pt>
                <c:pt idx="13327">
                  <c:v>1.9054209870812855E-2</c:v>
                </c:pt>
                <c:pt idx="13328">
                  <c:v>1.9052319634722426E-2</c:v>
                </c:pt>
                <c:pt idx="13329">
                  <c:v>1.9051479529793247E-2</c:v>
                </c:pt>
                <c:pt idx="13330">
                  <c:v>1.9051164490444861E-2</c:v>
                </c:pt>
                <c:pt idx="13331">
                  <c:v>1.9051059477328769E-2</c:v>
                </c:pt>
                <c:pt idx="13332">
                  <c:v>1.9050744437980272E-2</c:v>
                </c:pt>
                <c:pt idx="13333">
                  <c:v>1.905063942486418E-2</c:v>
                </c:pt>
                <c:pt idx="13334">
                  <c:v>1.9050534411747977E-2</c:v>
                </c:pt>
                <c:pt idx="13335">
                  <c:v>1.876888923426534E-2</c:v>
                </c:pt>
                <c:pt idx="13336">
                  <c:v>1.8750931991405762E-2</c:v>
                </c:pt>
                <c:pt idx="13337">
                  <c:v>1.8749251781547516E-2</c:v>
                </c:pt>
                <c:pt idx="13338">
                  <c:v>1.874851668973454E-2</c:v>
                </c:pt>
                <c:pt idx="13339">
                  <c:v>1.8748201650386154E-2</c:v>
                </c:pt>
                <c:pt idx="13340">
                  <c:v>1.8747991624153859E-2</c:v>
                </c:pt>
                <c:pt idx="13341">
                  <c:v>1.8747781597921565E-2</c:v>
                </c:pt>
                <c:pt idx="13342">
                  <c:v>1.8747676584805473E-2</c:v>
                </c:pt>
                <c:pt idx="13343">
                  <c:v>1.874757157168927E-2</c:v>
                </c:pt>
                <c:pt idx="13344">
                  <c:v>1.8747361545456975E-2</c:v>
                </c:pt>
                <c:pt idx="13345">
                  <c:v>1.8747256532340884E-2</c:v>
                </c:pt>
                <c:pt idx="13346">
                  <c:v>1.8747151519224792E-2</c:v>
                </c:pt>
                <c:pt idx="13347">
                  <c:v>1.8324473726768487E-2</c:v>
                </c:pt>
                <c:pt idx="13348">
                  <c:v>1.8313342336457872E-2</c:v>
                </c:pt>
                <c:pt idx="13349">
                  <c:v>1.8313237323341669E-2</c:v>
                </c:pt>
                <c:pt idx="13350">
                  <c:v>1.8312292205296399E-2</c:v>
                </c:pt>
                <c:pt idx="13351">
                  <c:v>1.831134708725124E-2</c:v>
                </c:pt>
                <c:pt idx="13352">
                  <c:v>1.8311137061018945E-2</c:v>
                </c:pt>
                <c:pt idx="13353">
                  <c:v>1.8311032047902742E-2</c:v>
                </c:pt>
                <c:pt idx="13354">
                  <c:v>1.831092703478665E-2</c:v>
                </c:pt>
                <c:pt idx="13355">
                  <c:v>1.8025291358890749E-2</c:v>
                </c:pt>
                <c:pt idx="13356">
                  <c:v>1.8018780545690172E-2</c:v>
                </c:pt>
                <c:pt idx="13357">
                  <c:v>1.8018045453877196E-2</c:v>
                </c:pt>
                <c:pt idx="13358">
                  <c:v>1.8017415375180312E-2</c:v>
                </c:pt>
                <c:pt idx="13359">
                  <c:v>1.8017310362064221E-2</c:v>
                </c:pt>
                <c:pt idx="13360">
                  <c:v>1.8017205348948129E-2</c:v>
                </c:pt>
                <c:pt idx="13361">
                  <c:v>1.8016995322715834E-2</c:v>
                </c:pt>
                <c:pt idx="13362">
                  <c:v>1.7883628665220308E-2</c:v>
                </c:pt>
                <c:pt idx="13363">
                  <c:v>1.7879743179923135E-2</c:v>
                </c:pt>
                <c:pt idx="13364">
                  <c:v>1.7879218114342454E-2</c:v>
                </c:pt>
                <c:pt idx="13365">
                  <c:v>1.7878693048761773E-2</c:v>
                </c:pt>
                <c:pt idx="13366">
                  <c:v>1.7878378009413387E-2</c:v>
                </c:pt>
                <c:pt idx="13367">
                  <c:v>1.7878167983181092E-2</c:v>
                </c:pt>
                <c:pt idx="13368">
                  <c:v>1.7877957956948798E-2</c:v>
                </c:pt>
                <c:pt idx="13369">
                  <c:v>1.7877852943832706E-2</c:v>
                </c:pt>
                <c:pt idx="13370">
                  <c:v>1.7872602288025785E-2</c:v>
                </c:pt>
                <c:pt idx="13371">
                  <c:v>1.7812744811827042E-2</c:v>
                </c:pt>
                <c:pt idx="13372">
                  <c:v>1.7809804444575139E-2</c:v>
                </c:pt>
                <c:pt idx="13373">
                  <c:v>1.7808754313413777E-2</c:v>
                </c:pt>
                <c:pt idx="13374">
                  <c:v>1.7808124234716893E-2</c:v>
                </c:pt>
                <c:pt idx="13375">
                  <c:v>1.7807914208484599E-2</c:v>
                </c:pt>
                <c:pt idx="13376">
                  <c:v>1.7592637320401283E-2</c:v>
                </c:pt>
                <c:pt idx="13377">
                  <c:v>1.7592532307285191E-2</c:v>
                </c:pt>
                <c:pt idx="13378">
                  <c:v>1.7567224146295857E-2</c:v>
                </c:pt>
                <c:pt idx="13379">
                  <c:v>1.7564703831508544E-2</c:v>
                </c:pt>
                <c:pt idx="13380">
                  <c:v>1.7563863726579476E-2</c:v>
                </c:pt>
                <c:pt idx="13381">
                  <c:v>1.756354868723109E-2</c:v>
                </c:pt>
                <c:pt idx="13382">
                  <c:v>1.7563443674114887E-2</c:v>
                </c:pt>
                <c:pt idx="13383">
                  <c:v>1.7563338660998795E-2</c:v>
                </c:pt>
                <c:pt idx="13384">
                  <c:v>1.7563233647882592E-2</c:v>
                </c:pt>
                <c:pt idx="13385">
                  <c:v>1.7563128634766501E-2</c:v>
                </c:pt>
                <c:pt idx="13386">
                  <c:v>1.702934696543601E-2</c:v>
                </c:pt>
                <c:pt idx="13387">
                  <c:v>1.7015905286570265E-2</c:v>
                </c:pt>
                <c:pt idx="13388">
                  <c:v>1.7015065181641198E-2</c:v>
                </c:pt>
                <c:pt idx="13389">
                  <c:v>1.7013489984899155E-2</c:v>
                </c:pt>
                <c:pt idx="13390">
                  <c:v>1.7013069932434566E-2</c:v>
                </c:pt>
                <c:pt idx="13391">
                  <c:v>1.7012964919318474E-2</c:v>
                </c:pt>
                <c:pt idx="13392">
                  <c:v>1.7012859906202271E-2</c:v>
                </c:pt>
                <c:pt idx="13393">
                  <c:v>1.6554477654258992E-2</c:v>
                </c:pt>
                <c:pt idx="13394">
                  <c:v>1.6547021723013255E-2</c:v>
                </c:pt>
                <c:pt idx="13395">
                  <c:v>1.6546181618084077E-2</c:v>
                </c:pt>
                <c:pt idx="13396">
                  <c:v>1.6545866578735691E-2</c:v>
                </c:pt>
                <c:pt idx="13397">
                  <c:v>1.6545551539387304E-2</c:v>
                </c:pt>
                <c:pt idx="13398">
                  <c:v>1.6545446526271101E-2</c:v>
                </c:pt>
                <c:pt idx="13399">
                  <c:v>1.654534151315501E-2</c:v>
                </c:pt>
                <c:pt idx="13400">
                  <c:v>1.6545236500038807E-2</c:v>
                </c:pt>
                <c:pt idx="13401">
                  <c:v>1.6320823470851509E-2</c:v>
                </c:pt>
                <c:pt idx="13402">
                  <c:v>1.6316832972438244E-2</c:v>
                </c:pt>
                <c:pt idx="13403">
                  <c:v>1.6316202893741472E-2</c:v>
                </c:pt>
                <c:pt idx="13404">
                  <c:v>1.6315572815044588E-2</c:v>
                </c:pt>
                <c:pt idx="13405">
                  <c:v>1.6226836731907834E-2</c:v>
                </c:pt>
                <c:pt idx="13406">
                  <c:v>1.6224316417120521E-2</c:v>
                </c:pt>
                <c:pt idx="13407">
                  <c:v>1.6223056259726865E-2</c:v>
                </c:pt>
                <c:pt idx="13408">
                  <c:v>1.6222531194146184E-2</c:v>
                </c:pt>
                <c:pt idx="13409">
                  <c:v>1.6222426181029981E-2</c:v>
                </c:pt>
                <c:pt idx="13410">
                  <c:v>1.6222321167913889E-2</c:v>
                </c:pt>
                <c:pt idx="13411">
                  <c:v>1.6222216154797686E-2</c:v>
                </c:pt>
                <c:pt idx="13412">
                  <c:v>1.6222111141681594E-2</c:v>
                </c:pt>
                <c:pt idx="13413">
                  <c:v>1.6197643085621438E-2</c:v>
                </c:pt>
                <c:pt idx="13414">
                  <c:v>1.6152697471914279E-2</c:v>
                </c:pt>
                <c:pt idx="13415">
                  <c:v>1.6150597209591444E-2</c:v>
                </c:pt>
                <c:pt idx="13416">
                  <c:v>1.6149547078430082E-2</c:v>
                </c:pt>
                <c:pt idx="13417">
                  <c:v>1.6149337052197787E-2</c:v>
                </c:pt>
                <c:pt idx="13418">
                  <c:v>1.6149127025965493E-2</c:v>
                </c:pt>
                <c:pt idx="13419">
                  <c:v>1.6149127025965493E-2</c:v>
                </c:pt>
                <c:pt idx="13420">
                  <c:v>1.6148916999733309E-2</c:v>
                </c:pt>
                <c:pt idx="13421">
                  <c:v>1.5750602250221069E-2</c:v>
                </c:pt>
                <c:pt idx="13422">
                  <c:v>1.5730019679457974E-2</c:v>
                </c:pt>
                <c:pt idx="13423">
                  <c:v>1.5728024430251342E-2</c:v>
                </c:pt>
                <c:pt idx="13424">
                  <c:v>1.5727184325322274E-2</c:v>
                </c:pt>
                <c:pt idx="13425">
                  <c:v>1.5727079312206071E-2</c:v>
                </c:pt>
                <c:pt idx="13426">
                  <c:v>1.572697429908998E-2</c:v>
                </c:pt>
                <c:pt idx="13427">
                  <c:v>1.5108657071268183E-2</c:v>
                </c:pt>
                <c:pt idx="13428">
                  <c:v>1.5100151008860974E-2</c:v>
                </c:pt>
                <c:pt idx="13429">
                  <c:v>1.5099415917047998E-2</c:v>
                </c:pt>
                <c:pt idx="13430">
                  <c:v>1.5098155759654341E-2</c:v>
                </c:pt>
                <c:pt idx="13431">
                  <c:v>1.5097840720305955E-2</c:v>
                </c:pt>
                <c:pt idx="13432">
                  <c:v>1.5097735707189863E-2</c:v>
                </c:pt>
                <c:pt idx="13433">
                  <c:v>1.509763069407366E-2</c:v>
                </c:pt>
                <c:pt idx="13434">
                  <c:v>1.4726619354757386E-2</c:v>
                </c:pt>
                <c:pt idx="13435">
                  <c:v>1.4722418830111828E-2</c:v>
                </c:pt>
                <c:pt idx="13436">
                  <c:v>1.4721683738298963E-2</c:v>
                </c:pt>
                <c:pt idx="13437">
                  <c:v>1.4721158672718171E-2</c:v>
                </c:pt>
                <c:pt idx="13438">
                  <c:v>1.4721053659602079E-2</c:v>
                </c:pt>
                <c:pt idx="13439">
                  <c:v>1.4721053659602079E-2</c:v>
                </c:pt>
                <c:pt idx="13440">
                  <c:v>1.4720948646485987E-2</c:v>
                </c:pt>
                <c:pt idx="13441">
                  <c:v>1.4720843633369785E-2</c:v>
                </c:pt>
                <c:pt idx="13442">
                  <c:v>1.4550092306529039E-2</c:v>
                </c:pt>
                <c:pt idx="13443">
                  <c:v>1.4546521860580364E-2</c:v>
                </c:pt>
                <c:pt idx="13444">
                  <c:v>1.4546101808115885E-2</c:v>
                </c:pt>
                <c:pt idx="13445">
                  <c:v>1.4545681755651296E-2</c:v>
                </c:pt>
                <c:pt idx="13446">
                  <c:v>1.4545576742535093E-2</c:v>
                </c:pt>
                <c:pt idx="13447">
                  <c:v>1.4545471729419002E-2</c:v>
                </c:pt>
                <c:pt idx="13448">
                  <c:v>1.454536671630291E-2</c:v>
                </c:pt>
                <c:pt idx="13449">
                  <c:v>1.4545261703186707E-2</c:v>
                </c:pt>
                <c:pt idx="13450">
                  <c:v>1.4473957797328851E-2</c:v>
                </c:pt>
                <c:pt idx="13451">
                  <c:v>1.4472277587470717E-2</c:v>
                </c:pt>
                <c:pt idx="13452">
                  <c:v>1.4471542495657741E-2</c:v>
                </c:pt>
                <c:pt idx="13453">
                  <c:v>1.4471122443193152E-2</c:v>
                </c:pt>
                <c:pt idx="13454">
                  <c:v>1.4470807403844765E-2</c:v>
                </c:pt>
                <c:pt idx="13455">
                  <c:v>1.4470702390728563E-2</c:v>
                </c:pt>
                <c:pt idx="13456">
                  <c:v>1.4382596386288693E-2</c:v>
                </c:pt>
                <c:pt idx="13457">
                  <c:v>1.4353507753118389E-2</c:v>
                </c:pt>
                <c:pt idx="13458">
                  <c:v>1.4351722530144051E-2</c:v>
                </c:pt>
                <c:pt idx="13459">
                  <c:v>1.4351302477679462E-2</c:v>
                </c:pt>
                <c:pt idx="13460">
                  <c:v>1.4350987438331075E-2</c:v>
                </c:pt>
                <c:pt idx="13461">
                  <c:v>1.3574415444489007E-2</c:v>
                </c:pt>
                <c:pt idx="13462">
                  <c:v>1.3561813870552442E-2</c:v>
                </c:pt>
                <c:pt idx="13463">
                  <c:v>1.356076373939108E-2</c:v>
                </c:pt>
                <c:pt idx="13464">
                  <c:v>1.3559923634461901E-2</c:v>
                </c:pt>
                <c:pt idx="13465">
                  <c:v>1.3559608595113515E-2</c:v>
                </c:pt>
                <c:pt idx="13466">
                  <c:v>1.3559503581997423E-2</c:v>
                </c:pt>
                <c:pt idx="13467">
                  <c:v>1.3559293555765128E-2</c:v>
                </c:pt>
                <c:pt idx="13468">
                  <c:v>1.3559188542648926E-2</c:v>
                </c:pt>
                <c:pt idx="13469">
                  <c:v>1.3559083529532834E-2</c:v>
                </c:pt>
                <c:pt idx="13470">
                  <c:v>1.3558978516416742E-2</c:v>
                </c:pt>
                <c:pt idx="13471">
                  <c:v>1.2907897196359874E-2</c:v>
                </c:pt>
                <c:pt idx="13472">
                  <c:v>1.2901491396275389E-2</c:v>
                </c:pt>
                <c:pt idx="13473">
                  <c:v>1.2900861317578616E-2</c:v>
                </c:pt>
                <c:pt idx="13474">
                  <c:v>1.290012622576564E-2</c:v>
                </c:pt>
                <c:pt idx="13475">
                  <c:v>1.2900021212649437E-2</c:v>
                </c:pt>
                <c:pt idx="13476">
                  <c:v>1.2603989238255897E-2</c:v>
                </c:pt>
                <c:pt idx="13477">
                  <c:v>1.2600418792307111E-2</c:v>
                </c:pt>
                <c:pt idx="13478">
                  <c:v>1.2600103752958725E-2</c:v>
                </c:pt>
                <c:pt idx="13479">
                  <c:v>1.2599578687378044E-2</c:v>
                </c:pt>
                <c:pt idx="13480">
                  <c:v>1.2599368661145749E-2</c:v>
                </c:pt>
                <c:pt idx="13481">
                  <c:v>1.2497295912259454E-2</c:v>
                </c:pt>
                <c:pt idx="13482">
                  <c:v>1.2495090636820527E-2</c:v>
                </c:pt>
                <c:pt idx="13483">
                  <c:v>1.249425053189146E-2</c:v>
                </c:pt>
                <c:pt idx="13484">
                  <c:v>1.2494040505659165E-2</c:v>
                </c:pt>
                <c:pt idx="13485">
                  <c:v>1.2493935492543073E-2</c:v>
                </c:pt>
                <c:pt idx="13486">
                  <c:v>1.2493830479426871E-2</c:v>
                </c:pt>
                <c:pt idx="13487">
                  <c:v>1.2448254787022939E-2</c:v>
                </c:pt>
                <c:pt idx="13488">
                  <c:v>1.2446154524700104E-2</c:v>
                </c:pt>
                <c:pt idx="13489">
                  <c:v>1.2445629459119423E-2</c:v>
                </c:pt>
                <c:pt idx="13490">
                  <c:v>1.2445524446003331E-2</c:v>
                </c:pt>
                <c:pt idx="13491">
                  <c:v>1.2445419432887128E-2</c:v>
                </c:pt>
                <c:pt idx="13492">
                  <c:v>1.2445314419771036E-2</c:v>
                </c:pt>
                <c:pt idx="13493">
                  <c:v>1.2445209406654945E-2</c:v>
                </c:pt>
                <c:pt idx="13494">
                  <c:v>1.2445104393538742E-2</c:v>
                </c:pt>
                <c:pt idx="13495">
                  <c:v>1.2267317187916738E-2</c:v>
                </c:pt>
                <c:pt idx="13496">
                  <c:v>1.2246419577805256E-2</c:v>
                </c:pt>
                <c:pt idx="13497">
                  <c:v>1.2245054407295508E-2</c:v>
                </c:pt>
                <c:pt idx="13498">
                  <c:v>1.224421430236633E-2</c:v>
                </c:pt>
                <c:pt idx="13499">
                  <c:v>1.2243794249901852E-2</c:v>
                </c:pt>
                <c:pt idx="13500">
                  <c:v>1.2243689236785649E-2</c:v>
                </c:pt>
                <c:pt idx="13501">
                  <c:v>1.2243584223669557E-2</c:v>
                </c:pt>
                <c:pt idx="13502">
                  <c:v>1.133112525754465E-2</c:v>
                </c:pt>
                <c:pt idx="13503">
                  <c:v>1.1321043998395397E-2</c:v>
                </c:pt>
                <c:pt idx="13504">
                  <c:v>1.1319363788537151E-2</c:v>
                </c:pt>
                <c:pt idx="13505">
                  <c:v>1.131883872295647E-2</c:v>
                </c:pt>
                <c:pt idx="13506">
                  <c:v>1.1318628696724176E-2</c:v>
                </c:pt>
                <c:pt idx="13507">
                  <c:v>1.1318313657375789E-2</c:v>
                </c:pt>
                <c:pt idx="13508">
                  <c:v>1.1318208644259697E-2</c:v>
                </c:pt>
                <c:pt idx="13509">
                  <c:v>1.1318103631143495E-2</c:v>
                </c:pt>
                <c:pt idx="13510">
                  <c:v>1.1317998618027403E-2</c:v>
                </c:pt>
                <c:pt idx="13511">
                  <c:v>1.13178936049112E-2</c:v>
                </c:pt>
                <c:pt idx="13512">
                  <c:v>1.0777181069915653E-2</c:v>
                </c:pt>
                <c:pt idx="13513">
                  <c:v>1.0772560492805505E-2</c:v>
                </c:pt>
                <c:pt idx="13514">
                  <c:v>1.077182540099253E-2</c:v>
                </c:pt>
                <c:pt idx="13515">
                  <c:v>1.0771090309179665E-2</c:v>
                </c:pt>
                <c:pt idx="13516">
                  <c:v>1.077088028294737E-2</c:v>
                </c:pt>
                <c:pt idx="13517">
                  <c:v>1.0770775269831168E-2</c:v>
                </c:pt>
                <c:pt idx="13518">
                  <c:v>1.0547412371805232E-2</c:v>
                </c:pt>
                <c:pt idx="13519">
                  <c:v>1.0544577017669532E-2</c:v>
                </c:pt>
                <c:pt idx="13520">
                  <c:v>1.0543946938972648E-2</c:v>
                </c:pt>
                <c:pt idx="13521">
                  <c:v>1.0543736912740354E-2</c:v>
                </c:pt>
                <c:pt idx="13522">
                  <c:v>1.0543631899624262E-2</c:v>
                </c:pt>
                <c:pt idx="13523">
                  <c:v>1.054352688650817E-2</c:v>
                </c:pt>
                <c:pt idx="13524">
                  <c:v>1.045258552793249E-2</c:v>
                </c:pt>
                <c:pt idx="13525">
                  <c:v>1.0451115344306539E-2</c:v>
                </c:pt>
                <c:pt idx="13526">
                  <c:v>1.0450485265609655E-2</c:v>
                </c:pt>
                <c:pt idx="13527">
                  <c:v>1.045027523937736E-2</c:v>
                </c:pt>
                <c:pt idx="13528">
                  <c:v>1.0450065213145177E-2</c:v>
                </c:pt>
                <c:pt idx="13529">
                  <c:v>1.0449960200028974E-2</c:v>
                </c:pt>
                <c:pt idx="13530">
                  <c:v>1.0449855186912882E-2</c:v>
                </c:pt>
                <c:pt idx="13531">
                  <c:v>1.0418771304535945E-2</c:v>
                </c:pt>
                <c:pt idx="13532">
                  <c:v>1.0416986081561608E-2</c:v>
                </c:pt>
                <c:pt idx="13533">
                  <c:v>1.0416776055329313E-2</c:v>
                </c:pt>
                <c:pt idx="13534">
                  <c:v>1.0416356002864724E-2</c:v>
                </c:pt>
                <c:pt idx="13535">
                  <c:v>1.0416250989748632E-2</c:v>
                </c:pt>
                <c:pt idx="13536">
                  <c:v>1.0416145976632429E-2</c:v>
                </c:pt>
                <c:pt idx="13537">
                  <c:v>1.0416040963516338E-2</c:v>
                </c:pt>
                <c:pt idx="13538">
                  <c:v>1.0415935950400246E-2</c:v>
                </c:pt>
                <c:pt idx="13539">
                  <c:v>1.0415830937284043E-2</c:v>
                </c:pt>
                <c:pt idx="13540">
                  <c:v>1.0078738834480405E-2</c:v>
                </c:pt>
                <c:pt idx="13541">
                  <c:v>1.0064562063801796E-2</c:v>
                </c:pt>
                <c:pt idx="13542">
                  <c:v>1.0063721958872618E-2</c:v>
                </c:pt>
                <c:pt idx="13543">
                  <c:v>1.0063196893291937E-2</c:v>
                </c:pt>
                <c:pt idx="13544">
                  <c:v>1.0063091880175845E-2</c:v>
                </c:pt>
                <c:pt idx="13545">
                  <c:v>1.0062986867059642E-2</c:v>
                </c:pt>
                <c:pt idx="13546">
                  <c:v>1.0062881853943551E-2</c:v>
                </c:pt>
                <c:pt idx="13547">
                  <c:v>1.0062776840827459E-2</c:v>
                </c:pt>
                <c:pt idx="13548">
                  <c:v>9.1300503432878433E-3</c:v>
                </c:pt>
                <c:pt idx="13549">
                  <c:v>9.1226994251581983E-3</c:v>
                </c:pt>
                <c:pt idx="13550">
                  <c:v>9.1216492939968363E-3</c:v>
                </c:pt>
                <c:pt idx="13551">
                  <c:v>9.1208091890677689E-3</c:v>
                </c:pt>
                <c:pt idx="13552">
                  <c:v>9.1205991628354743E-3</c:v>
                </c:pt>
                <c:pt idx="13553">
                  <c:v>9.1204941497192715E-3</c:v>
                </c:pt>
                <c:pt idx="13554">
                  <c:v>9.1203891366031797E-3</c:v>
                </c:pt>
                <c:pt idx="13555">
                  <c:v>9.1202841234869769E-3</c:v>
                </c:pt>
                <c:pt idx="13556">
                  <c:v>8.6876300849976218E-3</c:v>
                </c:pt>
                <c:pt idx="13557">
                  <c:v>8.6831145210036764E-3</c:v>
                </c:pt>
                <c:pt idx="13558">
                  <c:v>8.6830095078875846E-3</c:v>
                </c:pt>
                <c:pt idx="13559">
                  <c:v>8.6821694029584062E-3</c:v>
                </c:pt>
                <c:pt idx="13560">
                  <c:v>8.6818543636100198E-3</c:v>
                </c:pt>
                <c:pt idx="13561">
                  <c:v>8.681749350493928E-3</c:v>
                </c:pt>
                <c:pt idx="13562">
                  <c:v>8.5355710928295414E-3</c:v>
                </c:pt>
                <c:pt idx="13563">
                  <c:v>8.5323156862292526E-3</c:v>
                </c:pt>
                <c:pt idx="13564">
                  <c:v>8.5318956337646634E-3</c:v>
                </c:pt>
                <c:pt idx="13565">
                  <c:v>8.5316856075323688E-3</c:v>
                </c:pt>
                <c:pt idx="13566">
                  <c:v>8.531580594416277E-3</c:v>
                </c:pt>
                <c:pt idx="13567">
                  <c:v>8.472458210030398E-3</c:v>
                </c:pt>
                <c:pt idx="13568">
                  <c:v>8.470883013288355E-3</c:v>
                </c:pt>
                <c:pt idx="13569">
                  <c:v>8.4702529345915822E-3</c:v>
                </c:pt>
                <c:pt idx="13570">
                  <c:v>8.4702529345915822E-3</c:v>
                </c:pt>
                <c:pt idx="13571">
                  <c:v>8.4701479214753794E-3</c:v>
                </c:pt>
                <c:pt idx="13572">
                  <c:v>8.4700429083592876E-3</c:v>
                </c:pt>
                <c:pt idx="13573">
                  <c:v>8.4699378952430848E-3</c:v>
                </c:pt>
                <c:pt idx="13574">
                  <c:v>8.4444197080215666E-3</c:v>
                </c:pt>
                <c:pt idx="13575">
                  <c:v>8.4432645637440018E-3</c:v>
                </c:pt>
                <c:pt idx="13576">
                  <c:v>8.4430545375117072E-3</c:v>
                </c:pt>
                <c:pt idx="13577">
                  <c:v>8.4429495243956154E-3</c:v>
                </c:pt>
                <c:pt idx="13578">
                  <c:v>8.4425294719310262E-3</c:v>
                </c:pt>
                <c:pt idx="13579">
                  <c:v>8.4424244588149344E-3</c:v>
                </c:pt>
                <c:pt idx="13580">
                  <c:v>8.0311930960177413E-3</c:v>
                </c:pt>
                <c:pt idx="13581">
                  <c:v>8.0191165876617454E-3</c:v>
                </c:pt>
                <c:pt idx="13582">
                  <c:v>8.017751417151997E-3</c:v>
                </c:pt>
                <c:pt idx="13583">
                  <c:v>8.0171213384552242E-3</c:v>
                </c:pt>
                <c:pt idx="13584">
                  <c:v>8.016701285990635E-3</c:v>
                </c:pt>
                <c:pt idx="13585">
                  <c:v>8.0164912597583404E-3</c:v>
                </c:pt>
                <c:pt idx="13586">
                  <c:v>8.0163862466422486E-3</c:v>
                </c:pt>
                <c:pt idx="13587">
                  <c:v>8.0162812335260458E-3</c:v>
                </c:pt>
                <c:pt idx="13588">
                  <c:v>8.0160712072937512E-3</c:v>
                </c:pt>
                <c:pt idx="13589">
                  <c:v>7.2235372197987369E-3</c:v>
                </c:pt>
                <c:pt idx="13590">
                  <c:v>7.2180765377595213E-3</c:v>
                </c:pt>
                <c:pt idx="13591">
                  <c:v>7.2172364328304539E-3</c:v>
                </c:pt>
                <c:pt idx="13592">
                  <c:v>7.2167113672497729E-3</c:v>
                </c:pt>
                <c:pt idx="13593">
                  <c:v>7.2166063541336811E-3</c:v>
                </c:pt>
                <c:pt idx="13594">
                  <c:v>7.2165013410174783E-3</c:v>
                </c:pt>
                <c:pt idx="13595">
                  <c:v>6.9026171368804512E-3</c:v>
                </c:pt>
                <c:pt idx="13596">
                  <c:v>6.900096822093027E-3</c:v>
                </c:pt>
                <c:pt idx="13597">
                  <c:v>6.8992567171639596E-3</c:v>
                </c:pt>
                <c:pt idx="13598">
                  <c:v>6.8982065860025976E-3</c:v>
                </c:pt>
                <c:pt idx="13599">
                  <c:v>6.897996559770303E-3</c:v>
                </c:pt>
                <c:pt idx="13600">
                  <c:v>6.7768114237468646E-3</c:v>
                </c:pt>
                <c:pt idx="13601">
                  <c:v>6.774501135191735E-3</c:v>
                </c:pt>
                <c:pt idx="13602">
                  <c:v>6.7737660433788704E-3</c:v>
                </c:pt>
                <c:pt idx="13603">
                  <c:v>6.773451004030373E-3</c:v>
                </c:pt>
                <c:pt idx="13604">
                  <c:v>6.7733459909142812E-3</c:v>
                </c:pt>
                <c:pt idx="13605">
                  <c:v>6.7732409777980784E-3</c:v>
                </c:pt>
                <c:pt idx="13606">
                  <c:v>6.7731359646819866E-3</c:v>
                </c:pt>
                <c:pt idx="13607">
                  <c:v>6.7730309515658949E-3</c:v>
                </c:pt>
                <c:pt idx="13608">
                  <c:v>6.7730309515658949E-3</c:v>
                </c:pt>
                <c:pt idx="13609">
                  <c:v>6.7359613215690617E-3</c:v>
                </c:pt>
                <c:pt idx="13610">
                  <c:v>6.7347011641754051E-3</c:v>
                </c:pt>
                <c:pt idx="13611">
                  <c:v>6.7341760985947241E-3</c:v>
                </c:pt>
                <c:pt idx="13612">
                  <c:v>6.7337560461301349E-3</c:v>
                </c:pt>
                <c:pt idx="13613">
                  <c:v>6.7336510330140431E-3</c:v>
                </c:pt>
                <c:pt idx="13614">
                  <c:v>6.7335460198978403E-3</c:v>
                </c:pt>
                <c:pt idx="13615">
                  <c:v>6.716428881967329E-3</c:v>
                </c:pt>
                <c:pt idx="13616">
                  <c:v>6.7152737376898752E-3</c:v>
                </c:pt>
                <c:pt idx="13617">
                  <c:v>6.7146436589929914E-3</c:v>
                </c:pt>
                <c:pt idx="13618">
                  <c:v>6.7142236065284022E-3</c:v>
                </c:pt>
                <c:pt idx="13619">
                  <c:v>6.7141185934123104E-3</c:v>
                </c:pt>
                <c:pt idx="13620">
                  <c:v>6.7140135802962186E-3</c:v>
                </c:pt>
                <c:pt idx="13621">
                  <c:v>6.2665526924312598E-3</c:v>
                </c:pt>
                <c:pt idx="13622">
                  <c:v>6.2581516431402529E-3</c:v>
                </c:pt>
                <c:pt idx="13623">
                  <c:v>6.2573115382110744E-3</c:v>
                </c:pt>
                <c:pt idx="13624">
                  <c:v>6.2567864726303934E-3</c:v>
                </c:pt>
                <c:pt idx="13625">
                  <c:v>6.2564714332820071E-3</c:v>
                </c:pt>
                <c:pt idx="13626">
                  <c:v>6.2561563939336207E-3</c:v>
                </c:pt>
                <c:pt idx="13627">
                  <c:v>6.2560513808174179E-3</c:v>
                </c:pt>
                <c:pt idx="13628">
                  <c:v>5.6398344153184565E-3</c:v>
                </c:pt>
                <c:pt idx="13629">
                  <c:v>5.635423864440714E-3</c:v>
                </c:pt>
                <c:pt idx="13630">
                  <c:v>5.6344787463954438E-3</c:v>
                </c:pt>
                <c:pt idx="13631">
                  <c:v>5.6341637070470574E-3</c:v>
                </c:pt>
                <c:pt idx="13632">
                  <c:v>5.63384866769856E-3</c:v>
                </c:pt>
                <c:pt idx="13633">
                  <c:v>5.6337436545824682E-3</c:v>
                </c:pt>
                <c:pt idx="13634">
                  <c:v>5.4277079207193379E-3</c:v>
                </c:pt>
                <c:pt idx="13635">
                  <c:v>5.4256076583965029E-3</c:v>
                </c:pt>
                <c:pt idx="13636">
                  <c:v>5.4247675534674356E-3</c:v>
                </c:pt>
                <c:pt idx="13637">
                  <c:v>5.4242424878867546E-3</c:v>
                </c:pt>
                <c:pt idx="13638">
                  <c:v>5.4239274485383682E-3</c:v>
                </c:pt>
                <c:pt idx="13639">
                  <c:v>5.4238224354221654E-3</c:v>
                </c:pt>
                <c:pt idx="13640">
                  <c:v>5.3444325196216891E-3</c:v>
                </c:pt>
                <c:pt idx="13641">
                  <c:v>5.3434874015764189E-3</c:v>
                </c:pt>
                <c:pt idx="13642">
                  <c:v>5.3433823884603271E-3</c:v>
                </c:pt>
                <c:pt idx="13643">
                  <c:v>5.3432773753442353E-3</c:v>
                </c:pt>
                <c:pt idx="13644">
                  <c:v>5.3430673491119407E-3</c:v>
                </c:pt>
                <c:pt idx="13645">
                  <c:v>5.3429623359957379E-3</c:v>
                </c:pt>
                <c:pt idx="13646">
                  <c:v>5.3172341225419251E-3</c:v>
                </c:pt>
                <c:pt idx="13647">
                  <c:v>5.3160789782643603E-3</c:v>
                </c:pt>
                <c:pt idx="13648">
                  <c:v>5.3154488995675875E-3</c:v>
                </c:pt>
                <c:pt idx="13649">
                  <c:v>5.3152388733352929E-3</c:v>
                </c:pt>
                <c:pt idx="13650">
                  <c:v>5.3150288471029983E-3</c:v>
                </c:pt>
                <c:pt idx="13651">
                  <c:v>5.3149238339869065E-3</c:v>
                </c:pt>
                <c:pt idx="13652">
                  <c:v>5.303687430560089E-3</c:v>
                </c:pt>
                <c:pt idx="13653">
                  <c:v>5.3027423125148188E-3</c:v>
                </c:pt>
                <c:pt idx="13654">
                  <c:v>5.302637299398727E-3</c:v>
                </c:pt>
                <c:pt idx="13655">
                  <c:v>5.3022172469341378E-3</c:v>
                </c:pt>
                <c:pt idx="13656">
                  <c:v>5.3020072207018432E-3</c:v>
                </c:pt>
                <c:pt idx="13657">
                  <c:v>5.301587168237365E-3</c:v>
                </c:pt>
                <c:pt idx="13658">
                  <c:v>5.3014821551211622E-3</c:v>
                </c:pt>
                <c:pt idx="13659">
                  <c:v>5.3013771420050704E-3</c:v>
                </c:pt>
                <c:pt idx="13660">
                  <c:v>5.3012721288888676E-3</c:v>
                </c:pt>
                <c:pt idx="13661">
                  <c:v>4.9251151468818755E-3</c:v>
                </c:pt>
                <c:pt idx="13662">
                  <c:v>4.9200745173072491E-3</c:v>
                </c:pt>
                <c:pt idx="13663">
                  <c:v>4.9194444386103653E-3</c:v>
                </c:pt>
                <c:pt idx="13664">
                  <c:v>4.9184993205650951E-3</c:v>
                </c:pt>
                <c:pt idx="13665">
                  <c:v>4.9181842812167087E-3</c:v>
                </c:pt>
                <c:pt idx="13666">
                  <c:v>4.9180792681006169E-3</c:v>
                </c:pt>
                <c:pt idx="13667">
                  <c:v>4.9179742549844141E-3</c:v>
                </c:pt>
                <c:pt idx="13668">
                  <c:v>4.4584368587636813E-3</c:v>
                </c:pt>
                <c:pt idx="13669">
                  <c:v>4.4551814521633926E-3</c:v>
                </c:pt>
                <c:pt idx="13670">
                  <c:v>4.4550764390471898E-3</c:v>
                </c:pt>
                <c:pt idx="13671">
                  <c:v>4.4545513734665088E-3</c:v>
                </c:pt>
                <c:pt idx="13672">
                  <c:v>4.4540263078858278E-3</c:v>
                </c:pt>
                <c:pt idx="13673">
                  <c:v>4.4538162816535332E-3</c:v>
                </c:pt>
                <c:pt idx="13674">
                  <c:v>4.4536062554213496E-3</c:v>
                </c:pt>
                <c:pt idx="13675">
                  <c:v>4.4535012423051468E-3</c:v>
                </c:pt>
                <c:pt idx="13676">
                  <c:v>4.2836950335096713E-3</c:v>
                </c:pt>
                <c:pt idx="13677">
                  <c:v>4.2823298629999229E-3</c:v>
                </c:pt>
                <c:pt idx="13678">
                  <c:v>4.2820148236514255E-3</c:v>
                </c:pt>
                <c:pt idx="13679">
                  <c:v>4.2813847449546527E-3</c:v>
                </c:pt>
                <c:pt idx="13680">
                  <c:v>4.2812797318385609E-3</c:v>
                </c:pt>
                <c:pt idx="13681">
                  <c:v>4.2809646924900635E-3</c:v>
                </c:pt>
                <c:pt idx="13682">
                  <c:v>4.2807546662577689E-3</c:v>
                </c:pt>
                <c:pt idx="13683">
                  <c:v>4.2806496531416771E-3</c:v>
                </c:pt>
                <c:pt idx="13684">
                  <c:v>4.2297182918146214E-3</c:v>
                </c:pt>
                <c:pt idx="13685">
                  <c:v>4.2280380819564867E-3</c:v>
                </c:pt>
                <c:pt idx="13686">
                  <c:v>4.2276180294918975E-3</c:v>
                </c:pt>
                <c:pt idx="13687">
                  <c:v>4.2275130163756947E-3</c:v>
                </c:pt>
                <c:pt idx="13688">
                  <c:v>4.2273029901435111E-3</c:v>
                </c:pt>
                <c:pt idx="13689">
                  <c:v>4.2271979770273083E-3</c:v>
                </c:pt>
                <c:pt idx="13690">
                  <c:v>4.2270929639112165E-3</c:v>
                </c:pt>
                <c:pt idx="13691">
                  <c:v>4.2268829376789219E-3</c:v>
                </c:pt>
                <c:pt idx="13692">
                  <c:v>4.2267779245628301E-3</c:v>
                </c:pt>
                <c:pt idx="13693">
                  <c:v>4.2073504980771892E-3</c:v>
                </c:pt>
                <c:pt idx="13694">
                  <c:v>4.206930445612711E-3</c:v>
                </c:pt>
                <c:pt idx="13695">
                  <c:v>4.2067204193804164E-3</c:v>
                </c:pt>
                <c:pt idx="13696">
                  <c:v>4.2063003669158272E-3</c:v>
                </c:pt>
                <c:pt idx="13697">
                  <c:v>4.2063003669158272E-3</c:v>
                </c:pt>
                <c:pt idx="13698">
                  <c:v>4.2061953537997354E-3</c:v>
                </c:pt>
                <c:pt idx="13699">
                  <c:v>4.1981093438570039E-3</c:v>
                </c:pt>
                <c:pt idx="13700">
                  <c:v>4.1973742520440283E-3</c:v>
                </c:pt>
                <c:pt idx="13701">
                  <c:v>4.1968491864633473E-3</c:v>
                </c:pt>
                <c:pt idx="13702">
                  <c:v>4.1967441733472555E-3</c:v>
                </c:pt>
                <c:pt idx="13703">
                  <c:v>4.1966391602311637E-3</c:v>
                </c:pt>
                <c:pt idx="13704">
                  <c:v>3.9000821202568314E-3</c:v>
                </c:pt>
                <c:pt idx="13705">
                  <c:v>3.8961966349596588E-3</c:v>
                </c:pt>
                <c:pt idx="13706">
                  <c:v>3.8954615431467943E-3</c:v>
                </c:pt>
                <c:pt idx="13707">
                  <c:v>3.8949364775660023E-3</c:v>
                </c:pt>
                <c:pt idx="13708">
                  <c:v>3.8948314644499105E-3</c:v>
                </c:pt>
                <c:pt idx="13709">
                  <c:v>3.8947264513338187E-3</c:v>
                </c:pt>
                <c:pt idx="13710">
                  <c:v>3.8946214382176159E-3</c:v>
                </c:pt>
                <c:pt idx="13711">
                  <c:v>3.5960691490367624E-3</c:v>
                </c:pt>
                <c:pt idx="13712">
                  <c:v>3.5915535850428171E-3</c:v>
                </c:pt>
                <c:pt idx="13713">
                  <c:v>3.5911335325782279E-3</c:v>
                </c:pt>
                <c:pt idx="13714">
                  <c:v>3.5908184932298415E-3</c:v>
                </c:pt>
                <c:pt idx="13715">
                  <c:v>3.5907134801136387E-3</c:v>
                </c:pt>
                <c:pt idx="13716">
                  <c:v>3.5906084669975469E-3</c:v>
                </c:pt>
                <c:pt idx="13717">
                  <c:v>3.5905034538813441E-3</c:v>
                </c:pt>
                <c:pt idx="13718">
                  <c:v>3.5903984407652523E-3</c:v>
                </c:pt>
                <c:pt idx="13719">
                  <c:v>3.482234931142858E-3</c:v>
                </c:pt>
                <c:pt idx="13720">
                  <c:v>3.4799246425878394E-3</c:v>
                </c:pt>
                <c:pt idx="13721">
                  <c:v>3.4793995770071584E-3</c:v>
                </c:pt>
                <c:pt idx="13722">
                  <c:v>3.479084537658772E-3</c:v>
                </c:pt>
                <c:pt idx="13723">
                  <c:v>3.479084537658772E-3</c:v>
                </c:pt>
                <c:pt idx="13724">
                  <c:v>3.4789795245425692E-3</c:v>
                </c:pt>
                <c:pt idx="13725">
                  <c:v>3.4787694983103856E-3</c:v>
                </c:pt>
                <c:pt idx="13726">
                  <c:v>3.4786644851941828E-3</c:v>
                </c:pt>
                <c:pt idx="13727">
                  <c:v>3.4401246715715095E-3</c:v>
                </c:pt>
                <c:pt idx="13728">
                  <c:v>3.4388645141778529E-3</c:v>
                </c:pt>
                <c:pt idx="13729">
                  <c:v>3.4385494748293555E-3</c:v>
                </c:pt>
                <c:pt idx="13730">
                  <c:v>3.4383394485971719E-3</c:v>
                </c:pt>
                <c:pt idx="13731">
                  <c:v>3.4382344354809691E-3</c:v>
                </c:pt>
                <c:pt idx="13732">
                  <c:v>3.4381294223648773E-3</c:v>
                </c:pt>
                <c:pt idx="13733">
                  <c:v>3.4380244092486745E-3</c:v>
                </c:pt>
                <c:pt idx="13734">
                  <c:v>3.4232175598731818E-3</c:v>
                </c:pt>
                <c:pt idx="13735">
                  <c:v>3.422587481176409E-3</c:v>
                </c:pt>
                <c:pt idx="13736">
                  <c:v>3.4223774549441144E-3</c:v>
                </c:pt>
                <c:pt idx="13737">
                  <c:v>3.4222724418280226E-3</c:v>
                </c:pt>
                <c:pt idx="13738">
                  <c:v>3.4221674287118198E-3</c:v>
                </c:pt>
                <c:pt idx="13739">
                  <c:v>3.415236563046764E-3</c:v>
                </c:pt>
                <c:pt idx="13740">
                  <c:v>3.4146064843498802E-3</c:v>
                </c:pt>
                <c:pt idx="13741">
                  <c:v>3.4143964581175856E-3</c:v>
                </c:pt>
                <c:pt idx="13742">
                  <c:v>3.4140814187691992E-3</c:v>
                </c:pt>
                <c:pt idx="13743">
                  <c:v>3.4139764056531074E-3</c:v>
                </c:pt>
                <c:pt idx="13744">
                  <c:v>3.4138713925369046E-3</c:v>
                </c:pt>
                <c:pt idx="13745">
                  <c:v>3.1918736650207169E-3</c:v>
                </c:pt>
                <c:pt idx="13746">
                  <c:v>3.1886182584204281E-3</c:v>
                </c:pt>
                <c:pt idx="13747">
                  <c:v>3.1884082321882445E-3</c:v>
                </c:pt>
                <c:pt idx="13748">
                  <c:v>3.1880931928397471E-3</c:v>
                </c:pt>
                <c:pt idx="13749">
                  <c:v>3.1879881797236553E-3</c:v>
                </c:pt>
                <c:pt idx="13750">
                  <c:v>3.1878831666075635E-3</c:v>
                </c:pt>
                <c:pt idx="13751">
                  <c:v>3.1875681272590661E-3</c:v>
                </c:pt>
                <c:pt idx="13752">
                  <c:v>3.1874631141429743E-3</c:v>
                </c:pt>
                <c:pt idx="13753">
                  <c:v>2.9575894029164607E-3</c:v>
                </c:pt>
                <c:pt idx="13754">
                  <c:v>2.9544390094322637E-3</c:v>
                </c:pt>
                <c:pt idx="13755">
                  <c:v>2.9541239700838773E-3</c:v>
                </c:pt>
                <c:pt idx="13756">
                  <c:v>2.9538089307354909E-3</c:v>
                </c:pt>
                <c:pt idx="13757">
                  <c:v>2.9534938913869935E-3</c:v>
                </c:pt>
                <c:pt idx="13758">
                  <c:v>2.9533888782709017E-3</c:v>
                </c:pt>
                <c:pt idx="13759">
                  <c:v>2.9532838651548099E-3</c:v>
                </c:pt>
                <c:pt idx="13760">
                  <c:v>2.9531788520386071E-3</c:v>
                </c:pt>
                <c:pt idx="13761">
                  <c:v>2.8793546313934382E-3</c:v>
                </c:pt>
                <c:pt idx="13762">
                  <c:v>2.8779894608836898E-3</c:v>
                </c:pt>
                <c:pt idx="13763">
                  <c:v>2.877884447767487E-3</c:v>
                </c:pt>
                <c:pt idx="13764">
                  <c:v>2.8776744215353034E-3</c:v>
                </c:pt>
                <c:pt idx="13765">
                  <c:v>2.8775694084191006E-3</c:v>
                </c:pt>
                <c:pt idx="13766">
                  <c:v>2.8774643953030088E-3</c:v>
                </c:pt>
                <c:pt idx="13767">
                  <c:v>2.8552016146816683E-3</c:v>
                </c:pt>
                <c:pt idx="13768">
                  <c:v>2.8547815622170791E-3</c:v>
                </c:pt>
                <c:pt idx="13769">
                  <c:v>2.8545715359848955E-3</c:v>
                </c:pt>
                <c:pt idx="13770">
                  <c:v>2.8541514835203063E-3</c:v>
                </c:pt>
                <c:pt idx="13771">
                  <c:v>2.8540464704041035E-3</c:v>
                </c:pt>
                <c:pt idx="13772">
                  <c:v>2.8539414572880117E-3</c:v>
                </c:pt>
                <c:pt idx="13773">
                  <c:v>2.85383644417192E-3</c:v>
                </c:pt>
                <c:pt idx="13774">
                  <c:v>2.8448053161840292E-3</c:v>
                </c:pt>
                <c:pt idx="13775">
                  <c:v>2.8441752374871454E-3</c:v>
                </c:pt>
                <c:pt idx="13776">
                  <c:v>2.8437551850225562E-3</c:v>
                </c:pt>
                <c:pt idx="13777">
                  <c:v>2.8435451587903726E-3</c:v>
                </c:pt>
                <c:pt idx="13778">
                  <c:v>2.8392396210287218E-3</c:v>
                </c:pt>
                <c:pt idx="13779">
                  <c:v>2.8381894898672488E-3</c:v>
                </c:pt>
                <c:pt idx="13780">
                  <c:v>2.838084476751157E-3</c:v>
                </c:pt>
                <c:pt idx="13781">
                  <c:v>2.8378744505188624E-3</c:v>
                </c:pt>
                <c:pt idx="13782">
                  <c:v>2.6930613633643352E-3</c:v>
                </c:pt>
                <c:pt idx="13783">
                  <c:v>2.6904360354608192E-3</c:v>
                </c:pt>
                <c:pt idx="13784">
                  <c:v>2.6901209961124328E-3</c:v>
                </c:pt>
                <c:pt idx="13785">
                  <c:v>2.6897009436478436E-3</c:v>
                </c:pt>
                <c:pt idx="13786">
                  <c:v>2.6893859042994572E-3</c:v>
                </c:pt>
                <c:pt idx="13787">
                  <c:v>2.5411073843123466E-3</c:v>
                </c:pt>
                <c:pt idx="13788">
                  <c:v>2.5397422138024872E-3</c:v>
                </c:pt>
                <c:pt idx="13789">
                  <c:v>2.5391121351057144E-3</c:v>
                </c:pt>
                <c:pt idx="13790">
                  <c:v>2.5389021088734198E-3</c:v>
                </c:pt>
                <c:pt idx="13791">
                  <c:v>2.538797095757217E-3</c:v>
                </c:pt>
                <c:pt idx="13792">
                  <c:v>2.5386920826411252E-3</c:v>
                </c:pt>
                <c:pt idx="13793">
                  <c:v>2.5384820564088306E-3</c:v>
                </c:pt>
                <c:pt idx="13794">
                  <c:v>2.5383770432927388E-3</c:v>
                </c:pt>
                <c:pt idx="13795">
                  <c:v>2.538272030176536E-3</c:v>
                </c:pt>
                <c:pt idx="13796">
                  <c:v>2.5381670170604442E-3</c:v>
                </c:pt>
                <c:pt idx="13797">
                  <c:v>2.5380620039442414E-3</c:v>
                </c:pt>
                <c:pt idx="13798">
                  <c:v>2.485450432759051E-3</c:v>
                </c:pt>
                <c:pt idx="13799">
                  <c:v>2.4840852622493026E-3</c:v>
                </c:pt>
                <c:pt idx="13800">
                  <c:v>2.4839802491330998E-3</c:v>
                </c:pt>
                <c:pt idx="13801">
                  <c:v>2.4835601966685106E-3</c:v>
                </c:pt>
                <c:pt idx="13802">
                  <c:v>2.4834551835524188E-3</c:v>
                </c:pt>
                <c:pt idx="13803">
                  <c:v>2.4653929275766373E-3</c:v>
                </c:pt>
                <c:pt idx="13804">
                  <c:v>2.4647628488798645E-3</c:v>
                </c:pt>
                <c:pt idx="13805">
                  <c:v>2.4643427964152753E-3</c:v>
                </c:pt>
                <c:pt idx="13806">
                  <c:v>2.4641327701829807E-3</c:v>
                </c:pt>
                <c:pt idx="13807">
                  <c:v>2.4640277570668889E-3</c:v>
                </c:pt>
                <c:pt idx="13808">
                  <c:v>2.4639227439506861E-3</c:v>
                </c:pt>
                <c:pt idx="13809">
                  <c:v>2.4638177308345943E-3</c:v>
                </c:pt>
                <c:pt idx="13810">
                  <c:v>2.4542615372660226E-3</c:v>
                </c:pt>
                <c:pt idx="13811">
                  <c:v>2.453526445453047E-3</c:v>
                </c:pt>
                <c:pt idx="13812">
                  <c:v>2.4534214323368442E-3</c:v>
                </c:pt>
                <c:pt idx="13813">
                  <c:v>2.4533164192207524E-3</c:v>
                </c:pt>
                <c:pt idx="13814">
                  <c:v>2.4532114061046606E-3</c:v>
                </c:pt>
                <c:pt idx="13815">
                  <c:v>2.4531063929884578E-3</c:v>
                </c:pt>
                <c:pt idx="13816">
                  <c:v>2.4490108814591016E-3</c:v>
                </c:pt>
                <c:pt idx="13817">
                  <c:v>2.4485908289945124E-3</c:v>
                </c:pt>
                <c:pt idx="13818">
                  <c:v>2.4484858158784206E-3</c:v>
                </c:pt>
                <c:pt idx="13819">
                  <c:v>2.4483808027622178E-3</c:v>
                </c:pt>
                <c:pt idx="13820">
                  <c:v>2.4481707765300342E-3</c:v>
                </c:pt>
                <c:pt idx="13821">
                  <c:v>2.4480657634138314E-3</c:v>
                </c:pt>
                <c:pt idx="13822">
                  <c:v>2.3405323324883209E-3</c:v>
                </c:pt>
                <c:pt idx="13823">
                  <c:v>2.3396922275592535E-3</c:v>
                </c:pt>
                <c:pt idx="13824">
                  <c:v>2.3394822013269589E-3</c:v>
                </c:pt>
                <c:pt idx="13825">
                  <c:v>2.3391671619785726E-3</c:v>
                </c:pt>
                <c:pt idx="13826">
                  <c:v>2.3390621488623697E-3</c:v>
                </c:pt>
                <c:pt idx="13827">
                  <c:v>2.3389571357462779E-3</c:v>
                </c:pt>
                <c:pt idx="13828">
                  <c:v>2.3388521226300751E-3</c:v>
                </c:pt>
                <c:pt idx="13829">
                  <c:v>2.2333139409111968E-3</c:v>
                </c:pt>
                <c:pt idx="13830">
                  <c:v>2.2321587966337431E-3</c:v>
                </c:pt>
                <c:pt idx="13831">
                  <c:v>2.2318437572852456E-3</c:v>
                </c:pt>
                <c:pt idx="13832">
                  <c:v>2.2312136785884729E-3</c:v>
                </c:pt>
                <c:pt idx="13833">
                  <c:v>2.23110866547227E-3</c:v>
                </c:pt>
                <c:pt idx="13834">
                  <c:v>2.2310036523561783E-3</c:v>
                </c:pt>
                <c:pt idx="13835">
                  <c:v>2.1957192453337937E-3</c:v>
                </c:pt>
                <c:pt idx="13836">
                  <c:v>2.1948791404046153E-3</c:v>
                </c:pt>
                <c:pt idx="13837">
                  <c:v>2.1946691141723207E-3</c:v>
                </c:pt>
                <c:pt idx="13838">
                  <c:v>2.1943540748239343E-3</c:v>
                </c:pt>
                <c:pt idx="13839">
                  <c:v>2.1942490617078425E-3</c:v>
                </c:pt>
                <c:pt idx="13840">
                  <c:v>2.1941440485916397E-3</c:v>
                </c:pt>
                <c:pt idx="13841">
                  <c:v>2.1821725533519576E-3</c:v>
                </c:pt>
                <c:pt idx="13842">
                  <c:v>2.1816474877712766E-3</c:v>
                </c:pt>
                <c:pt idx="13843">
                  <c:v>2.1813324484227792E-3</c:v>
                </c:pt>
                <c:pt idx="13844">
                  <c:v>2.1812274353066874E-3</c:v>
                </c:pt>
                <c:pt idx="13845">
                  <c:v>2.1811224221904846E-3</c:v>
                </c:pt>
                <c:pt idx="13846">
                  <c:v>2.1760817926158582E-3</c:v>
                </c:pt>
                <c:pt idx="13847">
                  <c:v>2.1755567270351772E-3</c:v>
                </c:pt>
                <c:pt idx="13848">
                  <c:v>2.1753467008028826E-3</c:v>
                </c:pt>
                <c:pt idx="13849">
                  <c:v>2.1752416876867908E-3</c:v>
                </c:pt>
                <c:pt idx="13850">
                  <c:v>2.1727213728994776E-3</c:v>
                </c:pt>
                <c:pt idx="13851">
                  <c:v>2.172511346667183E-3</c:v>
                </c:pt>
                <c:pt idx="13852">
                  <c:v>2.1723013204348884E-3</c:v>
                </c:pt>
                <c:pt idx="13853">
                  <c:v>2.1721963073187966E-3</c:v>
                </c:pt>
                <c:pt idx="13854">
                  <c:v>2.1720912942025938E-3</c:v>
                </c:pt>
                <c:pt idx="13855">
                  <c:v>2.1022575719706893E-3</c:v>
                </c:pt>
                <c:pt idx="13856">
                  <c:v>2.1007873883448491E-3</c:v>
                </c:pt>
                <c:pt idx="13857">
                  <c:v>2.1006823752286463E-3</c:v>
                </c:pt>
                <c:pt idx="13858">
                  <c:v>2.1003673358802599E-3</c:v>
                </c:pt>
                <c:pt idx="13859">
                  <c:v>2.1002623227641681E-3</c:v>
                </c:pt>
                <c:pt idx="13860">
                  <c:v>2.1001573096479653E-3</c:v>
                </c:pt>
                <c:pt idx="13861">
                  <c:v>2.0999472834156707E-3</c:v>
                </c:pt>
                <c:pt idx="13862">
                  <c:v>2.0998422702995789E-3</c:v>
                </c:pt>
                <c:pt idx="13863">
                  <c:v>2.029168443138496E-3</c:v>
                </c:pt>
                <c:pt idx="13864">
                  <c:v>2.0282233250933368E-3</c:v>
                </c:pt>
                <c:pt idx="13865">
                  <c:v>2.028118311977134E-3</c:v>
                </c:pt>
                <c:pt idx="13866">
                  <c:v>2.0276982595126558E-3</c:v>
                </c:pt>
                <c:pt idx="13867">
                  <c:v>2.027593246396453E-3</c:v>
                </c:pt>
                <c:pt idx="13868">
                  <c:v>2.0274882332803612E-3</c:v>
                </c:pt>
                <c:pt idx="13869">
                  <c:v>2.0273832201641584E-3</c:v>
                </c:pt>
                <c:pt idx="13870">
                  <c:v>2.0006048755489836E-3</c:v>
                </c:pt>
                <c:pt idx="13871">
                  <c:v>1.9999747968520998E-3</c:v>
                </c:pt>
                <c:pt idx="13872">
                  <c:v>1.999869783736008E-3</c:v>
                </c:pt>
                <c:pt idx="13873">
                  <c:v>1.9997647706198052E-3</c:v>
                </c:pt>
                <c:pt idx="13874">
                  <c:v>1.9996597575037134E-3</c:v>
                </c:pt>
                <c:pt idx="13875">
                  <c:v>1.9995547443876216E-3</c:v>
                </c:pt>
                <c:pt idx="13876">
                  <c:v>1.9994497312714188E-3</c:v>
                </c:pt>
                <c:pt idx="13877">
                  <c:v>1.9886333803091905E-3</c:v>
                </c:pt>
                <c:pt idx="13878">
                  <c:v>1.9878982884962149E-3</c:v>
                </c:pt>
                <c:pt idx="13879">
                  <c:v>1.9876882622639203E-3</c:v>
                </c:pt>
                <c:pt idx="13880">
                  <c:v>1.9875832491478285E-3</c:v>
                </c:pt>
                <c:pt idx="13881">
                  <c:v>1.9874782360316257E-3</c:v>
                </c:pt>
                <c:pt idx="13882">
                  <c:v>1.9873732229155339E-3</c:v>
                </c:pt>
                <c:pt idx="13883">
                  <c:v>1.9872682097994421E-3</c:v>
                </c:pt>
                <c:pt idx="13884">
                  <c:v>1.9871631966832393E-3</c:v>
                </c:pt>
                <c:pt idx="13885">
                  <c:v>1.9832777113861777E-3</c:v>
                </c:pt>
                <c:pt idx="13886">
                  <c:v>1.9829626720377913E-3</c:v>
                </c:pt>
                <c:pt idx="13887">
                  <c:v>1.9827526458054967E-3</c:v>
                </c:pt>
                <c:pt idx="13888">
                  <c:v>1.9823325933409075E-3</c:v>
                </c:pt>
                <c:pt idx="13889">
                  <c:v>1.9822275802248157E-3</c:v>
                </c:pt>
                <c:pt idx="13890">
                  <c:v>1.9803373441342753E-3</c:v>
                </c:pt>
                <c:pt idx="13891">
                  <c:v>1.9797072654375025E-3</c:v>
                </c:pt>
                <c:pt idx="13892">
                  <c:v>1.9796022523212997E-3</c:v>
                </c:pt>
                <c:pt idx="13893">
                  <c:v>1.9793922260890051E-3</c:v>
                </c:pt>
                <c:pt idx="13894">
                  <c:v>1.9303511008524898E-3</c:v>
                </c:pt>
                <c:pt idx="13895">
                  <c:v>1.9284608647620605E-3</c:v>
                </c:pt>
                <c:pt idx="13896">
                  <c:v>1.9283558516458577E-3</c:v>
                </c:pt>
                <c:pt idx="13897">
                  <c:v>1.9280408122974713E-3</c:v>
                </c:pt>
                <c:pt idx="13898">
                  <c:v>1.9279357991812685E-3</c:v>
                </c:pt>
                <c:pt idx="13899">
                  <c:v>1.9277257729490849E-3</c:v>
                </c:pt>
                <c:pt idx="13900">
                  <c:v>1.88109994938368E-3</c:v>
                </c:pt>
                <c:pt idx="13901">
                  <c:v>1.8798397919900234E-3</c:v>
                </c:pt>
                <c:pt idx="13902">
                  <c:v>1.8797347788739316E-3</c:v>
                </c:pt>
                <c:pt idx="13903">
                  <c:v>1.8792097132931396E-3</c:v>
                </c:pt>
                <c:pt idx="13904">
                  <c:v>1.8791047001770478E-3</c:v>
                </c:pt>
                <c:pt idx="13905">
                  <c:v>1.878999687060956E-3</c:v>
                </c:pt>
                <c:pt idx="13906">
                  <c:v>1.8606223917366771E-3</c:v>
                </c:pt>
                <c:pt idx="13907">
                  <c:v>1.8599923130399043E-3</c:v>
                </c:pt>
                <c:pt idx="13908">
                  <c:v>1.8597822868076097E-3</c:v>
                </c:pt>
                <c:pt idx="13909">
                  <c:v>1.8594672474592233E-3</c:v>
                </c:pt>
                <c:pt idx="13910">
                  <c:v>1.8592572212269287E-3</c:v>
                </c:pt>
                <c:pt idx="13911">
                  <c:v>1.8591522081108369E-3</c:v>
                </c:pt>
                <c:pt idx="13912">
                  <c:v>1.8590471949946341E-3</c:v>
                </c:pt>
                <c:pt idx="13913">
                  <c:v>1.8589421818785423E-3</c:v>
                </c:pt>
                <c:pt idx="13914">
                  <c:v>1.8505411325874244E-3</c:v>
                </c:pt>
                <c:pt idx="13915">
                  <c:v>1.8503311063551298E-3</c:v>
                </c:pt>
                <c:pt idx="13916">
                  <c:v>1.850226093239038E-3</c:v>
                </c:pt>
                <c:pt idx="13917">
                  <c:v>1.8501210801229462E-3</c:v>
                </c:pt>
                <c:pt idx="13918">
                  <c:v>1.8500160670067434E-3</c:v>
                </c:pt>
                <c:pt idx="13919">
                  <c:v>1.8499110538906516E-3</c:v>
                </c:pt>
                <c:pt idx="13920">
                  <c:v>1.8462355948257736E-3</c:v>
                </c:pt>
                <c:pt idx="13921">
                  <c:v>1.846025568593479E-3</c:v>
                </c:pt>
                <c:pt idx="13922">
                  <c:v>1.8459205554773872E-3</c:v>
                </c:pt>
                <c:pt idx="13923">
                  <c:v>1.8458155423612954E-3</c:v>
                </c:pt>
                <c:pt idx="13924">
                  <c:v>1.8457105292450926E-3</c:v>
                </c:pt>
                <c:pt idx="13925">
                  <c:v>1.8440303193868468E-3</c:v>
                </c:pt>
                <c:pt idx="13926">
                  <c:v>1.8438202931546632E-3</c:v>
                </c:pt>
                <c:pt idx="13927">
                  <c:v>1.8436102669223686E-3</c:v>
                </c:pt>
                <c:pt idx="13928">
                  <c:v>1.8435052538061658E-3</c:v>
                </c:pt>
                <c:pt idx="13929">
                  <c:v>1.8082208467837813E-3</c:v>
                </c:pt>
                <c:pt idx="13930">
                  <c:v>1.8073807418546028E-3</c:v>
                </c:pt>
                <c:pt idx="13931">
                  <c:v>1.8072757287385111E-3</c:v>
                </c:pt>
                <c:pt idx="13932">
                  <c:v>1.8069606893901247E-3</c:v>
                </c:pt>
                <c:pt idx="13933">
                  <c:v>1.8068556762739219E-3</c:v>
                </c:pt>
                <c:pt idx="13934">
                  <c:v>1.8067506631578301E-3</c:v>
                </c:pt>
                <c:pt idx="13935">
                  <c:v>1.8066456500417383E-3</c:v>
                </c:pt>
                <c:pt idx="13936">
                  <c:v>1.8065406369255355E-3</c:v>
                </c:pt>
                <c:pt idx="13937">
                  <c:v>1.7746166496195315E-3</c:v>
                </c:pt>
                <c:pt idx="13938">
                  <c:v>1.7738815578065559E-3</c:v>
                </c:pt>
                <c:pt idx="13939">
                  <c:v>1.7735665184581695E-3</c:v>
                </c:pt>
                <c:pt idx="13940">
                  <c:v>1.7734615053419667E-3</c:v>
                </c:pt>
                <c:pt idx="13941">
                  <c:v>1.7733564922258749E-3</c:v>
                </c:pt>
                <c:pt idx="13942">
                  <c:v>1.7732514791097831E-3</c:v>
                </c:pt>
                <c:pt idx="13943">
                  <c:v>1.7731464659935803E-3</c:v>
                </c:pt>
                <c:pt idx="13944">
                  <c:v>1.759179721547266E-3</c:v>
                </c:pt>
                <c:pt idx="13945">
                  <c:v>1.7587596690826768E-3</c:v>
                </c:pt>
                <c:pt idx="13946">
                  <c:v>1.758654655966585E-3</c:v>
                </c:pt>
                <c:pt idx="13947">
                  <c:v>1.7584446297342904E-3</c:v>
                </c:pt>
                <c:pt idx="13948">
                  <c:v>1.7583396166180876E-3</c:v>
                </c:pt>
                <c:pt idx="13949">
                  <c:v>1.7582346035019958E-3</c:v>
                </c:pt>
                <c:pt idx="13950">
                  <c:v>1.758129590385793E-3</c:v>
                </c:pt>
                <c:pt idx="13951">
                  <c:v>1.7580245772697012E-3</c:v>
                </c:pt>
                <c:pt idx="13952">
                  <c:v>1.7520388296498046E-3</c:v>
                </c:pt>
                <c:pt idx="13953">
                  <c:v>1.7516187771852154E-3</c:v>
                </c:pt>
                <c:pt idx="13954">
                  <c:v>1.7515137640691236E-3</c:v>
                </c:pt>
                <c:pt idx="13955">
                  <c:v>1.748678409933424E-3</c:v>
                </c:pt>
                <c:pt idx="13956">
                  <c:v>1.7482583574688348E-3</c:v>
                </c:pt>
                <c:pt idx="13957">
                  <c:v>1.7480483312365402E-3</c:v>
                </c:pt>
                <c:pt idx="13958">
                  <c:v>1.7479433181204485E-3</c:v>
                </c:pt>
                <c:pt idx="13959">
                  <c:v>1.7478383050042456E-3</c:v>
                </c:pt>
                <c:pt idx="13960">
                  <c:v>1.7463681213784055E-3</c:v>
                </c:pt>
                <c:pt idx="13961">
                  <c:v>1.7459480689138163E-3</c:v>
                </c:pt>
                <c:pt idx="13962">
                  <c:v>1.7457380426815217E-3</c:v>
                </c:pt>
                <c:pt idx="13963">
                  <c:v>1.7455280164492271E-3</c:v>
                </c:pt>
                <c:pt idx="13964">
                  <c:v>1.7454230033331353E-3</c:v>
                </c:pt>
                <c:pt idx="13965">
                  <c:v>1.7453179902169325E-3</c:v>
                </c:pt>
                <c:pt idx="13966">
                  <c:v>1.7211649735051626E-3</c:v>
                </c:pt>
                <c:pt idx="13967">
                  <c:v>1.7206399079244816E-3</c:v>
                </c:pt>
                <c:pt idx="13968">
                  <c:v>1.7203248685760952E-3</c:v>
                </c:pt>
                <c:pt idx="13969">
                  <c:v>1.7201148423438006E-3</c:v>
                </c:pt>
                <c:pt idx="13970">
                  <c:v>1.6989021928839332E-3</c:v>
                </c:pt>
                <c:pt idx="13971">
                  <c:v>1.697957074838663E-3</c:v>
                </c:pt>
                <c:pt idx="13972">
                  <c:v>1.6977470486063684E-3</c:v>
                </c:pt>
                <c:pt idx="13973">
                  <c:v>1.6975370223740738E-3</c:v>
                </c:pt>
                <c:pt idx="13974">
                  <c:v>1.697432009257982E-3</c:v>
                </c:pt>
                <c:pt idx="13975">
                  <c:v>1.6973269961417792E-3</c:v>
                </c:pt>
                <c:pt idx="13976">
                  <c:v>1.6864056320634591E-3</c:v>
                </c:pt>
                <c:pt idx="13977">
                  <c:v>1.6855655271343917E-3</c:v>
                </c:pt>
                <c:pt idx="13978">
                  <c:v>1.6850404615535997E-3</c:v>
                </c:pt>
                <c:pt idx="13979">
                  <c:v>1.6849354484375079E-3</c:v>
                </c:pt>
                <c:pt idx="13980">
                  <c:v>1.6848304353214161E-3</c:v>
                </c:pt>
                <c:pt idx="13981">
                  <c:v>1.6847254222052133E-3</c:v>
                </c:pt>
                <c:pt idx="13982">
                  <c:v>1.6796847926305869E-3</c:v>
                </c:pt>
                <c:pt idx="13983">
                  <c:v>1.6795797795144951E-3</c:v>
                </c:pt>
                <c:pt idx="13984">
                  <c:v>1.6794747663982923E-3</c:v>
                </c:pt>
                <c:pt idx="13985">
                  <c:v>1.6781095958885439E-3</c:v>
                </c:pt>
                <c:pt idx="13986">
                  <c:v>1.6780045827723411E-3</c:v>
                </c:pt>
                <c:pt idx="13987">
                  <c:v>1.6775845303078629E-3</c:v>
                </c:pt>
                <c:pt idx="13988">
                  <c:v>1.6774795171916601E-3</c:v>
                </c:pt>
                <c:pt idx="13989">
                  <c:v>1.6759043204496171E-3</c:v>
                </c:pt>
                <c:pt idx="13990">
                  <c:v>1.6755892811012307E-3</c:v>
                </c:pt>
                <c:pt idx="13991">
                  <c:v>1.6753792548689361E-3</c:v>
                </c:pt>
                <c:pt idx="13992">
                  <c:v>1.6752742417528443E-3</c:v>
                </c:pt>
                <c:pt idx="13993">
                  <c:v>1.6751692286366415E-3</c:v>
                </c:pt>
                <c:pt idx="13994">
                  <c:v>1.6751692286366415E-3</c:v>
                </c:pt>
                <c:pt idx="13995">
                  <c:v>1.6750642155205497E-3</c:v>
                </c:pt>
                <c:pt idx="13996">
                  <c:v>1.6567919333124737E-3</c:v>
                </c:pt>
                <c:pt idx="13997">
                  <c:v>1.6559518283834063E-3</c:v>
                </c:pt>
                <c:pt idx="13998">
                  <c:v>1.6557418021511117E-3</c:v>
                </c:pt>
                <c:pt idx="13999">
                  <c:v>1.6556367890349089E-3</c:v>
                </c:pt>
                <c:pt idx="14000">
                  <c:v>1.6361043494332872E-3</c:v>
                </c:pt>
                <c:pt idx="14001">
                  <c:v>1.635684296968698E-3</c:v>
                </c:pt>
                <c:pt idx="14002">
                  <c:v>1.6355792838526062E-3</c:v>
                </c:pt>
                <c:pt idx="14003">
                  <c:v>1.6354742707364034E-3</c:v>
                </c:pt>
                <c:pt idx="14004">
                  <c:v>1.6352642445041088E-3</c:v>
                </c:pt>
                <c:pt idx="14005">
                  <c:v>1.635159231388017E-3</c:v>
                </c:pt>
                <c:pt idx="14006">
                  <c:v>1.6350542182718142E-3</c:v>
                </c:pt>
                <c:pt idx="14007">
                  <c:v>1.6277033001421692E-3</c:v>
                </c:pt>
                <c:pt idx="14008">
                  <c:v>1.6273882607937828E-3</c:v>
                </c:pt>
                <c:pt idx="14009">
                  <c:v>1.6271782345614882E-3</c:v>
                </c:pt>
                <c:pt idx="14010">
                  <c:v>1.6270732214453965E-3</c:v>
                </c:pt>
                <c:pt idx="14011">
                  <c:v>1.6269682083291936E-3</c:v>
                </c:pt>
                <c:pt idx="14012">
                  <c:v>1.6268631952131019E-3</c:v>
                </c:pt>
                <c:pt idx="14013">
                  <c:v>1.626758182096899E-3</c:v>
                </c:pt>
                <c:pt idx="14014">
                  <c:v>1.6239228279611995E-3</c:v>
                </c:pt>
                <c:pt idx="14015">
                  <c:v>1.6238178148451077E-3</c:v>
                </c:pt>
                <c:pt idx="14016">
                  <c:v>1.6233977623805185E-3</c:v>
                </c:pt>
                <c:pt idx="14017">
                  <c:v>1.6232927492644267E-3</c:v>
                </c:pt>
                <c:pt idx="14018">
                  <c:v>1.6231877361482239E-3</c:v>
                </c:pt>
                <c:pt idx="14019">
                  <c:v>1.6219275787545673E-3</c:v>
                </c:pt>
                <c:pt idx="14020">
                  <c:v>1.6217175525222727E-3</c:v>
                </c:pt>
                <c:pt idx="14021">
                  <c:v>1.6214025131738863E-3</c:v>
                </c:pt>
                <c:pt idx="14022">
                  <c:v>1.6200373426641379E-3</c:v>
                </c:pt>
                <c:pt idx="14023">
                  <c:v>1.6198273164318433E-3</c:v>
                </c:pt>
                <c:pt idx="14024">
                  <c:v>1.6195122770834569E-3</c:v>
                </c:pt>
                <c:pt idx="14025">
                  <c:v>1.6194072639672541E-3</c:v>
                </c:pt>
                <c:pt idx="14026">
                  <c:v>1.6193022508511623E-3</c:v>
                </c:pt>
                <c:pt idx="14027">
                  <c:v>1.6191972377349595E-3</c:v>
                </c:pt>
                <c:pt idx="14028">
                  <c:v>1.6080658474243448E-3</c:v>
                </c:pt>
                <c:pt idx="14029">
                  <c:v>1.6073307556113692E-3</c:v>
                </c:pt>
                <c:pt idx="14030">
                  <c:v>1.6071207293790746E-3</c:v>
                </c:pt>
                <c:pt idx="14031">
                  <c:v>1.6070157162629828E-3</c:v>
                </c:pt>
                <c:pt idx="14032">
                  <c:v>1.60691070314678E-3</c:v>
                </c:pt>
                <c:pt idx="14033">
                  <c:v>1.6068056900306882E-3</c:v>
                </c:pt>
                <c:pt idx="14034">
                  <c:v>1.6067006769145964E-3</c:v>
                </c:pt>
                <c:pt idx="14035">
                  <c:v>1.5925239062358765E-3</c:v>
                </c:pt>
                <c:pt idx="14036">
                  <c:v>1.5922088668874901E-3</c:v>
                </c:pt>
                <c:pt idx="14037">
                  <c:v>1.5921038537712873E-3</c:v>
                </c:pt>
                <c:pt idx="14038">
                  <c:v>1.5919988406551955E-3</c:v>
                </c:pt>
                <c:pt idx="14039">
                  <c:v>1.5918938275391037E-3</c:v>
                </c:pt>
                <c:pt idx="14040">
                  <c:v>1.5917888144229009E-3</c:v>
                </c:pt>
                <c:pt idx="14041">
                  <c:v>1.5856980536869125E-3</c:v>
                </c:pt>
                <c:pt idx="14042">
                  <c:v>1.5854880274546179E-3</c:v>
                </c:pt>
                <c:pt idx="14043">
                  <c:v>1.5853830143385261E-3</c:v>
                </c:pt>
                <c:pt idx="14044">
                  <c:v>1.5852780012223233E-3</c:v>
                </c:pt>
                <c:pt idx="14045">
                  <c:v>1.5850679749900287E-3</c:v>
                </c:pt>
                <c:pt idx="14046">
                  <c:v>1.5849629618739369E-3</c:v>
                </c:pt>
                <c:pt idx="14047">
                  <c:v>1.5821276077382374E-3</c:v>
                </c:pt>
                <c:pt idx="14048">
                  <c:v>1.5819175815059427E-3</c:v>
                </c:pt>
                <c:pt idx="14049">
                  <c:v>1.5818125683897399E-3</c:v>
                </c:pt>
                <c:pt idx="14050">
                  <c:v>1.5816025421575564E-3</c:v>
                </c:pt>
                <c:pt idx="14051">
                  <c:v>1.5816025421575564E-3</c:v>
                </c:pt>
                <c:pt idx="14052">
                  <c:v>1.5809724634606726E-3</c:v>
                </c:pt>
                <c:pt idx="14053">
                  <c:v>1.5808674503445808E-3</c:v>
                </c:pt>
                <c:pt idx="14054">
                  <c:v>1.5807624372283779E-3</c:v>
                </c:pt>
                <c:pt idx="14055">
                  <c:v>1.5806574241122862E-3</c:v>
                </c:pt>
                <c:pt idx="14056">
                  <c:v>1.5793972667186296E-3</c:v>
                </c:pt>
                <c:pt idx="14057">
                  <c:v>1.5792922536024268E-3</c:v>
                </c:pt>
                <c:pt idx="14058">
                  <c:v>1.579187240486335E-3</c:v>
                </c:pt>
                <c:pt idx="14059">
                  <c:v>1.5789772142540404E-3</c:v>
                </c:pt>
                <c:pt idx="14060">
                  <c:v>1.5704711518468306E-3</c:v>
                </c:pt>
                <c:pt idx="14061">
                  <c:v>1.5700510993823524E-3</c:v>
                </c:pt>
                <c:pt idx="14062">
                  <c:v>1.5699460862661496E-3</c:v>
                </c:pt>
                <c:pt idx="14063">
                  <c:v>1.5698410731500578E-3</c:v>
                </c:pt>
                <c:pt idx="14064">
                  <c:v>1.5612299976267563E-3</c:v>
                </c:pt>
                <c:pt idx="14065">
                  <c:v>1.5608099451621671E-3</c:v>
                </c:pt>
                <c:pt idx="14066">
                  <c:v>1.5607049320459643E-3</c:v>
                </c:pt>
                <c:pt idx="14067">
                  <c:v>1.5602848795814861E-3</c:v>
                </c:pt>
                <c:pt idx="14068">
                  <c:v>1.5601798664652833E-3</c:v>
                </c:pt>
                <c:pt idx="14069">
                  <c:v>1.5600748533491915E-3</c:v>
                </c:pt>
                <c:pt idx="14070">
                  <c:v>1.5599698402330997E-3</c:v>
                </c:pt>
                <c:pt idx="14071">
                  <c:v>1.5555592893552461E-3</c:v>
                </c:pt>
                <c:pt idx="14072">
                  <c:v>1.5550342237745651E-3</c:v>
                </c:pt>
                <c:pt idx="14073">
                  <c:v>1.5548241975422705E-3</c:v>
                </c:pt>
                <c:pt idx="14074">
                  <c:v>1.5546141713099759E-3</c:v>
                </c:pt>
                <c:pt idx="14075">
                  <c:v>1.5532490008002275E-3</c:v>
                </c:pt>
                <c:pt idx="14076">
                  <c:v>1.5530389745679329E-3</c:v>
                </c:pt>
                <c:pt idx="14077">
                  <c:v>1.5527239352195465E-3</c:v>
                </c:pt>
                <c:pt idx="14078">
                  <c:v>1.55146377782589E-3</c:v>
                </c:pt>
                <c:pt idx="14079">
                  <c:v>1.5512537515935954E-3</c:v>
                </c:pt>
                <c:pt idx="14080">
                  <c:v>1.5510437253613008E-3</c:v>
                </c:pt>
                <c:pt idx="14081">
                  <c:v>1.550938712245209E-3</c:v>
                </c:pt>
                <c:pt idx="14082">
                  <c:v>1.5508336991290061E-3</c:v>
                </c:pt>
                <c:pt idx="14083">
                  <c:v>1.5507286860129144E-3</c:v>
                </c:pt>
                <c:pt idx="14084">
                  <c:v>1.5506236728967115E-3</c:v>
                </c:pt>
                <c:pt idx="14085">
                  <c:v>1.5505186597806198E-3</c:v>
                </c:pt>
                <c:pt idx="14086">
                  <c:v>1.5500986073160306E-3</c:v>
                </c:pt>
                <c:pt idx="14087">
                  <c:v>1.5499935941999388E-3</c:v>
                </c:pt>
                <c:pt idx="14088">
                  <c:v>1.549888581083736E-3</c:v>
                </c:pt>
                <c:pt idx="14089">
                  <c:v>1.5497835679676442E-3</c:v>
                </c:pt>
                <c:pt idx="14090">
                  <c:v>1.5496785548515524E-3</c:v>
                </c:pt>
                <c:pt idx="14091">
                  <c:v>1.5495735417353496E-3</c:v>
                </c:pt>
                <c:pt idx="14092">
                  <c:v>1.5427476891863856E-3</c:v>
                </c:pt>
                <c:pt idx="14093">
                  <c:v>1.542537662954091E-3</c:v>
                </c:pt>
                <c:pt idx="14094">
                  <c:v>1.5424326498379992E-3</c:v>
                </c:pt>
                <c:pt idx="14095">
                  <c:v>1.5423276367217964E-3</c:v>
                </c:pt>
                <c:pt idx="14096">
                  <c:v>1.5423276367217964E-3</c:v>
                </c:pt>
                <c:pt idx="14097">
                  <c:v>1.5422226236057046E-3</c:v>
                </c:pt>
                <c:pt idx="14098">
                  <c:v>1.5421176104895018E-3</c:v>
                </c:pt>
                <c:pt idx="14099">
                  <c:v>1.5330864825016111E-3</c:v>
                </c:pt>
                <c:pt idx="14100">
                  <c:v>1.5326664300371329E-3</c:v>
                </c:pt>
                <c:pt idx="14101">
                  <c:v>1.5326664300371329E-3</c:v>
                </c:pt>
                <c:pt idx="14102">
                  <c:v>1.5324564038048383E-3</c:v>
                </c:pt>
                <c:pt idx="14103">
                  <c:v>1.5297260627852305E-3</c:v>
                </c:pt>
                <c:pt idx="14104">
                  <c:v>1.5293060103206413E-3</c:v>
                </c:pt>
                <c:pt idx="14105">
                  <c:v>1.5292009972045495E-3</c:v>
                </c:pt>
                <c:pt idx="14106">
                  <c:v>1.5289909709722549E-3</c:v>
                </c:pt>
                <c:pt idx="14107">
                  <c:v>1.5276258004625065E-3</c:v>
                </c:pt>
                <c:pt idx="14108">
                  <c:v>1.5274157742302119E-3</c:v>
                </c:pt>
                <c:pt idx="14109">
                  <c:v>1.5272057479979173E-3</c:v>
                </c:pt>
                <c:pt idx="14110">
                  <c:v>1.5269957217656227E-3</c:v>
                </c:pt>
                <c:pt idx="14111">
                  <c:v>1.5255255381396715E-3</c:v>
                </c:pt>
                <c:pt idx="14112">
                  <c:v>1.5254205250235797E-3</c:v>
                </c:pt>
                <c:pt idx="14113">
                  <c:v>1.5252104987912851E-3</c:v>
                </c:pt>
                <c:pt idx="14114">
                  <c:v>1.5251054856751933E-3</c:v>
                </c:pt>
                <c:pt idx="14115">
                  <c:v>1.5250004725589905E-3</c:v>
                </c:pt>
                <c:pt idx="14116">
                  <c:v>1.5248954594428987E-3</c:v>
                </c:pt>
                <c:pt idx="14117">
                  <c:v>1.5247904463266959E-3</c:v>
                </c:pt>
                <c:pt idx="14118">
                  <c:v>1.5238453282815367E-3</c:v>
                </c:pt>
                <c:pt idx="14119">
                  <c:v>1.5237403151653339E-3</c:v>
                </c:pt>
                <c:pt idx="14120">
                  <c:v>1.5235302889330393E-3</c:v>
                </c:pt>
                <c:pt idx="14121">
                  <c:v>1.5234252758169475E-3</c:v>
                </c:pt>
                <c:pt idx="14122">
                  <c:v>1.5233202627008557E-3</c:v>
                </c:pt>
                <c:pt idx="14123">
                  <c:v>1.5232152495846529E-3</c:v>
                </c:pt>
                <c:pt idx="14124">
                  <c:v>1.5231102364685611E-3</c:v>
                </c:pt>
                <c:pt idx="14125">
                  <c:v>1.5188046987069104E-3</c:v>
                </c:pt>
                <c:pt idx="14126">
                  <c:v>1.5186996855907076E-3</c:v>
                </c:pt>
                <c:pt idx="14127">
                  <c:v>1.5185946724746158E-3</c:v>
                </c:pt>
                <c:pt idx="14128">
                  <c:v>1.5183846462423212E-3</c:v>
                </c:pt>
                <c:pt idx="14129">
                  <c:v>1.512713937970811E-3</c:v>
                </c:pt>
                <c:pt idx="14130">
                  <c:v>1.5125039117386274E-3</c:v>
                </c:pt>
                <c:pt idx="14131">
                  <c:v>1.5120838592740382E-3</c:v>
                </c:pt>
                <c:pt idx="14132">
                  <c:v>1.5092485051383386E-3</c:v>
                </c:pt>
                <c:pt idx="14133">
                  <c:v>1.5091434920221358E-3</c:v>
                </c:pt>
                <c:pt idx="14134">
                  <c:v>1.5089334657898412E-3</c:v>
                </c:pt>
                <c:pt idx="14135">
                  <c:v>1.5088284526737494E-3</c:v>
                </c:pt>
                <c:pt idx="14136">
                  <c:v>1.5087234395575466E-3</c:v>
                </c:pt>
                <c:pt idx="14137">
                  <c:v>1.5086184264414548E-3</c:v>
                </c:pt>
                <c:pt idx="14138">
                  <c:v>1.5072532559317064E-3</c:v>
                </c:pt>
                <c:pt idx="14139">
                  <c:v>1.5070432296994118E-3</c:v>
                </c:pt>
                <c:pt idx="14140">
                  <c:v>1.506938216583209E-3</c:v>
                </c:pt>
                <c:pt idx="14141">
                  <c:v>1.5068332034671172E-3</c:v>
                </c:pt>
                <c:pt idx="14142">
                  <c:v>1.5067281903510255E-3</c:v>
                </c:pt>
                <c:pt idx="14143">
                  <c:v>1.5066231772348226E-3</c:v>
                </c:pt>
                <c:pt idx="14144">
                  <c:v>1.5059930985380499E-3</c:v>
                </c:pt>
                <c:pt idx="14145">
                  <c:v>1.505888085421847E-3</c:v>
                </c:pt>
                <c:pt idx="14146">
                  <c:v>1.5057830723057553E-3</c:v>
                </c:pt>
                <c:pt idx="14147">
                  <c:v>1.5051529936088714E-3</c:v>
                </c:pt>
                <c:pt idx="14148">
                  <c:v>1.5050479804927797E-3</c:v>
                </c:pt>
                <c:pt idx="14149">
                  <c:v>1.5048379542604851E-3</c:v>
                </c:pt>
                <c:pt idx="14150">
                  <c:v>1.5047329411443933E-3</c:v>
                </c:pt>
                <c:pt idx="14151">
                  <c:v>1.5046279280281905E-3</c:v>
                </c:pt>
                <c:pt idx="14152">
                  <c:v>1.5008474558472207E-3</c:v>
                </c:pt>
                <c:pt idx="14153">
                  <c:v>1.5004274033826315E-3</c:v>
                </c:pt>
                <c:pt idx="14154">
                  <c:v>1.5003223902665397E-3</c:v>
                </c:pt>
                <c:pt idx="14155">
                  <c:v>1.4954917869242079E-3</c:v>
                </c:pt>
                <c:pt idx="14156">
                  <c:v>1.4952817606919133E-3</c:v>
                </c:pt>
                <c:pt idx="14157">
                  <c:v>1.4951767475758215E-3</c:v>
                </c:pt>
                <c:pt idx="14158">
                  <c:v>1.4949667213435269E-3</c:v>
                </c:pt>
                <c:pt idx="14159">
                  <c:v>1.4948617082273241E-3</c:v>
                </c:pt>
                <c:pt idx="14160">
                  <c:v>1.4922363803239191E-3</c:v>
                </c:pt>
                <c:pt idx="14161">
                  <c:v>1.4921313672077163E-3</c:v>
                </c:pt>
                <c:pt idx="14162">
                  <c:v>1.4919213409755328E-3</c:v>
                </c:pt>
                <c:pt idx="14163">
                  <c:v>1.4918163278593299E-3</c:v>
                </c:pt>
                <c:pt idx="14164">
                  <c:v>1.4901361180010841E-3</c:v>
                </c:pt>
                <c:pt idx="14165">
                  <c:v>1.4899260917689006E-3</c:v>
                </c:pt>
                <c:pt idx="14166">
                  <c:v>1.489716065536606E-3</c:v>
                </c:pt>
                <c:pt idx="14167">
                  <c:v>1.4896110524204031E-3</c:v>
                </c:pt>
                <c:pt idx="14168">
                  <c:v>1.4895060393043114E-3</c:v>
                </c:pt>
                <c:pt idx="14169">
                  <c:v>1.4894010261882196E-3</c:v>
                </c:pt>
                <c:pt idx="14170">
                  <c:v>1.4888759606074276E-3</c:v>
                </c:pt>
                <c:pt idx="14171">
                  <c:v>1.4887709474913358E-3</c:v>
                </c:pt>
                <c:pt idx="14172">
                  <c:v>1.488665934375244E-3</c:v>
                </c:pt>
                <c:pt idx="14173">
                  <c:v>1.4885609212590412E-3</c:v>
                </c:pt>
                <c:pt idx="14174">
                  <c:v>1.4884559081429494E-3</c:v>
                </c:pt>
                <c:pt idx="14175">
                  <c:v>1.488140868794563E-3</c:v>
                </c:pt>
                <c:pt idx="14176">
                  <c:v>1.4879308425622684E-3</c:v>
                </c:pt>
                <c:pt idx="14177">
                  <c:v>1.4877208163299738E-3</c:v>
                </c:pt>
                <c:pt idx="14178">
                  <c:v>1.487615803213771E-3</c:v>
                </c:pt>
                <c:pt idx="14179">
                  <c:v>1.4875107900976792E-3</c:v>
                </c:pt>
                <c:pt idx="14180">
                  <c:v>1.4874057769815874E-3</c:v>
                </c:pt>
                <c:pt idx="14181">
                  <c:v>1.4873007638653846E-3</c:v>
                </c:pt>
                <c:pt idx="14182">
                  <c:v>1.4842553834973904E-3</c:v>
                </c:pt>
                <c:pt idx="14183">
                  <c:v>1.483940344149004E-3</c:v>
                </c:pt>
                <c:pt idx="14184">
                  <c:v>1.4838353310328012E-3</c:v>
                </c:pt>
                <c:pt idx="14185">
                  <c:v>1.4837303179167094E-3</c:v>
                </c:pt>
                <c:pt idx="14186">
                  <c:v>1.4811049900133044E-3</c:v>
                </c:pt>
                <c:pt idx="14187">
                  <c:v>1.4808949637810098E-3</c:v>
                </c:pt>
                <c:pt idx="14188">
                  <c:v>1.4796348063873532E-3</c:v>
                </c:pt>
                <c:pt idx="14189">
                  <c:v>1.4795297932711504E-3</c:v>
                </c:pt>
                <c:pt idx="14190">
                  <c:v>1.4794247801550586E-3</c:v>
                </c:pt>
                <c:pt idx="14191">
                  <c:v>1.4793197670388558E-3</c:v>
                </c:pt>
                <c:pt idx="14192">
                  <c:v>1.479214753922764E-3</c:v>
                </c:pt>
                <c:pt idx="14193">
                  <c:v>1.477639557180721E-3</c:v>
                </c:pt>
                <c:pt idx="14194">
                  <c:v>1.4774295309484264E-3</c:v>
                </c:pt>
                <c:pt idx="14195">
                  <c:v>1.4773245178322236E-3</c:v>
                </c:pt>
                <c:pt idx="14196">
                  <c:v>1.4772195047161318E-3</c:v>
                </c:pt>
                <c:pt idx="14197">
                  <c:v>1.47711449160004E-3</c:v>
                </c:pt>
                <c:pt idx="14198">
                  <c:v>1.4770094784838372E-3</c:v>
                </c:pt>
                <c:pt idx="14199">
                  <c:v>1.4761693735547698E-3</c:v>
                </c:pt>
                <c:pt idx="14200">
                  <c:v>1.4761693735547698E-3</c:v>
                </c:pt>
                <c:pt idx="14201">
                  <c:v>1.4757493210901806E-3</c:v>
                </c:pt>
                <c:pt idx="14202">
                  <c:v>1.4756443079740889E-3</c:v>
                </c:pt>
                <c:pt idx="14203">
                  <c:v>1.475539294857886E-3</c:v>
                </c:pt>
                <c:pt idx="14204">
                  <c:v>1.4754342817417943E-3</c:v>
                </c:pt>
                <c:pt idx="14205">
                  <c:v>1.4753292686257025E-3</c:v>
                </c:pt>
                <c:pt idx="14206">
                  <c:v>1.4752242555094996E-3</c:v>
                </c:pt>
                <c:pt idx="14207">
                  <c:v>1.4730189800705729E-3</c:v>
                </c:pt>
                <c:pt idx="14208">
                  <c:v>1.4725989276060947E-3</c:v>
                </c:pt>
                <c:pt idx="14209">
                  <c:v>1.4721788751415055E-3</c:v>
                </c:pt>
                <c:pt idx="14210">
                  <c:v>1.4719688489092109E-3</c:v>
                </c:pt>
                <c:pt idx="14211">
                  <c:v>1.4718638357931191E-3</c:v>
                </c:pt>
                <c:pt idx="14212">
                  <c:v>1.4690284816573085E-3</c:v>
                </c:pt>
                <c:pt idx="14213">
                  <c:v>1.4687134423089221E-3</c:v>
                </c:pt>
                <c:pt idx="14214">
                  <c:v>1.4685034160766275E-3</c:v>
                </c:pt>
                <c:pt idx="14215">
                  <c:v>1.4670332324507873E-3</c:v>
                </c:pt>
                <c:pt idx="14216">
                  <c:v>1.4666131799861981E-3</c:v>
                </c:pt>
                <c:pt idx="14217">
                  <c:v>1.4662981406378117E-3</c:v>
                </c:pt>
                <c:pt idx="14218">
                  <c:v>1.4661931275216089E-3</c:v>
                </c:pt>
                <c:pt idx="14219">
                  <c:v>1.4660881144055171E-3</c:v>
                </c:pt>
                <c:pt idx="14220">
                  <c:v>1.4658780881732225E-3</c:v>
                </c:pt>
                <c:pt idx="14221">
                  <c:v>1.4655630488248361E-3</c:v>
                </c:pt>
                <c:pt idx="14222">
                  <c:v>1.4651429963602469E-3</c:v>
                </c:pt>
                <c:pt idx="14223">
                  <c:v>1.4650379832441551E-3</c:v>
                </c:pt>
                <c:pt idx="14224">
                  <c:v>1.4648279570118605E-3</c:v>
                </c:pt>
                <c:pt idx="14225">
                  <c:v>1.4647229438956577E-3</c:v>
                </c:pt>
                <c:pt idx="14226">
                  <c:v>1.4645129176633631E-3</c:v>
                </c:pt>
                <c:pt idx="14227">
                  <c:v>1.4643028914311795E-3</c:v>
                </c:pt>
                <c:pt idx="14228">
                  <c:v>1.4641978783149767E-3</c:v>
                </c:pt>
                <c:pt idx="14229">
                  <c:v>1.4622026291083445E-3</c:v>
                </c:pt>
                <c:pt idx="14230">
                  <c:v>1.4620976159922527E-3</c:v>
                </c:pt>
                <c:pt idx="14231">
                  <c:v>1.4601023667856206E-3</c:v>
                </c:pt>
                <c:pt idx="14232">
                  <c:v>1.4599973536695288E-3</c:v>
                </c:pt>
                <c:pt idx="14233">
                  <c:v>1.459892340553326E-3</c:v>
                </c:pt>
                <c:pt idx="14234">
                  <c:v>1.4597873274372342E-3</c:v>
                </c:pt>
                <c:pt idx="14235">
                  <c:v>1.4596823143210313E-3</c:v>
                </c:pt>
                <c:pt idx="14236">
                  <c:v>1.4595773012049396E-3</c:v>
                </c:pt>
                <c:pt idx="14237">
                  <c:v>1.4586321831596694E-3</c:v>
                </c:pt>
                <c:pt idx="14238">
                  <c:v>1.4585271700435776E-3</c:v>
                </c:pt>
                <c:pt idx="14239">
                  <c:v>1.4575820519983074E-3</c:v>
                </c:pt>
                <c:pt idx="14240">
                  <c:v>1.4573720257660128E-3</c:v>
                </c:pt>
                <c:pt idx="14241">
                  <c:v>1.457267012649921E-3</c:v>
                </c:pt>
                <c:pt idx="14242">
                  <c:v>1.4571619995337182E-3</c:v>
                </c:pt>
                <c:pt idx="14243">
                  <c:v>1.45674194706924E-3</c:v>
                </c:pt>
                <c:pt idx="14244">
                  <c:v>1.4565319208369454E-3</c:v>
                </c:pt>
                <c:pt idx="14245">
                  <c:v>1.4564269077207426E-3</c:v>
                </c:pt>
                <c:pt idx="14246">
                  <c:v>1.456216881488448E-3</c:v>
                </c:pt>
                <c:pt idx="14247">
                  <c:v>1.4561118683723562E-3</c:v>
                </c:pt>
                <c:pt idx="14248">
                  <c:v>1.4560068552562644E-3</c:v>
                </c:pt>
                <c:pt idx="14249">
                  <c:v>1.4542216322819268E-3</c:v>
                </c:pt>
                <c:pt idx="14250">
                  <c:v>1.454116619165724E-3</c:v>
                </c:pt>
                <c:pt idx="14251">
                  <c:v>1.4540116060496322E-3</c:v>
                </c:pt>
                <c:pt idx="14252">
                  <c:v>1.4539065929334294E-3</c:v>
                </c:pt>
                <c:pt idx="14253">
                  <c:v>1.4536965667011348E-3</c:v>
                </c:pt>
                <c:pt idx="14254">
                  <c:v>1.4515963043784108E-3</c:v>
                </c:pt>
                <c:pt idx="14255">
                  <c:v>1.451491291262319E-3</c:v>
                </c:pt>
                <c:pt idx="14256">
                  <c:v>1.4513862781461162E-3</c:v>
                </c:pt>
                <c:pt idx="14257">
                  <c:v>1.4512812650300244E-3</c:v>
                </c:pt>
                <c:pt idx="14258">
                  <c:v>1.4500211076363678E-3</c:v>
                </c:pt>
                <c:pt idx="14259">
                  <c:v>1.449916094520165E-3</c:v>
                </c:pt>
                <c:pt idx="14260">
                  <c:v>1.4498110814040732E-3</c:v>
                </c:pt>
                <c:pt idx="14261">
                  <c:v>1.4497060682879814E-3</c:v>
                </c:pt>
                <c:pt idx="14262">
                  <c:v>1.4490759895910976E-3</c:v>
                </c:pt>
                <c:pt idx="14263">
                  <c:v>1.4489709764750058E-3</c:v>
                </c:pt>
                <c:pt idx="14264">
                  <c:v>1.4486559371265084E-3</c:v>
                </c:pt>
                <c:pt idx="14265">
                  <c:v>1.4485509240104166E-3</c:v>
                </c:pt>
                <c:pt idx="14266">
                  <c:v>1.4482358846620302E-3</c:v>
                </c:pt>
                <c:pt idx="14267">
                  <c:v>1.4479208453135328E-3</c:v>
                </c:pt>
                <c:pt idx="14268">
                  <c:v>1.4477108190813492E-3</c:v>
                </c:pt>
                <c:pt idx="14269">
                  <c:v>1.4476058059651464E-3</c:v>
                </c:pt>
                <c:pt idx="14270">
                  <c:v>1.4475007928490546E-3</c:v>
                </c:pt>
                <c:pt idx="14271">
                  <c:v>1.4473957797328518E-3</c:v>
                </c:pt>
                <c:pt idx="14272">
                  <c:v>1.4455055436424225E-3</c:v>
                </c:pt>
                <c:pt idx="14273">
                  <c:v>1.4451905042940361E-3</c:v>
                </c:pt>
                <c:pt idx="14274">
                  <c:v>1.4450854911778332E-3</c:v>
                </c:pt>
                <c:pt idx="14275">
                  <c:v>1.4448754649455386E-3</c:v>
                </c:pt>
                <c:pt idx="14276">
                  <c:v>1.4447704518294469E-3</c:v>
                </c:pt>
                <c:pt idx="14277">
                  <c:v>1.444665438713244E-3</c:v>
                </c:pt>
                <c:pt idx="14278">
                  <c:v>1.4445604255971523E-3</c:v>
                </c:pt>
                <c:pt idx="14279">
                  <c:v>1.4444554124810605E-3</c:v>
                </c:pt>
                <c:pt idx="14280">
                  <c:v>1.4437203206680849E-3</c:v>
                </c:pt>
                <c:pt idx="14281">
                  <c:v>1.4436153075518821E-3</c:v>
                </c:pt>
                <c:pt idx="14282">
                  <c:v>1.4435102944357903E-3</c:v>
                </c:pt>
                <c:pt idx="14283">
                  <c:v>1.4434052813195875E-3</c:v>
                </c:pt>
                <c:pt idx="14284">
                  <c:v>1.4424601632744283E-3</c:v>
                </c:pt>
                <c:pt idx="14285">
                  <c:v>1.4421451239259309E-3</c:v>
                </c:pt>
                <c:pt idx="14286">
                  <c:v>1.4419350976937473E-3</c:v>
                </c:pt>
                <c:pt idx="14287">
                  <c:v>1.4418300845775445E-3</c:v>
                </c:pt>
                <c:pt idx="14288">
                  <c:v>1.4416200583452499E-3</c:v>
                </c:pt>
                <c:pt idx="14289">
                  <c:v>1.4415150452291581E-3</c:v>
                </c:pt>
                <c:pt idx="14290">
                  <c:v>1.4414100321130663E-3</c:v>
                </c:pt>
                <c:pt idx="14291">
                  <c:v>1.4413050189968635E-3</c:v>
                </c:pt>
                <c:pt idx="14292">
                  <c:v>1.4412000058807717E-3</c:v>
                </c:pt>
                <c:pt idx="14293">
                  <c:v>1.4410949927645689E-3</c:v>
                </c:pt>
                <c:pt idx="14294">
                  <c:v>1.4409899796484771E-3</c:v>
                </c:pt>
                <c:pt idx="14295">
                  <c:v>1.4404649140677961E-3</c:v>
                </c:pt>
                <c:pt idx="14296">
                  <c:v>1.4402548878355015E-3</c:v>
                </c:pt>
                <c:pt idx="14297">
                  <c:v>1.4400448616032069E-3</c:v>
                </c:pt>
                <c:pt idx="14298">
                  <c:v>1.4399398484871151E-3</c:v>
                </c:pt>
                <c:pt idx="14299">
                  <c:v>1.4396248091386177E-3</c:v>
                </c:pt>
                <c:pt idx="14300">
                  <c:v>1.4395197960225259E-3</c:v>
                </c:pt>
                <c:pt idx="14301">
                  <c:v>1.4394147829064341E-3</c:v>
                </c:pt>
                <c:pt idx="14302">
                  <c:v>1.4389947304418449E-3</c:v>
                </c:pt>
                <c:pt idx="14303">
                  <c:v>1.4388897173256421E-3</c:v>
                </c:pt>
                <c:pt idx="14304">
                  <c:v>1.4386796910934585E-3</c:v>
                </c:pt>
                <c:pt idx="14305">
                  <c:v>1.4384696648611639E-3</c:v>
                </c:pt>
                <c:pt idx="14306">
                  <c:v>1.4375245468158937E-3</c:v>
                </c:pt>
                <c:pt idx="14307">
                  <c:v>1.4371044943513045E-3</c:v>
                </c:pt>
                <c:pt idx="14308">
                  <c:v>1.4368944681191209E-3</c:v>
                </c:pt>
                <c:pt idx="14309">
                  <c:v>1.4367894550029181E-3</c:v>
                </c:pt>
                <c:pt idx="14310">
                  <c:v>1.4359493500738507E-3</c:v>
                </c:pt>
                <c:pt idx="14311">
                  <c:v>1.4357393238415561E-3</c:v>
                </c:pt>
                <c:pt idx="14312">
                  <c:v>1.4356343107254643E-3</c:v>
                </c:pt>
                <c:pt idx="14313">
                  <c:v>1.4355292976092615E-3</c:v>
                </c:pt>
                <c:pt idx="14314">
                  <c:v>1.4350042320285805E-3</c:v>
                </c:pt>
                <c:pt idx="14315">
                  <c:v>1.4348992189124887E-3</c:v>
                </c:pt>
                <c:pt idx="14316">
                  <c:v>1.4347942057962859E-3</c:v>
                </c:pt>
                <c:pt idx="14317">
                  <c:v>1.4346891926801941E-3</c:v>
                </c:pt>
                <c:pt idx="14318">
                  <c:v>1.4345841795639913E-3</c:v>
                </c:pt>
                <c:pt idx="14319">
                  <c:v>1.4341641270995131E-3</c:v>
                </c:pt>
                <c:pt idx="14320">
                  <c:v>1.4340591139833103E-3</c:v>
                </c:pt>
                <c:pt idx="14321">
                  <c:v>1.4338490877510157E-3</c:v>
                </c:pt>
                <c:pt idx="14322">
                  <c:v>1.4337440746349239E-3</c:v>
                </c:pt>
                <c:pt idx="14323">
                  <c:v>1.4336390615188321E-3</c:v>
                </c:pt>
                <c:pt idx="14324">
                  <c:v>1.4333240221703347E-3</c:v>
                </c:pt>
                <c:pt idx="14325">
                  <c:v>1.4332190090542429E-3</c:v>
                </c:pt>
                <c:pt idx="14326">
                  <c:v>1.4331139959380401E-3</c:v>
                </c:pt>
                <c:pt idx="14327">
                  <c:v>1.4330089828219483E-3</c:v>
                </c:pt>
                <c:pt idx="14328">
                  <c:v>1.4329039697058565E-3</c:v>
                </c:pt>
                <c:pt idx="14329">
                  <c:v>1.4322738910089727E-3</c:v>
                </c:pt>
                <c:pt idx="14330">
                  <c:v>1.4321688778928809E-3</c:v>
                </c:pt>
                <c:pt idx="14331">
                  <c:v>1.4320638647766781E-3</c:v>
                </c:pt>
                <c:pt idx="14332">
                  <c:v>1.4319588516605863E-3</c:v>
                </c:pt>
                <c:pt idx="14333">
                  <c:v>1.4309087204992244E-3</c:v>
                </c:pt>
                <c:pt idx="14334">
                  <c:v>1.4306986942669297E-3</c:v>
                </c:pt>
                <c:pt idx="14335">
                  <c:v>1.4305936811507269E-3</c:v>
                </c:pt>
                <c:pt idx="14336">
                  <c:v>1.4304886680346351E-3</c:v>
                </c:pt>
                <c:pt idx="14337">
                  <c:v>1.4303836549185434E-3</c:v>
                </c:pt>
                <c:pt idx="14338">
                  <c:v>1.4296485631055678E-3</c:v>
                </c:pt>
                <c:pt idx="14339">
                  <c:v>1.4294385368732732E-3</c:v>
                </c:pt>
                <c:pt idx="14340">
                  <c:v>1.4291234975248868E-3</c:v>
                </c:pt>
                <c:pt idx="14341">
                  <c:v>1.429018484408684E-3</c:v>
                </c:pt>
                <c:pt idx="14342">
                  <c:v>1.4289134712925922E-3</c:v>
                </c:pt>
                <c:pt idx="14343">
                  <c:v>1.4288084581763894E-3</c:v>
                </c:pt>
                <c:pt idx="14344">
                  <c:v>1.4287034450602976E-3</c:v>
                </c:pt>
                <c:pt idx="14345">
                  <c:v>1.4285984319440947E-3</c:v>
                </c:pt>
                <c:pt idx="14346">
                  <c:v>1.4282833925957084E-3</c:v>
                </c:pt>
                <c:pt idx="14347">
                  <c:v>1.4278633401312302E-3</c:v>
                </c:pt>
                <c:pt idx="14348">
                  <c:v>1.4277583270150274E-3</c:v>
                </c:pt>
                <c:pt idx="14349">
                  <c:v>1.4275483007827328E-3</c:v>
                </c:pt>
                <c:pt idx="14350">
                  <c:v>1.4272332614343464E-3</c:v>
                </c:pt>
                <c:pt idx="14351">
                  <c:v>1.4271282483182546E-3</c:v>
                </c:pt>
                <c:pt idx="14352">
                  <c:v>1.4270232352020518E-3</c:v>
                </c:pt>
                <c:pt idx="14353">
                  <c:v>1.42691822208596E-3</c:v>
                </c:pt>
                <c:pt idx="14354">
                  <c:v>1.4261831302729844E-3</c:v>
                </c:pt>
                <c:pt idx="14355">
                  <c:v>1.4260781171567816E-3</c:v>
                </c:pt>
                <c:pt idx="14356">
                  <c:v>1.4259731040406898E-3</c:v>
                </c:pt>
                <c:pt idx="14357">
                  <c:v>1.425868090924598E-3</c:v>
                </c:pt>
                <c:pt idx="14358">
                  <c:v>1.4257630778083952E-3</c:v>
                </c:pt>
                <c:pt idx="14359">
                  <c:v>1.4252380122277142E-3</c:v>
                </c:pt>
                <c:pt idx="14360">
                  <c:v>1.4250279859954196E-3</c:v>
                </c:pt>
                <c:pt idx="14361">
                  <c:v>1.4249229728793278E-3</c:v>
                </c:pt>
                <c:pt idx="14362">
                  <c:v>1.424817959763125E-3</c:v>
                </c:pt>
                <c:pt idx="14363">
                  <c:v>1.4245029204147386E-3</c:v>
                </c:pt>
                <c:pt idx="14364">
                  <c:v>1.4243979072986468E-3</c:v>
                </c:pt>
                <c:pt idx="14365">
                  <c:v>1.424292894182444E-3</c:v>
                </c:pt>
                <c:pt idx="14366">
                  <c:v>1.4241878810663522E-3</c:v>
                </c:pt>
                <c:pt idx="14367">
                  <c:v>1.4239778548340576E-3</c:v>
                </c:pt>
                <c:pt idx="14368">
                  <c:v>1.4238728417179658E-3</c:v>
                </c:pt>
                <c:pt idx="14369">
                  <c:v>1.4236628154856712E-3</c:v>
                </c:pt>
                <c:pt idx="14370">
                  <c:v>1.4235578023694684E-3</c:v>
                </c:pt>
                <c:pt idx="14371">
                  <c:v>1.4234527892533766E-3</c:v>
                </c:pt>
                <c:pt idx="14372">
                  <c:v>1.4233477761372848E-3</c:v>
                </c:pt>
                <c:pt idx="14373">
                  <c:v>1.423242763021082E-3</c:v>
                </c:pt>
                <c:pt idx="14374">
                  <c:v>1.4229277236726956E-3</c:v>
                </c:pt>
                <c:pt idx="14375">
                  <c:v>1.4215625531628362E-3</c:v>
                </c:pt>
                <c:pt idx="14376">
                  <c:v>1.4214575400467444E-3</c:v>
                </c:pt>
                <c:pt idx="14377">
                  <c:v>1.4213525269306526E-3</c:v>
                </c:pt>
                <c:pt idx="14378">
                  <c:v>1.4208274613499716E-3</c:v>
                </c:pt>
                <c:pt idx="14379">
                  <c:v>1.4207224482337688E-3</c:v>
                </c:pt>
                <c:pt idx="14380">
                  <c:v>1.420617435117677E-3</c:v>
                </c:pt>
                <c:pt idx="14381">
                  <c:v>1.4205124220014742E-3</c:v>
                </c:pt>
                <c:pt idx="14382">
                  <c:v>1.4204074088853824E-3</c:v>
                </c:pt>
                <c:pt idx="14383">
                  <c:v>1.4203023957691796E-3</c:v>
                </c:pt>
                <c:pt idx="14384">
                  <c:v>1.4201973826530878E-3</c:v>
                </c:pt>
                <c:pt idx="14385">
                  <c:v>1.4197773301884986E-3</c:v>
                </c:pt>
                <c:pt idx="14386">
                  <c:v>1.4196723170724068E-3</c:v>
                </c:pt>
                <c:pt idx="14387">
                  <c:v>1.419567303956315E-3</c:v>
                </c:pt>
                <c:pt idx="14388">
                  <c:v>1.4194622908401122E-3</c:v>
                </c:pt>
                <c:pt idx="14389">
                  <c:v>1.4193572777240204E-3</c:v>
                </c:pt>
                <c:pt idx="14390">
                  <c:v>1.4192522646078176E-3</c:v>
                </c:pt>
                <c:pt idx="14391">
                  <c:v>1.4192522646078176E-3</c:v>
                </c:pt>
                <c:pt idx="14392">
                  <c:v>1.4191472514917258E-3</c:v>
                </c:pt>
                <c:pt idx="14393">
                  <c:v>1.419042238375523E-3</c:v>
                </c:pt>
                <c:pt idx="14394">
                  <c:v>1.4189372252594312E-3</c:v>
                </c:pt>
                <c:pt idx="14395">
                  <c:v>1.4188322121433394E-3</c:v>
                </c:pt>
                <c:pt idx="14396">
                  <c:v>1.4187271990271366E-3</c:v>
                </c:pt>
                <c:pt idx="14397">
                  <c:v>1.418517172794842E-3</c:v>
                </c:pt>
                <c:pt idx="14398">
                  <c:v>1.4184121596787502E-3</c:v>
                </c:pt>
                <c:pt idx="14399">
                  <c:v>1.4183071465626584E-3</c:v>
                </c:pt>
                <c:pt idx="14400">
                  <c:v>1.4182021334464556E-3</c:v>
                </c:pt>
                <c:pt idx="14401">
                  <c:v>1.4180971203303638E-3</c:v>
                </c:pt>
                <c:pt idx="14402">
                  <c:v>1.417992107214161E-3</c:v>
                </c:pt>
                <c:pt idx="14403">
                  <c:v>1.4178870940980692E-3</c:v>
                </c:pt>
                <c:pt idx="14404">
                  <c:v>1.4177820809818664E-3</c:v>
                </c:pt>
                <c:pt idx="14405">
                  <c:v>1.4172570154011854E-3</c:v>
                </c:pt>
                <c:pt idx="14406">
                  <c:v>1.4171520022850936E-3</c:v>
                </c:pt>
                <c:pt idx="14407">
                  <c:v>1.4170469891690018E-3</c:v>
                </c:pt>
                <c:pt idx="14408">
                  <c:v>1.4166269367044126E-3</c:v>
                </c:pt>
                <c:pt idx="14409">
                  <c:v>1.4165219235882098E-3</c:v>
                </c:pt>
                <c:pt idx="14410">
                  <c:v>1.416416910472118E-3</c:v>
                </c:pt>
                <c:pt idx="14411">
                  <c:v>1.415891844891437E-3</c:v>
                </c:pt>
                <c:pt idx="14412">
                  <c:v>1.4157868317752342E-3</c:v>
                </c:pt>
                <c:pt idx="14413">
                  <c:v>1.4156818186591424E-3</c:v>
                </c:pt>
                <c:pt idx="14414">
                  <c:v>1.4152617661945532E-3</c:v>
                </c:pt>
                <c:pt idx="14415">
                  <c:v>1.4151567530784614E-3</c:v>
                </c:pt>
                <c:pt idx="14416">
                  <c:v>1.4150517399623697E-3</c:v>
                </c:pt>
                <c:pt idx="14417">
                  <c:v>1.4148417137300751E-3</c:v>
                </c:pt>
                <c:pt idx="14418">
                  <c:v>1.4147367006138722E-3</c:v>
                </c:pt>
                <c:pt idx="14419">
                  <c:v>1.4146316874977805E-3</c:v>
                </c:pt>
                <c:pt idx="14420">
                  <c:v>1.4142116350331912E-3</c:v>
                </c:pt>
                <c:pt idx="14421">
                  <c:v>1.4141066219170995E-3</c:v>
                </c:pt>
                <c:pt idx="14422">
                  <c:v>1.4138965956848049E-3</c:v>
                </c:pt>
                <c:pt idx="14423">
                  <c:v>1.4136865694525103E-3</c:v>
                </c:pt>
                <c:pt idx="14424">
                  <c:v>1.4135815563364185E-3</c:v>
                </c:pt>
                <c:pt idx="14425">
                  <c:v>1.4134765432202157E-3</c:v>
                </c:pt>
                <c:pt idx="14426">
                  <c:v>1.4133715301041239E-3</c:v>
                </c:pt>
                <c:pt idx="14427">
                  <c:v>1.4131615038718293E-3</c:v>
                </c:pt>
                <c:pt idx="14428">
                  <c:v>1.4130564907557375E-3</c:v>
                </c:pt>
                <c:pt idx="14429">
                  <c:v>1.4129514776395347E-3</c:v>
                </c:pt>
                <c:pt idx="14430">
                  <c:v>1.4128464645234429E-3</c:v>
                </c:pt>
                <c:pt idx="14431">
                  <c:v>1.4127414514072401E-3</c:v>
                </c:pt>
                <c:pt idx="14432">
                  <c:v>1.4126364382911483E-3</c:v>
                </c:pt>
                <c:pt idx="14433">
                  <c:v>1.4125314251750565E-3</c:v>
                </c:pt>
                <c:pt idx="14434">
                  <c:v>1.4123213989427619E-3</c:v>
                </c:pt>
                <c:pt idx="14435">
                  <c:v>1.4122163858265591E-3</c:v>
                </c:pt>
                <c:pt idx="14436">
                  <c:v>1.4121113727104673E-3</c:v>
                </c:pt>
                <c:pt idx="14437">
                  <c:v>1.4120063595942645E-3</c:v>
                </c:pt>
                <c:pt idx="14438">
                  <c:v>1.4117963333620809E-3</c:v>
                </c:pt>
                <c:pt idx="14439">
                  <c:v>1.4117963333620809E-3</c:v>
                </c:pt>
                <c:pt idx="14440">
                  <c:v>1.4114812940135835E-3</c:v>
                </c:pt>
                <c:pt idx="14441">
                  <c:v>1.4113762808974917E-3</c:v>
                </c:pt>
                <c:pt idx="14442">
                  <c:v>1.4112712677813999E-3</c:v>
                </c:pt>
                <c:pt idx="14443">
                  <c:v>1.4111662546651971E-3</c:v>
                </c:pt>
                <c:pt idx="14444">
                  <c:v>1.4109562284329025E-3</c:v>
                </c:pt>
                <c:pt idx="14445">
                  <c:v>1.4108512153168107E-3</c:v>
                </c:pt>
                <c:pt idx="14446">
                  <c:v>1.4107462022006079E-3</c:v>
                </c:pt>
                <c:pt idx="14447">
                  <c:v>1.4104311628522215E-3</c:v>
                </c:pt>
                <c:pt idx="14448">
                  <c:v>1.4103261497361297E-3</c:v>
                </c:pt>
                <c:pt idx="14449">
                  <c:v>1.4101161235038351E-3</c:v>
                </c:pt>
                <c:pt idx="14450">
                  <c:v>1.4100111103876323E-3</c:v>
                </c:pt>
                <c:pt idx="14451">
                  <c:v>1.4099060972715405E-3</c:v>
                </c:pt>
                <c:pt idx="14452">
                  <c:v>1.4098010841554487E-3</c:v>
                </c:pt>
                <c:pt idx="14453">
                  <c:v>1.4096960710392459E-3</c:v>
                </c:pt>
                <c:pt idx="14454">
                  <c:v>1.4095910579231541E-3</c:v>
                </c:pt>
                <c:pt idx="14455">
                  <c:v>1.4094860448069513E-3</c:v>
                </c:pt>
                <c:pt idx="14456">
                  <c:v>1.4093810316908595E-3</c:v>
                </c:pt>
                <c:pt idx="14457">
                  <c:v>1.4092760185747677E-3</c:v>
                </c:pt>
                <c:pt idx="14458">
                  <c:v>1.4089609792262703E-3</c:v>
                </c:pt>
                <c:pt idx="14459">
                  <c:v>1.4088559661101785E-3</c:v>
                </c:pt>
                <c:pt idx="14460">
                  <c:v>1.4084359136455893E-3</c:v>
                </c:pt>
                <c:pt idx="14461">
                  <c:v>1.4083309005294975E-3</c:v>
                </c:pt>
                <c:pt idx="14462">
                  <c:v>1.4082258874132947E-3</c:v>
                </c:pt>
                <c:pt idx="14463">
                  <c:v>1.4082258874132947E-3</c:v>
                </c:pt>
                <c:pt idx="14464">
                  <c:v>1.4081208742972029E-3</c:v>
                </c:pt>
                <c:pt idx="14465">
                  <c:v>1.4080158611811111E-3</c:v>
                </c:pt>
                <c:pt idx="14466">
                  <c:v>1.4078058349488165E-3</c:v>
                </c:pt>
                <c:pt idx="14467">
                  <c:v>1.4074907956003191E-3</c:v>
                </c:pt>
                <c:pt idx="14468">
                  <c:v>1.4073857824842273E-3</c:v>
                </c:pt>
                <c:pt idx="14469">
                  <c:v>1.4072807693681355E-3</c:v>
                </c:pt>
                <c:pt idx="14470">
                  <c:v>1.4070707431358409E-3</c:v>
                </c:pt>
                <c:pt idx="14471">
                  <c:v>1.4069657300196381E-3</c:v>
                </c:pt>
                <c:pt idx="14472">
                  <c:v>1.4068607169035463E-3</c:v>
                </c:pt>
                <c:pt idx="14473">
                  <c:v>1.4067557037874545E-3</c:v>
                </c:pt>
                <c:pt idx="14474">
                  <c:v>1.4066506906712517E-3</c:v>
                </c:pt>
                <c:pt idx="14475">
                  <c:v>1.4062306382066625E-3</c:v>
                </c:pt>
                <c:pt idx="14476">
                  <c:v>1.4059155988582761E-3</c:v>
                </c:pt>
                <c:pt idx="14477">
                  <c:v>1.4058105857421843E-3</c:v>
                </c:pt>
                <c:pt idx="14478">
                  <c:v>1.4057055726259815E-3</c:v>
                </c:pt>
                <c:pt idx="14479">
                  <c:v>1.4054955463937979E-3</c:v>
                </c:pt>
                <c:pt idx="14480">
                  <c:v>1.4053905332775951E-3</c:v>
                </c:pt>
                <c:pt idx="14481">
                  <c:v>1.4052855201615033E-3</c:v>
                </c:pt>
                <c:pt idx="14482">
                  <c:v>1.4051805070453005E-3</c:v>
                </c:pt>
                <c:pt idx="14483">
                  <c:v>1.4050754939292087E-3</c:v>
                </c:pt>
                <c:pt idx="14484">
                  <c:v>1.4049704808130059E-3</c:v>
                </c:pt>
                <c:pt idx="14485">
                  <c:v>1.4048654676969141E-3</c:v>
                </c:pt>
                <c:pt idx="14486">
                  <c:v>1.4047604545808223E-3</c:v>
                </c:pt>
                <c:pt idx="14487">
                  <c:v>1.4046554414646195E-3</c:v>
                </c:pt>
                <c:pt idx="14488">
                  <c:v>1.4045504283485277E-3</c:v>
                </c:pt>
                <c:pt idx="14489">
                  <c:v>1.4044454152323249E-3</c:v>
                </c:pt>
                <c:pt idx="14490">
                  <c:v>1.4043404021162331E-3</c:v>
                </c:pt>
                <c:pt idx="14491">
                  <c:v>1.4042353890001413E-3</c:v>
                </c:pt>
                <c:pt idx="14492">
                  <c:v>1.4041303758839385E-3</c:v>
                </c:pt>
                <c:pt idx="14493">
                  <c:v>1.4040253627678467E-3</c:v>
                </c:pt>
                <c:pt idx="14494">
                  <c:v>1.4036053103032575E-3</c:v>
                </c:pt>
                <c:pt idx="14495">
                  <c:v>1.4035002971871657E-3</c:v>
                </c:pt>
                <c:pt idx="14496">
                  <c:v>1.4032902709548711E-3</c:v>
                </c:pt>
                <c:pt idx="14497">
                  <c:v>1.4029752316063737E-3</c:v>
                </c:pt>
                <c:pt idx="14498">
                  <c:v>1.4028702184902819E-3</c:v>
                </c:pt>
                <c:pt idx="14499">
                  <c:v>1.4027652053741901E-3</c:v>
                </c:pt>
                <c:pt idx="14500">
                  <c:v>1.4026601922579873E-3</c:v>
                </c:pt>
                <c:pt idx="14501">
                  <c:v>1.4025551791418955E-3</c:v>
                </c:pt>
                <c:pt idx="14502">
                  <c:v>1.4024501660256927E-3</c:v>
                </c:pt>
                <c:pt idx="14503">
                  <c:v>1.4022401397935091E-3</c:v>
                </c:pt>
                <c:pt idx="14504">
                  <c:v>1.4021351266773063E-3</c:v>
                </c:pt>
                <c:pt idx="14505">
                  <c:v>1.4020301135612145E-3</c:v>
                </c:pt>
                <c:pt idx="14506">
                  <c:v>1.4019251004450117E-3</c:v>
                </c:pt>
                <c:pt idx="14507">
                  <c:v>1.4018200873289199E-3</c:v>
                </c:pt>
                <c:pt idx="14508">
                  <c:v>1.4017150742127171E-3</c:v>
                </c:pt>
                <c:pt idx="14509">
                  <c:v>1.4016100610966253E-3</c:v>
                </c:pt>
                <c:pt idx="14510">
                  <c:v>1.4014000348643307E-3</c:v>
                </c:pt>
                <c:pt idx="14511">
                  <c:v>1.4012950217482389E-3</c:v>
                </c:pt>
                <c:pt idx="14512">
                  <c:v>1.4011900086320361E-3</c:v>
                </c:pt>
                <c:pt idx="14513">
                  <c:v>1.4009799823998526E-3</c:v>
                </c:pt>
                <c:pt idx="14514">
                  <c:v>1.400769956167558E-3</c:v>
                </c:pt>
                <c:pt idx="14515">
                  <c:v>1.4006649430513551E-3</c:v>
                </c:pt>
                <c:pt idx="14516">
                  <c:v>1.4005599299352633E-3</c:v>
                </c:pt>
                <c:pt idx="14517">
                  <c:v>1.4004549168190605E-3</c:v>
                </c:pt>
                <c:pt idx="14518">
                  <c:v>1.4003499037029687E-3</c:v>
                </c:pt>
                <c:pt idx="14519">
                  <c:v>1.400244890586877E-3</c:v>
                </c:pt>
                <c:pt idx="14520">
                  <c:v>1.4001398774706741E-3</c:v>
                </c:pt>
                <c:pt idx="14521">
                  <c:v>1.3999298512383795E-3</c:v>
                </c:pt>
                <c:pt idx="14522">
                  <c:v>1.3998248381222878E-3</c:v>
                </c:pt>
                <c:pt idx="14523">
                  <c:v>1.3996148118899931E-3</c:v>
                </c:pt>
                <c:pt idx="14524">
                  <c:v>1.3995097987739014E-3</c:v>
                </c:pt>
                <c:pt idx="14525">
                  <c:v>1.3994047856576985E-3</c:v>
                </c:pt>
                <c:pt idx="14526">
                  <c:v>1.3992997725416068E-3</c:v>
                </c:pt>
                <c:pt idx="14527">
                  <c:v>1.3991947594254039E-3</c:v>
                </c:pt>
                <c:pt idx="14528">
                  <c:v>1.3990897463093122E-3</c:v>
                </c:pt>
                <c:pt idx="14529">
                  <c:v>1.3989847331932204E-3</c:v>
                </c:pt>
                <c:pt idx="14530">
                  <c:v>1.3988797200770176E-3</c:v>
                </c:pt>
                <c:pt idx="14531">
                  <c:v>1.3987747069609258E-3</c:v>
                </c:pt>
                <c:pt idx="14532">
                  <c:v>1.3982496413802448E-3</c:v>
                </c:pt>
                <c:pt idx="14533">
                  <c:v>1.398144628264042E-3</c:v>
                </c:pt>
                <c:pt idx="14534">
                  <c:v>1.3980396151479502E-3</c:v>
                </c:pt>
                <c:pt idx="14535">
                  <c:v>1.3978295889156556E-3</c:v>
                </c:pt>
                <c:pt idx="14536">
                  <c:v>1.3977245757995638E-3</c:v>
                </c:pt>
                <c:pt idx="14537">
                  <c:v>1.397619562683361E-3</c:v>
                </c:pt>
                <c:pt idx="14538">
                  <c:v>1.3975145495672692E-3</c:v>
                </c:pt>
                <c:pt idx="14539">
                  <c:v>1.3973045233349746E-3</c:v>
                </c:pt>
                <c:pt idx="14540">
                  <c:v>1.3971995102187718E-3</c:v>
                </c:pt>
                <c:pt idx="14541">
                  <c:v>1.39709449710268E-3</c:v>
                </c:pt>
                <c:pt idx="14542">
                  <c:v>1.3969894839865882E-3</c:v>
                </c:pt>
                <c:pt idx="14543">
                  <c:v>1.3968844708703854E-3</c:v>
                </c:pt>
                <c:pt idx="14544">
                  <c:v>1.3967794577542936E-3</c:v>
                </c:pt>
                <c:pt idx="14545">
                  <c:v>1.396569431521999E-3</c:v>
                </c:pt>
                <c:pt idx="14546">
                  <c:v>1.3964644184059072E-3</c:v>
                </c:pt>
                <c:pt idx="14547">
                  <c:v>1.3963594052897044E-3</c:v>
                </c:pt>
                <c:pt idx="14548">
                  <c:v>1.3962543921736126E-3</c:v>
                </c:pt>
                <c:pt idx="14549">
                  <c:v>1.3961493790574098E-3</c:v>
                </c:pt>
                <c:pt idx="14550">
                  <c:v>1.3959393528251152E-3</c:v>
                </c:pt>
                <c:pt idx="14551">
                  <c:v>1.3958343397090234E-3</c:v>
                </c:pt>
                <c:pt idx="14552">
                  <c:v>1.3957293265929316E-3</c:v>
                </c:pt>
                <c:pt idx="14553">
                  <c:v>1.3956243134767288E-3</c:v>
                </c:pt>
                <c:pt idx="14554">
                  <c:v>1.395519300360637E-3</c:v>
                </c:pt>
                <c:pt idx="14555">
                  <c:v>1.3954142872444342E-3</c:v>
                </c:pt>
                <c:pt idx="14556">
                  <c:v>1.3953092741283424E-3</c:v>
                </c:pt>
                <c:pt idx="14557">
                  <c:v>1.3952042610122506E-3</c:v>
                </c:pt>
                <c:pt idx="14558">
                  <c:v>1.3950992478960478E-3</c:v>
                </c:pt>
                <c:pt idx="14559">
                  <c:v>1.3948892216637532E-3</c:v>
                </c:pt>
                <c:pt idx="14560">
                  <c:v>1.3947842085476614E-3</c:v>
                </c:pt>
                <c:pt idx="14561">
                  <c:v>1.3946791954314586E-3</c:v>
                </c:pt>
                <c:pt idx="14562">
                  <c:v>1.3945741823153668E-3</c:v>
                </c:pt>
                <c:pt idx="14563">
                  <c:v>1.394469169199275E-3</c:v>
                </c:pt>
                <c:pt idx="14564">
                  <c:v>1.3943641560830722E-3</c:v>
                </c:pt>
                <c:pt idx="14565">
                  <c:v>1.3940491167346858E-3</c:v>
                </c:pt>
                <c:pt idx="14566">
                  <c:v>1.393944103618594E-3</c:v>
                </c:pt>
                <c:pt idx="14567">
                  <c:v>1.3938390905023912E-3</c:v>
                </c:pt>
                <c:pt idx="14568">
                  <c:v>1.3937340773862994E-3</c:v>
                </c:pt>
                <c:pt idx="14569">
                  <c:v>1.3936290642700966E-3</c:v>
                </c:pt>
                <c:pt idx="14570">
                  <c:v>1.3935240511540048E-3</c:v>
                </c:pt>
                <c:pt idx="14571">
                  <c:v>1.393419038037802E-3</c:v>
                </c:pt>
                <c:pt idx="14572">
                  <c:v>1.3933140249217102E-3</c:v>
                </c:pt>
                <c:pt idx="14573">
                  <c:v>1.3932090118056184E-3</c:v>
                </c:pt>
                <c:pt idx="14574">
                  <c:v>1.3931039986894156E-3</c:v>
                </c:pt>
                <c:pt idx="14575">
                  <c:v>1.3929989855733238E-3</c:v>
                </c:pt>
                <c:pt idx="14576">
                  <c:v>1.392893972457121E-3</c:v>
                </c:pt>
                <c:pt idx="14577">
                  <c:v>1.3927889593410292E-3</c:v>
                </c:pt>
                <c:pt idx="14578">
                  <c:v>1.3926839462249374E-3</c:v>
                </c:pt>
                <c:pt idx="14579">
                  <c:v>1.3925789331087346E-3</c:v>
                </c:pt>
                <c:pt idx="14580">
                  <c:v>1.3924739199926428E-3</c:v>
                </c:pt>
                <c:pt idx="14581">
                  <c:v>1.39236890687644E-3</c:v>
                </c:pt>
                <c:pt idx="14582">
                  <c:v>1.3922638937603482E-3</c:v>
                </c:pt>
                <c:pt idx="14583">
                  <c:v>1.3921588806441454E-3</c:v>
                </c:pt>
                <c:pt idx="14584">
                  <c:v>1.3920538675280536E-3</c:v>
                </c:pt>
                <c:pt idx="14585">
                  <c:v>1.3919488544119618E-3</c:v>
                </c:pt>
                <c:pt idx="14586">
                  <c:v>1.391843841295759E-3</c:v>
                </c:pt>
                <c:pt idx="14587">
                  <c:v>1.3917388281796672E-3</c:v>
                </c:pt>
                <c:pt idx="14588">
                  <c:v>1.3916338150634644E-3</c:v>
                </c:pt>
                <c:pt idx="14589">
                  <c:v>1.3915288019473726E-3</c:v>
                </c:pt>
                <c:pt idx="14590">
                  <c:v>1.3914237888311698E-3</c:v>
                </c:pt>
                <c:pt idx="14591">
                  <c:v>1.391318775715078E-3</c:v>
                </c:pt>
                <c:pt idx="14592">
                  <c:v>1.3912137625989862E-3</c:v>
                </c:pt>
                <c:pt idx="14593">
                  <c:v>1.3911087494827834E-3</c:v>
                </c:pt>
                <c:pt idx="14594">
                  <c:v>1.3910037363666916E-3</c:v>
                </c:pt>
                <c:pt idx="14595">
                  <c:v>1.3908987232504888E-3</c:v>
                </c:pt>
                <c:pt idx="14596">
                  <c:v>1.390793710134397E-3</c:v>
                </c:pt>
                <c:pt idx="14597">
                  <c:v>1.3906886970183052E-3</c:v>
                </c:pt>
                <c:pt idx="14598">
                  <c:v>1.3905836839021024E-3</c:v>
                </c:pt>
                <c:pt idx="14599">
                  <c:v>1.3904786707860106E-3</c:v>
                </c:pt>
                <c:pt idx="14600">
                  <c:v>1.3903736576698078E-3</c:v>
                </c:pt>
                <c:pt idx="14601">
                  <c:v>1.390268644553716E-3</c:v>
                </c:pt>
                <c:pt idx="14602">
                  <c:v>1.3901636314375132E-3</c:v>
                </c:pt>
                <c:pt idx="14603">
                  <c:v>1.3900586183214214E-3</c:v>
                </c:pt>
                <c:pt idx="14604">
                  <c:v>1.3899536052053296E-3</c:v>
                </c:pt>
                <c:pt idx="14605">
                  <c:v>1.3898485920891268E-3</c:v>
                </c:pt>
                <c:pt idx="14606">
                  <c:v>1.389743578973035E-3</c:v>
                </c:pt>
                <c:pt idx="14607">
                  <c:v>1.3896385658568322E-3</c:v>
                </c:pt>
                <c:pt idx="14608">
                  <c:v>1.3895335527407404E-3</c:v>
                </c:pt>
                <c:pt idx="14609">
                  <c:v>1.3894285396246486E-3</c:v>
                </c:pt>
                <c:pt idx="14610">
                  <c:v>1.3893235265084458E-3</c:v>
                </c:pt>
                <c:pt idx="14611">
                  <c:v>1.389218513392354E-3</c:v>
                </c:pt>
                <c:pt idx="14612">
                  <c:v>1.3891135002761512E-3</c:v>
                </c:pt>
                <c:pt idx="14613">
                  <c:v>1.3890084871600594E-3</c:v>
                </c:pt>
                <c:pt idx="14614">
                  <c:v>1.3889034740438566E-3</c:v>
                </c:pt>
                <c:pt idx="14615">
                  <c:v>1.3887984609277648E-3</c:v>
                </c:pt>
                <c:pt idx="14616">
                  <c:v>1.388693447811673E-3</c:v>
                </c:pt>
                <c:pt idx="14617">
                  <c:v>1.3885884346954702E-3</c:v>
                </c:pt>
                <c:pt idx="14618">
                  <c:v>1.3884834215793784E-3</c:v>
                </c:pt>
                <c:pt idx="14619">
                  <c:v>1.3883784084631756E-3</c:v>
                </c:pt>
                <c:pt idx="14620">
                  <c:v>1.3882733953470838E-3</c:v>
                </c:pt>
                <c:pt idx="14621">
                  <c:v>1.3880633691147892E-3</c:v>
                </c:pt>
                <c:pt idx="14622">
                  <c:v>1.3879583559986974E-3</c:v>
                </c:pt>
                <c:pt idx="14623">
                  <c:v>1.3878533428824946E-3</c:v>
                </c:pt>
                <c:pt idx="14624">
                  <c:v>1.3877483297664028E-3</c:v>
                </c:pt>
                <c:pt idx="14625">
                  <c:v>1.3876433166502E-3</c:v>
                </c:pt>
                <c:pt idx="14626">
                  <c:v>1.3875383035341082E-3</c:v>
                </c:pt>
                <c:pt idx="14627">
                  <c:v>1.3874332904180164E-3</c:v>
                </c:pt>
                <c:pt idx="14628">
                  <c:v>1.3873282773018136E-3</c:v>
                </c:pt>
                <c:pt idx="14629">
                  <c:v>1.3872232641857218E-3</c:v>
                </c:pt>
                <c:pt idx="14630">
                  <c:v>1.387118251069519E-3</c:v>
                </c:pt>
                <c:pt idx="14631">
                  <c:v>1.3870132379534272E-3</c:v>
                </c:pt>
                <c:pt idx="14632">
                  <c:v>1.3869082248373354E-3</c:v>
                </c:pt>
                <c:pt idx="14633">
                  <c:v>1.3868032117211326E-3</c:v>
                </c:pt>
                <c:pt idx="14634">
                  <c:v>1.386593185488838E-3</c:v>
                </c:pt>
                <c:pt idx="14635">
                  <c:v>1.3864881723727462E-3</c:v>
                </c:pt>
                <c:pt idx="14636">
                  <c:v>1.3863831592565434E-3</c:v>
                </c:pt>
                <c:pt idx="14637">
                  <c:v>1.3862781461404516E-3</c:v>
                </c:pt>
                <c:pt idx="14638">
                  <c:v>1.3861731330243598E-3</c:v>
                </c:pt>
                <c:pt idx="14639">
                  <c:v>1.386068119908157E-3</c:v>
                </c:pt>
                <c:pt idx="14640">
                  <c:v>1.3859631067920652E-3</c:v>
                </c:pt>
                <c:pt idx="14641">
                  <c:v>1.3858580936758624E-3</c:v>
                </c:pt>
                <c:pt idx="14642">
                  <c:v>1.3857530805597706E-3</c:v>
                </c:pt>
                <c:pt idx="14643">
                  <c:v>1.3856480674436789E-3</c:v>
                </c:pt>
                <c:pt idx="14644">
                  <c:v>1.385543054327476E-3</c:v>
                </c:pt>
                <c:pt idx="14645">
                  <c:v>1.3854380412113843E-3</c:v>
                </c:pt>
                <c:pt idx="14646">
                  <c:v>1.3852280149790897E-3</c:v>
                </c:pt>
                <c:pt idx="14647">
                  <c:v>1.3851230018628868E-3</c:v>
                </c:pt>
                <c:pt idx="14648">
                  <c:v>1.385017988746795E-3</c:v>
                </c:pt>
                <c:pt idx="14649">
                  <c:v>1.3849129756307033E-3</c:v>
                </c:pt>
                <c:pt idx="14650">
                  <c:v>1.3848079625145004E-3</c:v>
                </c:pt>
                <c:pt idx="14651">
                  <c:v>1.3847029493984087E-3</c:v>
                </c:pt>
                <c:pt idx="14652">
                  <c:v>1.3845979362822058E-3</c:v>
                </c:pt>
                <c:pt idx="14653">
                  <c:v>1.3843879100499112E-3</c:v>
                </c:pt>
                <c:pt idx="14654">
                  <c:v>1.3842828969338195E-3</c:v>
                </c:pt>
                <c:pt idx="14655">
                  <c:v>1.3841778838177277E-3</c:v>
                </c:pt>
                <c:pt idx="14656">
                  <c:v>1.3840728707015248E-3</c:v>
                </c:pt>
                <c:pt idx="14657">
                  <c:v>1.3839678575854331E-3</c:v>
                </c:pt>
                <c:pt idx="14658">
                  <c:v>1.3838628444692302E-3</c:v>
                </c:pt>
                <c:pt idx="14659">
                  <c:v>1.3836528182370467E-3</c:v>
                </c:pt>
                <c:pt idx="14660">
                  <c:v>1.3834427920047521E-3</c:v>
                </c:pt>
                <c:pt idx="14661">
                  <c:v>1.3833377788885493E-3</c:v>
                </c:pt>
                <c:pt idx="14662">
                  <c:v>1.3832327657724575E-3</c:v>
                </c:pt>
                <c:pt idx="14663">
                  <c:v>1.3831277526562546E-3</c:v>
                </c:pt>
                <c:pt idx="14664">
                  <c:v>1.3830227395401629E-3</c:v>
                </c:pt>
                <c:pt idx="14665">
                  <c:v>1.3829177264240711E-3</c:v>
                </c:pt>
                <c:pt idx="14666">
                  <c:v>1.3828127133078683E-3</c:v>
                </c:pt>
                <c:pt idx="14667">
                  <c:v>1.3827077001917765E-3</c:v>
                </c:pt>
                <c:pt idx="14668">
                  <c:v>1.3826026870755737E-3</c:v>
                </c:pt>
                <c:pt idx="14669">
                  <c:v>1.3824976739594819E-3</c:v>
                </c:pt>
                <c:pt idx="14670">
                  <c:v>1.3823926608433901E-3</c:v>
                </c:pt>
                <c:pt idx="14671">
                  <c:v>1.3822876477271873E-3</c:v>
                </c:pt>
                <c:pt idx="14672">
                  <c:v>1.3820776214948927E-3</c:v>
                </c:pt>
                <c:pt idx="14673">
                  <c:v>1.3819726083788009E-3</c:v>
                </c:pt>
                <c:pt idx="14674">
                  <c:v>1.3818675952625981E-3</c:v>
                </c:pt>
                <c:pt idx="14675">
                  <c:v>1.3817625821465063E-3</c:v>
                </c:pt>
                <c:pt idx="14676">
                  <c:v>1.3816575690304145E-3</c:v>
                </c:pt>
                <c:pt idx="14677">
                  <c:v>1.3814475427981199E-3</c:v>
                </c:pt>
                <c:pt idx="14678">
                  <c:v>1.3813425296819171E-3</c:v>
                </c:pt>
                <c:pt idx="14679">
                  <c:v>1.3812375165658253E-3</c:v>
                </c:pt>
                <c:pt idx="14680">
                  <c:v>1.3811325034497335E-3</c:v>
                </c:pt>
                <c:pt idx="14681">
                  <c:v>1.3810274903335307E-3</c:v>
                </c:pt>
                <c:pt idx="14682">
                  <c:v>1.3809224772174389E-3</c:v>
                </c:pt>
                <c:pt idx="14683">
                  <c:v>1.3807124509851443E-3</c:v>
                </c:pt>
                <c:pt idx="14684">
                  <c:v>1.3806074378689415E-3</c:v>
                </c:pt>
                <c:pt idx="14685">
                  <c:v>1.3805024247528497E-3</c:v>
                </c:pt>
                <c:pt idx="14686">
                  <c:v>1.3803974116367579E-3</c:v>
                </c:pt>
                <c:pt idx="14687">
                  <c:v>1.3802923985205551E-3</c:v>
                </c:pt>
                <c:pt idx="14688">
                  <c:v>1.3800823722882605E-3</c:v>
                </c:pt>
                <c:pt idx="14689">
                  <c:v>1.3799773591721687E-3</c:v>
                </c:pt>
                <c:pt idx="14690">
                  <c:v>1.3798723460560769E-3</c:v>
                </c:pt>
                <c:pt idx="14691">
                  <c:v>1.3797673329398741E-3</c:v>
                </c:pt>
                <c:pt idx="14692">
                  <c:v>1.3796623198237823E-3</c:v>
                </c:pt>
                <c:pt idx="14693">
                  <c:v>1.3795573067075795E-3</c:v>
                </c:pt>
                <c:pt idx="14694">
                  <c:v>1.3794522935914877E-3</c:v>
                </c:pt>
                <c:pt idx="14695">
                  <c:v>1.3793472804752849E-3</c:v>
                </c:pt>
                <c:pt idx="14696">
                  <c:v>1.3792422673591931E-3</c:v>
                </c:pt>
                <c:pt idx="14697">
                  <c:v>1.3791372542431013E-3</c:v>
                </c:pt>
                <c:pt idx="14698">
                  <c:v>1.3790322411268985E-3</c:v>
                </c:pt>
                <c:pt idx="14699">
                  <c:v>1.3789272280108067E-3</c:v>
                </c:pt>
                <c:pt idx="14700">
                  <c:v>1.3788222148946039E-3</c:v>
                </c:pt>
                <c:pt idx="14701">
                  <c:v>1.3787172017785121E-3</c:v>
                </c:pt>
                <c:pt idx="14702">
                  <c:v>1.3786121886623093E-3</c:v>
                </c:pt>
                <c:pt idx="14703">
                  <c:v>1.3785071755462175E-3</c:v>
                </c:pt>
                <c:pt idx="14704">
                  <c:v>1.3784021624301257E-3</c:v>
                </c:pt>
                <c:pt idx="14705">
                  <c:v>1.3780871230816283E-3</c:v>
                </c:pt>
                <c:pt idx="14706">
                  <c:v>1.3779821099655365E-3</c:v>
                </c:pt>
                <c:pt idx="14707">
                  <c:v>1.3778770968494447E-3</c:v>
                </c:pt>
                <c:pt idx="14708">
                  <c:v>1.3777720837332419E-3</c:v>
                </c:pt>
                <c:pt idx="14709">
                  <c:v>1.3776670706171501E-3</c:v>
                </c:pt>
                <c:pt idx="14710">
                  <c:v>1.3775620575009473E-3</c:v>
                </c:pt>
                <c:pt idx="14711">
                  <c:v>1.3774570443848555E-3</c:v>
                </c:pt>
                <c:pt idx="14712">
                  <c:v>1.3773520312686527E-3</c:v>
                </c:pt>
                <c:pt idx="14713">
                  <c:v>1.3772470181525609E-3</c:v>
                </c:pt>
                <c:pt idx="14714">
                  <c:v>1.3771420050364691E-3</c:v>
                </c:pt>
                <c:pt idx="14715">
                  <c:v>1.3770369919202663E-3</c:v>
                </c:pt>
                <c:pt idx="14716">
                  <c:v>1.3769319788041745E-3</c:v>
                </c:pt>
                <c:pt idx="14717">
                  <c:v>1.3768269656879717E-3</c:v>
                </c:pt>
                <c:pt idx="14718">
                  <c:v>1.3767219525718799E-3</c:v>
                </c:pt>
                <c:pt idx="14719">
                  <c:v>1.3766169394557881E-3</c:v>
                </c:pt>
                <c:pt idx="14720">
                  <c:v>1.3765119263395853E-3</c:v>
                </c:pt>
                <c:pt idx="14721">
                  <c:v>1.3764069132234935E-3</c:v>
                </c:pt>
                <c:pt idx="14722">
                  <c:v>1.3763019001072907E-3</c:v>
                </c:pt>
                <c:pt idx="14723">
                  <c:v>1.3761968869911989E-3</c:v>
                </c:pt>
                <c:pt idx="14724">
                  <c:v>1.3760918738749961E-3</c:v>
                </c:pt>
                <c:pt idx="14725">
                  <c:v>1.3759868607589043E-3</c:v>
                </c:pt>
                <c:pt idx="14726">
                  <c:v>1.3758818476428125E-3</c:v>
                </c:pt>
                <c:pt idx="14727">
                  <c:v>1.3757768345266097E-3</c:v>
                </c:pt>
                <c:pt idx="14728">
                  <c:v>1.3756718214105179E-3</c:v>
                </c:pt>
                <c:pt idx="14729">
                  <c:v>1.3755668082943151E-3</c:v>
                </c:pt>
                <c:pt idx="14730">
                  <c:v>1.3754617951782233E-3</c:v>
                </c:pt>
                <c:pt idx="14731">
                  <c:v>1.3753567820621315E-3</c:v>
                </c:pt>
                <c:pt idx="14732">
                  <c:v>1.3747267033652477E-3</c:v>
                </c:pt>
                <c:pt idx="14733">
                  <c:v>1.3745166771329531E-3</c:v>
                </c:pt>
                <c:pt idx="14734">
                  <c:v>1.3743066509006585E-3</c:v>
                </c:pt>
                <c:pt idx="14735">
                  <c:v>1.3742016377845667E-3</c:v>
                </c:pt>
                <c:pt idx="14736">
                  <c:v>1.3742016377845667E-3</c:v>
                </c:pt>
                <c:pt idx="14737">
                  <c:v>1.3740966246684749E-3</c:v>
                </c:pt>
                <c:pt idx="14738">
                  <c:v>1.3739916115522721E-3</c:v>
                </c:pt>
                <c:pt idx="14739">
                  <c:v>1.3738865984361803E-3</c:v>
                </c:pt>
                <c:pt idx="14740">
                  <c:v>1.3737815853199775E-3</c:v>
                </c:pt>
                <c:pt idx="14741">
                  <c:v>1.3736765722038857E-3</c:v>
                </c:pt>
                <c:pt idx="14742">
                  <c:v>1.3735715590876829E-3</c:v>
                </c:pt>
                <c:pt idx="14743">
                  <c:v>1.3734665459715911E-3</c:v>
                </c:pt>
                <c:pt idx="14744">
                  <c:v>1.3733615328554993E-3</c:v>
                </c:pt>
                <c:pt idx="14745">
                  <c:v>1.3732565197392965E-3</c:v>
                </c:pt>
                <c:pt idx="14746">
                  <c:v>1.3731515066232047E-3</c:v>
                </c:pt>
                <c:pt idx="14747">
                  <c:v>1.3730464935070019E-3</c:v>
                </c:pt>
                <c:pt idx="14748">
                  <c:v>1.3729414803909101E-3</c:v>
                </c:pt>
                <c:pt idx="14749">
                  <c:v>1.3728364672747073E-3</c:v>
                </c:pt>
                <c:pt idx="14750">
                  <c:v>1.3727314541586155E-3</c:v>
                </c:pt>
                <c:pt idx="14751">
                  <c:v>1.3726264410425237E-3</c:v>
                </c:pt>
                <c:pt idx="14752">
                  <c:v>1.3725214279263209E-3</c:v>
                </c:pt>
                <c:pt idx="14753">
                  <c:v>1.3724164148102291E-3</c:v>
                </c:pt>
                <c:pt idx="14754">
                  <c:v>1.3723114016940263E-3</c:v>
                </c:pt>
                <c:pt idx="14755">
                  <c:v>1.3722063885779345E-3</c:v>
                </c:pt>
                <c:pt idx="14756">
                  <c:v>1.3721013754618427E-3</c:v>
                </c:pt>
                <c:pt idx="14757">
                  <c:v>1.3719963623456399E-3</c:v>
                </c:pt>
                <c:pt idx="14758">
                  <c:v>1.3718913492295481E-3</c:v>
                </c:pt>
                <c:pt idx="14759">
                  <c:v>1.3717863361133453E-3</c:v>
                </c:pt>
                <c:pt idx="14760">
                  <c:v>1.3716813229972535E-3</c:v>
                </c:pt>
                <c:pt idx="14761">
                  <c:v>1.3715763098810507E-3</c:v>
                </c:pt>
                <c:pt idx="14762">
                  <c:v>1.3714712967649589E-3</c:v>
                </c:pt>
                <c:pt idx="14763">
                  <c:v>1.3713662836488671E-3</c:v>
                </c:pt>
                <c:pt idx="14764">
                  <c:v>1.3712612705326643E-3</c:v>
                </c:pt>
                <c:pt idx="14765">
                  <c:v>1.3711562574165725E-3</c:v>
                </c:pt>
                <c:pt idx="14766">
                  <c:v>1.3710512443003697E-3</c:v>
                </c:pt>
                <c:pt idx="14767">
                  <c:v>1.3709462311842779E-3</c:v>
                </c:pt>
                <c:pt idx="14768">
                  <c:v>1.3708412180681862E-3</c:v>
                </c:pt>
                <c:pt idx="14769">
                  <c:v>1.3705261787196887E-3</c:v>
                </c:pt>
                <c:pt idx="14770">
                  <c:v>1.3704211656035969E-3</c:v>
                </c:pt>
                <c:pt idx="14771">
                  <c:v>1.3703161524873941E-3</c:v>
                </c:pt>
                <c:pt idx="14772">
                  <c:v>1.3702111393713023E-3</c:v>
                </c:pt>
                <c:pt idx="14773">
                  <c:v>1.3702111393713023E-3</c:v>
                </c:pt>
                <c:pt idx="14774">
                  <c:v>1.3701061262552106E-3</c:v>
                </c:pt>
                <c:pt idx="14775">
                  <c:v>1.3700011131390077E-3</c:v>
                </c:pt>
                <c:pt idx="14776">
                  <c:v>1.369896100022916E-3</c:v>
                </c:pt>
                <c:pt idx="14777">
                  <c:v>1.3697910869067131E-3</c:v>
                </c:pt>
                <c:pt idx="14778">
                  <c:v>1.3696860737906214E-3</c:v>
                </c:pt>
                <c:pt idx="14779">
                  <c:v>1.3695810606745296E-3</c:v>
                </c:pt>
                <c:pt idx="14780">
                  <c:v>1.3694760475583267E-3</c:v>
                </c:pt>
                <c:pt idx="14781">
                  <c:v>1.369371034442235E-3</c:v>
                </c:pt>
                <c:pt idx="14782">
                  <c:v>1.3692660213260321E-3</c:v>
                </c:pt>
                <c:pt idx="14783">
                  <c:v>1.3691610082099404E-3</c:v>
                </c:pt>
                <c:pt idx="14784">
                  <c:v>1.3690559950937375E-3</c:v>
                </c:pt>
                <c:pt idx="14785">
                  <c:v>1.3689509819776458E-3</c:v>
                </c:pt>
                <c:pt idx="14786">
                  <c:v>1.368845968861554E-3</c:v>
                </c:pt>
                <c:pt idx="14787">
                  <c:v>1.3687409557453512E-3</c:v>
                </c:pt>
                <c:pt idx="14788">
                  <c:v>1.3686359426292594E-3</c:v>
                </c:pt>
                <c:pt idx="14789">
                  <c:v>1.3685309295130565E-3</c:v>
                </c:pt>
                <c:pt idx="14790">
                  <c:v>1.3684259163969648E-3</c:v>
                </c:pt>
                <c:pt idx="14791">
                  <c:v>1.368320903280873E-3</c:v>
                </c:pt>
                <c:pt idx="14792">
                  <c:v>1.3682158901646702E-3</c:v>
                </c:pt>
                <c:pt idx="14793">
                  <c:v>1.3681108770485784E-3</c:v>
                </c:pt>
                <c:pt idx="14794">
                  <c:v>1.3680058639323756E-3</c:v>
                </c:pt>
                <c:pt idx="14795">
                  <c:v>1.3679008508162838E-3</c:v>
                </c:pt>
                <c:pt idx="14796">
                  <c:v>1.367795837700081E-3</c:v>
                </c:pt>
                <c:pt idx="14797">
                  <c:v>1.3676908245839892E-3</c:v>
                </c:pt>
                <c:pt idx="14798">
                  <c:v>1.3675858114678974E-3</c:v>
                </c:pt>
                <c:pt idx="14799">
                  <c:v>1.3674807983516946E-3</c:v>
                </c:pt>
                <c:pt idx="14800">
                  <c:v>1.3673757852356028E-3</c:v>
                </c:pt>
                <c:pt idx="14801">
                  <c:v>1.3672707721194E-3</c:v>
                </c:pt>
                <c:pt idx="14802">
                  <c:v>1.3671657590033082E-3</c:v>
                </c:pt>
                <c:pt idx="14803">
                  <c:v>1.3670607458872164E-3</c:v>
                </c:pt>
                <c:pt idx="14804">
                  <c:v>1.3669557327710136E-3</c:v>
                </c:pt>
                <c:pt idx="14805">
                  <c:v>1.3668507196549218E-3</c:v>
                </c:pt>
                <c:pt idx="14806">
                  <c:v>1.366745706538719E-3</c:v>
                </c:pt>
                <c:pt idx="14807">
                  <c:v>1.3666406934226272E-3</c:v>
                </c:pt>
                <c:pt idx="14808">
                  <c:v>1.3665356803064244E-3</c:v>
                </c:pt>
                <c:pt idx="14809">
                  <c:v>1.3664306671903326E-3</c:v>
                </c:pt>
                <c:pt idx="14810">
                  <c:v>1.3663256540742408E-3</c:v>
                </c:pt>
                <c:pt idx="14811">
                  <c:v>1.366220640958038E-3</c:v>
                </c:pt>
                <c:pt idx="14812">
                  <c:v>1.3661156278419462E-3</c:v>
                </c:pt>
                <c:pt idx="14813">
                  <c:v>1.3659056016096516E-3</c:v>
                </c:pt>
                <c:pt idx="14814">
                  <c:v>1.3658005884934488E-3</c:v>
                </c:pt>
                <c:pt idx="14815">
                  <c:v>1.365695575377357E-3</c:v>
                </c:pt>
                <c:pt idx="14816">
                  <c:v>1.3655905622612652E-3</c:v>
                </c:pt>
                <c:pt idx="14817">
                  <c:v>1.3654855491450624E-3</c:v>
                </c:pt>
                <c:pt idx="14818">
                  <c:v>1.3653805360289706E-3</c:v>
                </c:pt>
                <c:pt idx="14819">
                  <c:v>1.3652755229127678E-3</c:v>
                </c:pt>
                <c:pt idx="14820">
                  <c:v>1.365170509796676E-3</c:v>
                </c:pt>
                <c:pt idx="14821">
                  <c:v>1.3650654966805842E-3</c:v>
                </c:pt>
                <c:pt idx="14822">
                  <c:v>1.3649604835643814E-3</c:v>
                </c:pt>
                <c:pt idx="14823">
                  <c:v>1.3648554704482896E-3</c:v>
                </c:pt>
                <c:pt idx="14824">
                  <c:v>1.3647504573320868E-3</c:v>
                </c:pt>
                <c:pt idx="14825">
                  <c:v>1.364645444215995E-3</c:v>
                </c:pt>
                <c:pt idx="14826">
                  <c:v>1.3645404310997922E-3</c:v>
                </c:pt>
                <c:pt idx="14827">
                  <c:v>1.3644354179837004E-3</c:v>
                </c:pt>
                <c:pt idx="14828">
                  <c:v>1.3643304048676086E-3</c:v>
                </c:pt>
                <c:pt idx="14829">
                  <c:v>1.3642253917514058E-3</c:v>
                </c:pt>
                <c:pt idx="14830">
                  <c:v>1.364120378635314E-3</c:v>
                </c:pt>
                <c:pt idx="14831">
                  <c:v>1.3640153655191112E-3</c:v>
                </c:pt>
                <c:pt idx="14832">
                  <c:v>1.3639103524030194E-3</c:v>
                </c:pt>
                <c:pt idx="14833">
                  <c:v>1.3638053392869276E-3</c:v>
                </c:pt>
                <c:pt idx="14834">
                  <c:v>1.3637003261707248E-3</c:v>
                </c:pt>
                <c:pt idx="14835">
                  <c:v>1.363595313054633E-3</c:v>
                </c:pt>
                <c:pt idx="14836">
                  <c:v>1.3634902999384302E-3</c:v>
                </c:pt>
                <c:pt idx="14837">
                  <c:v>1.3633852868223384E-3</c:v>
                </c:pt>
                <c:pt idx="14838">
                  <c:v>1.3632802737061356E-3</c:v>
                </c:pt>
                <c:pt idx="14839">
                  <c:v>1.3631752605900438E-3</c:v>
                </c:pt>
                <c:pt idx="14840">
                  <c:v>1.363070247473952E-3</c:v>
                </c:pt>
                <c:pt idx="14841">
                  <c:v>1.3629652343577492E-3</c:v>
                </c:pt>
                <c:pt idx="14842">
                  <c:v>1.3628602212416574E-3</c:v>
                </c:pt>
                <c:pt idx="14843">
                  <c:v>1.3627552081254546E-3</c:v>
                </c:pt>
                <c:pt idx="14844">
                  <c:v>1.3626501950093628E-3</c:v>
                </c:pt>
                <c:pt idx="14845">
                  <c:v>1.362545181893271E-3</c:v>
                </c:pt>
                <c:pt idx="14846">
                  <c:v>1.3624401687770682E-3</c:v>
                </c:pt>
                <c:pt idx="14847">
                  <c:v>1.3623351556609764E-3</c:v>
                </c:pt>
                <c:pt idx="14848">
                  <c:v>1.3622301425447736E-3</c:v>
                </c:pt>
                <c:pt idx="14849">
                  <c:v>1.3621251294286818E-3</c:v>
                </c:pt>
                <c:pt idx="14850">
                  <c:v>1.362020116312479E-3</c:v>
                </c:pt>
                <c:pt idx="14851">
                  <c:v>1.3619151031963872E-3</c:v>
                </c:pt>
                <c:pt idx="14852">
                  <c:v>1.3618100900802954E-3</c:v>
                </c:pt>
                <c:pt idx="14853">
                  <c:v>1.3616000638480008E-3</c:v>
                </c:pt>
                <c:pt idx="14854">
                  <c:v>1.361495050731798E-3</c:v>
                </c:pt>
                <c:pt idx="14855">
                  <c:v>1.3613900376157062E-3</c:v>
                </c:pt>
                <c:pt idx="14856">
                  <c:v>1.3612850244996144E-3</c:v>
                </c:pt>
                <c:pt idx="14857">
                  <c:v>1.3611800113834116E-3</c:v>
                </c:pt>
                <c:pt idx="14858">
                  <c:v>1.3610749982673198E-3</c:v>
                </c:pt>
                <c:pt idx="14859">
                  <c:v>1.360969985151117E-3</c:v>
                </c:pt>
                <c:pt idx="14860">
                  <c:v>1.3608649720350252E-3</c:v>
                </c:pt>
                <c:pt idx="14861">
                  <c:v>1.3607599589188224E-3</c:v>
                </c:pt>
                <c:pt idx="14862">
                  <c:v>1.3606549458027306E-3</c:v>
                </c:pt>
                <c:pt idx="14863">
                  <c:v>1.3605499326866388E-3</c:v>
                </c:pt>
                <c:pt idx="14864">
                  <c:v>1.360444919570436E-3</c:v>
                </c:pt>
                <c:pt idx="14865">
                  <c:v>1.3603399064543442E-3</c:v>
                </c:pt>
                <c:pt idx="14866">
                  <c:v>1.3602348933381414E-3</c:v>
                </c:pt>
                <c:pt idx="14867">
                  <c:v>1.3601298802220496E-3</c:v>
                </c:pt>
                <c:pt idx="14868">
                  <c:v>1.3600248671058468E-3</c:v>
                </c:pt>
                <c:pt idx="14869">
                  <c:v>1.3598148408736632E-3</c:v>
                </c:pt>
                <c:pt idx="14870">
                  <c:v>1.3597098277574604E-3</c:v>
                </c:pt>
                <c:pt idx="14871">
                  <c:v>1.3596048146413686E-3</c:v>
                </c:pt>
                <c:pt idx="14872">
                  <c:v>1.3594998015251658E-3</c:v>
                </c:pt>
                <c:pt idx="14873">
                  <c:v>1.359394788409074E-3</c:v>
                </c:pt>
                <c:pt idx="14874">
                  <c:v>1.3592897752929822E-3</c:v>
                </c:pt>
                <c:pt idx="14875">
                  <c:v>1.3591847621767794E-3</c:v>
                </c:pt>
                <c:pt idx="14876">
                  <c:v>1.3590797490606876E-3</c:v>
                </c:pt>
                <c:pt idx="14877">
                  <c:v>1.3589747359444848E-3</c:v>
                </c:pt>
                <c:pt idx="14878">
                  <c:v>1.358869722828393E-3</c:v>
                </c:pt>
                <c:pt idx="14879">
                  <c:v>1.3587647097121902E-3</c:v>
                </c:pt>
                <c:pt idx="14880">
                  <c:v>1.3586596965960984E-3</c:v>
                </c:pt>
                <c:pt idx="14881">
                  <c:v>1.3585546834800066E-3</c:v>
                </c:pt>
                <c:pt idx="14882">
                  <c:v>1.3584496703638038E-3</c:v>
                </c:pt>
                <c:pt idx="14883">
                  <c:v>1.358344657247712E-3</c:v>
                </c:pt>
                <c:pt idx="14884">
                  <c:v>1.3582396441315092E-3</c:v>
                </c:pt>
                <c:pt idx="14885">
                  <c:v>1.3581346310154174E-3</c:v>
                </c:pt>
                <c:pt idx="14886">
                  <c:v>1.3580296178993256E-3</c:v>
                </c:pt>
                <c:pt idx="14887">
                  <c:v>1.3579246047831228E-3</c:v>
                </c:pt>
                <c:pt idx="14888">
                  <c:v>1.357819591667031E-3</c:v>
                </c:pt>
                <c:pt idx="14889">
                  <c:v>1.3577145785508282E-3</c:v>
                </c:pt>
                <c:pt idx="14890">
                  <c:v>1.3576095654347364E-3</c:v>
                </c:pt>
                <c:pt idx="14891">
                  <c:v>1.3575045523185336E-3</c:v>
                </c:pt>
                <c:pt idx="14892">
                  <c:v>1.3573995392024418E-3</c:v>
                </c:pt>
                <c:pt idx="14893">
                  <c:v>1.35729452608635E-3</c:v>
                </c:pt>
                <c:pt idx="14894">
                  <c:v>1.3571895129701472E-3</c:v>
                </c:pt>
                <c:pt idx="14895">
                  <c:v>1.3570844998540554E-3</c:v>
                </c:pt>
                <c:pt idx="14896">
                  <c:v>1.3569794867378526E-3</c:v>
                </c:pt>
                <c:pt idx="14897">
                  <c:v>1.3568744736217608E-3</c:v>
                </c:pt>
                <c:pt idx="14898">
                  <c:v>1.356769460505669E-3</c:v>
                </c:pt>
                <c:pt idx="14899">
                  <c:v>1.3566644473894662E-3</c:v>
                </c:pt>
                <c:pt idx="14900">
                  <c:v>1.3565594342733744E-3</c:v>
                </c:pt>
                <c:pt idx="14901">
                  <c:v>1.3564544211571716E-3</c:v>
                </c:pt>
                <c:pt idx="14902">
                  <c:v>1.3563494080410798E-3</c:v>
                </c:pt>
                <c:pt idx="14903">
                  <c:v>1.356244394924877E-3</c:v>
                </c:pt>
                <c:pt idx="14904">
                  <c:v>1.3561393818087852E-3</c:v>
                </c:pt>
                <c:pt idx="14905">
                  <c:v>1.3560343686926934E-3</c:v>
                </c:pt>
                <c:pt idx="14906">
                  <c:v>1.3559293555764906E-3</c:v>
                </c:pt>
                <c:pt idx="14907">
                  <c:v>1.355719329344196E-3</c:v>
                </c:pt>
                <c:pt idx="14908">
                  <c:v>1.3556143162281042E-3</c:v>
                </c:pt>
                <c:pt idx="14909">
                  <c:v>1.3555093031120125E-3</c:v>
                </c:pt>
                <c:pt idx="14910">
                  <c:v>1.3554042899958096E-3</c:v>
                </c:pt>
                <c:pt idx="14911">
                  <c:v>1.3552992768797179E-3</c:v>
                </c:pt>
                <c:pt idx="14912">
                  <c:v>1.355194263763515E-3</c:v>
                </c:pt>
                <c:pt idx="14913">
                  <c:v>1.3550892506474232E-3</c:v>
                </c:pt>
                <c:pt idx="14914">
                  <c:v>1.3549842375312204E-3</c:v>
                </c:pt>
                <c:pt idx="14915">
                  <c:v>1.3548792244151286E-3</c:v>
                </c:pt>
                <c:pt idx="14916">
                  <c:v>1.3547742112990369E-3</c:v>
                </c:pt>
                <c:pt idx="14917">
                  <c:v>1.354669198182834E-3</c:v>
                </c:pt>
                <c:pt idx="14918">
                  <c:v>1.3545641850667423E-3</c:v>
                </c:pt>
                <c:pt idx="14919">
                  <c:v>1.3544591719505394E-3</c:v>
                </c:pt>
                <c:pt idx="14920">
                  <c:v>1.3543541588344477E-3</c:v>
                </c:pt>
                <c:pt idx="14921">
                  <c:v>1.3542491457182448E-3</c:v>
                </c:pt>
                <c:pt idx="14922">
                  <c:v>1.3541441326021531E-3</c:v>
                </c:pt>
                <c:pt idx="14923">
                  <c:v>1.3540391194860613E-3</c:v>
                </c:pt>
                <c:pt idx="14924">
                  <c:v>1.3539341063698584E-3</c:v>
                </c:pt>
                <c:pt idx="14925">
                  <c:v>1.3538290932537667E-3</c:v>
                </c:pt>
                <c:pt idx="14926">
                  <c:v>1.3536190670214721E-3</c:v>
                </c:pt>
                <c:pt idx="14927">
                  <c:v>1.3535140539053803E-3</c:v>
                </c:pt>
                <c:pt idx="14928">
                  <c:v>1.3534090407891775E-3</c:v>
                </c:pt>
                <c:pt idx="14929">
                  <c:v>1.3533040276730857E-3</c:v>
                </c:pt>
                <c:pt idx="14930">
                  <c:v>1.3531990145568829E-3</c:v>
                </c:pt>
                <c:pt idx="14931">
                  <c:v>1.3530940014407911E-3</c:v>
                </c:pt>
                <c:pt idx="14932">
                  <c:v>1.3529889883245882E-3</c:v>
                </c:pt>
                <c:pt idx="14933">
                  <c:v>1.3528839752084965E-3</c:v>
                </c:pt>
                <c:pt idx="14934">
                  <c:v>1.3527789620924047E-3</c:v>
                </c:pt>
                <c:pt idx="14935">
                  <c:v>1.3526739489762019E-3</c:v>
                </c:pt>
                <c:pt idx="14936">
                  <c:v>1.3525689358601101E-3</c:v>
                </c:pt>
                <c:pt idx="14937">
                  <c:v>1.3524639227439073E-3</c:v>
                </c:pt>
                <c:pt idx="14938">
                  <c:v>1.3523589096278155E-3</c:v>
                </c:pt>
                <c:pt idx="14939">
                  <c:v>1.3522538965117237E-3</c:v>
                </c:pt>
                <c:pt idx="14940">
                  <c:v>1.3521488833955209E-3</c:v>
                </c:pt>
                <c:pt idx="14941">
                  <c:v>1.3520438702794291E-3</c:v>
                </c:pt>
                <c:pt idx="14942">
                  <c:v>1.3519388571632263E-3</c:v>
                </c:pt>
                <c:pt idx="14943">
                  <c:v>1.3518338440471345E-3</c:v>
                </c:pt>
                <c:pt idx="14944">
                  <c:v>1.3517288309309317E-3</c:v>
                </c:pt>
                <c:pt idx="14945">
                  <c:v>1.3517288309309317E-3</c:v>
                </c:pt>
                <c:pt idx="14946">
                  <c:v>1.3516238178148399E-3</c:v>
                </c:pt>
                <c:pt idx="14947">
                  <c:v>1.3515188046987481E-3</c:v>
                </c:pt>
                <c:pt idx="14948">
                  <c:v>1.3514137915825453E-3</c:v>
                </c:pt>
                <c:pt idx="14949">
                  <c:v>1.3513087784664535E-3</c:v>
                </c:pt>
                <c:pt idx="14950">
                  <c:v>1.3512037653502507E-3</c:v>
                </c:pt>
                <c:pt idx="14951">
                  <c:v>1.3510987522341589E-3</c:v>
                </c:pt>
                <c:pt idx="14952">
                  <c:v>1.3509937391180671E-3</c:v>
                </c:pt>
                <c:pt idx="14953">
                  <c:v>1.3508887260018643E-3</c:v>
                </c:pt>
                <c:pt idx="14954">
                  <c:v>1.3507837128857725E-3</c:v>
                </c:pt>
                <c:pt idx="14955">
                  <c:v>1.3506786997695697E-3</c:v>
                </c:pt>
                <c:pt idx="14956">
                  <c:v>1.3505736866534779E-3</c:v>
                </c:pt>
                <c:pt idx="14957">
                  <c:v>1.3505736866534779E-3</c:v>
                </c:pt>
                <c:pt idx="14958">
                  <c:v>1.3504686735372751E-3</c:v>
                </c:pt>
                <c:pt idx="14959">
                  <c:v>1.3503636604211833E-3</c:v>
                </c:pt>
                <c:pt idx="14960">
                  <c:v>1.3502586473050915E-3</c:v>
                </c:pt>
                <c:pt idx="14961">
                  <c:v>1.3501536341888887E-3</c:v>
                </c:pt>
                <c:pt idx="14962">
                  <c:v>1.3500486210727969E-3</c:v>
                </c:pt>
                <c:pt idx="14963">
                  <c:v>1.3499436079565941E-3</c:v>
                </c:pt>
                <c:pt idx="14964">
                  <c:v>1.3498385948405023E-3</c:v>
                </c:pt>
                <c:pt idx="14965">
                  <c:v>1.3497335817244105E-3</c:v>
                </c:pt>
                <c:pt idx="14966">
                  <c:v>1.3496285686082077E-3</c:v>
                </c:pt>
                <c:pt idx="14967">
                  <c:v>1.3495235554921159E-3</c:v>
                </c:pt>
                <c:pt idx="14968">
                  <c:v>1.3494185423759131E-3</c:v>
                </c:pt>
                <c:pt idx="14969">
                  <c:v>1.3493135292598213E-3</c:v>
                </c:pt>
                <c:pt idx="14970">
                  <c:v>1.3492085161436185E-3</c:v>
                </c:pt>
                <c:pt idx="14971">
                  <c:v>1.3491035030275267E-3</c:v>
                </c:pt>
                <c:pt idx="14972">
                  <c:v>1.3489984899114349E-3</c:v>
                </c:pt>
                <c:pt idx="14973">
                  <c:v>1.3488934767952321E-3</c:v>
                </c:pt>
                <c:pt idx="14974">
                  <c:v>1.3487884636791403E-3</c:v>
                </c:pt>
                <c:pt idx="14975">
                  <c:v>1.3486834505629375E-3</c:v>
                </c:pt>
                <c:pt idx="14976">
                  <c:v>1.3484734243307539E-3</c:v>
                </c:pt>
                <c:pt idx="14977">
                  <c:v>1.3483684112145511E-3</c:v>
                </c:pt>
                <c:pt idx="14978">
                  <c:v>1.3481583849822565E-3</c:v>
                </c:pt>
                <c:pt idx="14979">
                  <c:v>1.3480533718661647E-3</c:v>
                </c:pt>
                <c:pt idx="14980">
                  <c:v>1.3479483587499619E-3</c:v>
                </c:pt>
                <c:pt idx="14981">
                  <c:v>1.3478433456338701E-3</c:v>
                </c:pt>
                <c:pt idx="14982">
                  <c:v>1.3477383325177783E-3</c:v>
                </c:pt>
                <c:pt idx="14983">
                  <c:v>1.3476333194015755E-3</c:v>
                </c:pt>
                <c:pt idx="14984">
                  <c:v>1.3475283062854837E-3</c:v>
                </c:pt>
                <c:pt idx="14985">
                  <c:v>1.3474232931692809E-3</c:v>
                </c:pt>
                <c:pt idx="14986">
                  <c:v>1.3473182800531891E-3</c:v>
                </c:pt>
                <c:pt idx="14987">
                  <c:v>1.3472132669369863E-3</c:v>
                </c:pt>
                <c:pt idx="14988">
                  <c:v>1.3471082538208945E-3</c:v>
                </c:pt>
                <c:pt idx="14989">
                  <c:v>1.3470032407048027E-3</c:v>
                </c:pt>
                <c:pt idx="14990">
                  <c:v>1.3470032407048027E-3</c:v>
                </c:pt>
                <c:pt idx="14991">
                  <c:v>1.3468982275885999E-3</c:v>
                </c:pt>
                <c:pt idx="14992">
                  <c:v>1.3467932144725081E-3</c:v>
                </c:pt>
                <c:pt idx="14993">
                  <c:v>1.3466882013563053E-3</c:v>
                </c:pt>
                <c:pt idx="14994">
                  <c:v>1.3465831882402135E-3</c:v>
                </c:pt>
                <c:pt idx="14995">
                  <c:v>1.3464781751241217E-3</c:v>
                </c:pt>
                <c:pt idx="14996">
                  <c:v>1.3462681488918271E-3</c:v>
                </c:pt>
                <c:pt idx="14997">
                  <c:v>1.3461631357756243E-3</c:v>
                </c:pt>
                <c:pt idx="14998">
                  <c:v>1.3460581226595325E-3</c:v>
                </c:pt>
                <c:pt idx="14999">
                  <c:v>1.3459531095433297E-3</c:v>
                </c:pt>
                <c:pt idx="15000">
                  <c:v>1.3458480964272379E-3</c:v>
                </c:pt>
                <c:pt idx="15001">
                  <c:v>1.3457430833111461E-3</c:v>
                </c:pt>
                <c:pt idx="15002">
                  <c:v>1.3456380701949433E-3</c:v>
                </c:pt>
                <c:pt idx="15003">
                  <c:v>1.3455330570788515E-3</c:v>
                </c:pt>
                <c:pt idx="15004">
                  <c:v>1.3454280439626487E-3</c:v>
                </c:pt>
                <c:pt idx="15005">
                  <c:v>1.3453230308465569E-3</c:v>
                </c:pt>
                <c:pt idx="15006">
                  <c:v>1.3452180177304651E-3</c:v>
                </c:pt>
                <c:pt idx="15007">
                  <c:v>1.3451130046142623E-3</c:v>
                </c:pt>
                <c:pt idx="15008">
                  <c:v>1.3450079914981705E-3</c:v>
                </c:pt>
                <c:pt idx="15009">
                  <c:v>1.3449029783819677E-3</c:v>
                </c:pt>
                <c:pt idx="15010">
                  <c:v>1.3447979652658759E-3</c:v>
                </c:pt>
                <c:pt idx="15011">
                  <c:v>1.3446929521496731E-3</c:v>
                </c:pt>
                <c:pt idx="15012">
                  <c:v>1.3445879390335813E-3</c:v>
                </c:pt>
                <c:pt idx="15013">
                  <c:v>1.3444829259174895E-3</c:v>
                </c:pt>
                <c:pt idx="15014">
                  <c:v>1.3443779128012867E-3</c:v>
                </c:pt>
                <c:pt idx="15015">
                  <c:v>1.3441678865689921E-3</c:v>
                </c:pt>
                <c:pt idx="15016">
                  <c:v>1.3440628734529003E-3</c:v>
                </c:pt>
                <c:pt idx="15017">
                  <c:v>1.3439578603368085E-3</c:v>
                </c:pt>
                <c:pt idx="15018">
                  <c:v>1.3438528472206057E-3</c:v>
                </c:pt>
                <c:pt idx="15019">
                  <c:v>1.3437478341045139E-3</c:v>
                </c:pt>
                <c:pt idx="15020">
                  <c:v>1.3436428209883111E-3</c:v>
                </c:pt>
                <c:pt idx="15021">
                  <c:v>1.3435378078722193E-3</c:v>
                </c:pt>
                <c:pt idx="15022">
                  <c:v>1.3434327947560165E-3</c:v>
                </c:pt>
                <c:pt idx="15023">
                  <c:v>1.3433277816399247E-3</c:v>
                </c:pt>
                <c:pt idx="15024">
                  <c:v>1.3432227685238329E-3</c:v>
                </c:pt>
                <c:pt idx="15025">
                  <c:v>1.3431177554076301E-3</c:v>
                </c:pt>
                <c:pt idx="15026">
                  <c:v>1.3430127422915383E-3</c:v>
                </c:pt>
                <c:pt idx="15027">
                  <c:v>1.3429077291753355E-3</c:v>
                </c:pt>
                <c:pt idx="15028">
                  <c:v>1.3428027160592437E-3</c:v>
                </c:pt>
                <c:pt idx="15029">
                  <c:v>1.3426977029431519E-3</c:v>
                </c:pt>
                <c:pt idx="15030">
                  <c:v>1.3426977029431519E-3</c:v>
                </c:pt>
                <c:pt idx="15031">
                  <c:v>1.3425926898269491E-3</c:v>
                </c:pt>
                <c:pt idx="15032">
                  <c:v>1.3424876767108573E-3</c:v>
                </c:pt>
                <c:pt idx="15033">
                  <c:v>1.3422776504785627E-3</c:v>
                </c:pt>
                <c:pt idx="15034">
                  <c:v>1.3421726373623599E-3</c:v>
                </c:pt>
                <c:pt idx="15035">
                  <c:v>1.3420676242462681E-3</c:v>
                </c:pt>
                <c:pt idx="15036">
                  <c:v>1.3419626111301763E-3</c:v>
                </c:pt>
                <c:pt idx="15037">
                  <c:v>1.3418575980139735E-3</c:v>
                </c:pt>
                <c:pt idx="15038">
                  <c:v>1.3417525848978817E-3</c:v>
                </c:pt>
                <c:pt idx="15039">
                  <c:v>1.3416475717816789E-3</c:v>
                </c:pt>
                <c:pt idx="15040">
                  <c:v>1.3415425586655871E-3</c:v>
                </c:pt>
                <c:pt idx="15041">
                  <c:v>1.3414375455493843E-3</c:v>
                </c:pt>
                <c:pt idx="15042">
                  <c:v>1.3413325324332925E-3</c:v>
                </c:pt>
                <c:pt idx="15043">
                  <c:v>1.3412275193172007E-3</c:v>
                </c:pt>
                <c:pt idx="15044">
                  <c:v>1.3411225062009979E-3</c:v>
                </c:pt>
                <c:pt idx="15045">
                  <c:v>1.3410174930849061E-3</c:v>
                </c:pt>
                <c:pt idx="15046">
                  <c:v>1.3409124799687033E-3</c:v>
                </c:pt>
                <c:pt idx="15047">
                  <c:v>1.3408074668526115E-3</c:v>
                </c:pt>
                <c:pt idx="15048">
                  <c:v>1.3407024537365198E-3</c:v>
                </c:pt>
                <c:pt idx="15049">
                  <c:v>1.3404924275042251E-3</c:v>
                </c:pt>
                <c:pt idx="15050">
                  <c:v>1.3403874143880223E-3</c:v>
                </c:pt>
                <c:pt idx="15051">
                  <c:v>1.3402824012719305E-3</c:v>
                </c:pt>
                <c:pt idx="15052">
                  <c:v>1.3401773881557277E-3</c:v>
                </c:pt>
                <c:pt idx="15053">
                  <c:v>1.3400723750396359E-3</c:v>
                </c:pt>
                <c:pt idx="15054">
                  <c:v>1.3399673619235442E-3</c:v>
                </c:pt>
                <c:pt idx="15055">
                  <c:v>1.3398623488073413E-3</c:v>
                </c:pt>
                <c:pt idx="15056">
                  <c:v>1.3397573356912496E-3</c:v>
                </c:pt>
                <c:pt idx="15057">
                  <c:v>1.3396523225750467E-3</c:v>
                </c:pt>
                <c:pt idx="15058">
                  <c:v>1.3395473094589549E-3</c:v>
                </c:pt>
                <c:pt idx="15059">
                  <c:v>1.3394422963428632E-3</c:v>
                </c:pt>
                <c:pt idx="15060">
                  <c:v>1.3393372832266603E-3</c:v>
                </c:pt>
                <c:pt idx="15061">
                  <c:v>1.3392322701105686E-3</c:v>
                </c:pt>
                <c:pt idx="15062">
                  <c:v>1.3391272569943657E-3</c:v>
                </c:pt>
                <c:pt idx="15063">
                  <c:v>1.339022243878274E-3</c:v>
                </c:pt>
                <c:pt idx="15064">
                  <c:v>1.3389172307620711E-3</c:v>
                </c:pt>
                <c:pt idx="15065">
                  <c:v>1.3388122176459794E-3</c:v>
                </c:pt>
                <c:pt idx="15066">
                  <c:v>1.3387072045298876E-3</c:v>
                </c:pt>
                <c:pt idx="15067">
                  <c:v>1.3386021914136847E-3</c:v>
                </c:pt>
                <c:pt idx="15068">
                  <c:v>1.338497178297593E-3</c:v>
                </c:pt>
                <c:pt idx="15069">
                  <c:v>1.3383921651813901E-3</c:v>
                </c:pt>
                <c:pt idx="15070">
                  <c:v>1.3382871520652984E-3</c:v>
                </c:pt>
                <c:pt idx="15071">
                  <c:v>1.3381821389492066E-3</c:v>
                </c:pt>
                <c:pt idx="15072">
                  <c:v>1.3380771258330038E-3</c:v>
                </c:pt>
                <c:pt idx="15073">
                  <c:v>1.337972112716912E-3</c:v>
                </c:pt>
                <c:pt idx="15074">
                  <c:v>1.3378670996007092E-3</c:v>
                </c:pt>
                <c:pt idx="15075">
                  <c:v>1.3377620864846174E-3</c:v>
                </c:pt>
                <c:pt idx="15076">
                  <c:v>1.3376570733684146E-3</c:v>
                </c:pt>
                <c:pt idx="15077">
                  <c:v>1.3375520602523228E-3</c:v>
                </c:pt>
                <c:pt idx="15078">
                  <c:v>1.337447047136231E-3</c:v>
                </c:pt>
                <c:pt idx="15079">
                  <c:v>1.3373420340200282E-3</c:v>
                </c:pt>
                <c:pt idx="15080">
                  <c:v>1.3372370209039364E-3</c:v>
                </c:pt>
                <c:pt idx="15081">
                  <c:v>1.3371320077877336E-3</c:v>
                </c:pt>
                <c:pt idx="15082">
                  <c:v>1.3370269946716418E-3</c:v>
                </c:pt>
                <c:pt idx="15083">
                  <c:v>1.33692198155555E-3</c:v>
                </c:pt>
                <c:pt idx="15084">
                  <c:v>1.3368169684393472E-3</c:v>
                </c:pt>
                <c:pt idx="15085">
                  <c:v>1.3367119553232554E-3</c:v>
                </c:pt>
                <c:pt idx="15086">
                  <c:v>1.3366069422070526E-3</c:v>
                </c:pt>
                <c:pt idx="15087">
                  <c:v>1.3365019290909608E-3</c:v>
                </c:pt>
                <c:pt idx="15088">
                  <c:v>1.336396915974758E-3</c:v>
                </c:pt>
                <c:pt idx="15089">
                  <c:v>1.3362919028586662E-3</c:v>
                </c:pt>
                <c:pt idx="15090">
                  <c:v>1.3361868897425744E-3</c:v>
                </c:pt>
                <c:pt idx="15091">
                  <c:v>1.3360818766263716E-3</c:v>
                </c:pt>
                <c:pt idx="15092">
                  <c:v>1.3359768635102798E-3</c:v>
                </c:pt>
                <c:pt idx="15093">
                  <c:v>1.335871850394077E-3</c:v>
                </c:pt>
                <c:pt idx="15094">
                  <c:v>1.3357668372779852E-3</c:v>
                </c:pt>
                <c:pt idx="15095">
                  <c:v>1.3356618241617824E-3</c:v>
                </c:pt>
                <c:pt idx="15096">
                  <c:v>1.3355568110456906E-3</c:v>
                </c:pt>
                <c:pt idx="15097">
                  <c:v>1.3354517979295988E-3</c:v>
                </c:pt>
                <c:pt idx="15098">
                  <c:v>1.335346784813396E-3</c:v>
                </c:pt>
                <c:pt idx="15099">
                  <c:v>1.3352417716973042E-3</c:v>
                </c:pt>
                <c:pt idx="15100">
                  <c:v>1.3351367585811014E-3</c:v>
                </c:pt>
                <c:pt idx="15101">
                  <c:v>1.3350317454650096E-3</c:v>
                </c:pt>
                <c:pt idx="15102">
                  <c:v>1.3349267323489178E-3</c:v>
                </c:pt>
                <c:pt idx="15103">
                  <c:v>1.334821719232715E-3</c:v>
                </c:pt>
                <c:pt idx="15104">
                  <c:v>1.3347167061166232E-3</c:v>
                </c:pt>
                <c:pt idx="15105">
                  <c:v>1.3346116930004204E-3</c:v>
                </c:pt>
                <c:pt idx="15106">
                  <c:v>1.3345066798843286E-3</c:v>
                </c:pt>
                <c:pt idx="15107">
                  <c:v>1.3344016667681258E-3</c:v>
                </c:pt>
                <c:pt idx="15108">
                  <c:v>1.334296653652034E-3</c:v>
                </c:pt>
                <c:pt idx="15109">
                  <c:v>1.3340866274197394E-3</c:v>
                </c:pt>
                <c:pt idx="15110">
                  <c:v>1.3339816143036476E-3</c:v>
                </c:pt>
                <c:pt idx="15111">
                  <c:v>1.3338766011874448E-3</c:v>
                </c:pt>
                <c:pt idx="15112">
                  <c:v>1.333771588071353E-3</c:v>
                </c:pt>
                <c:pt idx="15113">
                  <c:v>1.3336665749552612E-3</c:v>
                </c:pt>
                <c:pt idx="15114">
                  <c:v>1.3335615618390584E-3</c:v>
                </c:pt>
                <c:pt idx="15115">
                  <c:v>1.3334565487229666E-3</c:v>
                </c:pt>
                <c:pt idx="15116">
                  <c:v>1.3333515356067638E-3</c:v>
                </c:pt>
                <c:pt idx="15117">
                  <c:v>1.333246522490672E-3</c:v>
                </c:pt>
                <c:pt idx="15118">
                  <c:v>1.3331415093744692E-3</c:v>
                </c:pt>
                <c:pt idx="15119">
                  <c:v>1.3330364962583774E-3</c:v>
                </c:pt>
                <c:pt idx="15120">
                  <c:v>1.3329314831422856E-3</c:v>
                </c:pt>
                <c:pt idx="15121">
                  <c:v>1.3328264700260828E-3</c:v>
                </c:pt>
                <c:pt idx="15122">
                  <c:v>1.332721456909991E-3</c:v>
                </c:pt>
                <c:pt idx="15123">
                  <c:v>1.3326164437937882E-3</c:v>
                </c:pt>
                <c:pt idx="15124">
                  <c:v>1.3325114306776964E-3</c:v>
                </c:pt>
                <c:pt idx="15125">
                  <c:v>1.3324064175616046E-3</c:v>
                </c:pt>
                <c:pt idx="15126">
                  <c:v>1.3323014044454018E-3</c:v>
                </c:pt>
                <c:pt idx="15127">
                  <c:v>1.33219639132931E-3</c:v>
                </c:pt>
                <c:pt idx="15128">
                  <c:v>1.3320913782131072E-3</c:v>
                </c:pt>
                <c:pt idx="15129">
                  <c:v>1.3319863650970154E-3</c:v>
                </c:pt>
                <c:pt idx="15130">
                  <c:v>1.3318813519808126E-3</c:v>
                </c:pt>
                <c:pt idx="15131">
                  <c:v>1.3317763388647208E-3</c:v>
                </c:pt>
                <c:pt idx="15132">
                  <c:v>1.331671325748629E-3</c:v>
                </c:pt>
                <c:pt idx="15133">
                  <c:v>1.3315663126324262E-3</c:v>
                </c:pt>
                <c:pt idx="15134">
                  <c:v>1.3314612995163344E-3</c:v>
                </c:pt>
                <c:pt idx="15135">
                  <c:v>1.3313562864001316E-3</c:v>
                </c:pt>
                <c:pt idx="15136">
                  <c:v>1.3312512732840398E-3</c:v>
                </c:pt>
                <c:pt idx="15137">
                  <c:v>1.331146260167948E-3</c:v>
                </c:pt>
                <c:pt idx="15138">
                  <c:v>1.3310412470517452E-3</c:v>
                </c:pt>
                <c:pt idx="15139">
                  <c:v>1.3309362339356534E-3</c:v>
                </c:pt>
                <c:pt idx="15140">
                  <c:v>1.3308312208194506E-3</c:v>
                </c:pt>
                <c:pt idx="15141">
                  <c:v>1.3307262077033588E-3</c:v>
                </c:pt>
                <c:pt idx="15142">
                  <c:v>1.330621194587156E-3</c:v>
                </c:pt>
                <c:pt idx="15143">
                  <c:v>1.3305161814710642E-3</c:v>
                </c:pt>
                <c:pt idx="15144">
                  <c:v>1.3304111683549724E-3</c:v>
                </c:pt>
                <c:pt idx="15145">
                  <c:v>1.3303061552387696E-3</c:v>
                </c:pt>
                <c:pt idx="15146">
                  <c:v>1.3302011421226778E-3</c:v>
                </c:pt>
                <c:pt idx="15147">
                  <c:v>1.330096129006475E-3</c:v>
                </c:pt>
                <c:pt idx="15148">
                  <c:v>1.3299911158903832E-3</c:v>
                </c:pt>
                <c:pt idx="15149">
                  <c:v>1.3298861027742914E-3</c:v>
                </c:pt>
                <c:pt idx="15150">
                  <c:v>1.3297810896580886E-3</c:v>
                </c:pt>
                <c:pt idx="15151">
                  <c:v>1.3296760765419968E-3</c:v>
                </c:pt>
                <c:pt idx="15152">
                  <c:v>1.329571063425794E-3</c:v>
                </c:pt>
                <c:pt idx="15153">
                  <c:v>1.3294660503097022E-3</c:v>
                </c:pt>
                <c:pt idx="15154">
                  <c:v>1.3293610371934994E-3</c:v>
                </c:pt>
                <c:pt idx="15155">
                  <c:v>1.3292560240774076E-3</c:v>
                </c:pt>
                <c:pt idx="15156">
                  <c:v>1.3291510109613158E-3</c:v>
                </c:pt>
                <c:pt idx="15157">
                  <c:v>1.329045997845113E-3</c:v>
                </c:pt>
                <c:pt idx="15158">
                  <c:v>1.3289409847290212E-3</c:v>
                </c:pt>
                <c:pt idx="15159">
                  <c:v>1.3288359716128184E-3</c:v>
                </c:pt>
                <c:pt idx="15160">
                  <c:v>1.3287309584967266E-3</c:v>
                </c:pt>
                <c:pt idx="15161">
                  <c:v>1.3286259453805238E-3</c:v>
                </c:pt>
                <c:pt idx="15162">
                  <c:v>1.328520932264432E-3</c:v>
                </c:pt>
                <c:pt idx="15163">
                  <c:v>1.3284159191483402E-3</c:v>
                </c:pt>
                <c:pt idx="15164">
                  <c:v>1.3283109060321374E-3</c:v>
                </c:pt>
                <c:pt idx="15165">
                  <c:v>1.3282058929160456E-3</c:v>
                </c:pt>
                <c:pt idx="15166">
                  <c:v>1.3281008797998428E-3</c:v>
                </c:pt>
                <c:pt idx="15167">
                  <c:v>1.327995866683751E-3</c:v>
                </c:pt>
                <c:pt idx="15168">
                  <c:v>1.3278908535676592E-3</c:v>
                </c:pt>
                <c:pt idx="15169">
                  <c:v>1.3277858404514564E-3</c:v>
                </c:pt>
                <c:pt idx="15170">
                  <c:v>1.3276808273353646E-3</c:v>
                </c:pt>
                <c:pt idx="15171">
                  <c:v>1.3275758142191618E-3</c:v>
                </c:pt>
                <c:pt idx="15172">
                  <c:v>1.32747080110307E-3</c:v>
                </c:pt>
                <c:pt idx="15173">
                  <c:v>1.3273657879868672E-3</c:v>
                </c:pt>
                <c:pt idx="15174">
                  <c:v>1.3272607748707754E-3</c:v>
                </c:pt>
                <c:pt idx="15175">
                  <c:v>1.3271557617546836E-3</c:v>
                </c:pt>
                <c:pt idx="15176">
                  <c:v>1.3270507486384808E-3</c:v>
                </c:pt>
                <c:pt idx="15177">
                  <c:v>1.326945735522389E-3</c:v>
                </c:pt>
                <c:pt idx="15178">
                  <c:v>1.3268407224061862E-3</c:v>
                </c:pt>
                <c:pt idx="15179">
                  <c:v>1.3267357092900944E-3</c:v>
                </c:pt>
                <c:pt idx="15180">
                  <c:v>1.3266306961740026E-3</c:v>
                </c:pt>
                <c:pt idx="15181">
                  <c:v>1.3265256830577998E-3</c:v>
                </c:pt>
                <c:pt idx="15182">
                  <c:v>1.326420669941708E-3</c:v>
                </c:pt>
                <c:pt idx="15183">
                  <c:v>1.3263156568255052E-3</c:v>
                </c:pt>
                <c:pt idx="15184">
                  <c:v>1.3262106437094134E-3</c:v>
                </c:pt>
                <c:pt idx="15185">
                  <c:v>1.3261056305932106E-3</c:v>
                </c:pt>
                <c:pt idx="15186">
                  <c:v>1.3260006174771188E-3</c:v>
                </c:pt>
                <c:pt idx="15187">
                  <c:v>1.325895604361027E-3</c:v>
                </c:pt>
                <c:pt idx="15188">
                  <c:v>1.3257905912448242E-3</c:v>
                </c:pt>
                <c:pt idx="15189">
                  <c:v>1.3256855781287324E-3</c:v>
                </c:pt>
                <c:pt idx="15190">
                  <c:v>1.3255805650125296E-3</c:v>
                </c:pt>
                <c:pt idx="15191">
                  <c:v>1.3254755518964378E-3</c:v>
                </c:pt>
                <c:pt idx="15192">
                  <c:v>1.3254755518964378E-3</c:v>
                </c:pt>
                <c:pt idx="15193">
                  <c:v>1.3253705387803461E-3</c:v>
                </c:pt>
                <c:pt idx="15194">
                  <c:v>1.3252655256641432E-3</c:v>
                </c:pt>
                <c:pt idx="15195">
                  <c:v>1.3251605125480515E-3</c:v>
                </c:pt>
                <c:pt idx="15196">
                  <c:v>1.3250554994318486E-3</c:v>
                </c:pt>
                <c:pt idx="15197">
                  <c:v>1.3249504863157568E-3</c:v>
                </c:pt>
                <c:pt idx="15198">
                  <c:v>1.324845473199554E-3</c:v>
                </c:pt>
                <c:pt idx="15199">
                  <c:v>1.3247404600834622E-3</c:v>
                </c:pt>
                <c:pt idx="15200">
                  <c:v>1.3246354469673705E-3</c:v>
                </c:pt>
                <c:pt idx="15201">
                  <c:v>1.3245304338511676E-3</c:v>
                </c:pt>
                <c:pt idx="15202">
                  <c:v>1.3244254207350759E-3</c:v>
                </c:pt>
                <c:pt idx="15203">
                  <c:v>1.324320407618873E-3</c:v>
                </c:pt>
                <c:pt idx="15204">
                  <c:v>1.3242153945027813E-3</c:v>
                </c:pt>
                <c:pt idx="15205">
                  <c:v>1.3241103813866895E-3</c:v>
                </c:pt>
                <c:pt idx="15206">
                  <c:v>1.3240053682704866E-3</c:v>
                </c:pt>
                <c:pt idx="15207">
                  <c:v>1.3239003551543949E-3</c:v>
                </c:pt>
                <c:pt idx="15208">
                  <c:v>1.323795342038192E-3</c:v>
                </c:pt>
                <c:pt idx="15209">
                  <c:v>1.3236903289221003E-3</c:v>
                </c:pt>
                <c:pt idx="15210">
                  <c:v>1.3235853158058974E-3</c:v>
                </c:pt>
                <c:pt idx="15211">
                  <c:v>1.3234803026898057E-3</c:v>
                </c:pt>
                <c:pt idx="15212">
                  <c:v>1.3232702764575111E-3</c:v>
                </c:pt>
                <c:pt idx="15213">
                  <c:v>1.3231652633414193E-3</c:v>
                </c:pt>
                <c:pt idx="15214">
                  <c:v>1.3229552371091247E-3</c:v>
                </c:pt>
                <c:pt idx="15215">
                  <c:v>1.3228502239929218E-3</c:v>
                </c:pt>
                <c:pt idx="15216">
                  <c:v>1.3227452108768301E-3</c:v>
                </c:pt>
                <c:pt idx="15217">
                  <c:v>1.3226401977607383E-3</c:v>
                </c:pt>
                <c:pt idx="15218">
                  <c:v>1.3225351846445355E-3</c:v>
                </c:pt>
                <c:pt idx="15219">
                  <c:v>1.3223251584122409E-3</c:v>
                </c:pt>
                <c:pt idx="15220">
                  <c:v>1.3222201452961491E-3</c:v>
                </c:pt>
                <c:pt idx="15221">
                  <c:v>1.3220101190638545E-3</c:v>
                </c:pt>
                <c:pt idx="15222">
                  <c:v>1.3219051059477627E-3</c:v>
                </c:pt>
                <c:pt idx="15223">
                  <c:v>1.3218000928315599E-3</c:v>
                </c:pt>
                <c:pt idx="15224">
                  <c:v>1.3216950797154681E-3</c:v>
                </c:pt>
                <c:pt idx="15225">
                  <c:v>1.3215900665992653E-3</c:v>
                </c:pt>
                <c:pt idx="15226">
                  <c:v>1.3214850534831735E-3</c:v>
                </c:pt>
                <c:pt idx="15227">
                  <c:v>1.3213800403670817E-3</c:v>
                </c:pt>
                <c:pt idx="15228">
                  <c:v>1.3211700141347871E-3</c:v>
                </c:pt>
                <c:pt idx="15229">
                  <c:v>1.3210650010185843E-3</c:v>
                </c:pt>
                <c:pt idx="15230">
                  <c:v>1.3204349223218115E-3</c:v>
                </c:pt>
                <c:pt idx="15231">
                  <c:v>1.3203299092056087E-3</c:v>
                </c:pt>
                <c:pt idx="15232">
                  <c:v>1.3202248960895169E-3</c:v>
                </c:pt>
                <c:pt idx="15233">
                  <c:v>1.3201198829734251E-3</c:v>
                </c:pt>
                <c:pt idx="15234">
                  <c:v>1.3196998305088359E-3</c:v>
                </c:pt>
                <c:pt idx="15235">
                  <c:v>1.3195948173927441E-3</c:v>
                </c:pt>
                <c:pt idx="15236">
                  <c:v>1.3193847911604495E-3</c:v>
                </c:pt>
                <c:pt idx="15237">
                  <c:v>1.3192797780442467E-3</c:v>
                </c:pt>
                <c:pt idx="15238">
                  <c:v>1.3191747649281549E-3</c:v>
                </c:pt>
                <c:pt idx="15239">
                  <c:v>1.3190697518119521E-3</c:v>
                </c:pt>
                <c:pt idx="15240">
                  <c:v>1.3188597255797685E-3</c:v>
                </c:pt>
                <c:pt idx="15241">
                  <c:v>1.3183346599990875E-3</c:v>
                </c:pt>
                <c:pt idx="15242">
                  <c:v>1.3182296468828847E-3</c:v>
                </c:pt>
                <c:pt idx="15243">
                  <c:v>1.3180196206505901E-3</c:v>
                </c:pt>
                <c:pt idx="15244">
                  <c:v>1.3179146075344983E-3</c:v>
                </c:pt>
                <c:pt idx="15245">
                  <c:v>1.3177045813022037E-3</c:v>
                </c:pt>
                <c:pt idx="15246">
                  <c:v>1.3175995681861119E-3</c:v>
                </c:pt>
                <c:pt idx="15247">
                  <c:v>1.3172845288376145E-3</c:v>
                </c:pt>
                <c:pt idx="15248">
                  <c:v>1.3168644763731363E-3</c:v>
                </c:pt>
                <c:pt idx="15249">
                  <c:v>1.3167594632569335E-3</c:v>
                </c:pt>
                <c:pt idx="15250">
                  <c:v>1.3166544501408417E-3</c:v>
                </c:pt>
                <c:pt idx="15251">
                  <c:v>1.3165494370246389E-3</c:v>
                </c:pt>
                <c:pt idx="15252">
                  <c:v>1.3161293845601607E-3</c:v>
                </c:pt>
                <c:pt idx="15253">
                  <c:v>1.3159193583278661E-3</c:v>
                </c:pt>
                <c:pt idx="15254">
                  <c:v>1.3158143452116633E-3</c:v>
                </c:pt>
                <c:pt idx="15255">
                  <c:v>1.3157093320955715E-3</c:v>
                </c:pt>
                <c:pt idx="15256">
                  <c:v>1.3156043189794797E-3</c:v>
                </c:pt>
                <c:pt idx="15257">
                  <c:v>1.3152892796309823E-3</c:v>
                </c:pt>
                <c:pt idx="15258">
                  <c:v>1.3151842665148905E-3</c:v>
                </c:pt>
                <c:pt idx="15259">
                  <c:v>1.3143441615858231E-3</c:v>
                </c:pt>
                <c:pt idx="15260">
                  <c:v>1.3142391484696203E-3</c:v>
                </c:pt>
                <c:pt idx="15261">
                  <c:v>1.3133990435405529E-3</c:v>
                </c:pt>
                <c:pt idx="15262">
                  <c:v>1.3132940304243501E-3</c:v>
                </c:pt>
                <c:pt idx="15263">
                  <c:v>1.3131890173082583E-3</c:v>
                </c:pt>
                <c:pt idx="15264">
                  <c:v>1.3130840041921665E-3</c:v>
                </c:pt>
                <c:pt idx="15265">
                  <c:v>1.3126639517275773E-3</c:v>
                </c:pt>
                <c:pt idx="15266">
                  <c:v>1.3125589386114855E-3</c:v>
                </c:pt>
                <c:pt idx="15267">
                  <c:v>1.3119288599146017E-3</c:v>
                </c:pt>
                <c:pt idx="15268">
                  <c:v>1.3117188336823071E-3</c:v>
                </c:pt>
                <c:pt idx="15269">
                  <c:v>1.3116138205662153E-3</c:v>
                </c:pt>
                <c:pt idx="15270">
                  <c:v>1.3115088074500125E-3</c:v>
                </c:pt>
                <c:pt idx="15271">
                  <c:v>1.3110887549855343E-3</c:v>
                </c:pt>
                <c:pt idx="15272">
                  <c:v>1.3109837418693315E-3</c:v>
                </c:pt>
                <c:pt idx="15273">
                  <c:v>1.3103536631725587E-3</c:v>
                </c:pt>
                <c:pt idx="15274">
                  <c:v>1.3097235844756749E-3</c:v>
                </c:pt>
                <c:pt idx="15275">
                  <c:v>1.3095135582433803E-3</c:v>
                </c:pt>
                <c:pt idx="15276">
                  <c:v>1.3091985188949939E-3</c:v>
                </c:pt>
                <c:pt idx="15277">
                  <c:v>1.3090935057789022E-3</c:v>
                </c:pt>
                <c:pt idx="15278">
                  <c:v>1.3082534008497237E-3</c:v>
                </c:pt>
                <c:pt idx="15279">
                  <c:v>1.3079383615013374E-3</c:v>
                </c:pt>
                <c:pt idx="15280">
                  <c:v>1.3078333483852456E-3</c:v>
                </c:pt>
                <c:pt idx="15281">
                  <c:v>1.3077283352690428E-3</c:v>
                </c:pt>
                <c:pt idx="15282">
                  <c:v>1.307623322152951E-3</c:v>
                </c:pt>
                <c:pt idx="15283">
                  <c:v>1.3075183090367481E-3</c:v>
                </c:pt>
                <c:pt idx="15284">
                  <c:v>1.3073082828045646E-3</c:v>
                </c:pt>
                <c:pt idx="15285">
                  <c:v>1.30709825657227E-3</c:v>
                </c:pt>
                <c:pt idx="15286">
                  <c:v>1.3063631647592944E-3</c:v>
                </c:pt>
                <c:pt idx="15287">
                  <c:v>1.3062581516430916E-3</c:v>
                </c:pt>
                <c:pt idx="15288">
                  <c:v>1.3052080204817296E-3</c:v>
                </c:pt>
                <c:pt idx="15289">
                  <c:v>1.304997994249435E-3</c:v>
                </c:pt>
                <c:pt idx="15290">
                  <c:v>1.3048929811333432E-3</c:v>
                </c:pt>
                <c:pt idx="15291">
                  <c:v>1.3047879680172514E-3</c:v>
                </c:pt>
                <c:pt idx="15292">
                  <c:v>1.3045779417849568E-3</c:v>
                </c:pt>
                <c:pt idx="15293">
                  <c:v>1.3038428499719812E-3</c:v>
                </c:pt>
                <c:pt idx="15294">
                  <c:v>1.3026877056944164E-3</c:v>
                </c:pt>
                <c:pt idx="15295">
                  <c:v>1.3025826925783246E-3</c:v>
                </c:pt>
                <c:pt idx="15296">
                  <c:v>1.3015325614169626E-3</c:v>
                </c:pt>
                <c:pt idx="15297">
                  <c:v>1.301322535184668E-3</c:v>
                </c:pt>
                <c:pt idx="15298">
                  <c:v>1.3009024827200788E-3</c:v>
                </c:pt>
                <c:pt idx="15299">
                  <c:v>1.300272404023306E-3</c:v>
                </c:pt>
                <c:pt idx="15300">
                  <c:v>1.2993272859780358E-3</c:v>
                </c:pt>
                <c:pt idx="15301">
                  <c:v>1.2990122466296494E-3</c:v>
                </c:pt>
                <c:pt idx="15302">
                  <c:v>1.2988022203973548E-3</c:v>
                </c:pt>
                <c:pt idx="15303">
                  <c:v>1.298697207281152E-3</c:v>
                </c:pt>
                <c:pt idx="15304">
                  <c:v>1.2984871810489684E-3</c:v>
                </c:pt>
                <c:pt idx="15305">
                  <c:v>1.298172141700471E-3</c:v>
                </c:pt>
                <c:pt idx="15306">
                  <c:v>1.2980671285843792E-3</c:v>
                </c:pt>
                <c:pt idx="15307">
                  <c:v>1.2979621154681764E-3</c:v>
                </c:pt>
                <c:pt idx="15308">
                  <c:v>1.2969119843068144E-3</c:v>
                </c:pt>
                <c:pt idx="15309">
                  <c:v>1.2952317744486797E-3</c:v>
                </c:pt>
                <c:pt idx="15310">
                  <c:v>1.2942866564034095E-3</c:v>
                </c:pt>
                <c:pt idx="15311">
                  <c:v>1.2941816432872066E-3</c:v>
                </c:pt>
                <c:pt idx="15312">
                  <c:v>1.2937615908227285E-3</c:v>
                </c:pt>
                <c:pt idx="15313">
                  <c:v>1.2936565777065256E-3</c:v>
                </c:pt>
                <c:pt idx="15314">
                  <c:v>1.2930264990097529E-3</c:v>
                </c:pt>
                <c:pt idx="15315">
                  <c:v>1.29292148589355E-3</c:v>
                </c:pt>
                <c:pt idx="15316">
                  <c:v>1.2911362629192125E-3</c:v>
                </c:pt>
                <c:pt idx="15317">
                  <c:v>1.2898761055255559E-3</c:v>
                </c:pt>
                <c:pt idx="15318">
                  <c:v>1.2892460268287831E-3</c:v>
                </c:pt>
                <c:pt idx="15319">
                  <c:v>1.2887209612481021E-3</c:v>
                </c:pt>
                <c:pt idx="15320">
                  <c:v>1.2885109350158075E-3</c:v>
                </c:pt>
                <c:pt idx="15321">
                  <c:v>1.2884059218996047E-3</c:v>
                </c:pt>
                <c:pt idx="15322">
                  <c:v>1.2877758432028319E-3</c:v>
                </c:pt>
                <c:pt idx="15323">
                  <c:v>1.2862006464607889E-3</c:v>
                </c:pt>
                <c:pt idx="15324">
                  <c:v>1.2850455021832241E-3</c:v>
                </c:pt>
                <c:pt idx="15325">
                  <c:v>1.2845204366025431E-3</c:v>
                </c:pt>
                <c:pt idx="15326">
                  <c:v>1.2841003841379539E-3</c:v>
                </c:pt>
                <c:pt idx="15327">
                  <c:v>1.2832602792088865E-3</c:v>
                </c:pt>
                <c:pt idx="15328">
                  <c:v>1.2831552660926837E-3</c:v>
                </c:pt>
                <c:pt idx="15329">
                  <c:v>1.2830502529765919E-3</c:v>
                </c:pt>
                <c:pt idx="15330">
                  <c:v>1.2815800693506407E-3</c:v>
                </c:pt>
                <c:pt idx="15331">
                  <c:v>1.2814750562345489E-3</c:v>
                </c:pt>
                <c:pt idx="15332">
                  <c:v>1.2796898332602114E-3</c:v>
                </c:pt>
                <c:pt idx="15333">
                  <c:v>1.2783246627503519E-3</c:v>
                </c:pt>
                <c:pt idx="15334">
                  <c:v>1.2782196496342602E-3</c:v>
                </c:pt>
                <c:pt idx="15335">
                  <c:v>1.2780096234019656E-3</c:v>
                </c:pt>
                <c:pt idx="15336">
                  <c:v>1.2775895709373764E-3</c:v>
                </c:pt>
                <c:pt idx="15337">
                  <c:v>1.2773795447050817E-3</c:v>
                </c:pt>
                <c:pt idx="15338">
                  <c:v>1.27727453158899E-3</c:v>
                </c:pt>
                <c:pt idx="15339">
                  <c:v>1.2761193873114252E-3</c:v>
                </c:pt>
                <c:pt idx="15340">
                  <c:v>1.2742291512209958E-3</c:v>
                </c:pt>
                <c:pt idx="15341">
                  <c:v>1.274124138104904E-3</c:v>
                </c:pt>
                <c:pt idx="15342">
                  <c:v>1.27254894136275E-3</c:v>
                </c:pt>
                <c:pt idx="15343">
                  <c:v>1.2718138495497744E-3</c:v>
                </c:pt>
                <c:pt idx="15344">
                  <c:v>1.2717088364336826E-3</c:v>
                </c:pt>
                <c:pt idx="15345">
                  <c:v>1.2710787577367988E-3</c:v>
                </c:pt>
                <c:pt idx="15346">
                  <c:v>1.2702386528077314E-3</c:v>
                </c:pt>
                <c:pt idx="15347">
                  <c:v>1.2677183380204182E-3</c:v>
                </c:pt>
                <c:pt idx="15348">
                  <c:v>1.2676133249043264E-3</c:v>
                </c:pt>
                <c:pt idx="15349">
                  <c:v>1.2655130625814914E-3</c:v>
                </c:pt>
                <c:pt idx="15350">
                  <c:v>1.2645679445362212E-3</c:v>
                </c:pt>
                <c:pt idx="15351">
                  <c:v>1.2637278396071538E-3</c:v>
                </c:pt>
                <c:pt idx="15352">
                  <c:v>1.2635178133748592E-3</c:v>
                </c:pt>
                <c:pt idx="15353">
                  <c:v>1.2632027740264729E-3</c:v>
                </c:pt>
                <c:pt idx="15354">
                  <c:v>1.2630977609103811E-3</c:v>
                </c:pt>
                <c:pt idx="15355">
                  <c:v>1.2620476297489081E-3</c:v>
                </c:pt>
                <c:pt idx="15356">
                  <c:v>1.2605774461230679E-3</c:v>
                </c:pt>
                <c:pt idx="15357">
                  <c:v>1.2604724330068651E-3</c:v>
                </c:pt>
                <c:pt idx="15358">
                  <c:v>1.2585821969164357E-3</c:v>
                </c:pt>
                <c:pt idx="15359">
                  <c:v>1.2575320657549627E-3</c:v>
                </c:pt>
                <c:pt idx="15360">
                  <c:v>1.2572170264065763E-3</c:v>
                </c:pt>
                <c:pt idx="15361">
                  <c:v>1.2565869477098035E-3</c:v>
                </c:pt>
                <c:pt idx="15362">
                  <c:v>1.2564819345936007E-3</c:v>
                </c:pt>
                <c:pt idx="15363">
                  <c:v>1.2534365542256065E-3</c:v>
                </c:pt>
                <c:pt idx="15364">
                  <c:v>1.2533315411095147E-3</c:v>
                </c:pt>
                <c:pt idx="15365">
                  <c:v>1.2510212525544961E-3</c:v>
                </c:pt>
                <c:pt idx="15366">
                  <c:v>1.2496560820446367E-3</c:v>
                </c:pt>
                <c:pt idx="15367">
                  <c:v>1.249551068928545E-3</c:v>
                </c:pt>
                <c:pt idx="15368">
                  <c:v>1.2494460558123421E-3</c:v>
                </c:pt>
                <c:pt idx="15369">
                  <c:v>1.2489209902316611E-3</c:v>
                </c:pt>
                <c:pt idx="15370">
                  <c:v>1.2488159771155694E-3</c:v>
                </c:pt>
                <c:pt idx="15371">
                  <c:v>1.2487109639993665E-3</c:v>
                </c:pt>
                <c:pt idx="15372">
                  <c:v>1.2482909115348884E-3</c:v>
                </c:pt>
                <c:pt idx="15373">
                  <c:v>1.2471357672573236E-3</c:v>
                </c:pt>
                <c:pt idx="15374">
                  <c:v>1.2468207279089372E-3</c:v>
                </c:pt>
                <c:pt idx="15375">
                  <c:v>1.2433552950763538E-3</c:v>
                </c:pt>
                <c:pt idx="15376">
                  <c:v>1.243250281960262E-3</c:v>
                </c:pt>
                <c:pt idx="15377">
                  <c:v>1.2431452688440592E-3</c:v>
                </c:pt>
                <c:pt idx="15378">
                  <c:v>1.2415700721020162E-3</c:v>
                </c:pt>
                <c:pt idx="15379">
                  <c:v>1.2410450065213352E-3</c:v>
                </c:pt>
                <c:pt idx="15380">
                  <c:v>1.2409399934051324E-3</c:v>
                </c:pt>
                <c:pt idx="15381">
                  <c:v>1.2403099147083596E-3</c:v>
                </c:pt>
                <c:pt idx="15382">
                  <c:v>1.2402049015921568E-3</c:v>
                </c:pt>
                <c:pt idx="15383">
                  <c:v>1.2396798360114758E-3</c:v>
                </c:pt>
                <c:pt idx="15384">
                  <c:v>1.2392597835469976E-3</c:v>
                </c:pt>
                <c:pt idx="15385">
                  <c:v>1.235899363830506E-3</c:v>
                </c:pt>
                <c:pt idx="15386">
                  <c:v>1.2334840621593957E-3</c:v>
                </c:pt>
                <c:pt idx="15387">
                  <c:v>1.2310687604881743E-3</c:v>
                </c:pt>
                <c:pt idx="15388">
                  <c:v>1.2309637473720825E-3</c:v>
                </c:pt>
                <c:pt idx="15389">
                  <c:v>1.2298086030945177E-3</c:v>
                </c:pt>
                <c:pt idx="15390">
                  <c:v>1.2298086030945177E-3</c:v>
                </c:pt>
                <c:pt idx="15391">
                  <c:v>1.2294935637461313E-3</c:v>
                </c:pt>
                <c:pt idx="15392">
                  <c:v>1.2291785243977449E-3</c:v>
                </c:pt>
                <c:pt idx="15393">
                  <c:v>1.2277083407717937E-3</c:v>
                </c:pt>
                <c:pt idx="15394">
                  <c:v>1.2274983145394991E-3</c:v>
                </c:pt>
                <c:pt idx="15395">
                  <c:v>1.2246629604037995E-3</c:v>
                </c:pt>
                <c:pt idx="15396">
                  <c:v>1.2231927767778483E-3</c:v>
                </c:pt>
                <c:pt idx="15397">
                  <c:v>1.2218276062679889E-3</c:v>
                </c:pt>
                <c:pt idx="15398">
                  <c:v>1.2217225931518971E-3</c:v>
                </c:pt>
                <c:pt idx="15399">
                  <c:v>1.2216175800356943E-3</c:v>
                </c:pt>
                <c:pt idx="15400">
                  <c:v>1.2213025406873079E-3</c:v>
                </c:pt>
                <c:pt idx="15401">
                  <c:v>1.2201473964098541E-3</c:v>
                </c:pt>
                <c:pt idx="15402">
                  <c:v>1.2199373701775595E-3</c:v>
                </c:pt>
                <c:pt idx="15403">
                  <c:v>1.2166819635772708E-3</c:v>
                </c:pt>
                <c:pt idx="15404">
                  <c:v>1.2164719373449762E-3</c:v>
                </c:pt>
                <c:pt idx="15405">
                  <c:v>1.2125864520479146E-3</c:v>
                </c:pt>
                <c:pt idx="15406">
                  <c:v>1.210276163492785E-3</c:v>
                </c:pt>
                <c:pt idx="15407">
                  <c:v>1.2094360585637176E-3</c:v>
                </c:pt>
                <c:pt idx="15408">
                  <c:v>1.2090160060991284E-3</c:v>
                </c:pt>
                <c:pt idx="15409">
                  <c:v>1.2085959536346502E-3</c:v>
                </c:pt>
                <c:pt idx="15410">
                  <c:v>1.2084909405184474E-3</c:v>
                </c:pt>
                <c:pt idx="15411">
                  <c:v>1.2069157437764044E-3</c:v>
                </c:pt>
                <c:pt idx="15412">
                  <c:v>1.2061806519634288E-3</c:v>
                </c:pt>
                <c:pt idx="15413">
                  <c:v>1.2035553240600239E-3</c:v>
                </c:pt>
                <c:pt idx="15414">
                  <c:v>1.203450310943821E-3</c:v>
                </c:pt>
                <c:pt idx="15415">
                  <c:v>1.2011400223888025E-3</c:v>
                </c:pt>
                <c:pt idx="15416">
                  <c:v>1.1999848781112377E-3</c:v>
                </c:pt>
                <c:pt idx="15417">
                  <c:v>1.1998798649951459E-3</c:v>
                </c:pt>
                <c:pt idx="15418">
                  <c:v>1.1996698387628513E-3</c:v>
                </c:pt>
                <c:pt idx="15419">
                  <c:v>1.1986197076014893E-3</c:v>
                </c:pt>
                <c:pt idx="15420">
                  <c:v>1.1985146944852865E-3</c:v>
                </c:pt>
                <c:pt idx="15421">
                  <c:v>1.1974645633239245E-3</c:v>
                </c:pt>
                <c:pt idx="15422">
                  <c:v>1.1972545370916299E-3</c:v>
                </c:pt>
                <c:pt idx="15423">
                  <c:v>1.1942091567236357E-3</c:v>
                </c:pt>
                <c:pt idx="15424">
                  <c:v>1.1907437238911633E-3</c:v>
                </c:pt>
                <c:pt idx="15425">
                  <c:v>1.1906387107749605E-3</c:v>
                </c:pt>
                <c:pt idx="15426">
                  <c:v>1.1905336976588687E-3</c:v>
                </c:pt>
                <c:pt idx="15427">
                  <c:v>1.1886434615683283E-3</c:v>
                </c:pt>
                <c:pt idx="15428">
                  <c:v>1.1876983435230581E-3</c:v>
                </c:pt>
                <c:pt idx="15429">
                  <c:v>1.1874883172908746E-3</c:v>
                </c:pt>
                <c:pt idx="15430">
                  <c:v>1.1869632517101936E-3</c:v>
                </c:pt>
                <c:pt idx="15431">
                  <c:v>1.1855980812003342E-3</c:v>
                </c:pt>
                <c:pt idx="15432">
                  <c:v>1.1853880549680396E-3</c:v>
                </c:pt>
                <c:pt idx="15433">
                  <c:v>1.1852830418519478E-3</c:v>
                </c:pt>
                <c:pt idx="15434">
                  <c:v>1.185178028735745E-3</c:v>
                </c:pt>
                <c:pt idx="15435">
                  <c:v>1.1826577139484318E-3</c:v>
                </c:pt>
                <c:pt idx="15436">
                  <c:v>1.18255270083234E-3</c:v>
                </c:pt>
                <c:pt idx="15437">
                  <c:v>1.1803474253934132E-3</c:v>
                </c:pt>
                <c:pt idx="15438">
                  <c:v>1.1795073204643458E-3</c:v>
                </c:pt>
                <c:pt idx="15439">
                  <c:v>1.178352176186781E-3</c:v>
                </c:pt>
                <c:pt idx="15440">
                  <c:v>1.1782471630706892E-3</c:v>
                </c:pt>
                <c:pt idx="15441">
                  <c:v>1.1781421499544864E-3</c:v>
                </c:pt>
                <c:pt idx="15442">
                  <c:v>1.177302045025419E-3</c:v>
                </c:pt>
                <c:pt idx="15443">
                  <c:v>1.1768819925608298E-3</c:v>
                </c:pt>
                <c:pt idx="15444">
                  <c:v>1.1766719663286462E-3</c:v>
                </c:pt>
                <c:pt idx="15445">
                  <c:v>1.1732065334960629E-3</c:v>
                </c:pt>
                <c:pt idx="15446">
                  <c:v>1.1729965072637683E-3</c:v>
                </c:pt>
                <c:pt idx="15447">
                  <c:v>1.1694260613150931E-3</c:v>
                </c:pt>
                <c:pt idx="15448">
                  <c:v>1.1673257989922581E-3</c:v>
                </c:pt>
                <c:pt idx="15449">
                  <c:v>1.1668007334115771E-3</c:v>
                </c:pt>
                <c:pt idx="15450">
                  <c:v>1.1665907071792825E-3</c:v>
                </c:pt>
                <c:pt idx="15451">
                  <c:v>1.1658556153663069E-3</c:v>
                </c:pt>
                <c:pt idx="15452">
                  <c:v>1.1657506022502151E-3</c:v>
                </c:pt>
                <c:pt idx="15453">
                  <c:v>1.1652255366695341E-3</c:v>
                </c:pt>
                <c:pt idx="15454">
                  <c:v>1.1649104973211477E-3</c:v>
                </c:pt>
                <c:pt idx="15455">
                  <c:v>1.1648054842049449E-3</c:v>
                </c:pt>
                <c:pt idx="15456">
                  <c:v>1.1615500776046561E-3</c:v>
                </c:pt>
                <c:pt idx="15457">
                  <c:v>1.1612350382562697E-3</c:v>
                </c:pt>
                <c:pt idx="15458">
                  <c:v>1.1592397890496375E-3</c:v>
                </c:pt>
                <c:pt idx="15459">
                  <c:v>1.1590297628173429E-3</c:v>
                </c:pt>
                <c:pt idx="15460">
                  <c:v>1.1572445398430053E-3</c:v>
                </c:pt>
                <c:pt idx="15461">
                  <c:v>1.1571395267269136E-3</c:v>
                </c:pt>
                <c:pt idx="15462">
                  <c:v>1.1567194742623244E-3</c:v>
                </c:pt>
                <c:pt idx="15463">
                  <c:v>1.1559843824493488E-3</c:v>
                </c:pt>
                <c:pt idx="15464">
                  <c:v>1.1556693431009624E-3</c:v>
                </c:pt>
                <c:pt idx="15465">
                  <c:v>1.153254041429741E-3</c:v>
                </c:pt>
                <c:pt idx="15466">
                  <c:v>1.1530440151974464E-3</c:v>
                </c:pt>
                <c:pt idx="15467">
                  <c:v>1.150103647945655E-3</c:v>
                </c:pt>
                <c:pt idx="15468">
                  <c:v>1.1499986348294522E-3</c:v>
                </c:pt>
                <c:pt idx="15469">
                  <c:v>1.1484234380874092E-3</c:v>
                </c:pt>
                <c:pt idx="15470">
                  <c:v>1.1467432282291634E-3</c:v>
                </c:pt>
                <c:pt idx="15471">
                  <c:v>1.1465332019969798E-3</c:v>
                </c:pt>
                <c:pt idx="15472">
                  <c:v>1.1463231757646852E-3</c:v>
                </c:pt>
                <c:pt idx="15473">
                  <c:v>1.1454830708355068E-3</c:v>
                </c:pt>
                <c:pt idx="15474">
                  <c:v>1.145378057719415E-3</c:v>
                </c:pt>
                <c:pt idx="15475">
                  <c:v>1.1440128872096667E-3</c:v>
                </c:pt>
                <c:pt idx="15476">
                  <c:v>1.1439078740934638E-3</c:v>
                </c:pt>
                <c:pt idx="15477">
                  <c:v>1.1398123625641077E-3</c:v>
                </c:pt>
                <c:pt idx="15478">
                  <c:v>1.1397073494479049E-3</c:v>
                </c:pt>
                <c:pt idx="15479">
                  <c:v>1.1369770084284081E-3</c:v>
                </c:pt>
                <c:pt idx="15480">
                  <c:v>1.1368719953122053E-3</c:v>
                </c:pt>
                <c:pt idx="15481">
                  <c:v>1.1367669821961135E-3</c:v>
                </c:pt>
                <c:pt idx="15482">
                  <c:v>1.1354018116862541E-3</c:v>
                </c:pt>
                <c:pt idx="15483">
                  <c:v>1.1340366411765057E-3</c:v>
                </c:pt>
                <c:pt idx="15484">
                  <c:v>1.1330915231312355E-3</c:v>
                </c:pt>
                <c:pt idx="15485">
                  <c:v>1.1326714706666463E-3</c:v>
                </c:pt>
                <c:pt idx="15486">
                  <c:v>1.1325664575505545E-3</c:v>
                </c:pt>
                <c:pt idx="15487">
                  <c:v>1.1324614444344627E-3</c:v>
                </c:pt>
                <c:pt idx="15488">
                  <c:v>1.1302561689955359E-3</c:v>
                </c:pt>
                <c:pt idx="15489">
                  <c:v>1.1301511558793331E-3</c:v>
                </c:pt>
                <c:pt idx="15490">
                  <c:v>1.1273158017436335E-3</c:v>
                </c:pt>
                <c:pt idx="15491">
                  <c:v>1.1264756968145662E-3</c:v>
                </c:pt>
                <c:pt idx="15492">
                  <c:v>1.1263706836983634E-3</c:v>
                </c:pt>
                <c:pt idx="15493">
                  <c:v>1.125005513188615E-3</c:v>
                </c:pt>
                <c:pt idx="15494">
                  <c:v>1.1245854607240258E-3</c:v>
                </c:pt>
                <c:pt idx="15495">
                  <c:v>1.1242704213756394E-3</c:v>
                </c:pt>
                <c:pt idx="15496">
                  <c:v>1.1233253033303692E-3</c:v>
                </c:pt>
                <c:pt idx="15497">
                  <c:v>1.1231152770980746E-3</c:v>
                </c:pt>
                <c:pt idx="15498">
                  <c:v>1.1196498442656022E-3</c:v>
                </c:pt>
                <c:pt idx="15499">
                  <c:v>1.1195448311493994E-3</c:v>
                </c:pt>
                <c:pt idx="15500">
                  <c:v>1.1174445688266754E-3</c:v>
                </c:pt>
                <c:pt idx="15501">
                  <c:v>1.1158693720845214E-3</c:v>
                </c:pt>
                <c:pt idx="15502">
                  <c:v>1.1157643589684296E-3</c:v>
                </c:pt>
                <c:pt idx="15503">
                  <c:v>1.1147142278070676E-3</c:v>
                </c:pt>
                <c:pt idx="15504">
                  <c:v>1.1141891622263866E-3</c:v>
                </c:pt>
                <c:pt idx="15505">
                  <c:v>1.1135590835295028E-3</c:v>
                </c:pt>
                <c:pt idx="15506">
                  <c:v>1.1110387687421897E-3</c:v>
                </c:pt>
                <c:pt idx="15507">
                  <c:v>1.1107237293938033E-3</c:v>
                </c:pt>
                <c:pt idx="15508">
                  <c:v>1.1078883752581037E-3</c:v>
                </c:pt>
                <c:pt idx="15509">
                  <c:v>1.1059981391675633E-3</c:v>
                </c:pt>
                <c:pt idx="15510">
                  <c:v>1.1048429948901095E-3</c:v>
                </c:pt>
                <c:pt idx="15511">
                  <c:v>1.1046329686578149E-3</c:v>
                </c:pt>
                <c:pt idx="15512">
                  <c:v>1.1041079030771339E-3</c:v>
                </c:pt>
                <c:pt idx="15513">
                  <c:v>1.1026377194511827E-3</c:v>
                </c:pt>
                <c:pt idx="15514">
                  <c:v>1.1023226801027963E-3</c:v>
                </c:pt>
                <c:pt idx="15515">
                  <c:v>1.0986472210379183E-3</c:v>
                </c:pt>
                <c:pt idx="15516">
                  <c:v>1.098332181689532E-3</c:v>
                </c:pt>
                <c:pt idx="15517">
                  <c:v>1.0954968275537214E-3</c:v>
                </c:pt>
                <c:pt idx="15518">
                  <c:v>1.0943416832762676E-3</c:v>
                </c:pt>
                <c:pt idx="15519">
                  <c:v>1.0942366701600648E-3</c:v>
                </c:pt>
                <c:pt idx="15520">
                  <c:v>1.0933965652309974E-3</c:v>
                </c:pt>
                <c:pt idx="15521">
                  <c:v>1.0932915521149056E-3</c:v>
                </c:pt>
                <c:pt idx="15522">
                  <c:v>1.0924514471857272E-3</c:v>
                </c:pt>
                <c:pt idx="15523">
                  <c:v>1.0914013160243652E-3</c:v>
                </c:pt>
                <c:pt idx="15524">
                  <c:v>1.08783087007569E-3</c:v>
                </c:pt>
                <c:pt idx="15525">
                  <c:v>1.0876208438433954E-3</c:v>
                </c:pt>
                <c:pt idx="15526">
                  <c:v>1.0876208438433954E-3</c:v>
                </c:pt>
                <c:pt idx="15527">
                  <c:v>1.0847854897076958E-3</c:v>
                </c:pt>
                <c:pt idx="15528">
                  <c:v>1.084680476591493E-3</c:v>
                </c:pt>
                <c:pt idx="15529">
                  <c:v>1.0824752011526773E-3</c:v>
                </c:pt>
                <c:pt idx="15530">
                  <c:v>1.0823701880364744E-3</c:v>
                </c:pt>
                <c:pt idx="15531">
                  <c:v>1.0816350962234988E-3</c:v>
                </c:pt>
                <c:pt idx="15532">
                  <c:v>1.0815300831074071E-3</c:v>
                </c:pt>
                <c:pt idx="15533">
                  <c:v>1.0809000044105233E-3</c:v>
                </c:pt>
                <c:pt idx="15534">
                  <c:v>1.0793248076684803E-3</c:v>
                </c:pt>
                <c:pt idx="15535">
                  <c:v>1.0790097683200939E-3</c:v>
                </c:pt>
                <c:pt idx="15536">
                  <c:v>1.0758593748358969E-3</c:v>
                </c:pt>
                <c:pt idx="15537">
                  <c:v>1.0757543617198051E-3</c:v>
                </c:pt>
                <c:pt idx="15538">
                  <c:v>1.0756493486036023E-3</c:v>
                </c:pt>
                <c:pt idx="15539">
                  <c:v>1.0737591125131729E-3</c:v>
                </c:pt>
                <c:pt idx="15540">
                  <c:v>1.0722889288872217E-3</c:v>
                </c:pt>
                <c:pt idx="15541">
                  <c:v>1.0721839157711299E-3</c:v>
                </c:pt>
                <c:pt idx="15542">
                  <c:v>1.0709237583774733E-3</c:v>
                </c:pt>
                <c:pt idx="15543">
                  <c:v>1.0703986927966813E-3</c:v>
                </c:pt>
                <c:pt idx="15544">
                  <c:v>1.0697686140999085E-3</c:v>
                </c:pt>
                <c:pt idx="15545">
                  <c:v>1.0696636009838167E-3</c:v>
                </c:pt>
                <c:pt idx="15546">
                  <c:v>1.0667232337319144E-3</c:v>
                </c:pt>
                <c:pt idx="15547">
                  <c:v>1.0665132074996198E-3</c:v>
                </c:pt>
                <c:pt idx="15548">
                  <c:v>1.0629427615509446E-3</c:v>
                </c:pt>
                <c:pt idx="15549">
                  <c:v>1.0610525254604042E-3</c:v>
                </c:pt>
                <c:pt idx="15550">
                  <c:v>1.0609475123443124E-3</c:v>
                </c:pt>
                <c:pt idx="15551">
                  <c:v>1.0603174336474286E-3</c:v>
                </c:pt>
                <c:pt idx="15552">
                  <c:v>1.0602124205313368E-3</c:v>
                </c:pt>
                <c:pt idx="15553">
                  <c:v>1.0600023942990422E-3</c:v>
                </c:pt>
                <c:pt idx="15554">
                  <c:v>1.0596873549506558E-3</c:v>
                </c:pt>
                <c:pt idx="15555">
                  <c:v>1.059057276253772E-3</c:v>
                </c:pt>
                <c:pt idx="15556">
                  <c:v>1.0587422369053856E-3</c:v>
                </c:pt>
                <c:pt idx="15557">
                  <c:v>1.0560118958857778E-3</c:v>
                </c:pt>
                <c:pt idx="15558">
                  <c:v>1.0558018696534832E-3</c:v>
                </c:pt>
                <c:pt idx="15559">
                  <c:v>1.0521264105887163E-3</c:v>
                </c:pt>
                <c:pt idx="15560">
                  <c:v>1.0520213974725134E-3</c:v>
                </c:pt>
                <c:pt idx="15561">
                  <c:v>1.0508662531950597E-3</c:v>
                </c:pt>
                <c:pt idx="15562">
                  <c:v>1.0505512138465622E-3</c:v>
                </c:pt>
                <c:pt idx="15563">
                  <c:v>1.0505512138465622E-3</c:v>
                </c:pt>
                <c:pt idx="15564">
                  <c:v>1.0501311613820841E-3</c:v>
                </c:pt>
                <c:pt idx="15565">
                  <c:v>1.0493960695691085E-3</c:v>
                </c:pt>
                <c:pt idx="15566">
                  <c:v>1.0486609777561329E-3</c:v>
                </c:pt>
                <c:pt idx="15567">
                  <c:v>1.0485559646399301E-3</c:v>
                </c:pt>
                <c:pt idx="15568">
                  <c:v>1.0484509515238383E-3</c:v>
                </c:pt>
                <c:pt idx="15569">
                  <c:v>1.0460356498526169E-3</c:v>
                </c:pt>
                <c:pt idx="15570">
                  <c:v>1.0455105842719359E-3</c:v>
                </c:pt>
                <c:pt idx="15571">
                  <c:v>1.0454055711558441E-3</c:v>
                </c:pt>
                <c:pt idx="15572">
                  <c:v>1.0424652039039417E-3</c:v>
                </c:pt>
                <c:pt idx="15573">
                  <c:v>1.0424652039039417E-3</c:v>
                </c:pt>
                <c:pt idx="15574">
                  <c:v>1.0399448891166285E-3</c:v>
                </c:pt>
                <c:pt idx="15575">
                  <c:v>1.0394198235359475E-3</c:v>
                </c:pt>
                <c:pt idx="15576">
                  <c:v>1.0389997710713583E-3</c:v>
                </c:pt>
                <c:pt idx="15577">
                  <c:v>1.0382646792584938E-3</c:v>
                </c:pt>
                <c:pt idx="15578">
                  <c:v>1.0370045218647261E-3</c:v>
                </c:pt>
                <c:pt idx="15579">
                  <c:v>1.0368995087486343E-3</c:v>
                </c:pt>
                <c:pt idx="15580">
                  <c:v>1.0349042595420022E-3</c:v>
                </c:pt>
                <c:pt idx="15581">
                  <c:v>1.0346942333097076E-3</c:v>
                </c:pt>
                <c:pt idx="15582">
                  <c:v>1.0317538660579162E-3</c:v>
                </c:pt>
                <c:pt idx="15583">
                  <c:v>1.0315438398256216E-3</c:v>
                </c:pt>
                <c:pt idx="15584">
                  <c:v>1.0314388267094188E-3</c:v>
                </c:pt>
                <c:pt idx="15585">
                  <c:v>1.0303886955480568E-3</c:v>
                </c:pt>
                <c:pt idx="15586">
                  <c:v>1.0300736561996704E-3</c:v>
                </c:pt>
                <c:pt idx="15587">
                  <c:v>1.0299686430834676E-3</c:v>
                </c:pt>
                <c:pt idx="15588">
                  <c:v>1.0289185119221056E-3</c:v>
                </c:pt>
                <c:pt idx="15589">
                  <c:v>1.0284984594576274E-3</c:v>
                </c:pt>
                <c:pt idx="15590">
                  <c:v>1.0282884332253328E-3</c:v>
                </c:pt>
                <c:pt idx="15591">
                  <c:v>1.0268182495993816E-3</c:v>
                </c:pt>
                <c:pt idx="15592">
                  <c:v>1.0267132364832898E-3</c:v>
                </c:pt>
                <c:pt idx="15593">
                  <c:v>1.024507961044363E-3</c:v>
                </c:pt>
                <c:pt idx="15594">
                  <c:v>1.0228277511861172E-3</c:v>
                </c:pt>
                <c:pt idx="15595">
                  <c:v>1.0228277511861172E-3</c:v>
                </c:pt>
                <c:pt idx="15596">
                  <c:v>1.0223026856054362E-3</c:v>
                </c:pt>
                <c:pt idx="15597">
                  <c:v>1.021882633140847E-3</c:v>
                </c:pt>
                <c:pt idx="15598">
                  <c:v>1.0210425282117797E-3</c:v>
                </c:pt>
                <c:pt idx="15599">
                  <c:v>1.0203074363988041E-3</c:v>
                </c:pt>
                <c:pt idx="15600">
                  <c:v>1.0199923970504177E-3</c:v>
                </c:pt>
                <c:pt idx="15601">
                  <c:v>1.0178921347275827E-3</c:v>
                </c:pt>
                <c:pt idx="15602">
                  <c:v>1.0177871216114909E-3</c:v>
                </c:pt>
                <c:pt idx="15603">
                  <c:v>1.0160018986371533E-3</c:v>
                </c:pt>
                <c:pt idx="15604">
                  <c:v>1.0158968855209505E-3</c:v>
                </c:pt>
                <c:pt idx="15605">
                  <c:v>1.0139016363144293E-3</c:v>
                </c:pt>
                <c:pt idx="15606">
                  <c:v>1.0136916100821347E-3</c:v>
                </c:pt>
                <c:pt idx="15607">
                  <c:v>1.0126414789206617E-3</c:v>
                </c:pt>
                <c:pt idx="15608">
                  <c:v>1.0118013739915943E-3</c:v>
                </c:pt>
                <c:pt idx="15609">
                  <c:v>1.0113813215270051E-3</c:v>
                </c:pt>
                <c:pt idx="15610">
                  <c:v>1.0092810592042811E-3</c:v>
                </c:pt>
                <c:pt idx="15611">
                  <c:v>1.0090710329719865E-3</c:v>
                </c:pt>
                <c:pt idx="15612">
                  <c:v>1.0088610067396919E-3</c:v>
                </c:pt>
                <c:pt idx="15613">
                  <c:v>1.0070757837653543E-3</c:v>
                </c:pt>
                <c:pt idx="15614">
                  <c:v>1.0068657575331708E-3</c:v>
                </c:pt>
                <c:pt idx="15615">
                  <c:v>1.0067607444169679E-3</c:v>
                </c:pt>
                <c:pt idx="15616">
                  <c:v>1.005710613255606E-3</c:v>
                </c:pt>
                <c:pt idx="15617">
                  <c:v>1.0056056001394031E-3</c:v>
                </c:pt>
                <c:pt idx="15618">
                  <c:v>1.0055005870233114E-3</c:v>
                </c:pt>
                <c:pt idx="15619">
                  <c:v>1.0043454427457466E-3</c:v>
                </c:pt>
                <c:pt idx="15620">
                  <c:v>1.0042404296296548E-3</c:v>
                </c:pt>
                <c:pt idx="15621">
                  <c:v>1.004135416513563E-3</c:v>
                </c:pt>
                <c:pt idx="15622">
                  <c:v>1.0038203771650656E-3</c:v>
                </c:pt>
                <c:pt idx="15623">
                  <c:v>1.0037153640489738E-3</c:v>
                </c:pt>
                <c:pt idx="15624">
                  <c:v>1.0021401673069308E-3</c:v>
                </c:pt>
                <c:pt idx="15625">
                  <c:v>1.002035154190728E-3</c:v>
                </c:pt>
                <c:pt idx="15626">
                  <c:v>1.0002499312163904E-3</c:v>
                </c:pt>
                <c:pt idx="15627">
                  <c:v>1.0000399049840958E-3</c:v>
                </c:pt>
                <c:pt idx="15628">
                  <c:v>9.9877974759043919E-4</c:v>
                </c:pt>
                <c:pt idx="15629">
                  <c:v>9.9856972135814459E-4</c:v>
                </c:pt>
                <c:pt idx="15630">
                  <c:v>9.9762460331298541E-4</c:v>
                </c:pt>
                <c:pt idx="15631">
                  <c:v>9.975195901967826E-4</c:v>
                </c:pt>
                <c:pt idx="15632">
                  <c:v>9.9688951150000982E-4</c:v>
                </c:pt>
                <c:pt idx="15633">
                  <c:v>9.9604940657083141E-4</c:v>
                </c:pt>
                <c:pt idx="15634">
                  <c:v>9.9573436722244502E-4</c:v>
                </c:pt>
                <c:pt idx="15635">
                  <c:v>9.9342407866742644E-4</c:v>
                </c:pt>
                <c:pt idx="15636">
                  <c:v>9.9331906555133465E-4</c:v>
                </c:pt>
                <c:pt idx="15637">
                  <c:v>9.9100877699620504E-4</c:v>
                </c:pt>
                <c:pt idx="15638">
                  <c:v>9.9016867206713766E-4</c:v>
                </c:pt>
                <c:pt idx="15639">
                  <c:v>9.9006365895104587E-4</c:v>
                </c:pt>
                <c:pt idx="15640">
                  <c:v>9.8995864583484305E-4</c:v>
                </c:pt>
                <c:pt idx="15641">
                  <c:v>9.8911854090577567E-4</c:v>
                </c:pt>
                <c:pt idx="15642">
                  <c:v>9.8848846220889186E-4</c:v>
                </c:pt>
                <c:pt idx="15643">
                  <c:v>9.8764835727982447E-4</c:v>
                </c:pt>
                <c:pt idx="15644">
                  <c:v>9.8701827858294067E-4</c:v>
                </c:pt>
                <c:pt idx="15645">
                  <c:v>9.8691326546684888E-4</c:v>
                </c:pt>
                <c:pt idx="15646">
                  <c:v>9.8439295067953569E-4</c:v>
                </c:pt>
                <c:pt idx="15647">
                  <c:v>9.8418292444724109E-4</c:v>
                </c:pt>
                <c:pt idx="15648">
                  <c:v>9.8208266212451711E-4</c:v>
                </c:pt>
                <c:pt idx="15649">
                  <c:v>9.8134757031154152E-4</c:v>
                </c:pt>
                <c:pt idx="15650">
                  <c:v>9.8134757031154152E-4</c:v>
                </c:pt>
                <c:pt idx="15651">
                  <c:v>9.812425571953387E-4</c:v>
                </c:pt>
                <c:pt idx="15652">
                  <c:v>9.8071749161465771E-4</c:v>
                </c:pt>
                <c:pt idx="15653">
                  <c:v>9.8061247849856592E-4</c:v>
                </c:pt>
                <c:pt idx="15654">
                  <c:v>9.8050746538247413E-4</c:v>
                </c:pt>
                <c:pt idx="15655">
                  <c:v>9.7977237356949853E-4</c:v>
                </c:pt>
                <c:pt idx="15656">
                  <c:v>9.7924730798881754E-4</c:v>
                </c:pt>
                <c:pt idx="15657">
                  <c:v>9.7914229487261473E-4</c:v>
                </c:pt>
                <c:pt idx="15658">
                  <c:v>9.7830218994354734E-4</c:v>
                </c:pt>
                <c:pt idx="15659">
                  <c:v>9.7588688827232595E-4</c:v>
                </c:pt>
                <c:pt idx="15660">
                  <c:v>9.7578187515623416E-4</c:v>
                </c:pt>
                <c:pt idx="15661">
                  <c:v>9.7389163906569376E-4</c:v>
                </c:pt>
                <c:pt idx="15662">
                  <c:v>9.7315654725271816E-4</c:v>
                </c:pt>
                <c:pt idx="15663">
                  <c:v>9.7305153413662637E-4</c:v>
                </c:pt>
                <c:pt idx="15664">
                  <c:v>9.7273649478823998E-4</c:v>
                </c:pt>
                <c:pt idx="15665">
                  <c:v>9.7263148167203717E-4</c:v>
                </c:pt>
                <c:pt idx="15666">
                  <c:v>9.7168636362676697E-4</c:v>
                </c:pt>
                <c:pt idx="15667">
                  <c:v>9.7168636362676697E-4</c:v>
                </c:pt>
                <c:pt idx="15668">
                  <c:v>9.6979612753633759E-4</c:v>
                </c:pt>
                <c:pt idx="15669">
                  <c:v>9.6822093079429461E-4</c:v>
                </c:pt>
                <c:pt idx="15670">
                  <c:v>9.679058914457972E-4</c:v>
                </c:pt>
                <c:pt idx="15671">
                  <c:v>9.6780087832970541E-4</c:v>
                </c:pt>
                <c:pt idx="15672">
                  <c:v>9.6696077340063802E-4</c:v>
                </c:pt>
                <c:pt idx="15673">
                  <c:v>9.6633069470375421E-4</c:v>
                </c:pt>
                <c:pt idx="15674">
                  <c:v>9.6580562912307322E-4</c:v>
                </c:pt>
                <c:pt idx="15675">
                  <c:v>9.6559560289077861E-4</c:v>
                </c:pt>
                <c:pt idx="15676">
                  <c:v>9.6454547172941663E-4</c:v>
                </c:pt>
                <c:pt idx="15677">
                  <c:v>9.6433544549712202E-4</c:v>
                </c:pt>
                <c:pt idx="15678">
                  <c:v>9.6244520940669265E-4</c:v>
                </c:pt>
                <c:pt idx="15679">
                  <c:v>9.6223518317439805E-4</c:v>
                </c:pt>
                <c:pt idx="15680">
                  <c:v>9.6223518317439805E-4</c:v>
                </c:pt>
                <c:pt idx="15681">
                  <c:v>9.6055497331615225E-4</c:v>
                </c:pt>
                <c:pt idx="15682">
                  <c:v>9.6044996020006046E-4</c:v>
                </c:pt>
                <c:pt idx="15683">
                  <c:v>9.5992489461937947E-4</c:v>
                </c:pt>
                <c:pt idx="15684">
                  <c:v>9.5960985527088205E-4</c:v>
                </c:pt>
                <c:pt idx="15685">
                  <c:v>9.5866473722572287E-4</c:v>
                </c:pt>
                <c:pt idx="15686">
                  <c:v>9.5845471099342827E-4</c:v>
                </c:pt>
                <c:pt idx="15687">
                  <c:v>9.5834969787722546E-4</c:v>
                </c:pt>
                <c:pt idx="15688">
                  <c:v>9.5635444867059327E-4</c:v>
                </c:pt>
                <c:pt idx="15689">
                  <c:v>9.5404416011557469E-4</c:v>
                </c:pt>
                <c:pt idx="15690">
                  <c:v>9.525739764896235E-4</c:v>
                </c:pt>
                <c:pt idx="15691">
                  <c:v>9.5236395025743992E-4</c:v>
                </c:pt>
                <c:pt idx="15692">
                  <c:v>9.5215392402514532E-4</c:v>
                </c:pt>
                <c:pt idx="15693">
                  <c:v>9.5099877974758051E-4</c:v>
                </c:pt>
                <c:pt idx="15694">
                  <c:v>9.5089376663148872E-4</c:v>
                </c:pt>
                <c:pt idx="15695">
                  <c:v>9.5078875351528591E-4</c:v>
                </c:pt>
                <c:pt idx="15696">
                  <c:v>9.5057872728299131E-4</c:v>
                </c:pt>
                <c:pt idx="15697">
                  <c:v>9.5047371416689952E-4</c:v>
                </c:pt>
                <c:pt idx="15698">
                  <c:v>9.5036870105080773E-4</c:v>
                </c:pt>
                <c:pt idx="15699">
                  <c:v>9.4900353054094833E-4</c:v>
                </c:pt>
                <c:pt idx="15700">
                  <c:v>9.4700828133431614E-4</c:v>
                </c:pt>
                <c:pt idx="15701">
                  <c:v>9.4679825510202154E-4</c:v>
                </c:pt>
                <c:pt idx="15702">
                  <c:v>9.4532807147618136E-4</c:v>
                </c:pt>
                <c:pt idx="15703">
                  <c:v>9.4480300589538935E-4</c:v>
                </c:pt>
                <c:pt idx="15704">
                  <c:v>9.4469799277929756E-4</c:v>
                </c:pt>
                <c:pt idx="15705">
                  <c:v>9.4448796654700296E-4</c:v>
                </c:pt>
                <c:pt idx="15706">
                  <c:v>9.4427794031470835E-4</c:v>
                </c:pt>
                <c:pt idx="15707">
                  <c:v>9.4375287473402736E-4</c:v>
                </c:pt>
                <c:pt idx="15708">
                  <c:v>9.4333282226954918E-4</c:v>
                </c:pt>
                <c:pt idx="15709">
                  <c:v>9.4186263864359798E-4</c:v>
                </c:pt>
                <c:pt idx="15710">
                  <c:v>9.4165261241130338E-4</c:v>
                </c:pt>
                <c:pt idx="15711">
                  <c:v>9.400774156692604E-4</c:v>
                </c:pt>
                <c:pt idx="15712">
                  <c:v>9.3997240255305758E-4</c:v>
                </c:pt>
                <c:pt idx="15713">
                  <c:v>9.391322976239902E-4</c:v>
                </c:pt>
                <c:pt idx="15714">
                  <c:v>9.389222713916956E-4</c:v>
                </c:pt>
                <c:pt idx="15715">
                  <c:v>9.3881725827560381E-4</c:v>
                </c:pt>
                <c:pt idx="15716">
                  <c:v>9.386072320433092E-4</c:v>
                </c:pt>
                <c:pt idx="15717">
                  <c:v>9.3829219269492281E-4</c:v>
                </c:pt>
                <c:pt idx="15718">
                  <c:v>9.3818717957872E-4</c:v>
                </c:pt>
                <c:pt idx="15719">
                  <c:v>9.3787214023033361E-4</c:v>
                </c:pt>
                <c:pt idx="15720">
                  <c:v>9.372420615334498E-4</c:v>
                </c:pt>
                <c:pt idx="15721">
                  <c:v>9.3713704841735801E-4</c:v>
                </c:pt>
                <c:pt idx="15722">
                  <c:v>9.3598190413979321E-4</c:v>
                </c:pt>
                <c:pt idx="15723">
                  <c:v>9.3493177297843122E-4</c:v>
                </c:pt>
                <c:pt idx="15724">
                  <c:v>9.3430169428165843E-4</c:v>
                </c:pt>
                <c:pt idx="15725">
                  <c:v>9.3419668116545562E-4</c:v>
                </c:pt>
                <c:pt idx="15726">
                  <c:v>9.3409166804936383E-4</c:v>
                </c:pt>
                <c:pt idx="15727">
                  <c:v>9.3398665493316102E-4</c:v>
                </c:pt>
                <c:pt idx="15728">
                  <c:v>9.3346158935248003E-4</c:v>
                </c:pt>
                <c:pt idx="15729">
                  <c:v>9.3304153688800184E-4</c:v>
                </c:pt>
                <c:pt idx="15730">
                  <c:v>9.3188639261043704E-4</c:v>
                </c:pt>
                <c:pt idx="15731">
                  <c:v>9.3073124833287224E-4</c:v>
                </c:pt>
                <c:pt idx="15732">
                  <c:v>9.3062623521678045E-4</c:v>
                </c:pt>
                <c:pt idx="15733">
                  <c:v>9.3041620898448585E-4</c:v>
                </c:pt>
                <c:pt idx="15734">
                  <c:v>9.3031119586839406E-4</c:v>
                </c:pt>
                <c:pt idx="15735">
                  <c:v>9.2968111717151025E-4</c:v>
                </c:pt>
                <c:pt idx="15736">
                  <c:v>9.2957610405541846E-4</c:v>
                </c:pt>
                <c:pt idx="15737">
                  <c:v>9.2926106470703207E-4</c:v>
                </c:pt>
                <c:pt idx="15738">
                  <c:v>9.2915605159082926E-4</c:v>
                </c:pt>
                <c:pt idx="15739">
                  <c:v>9.2905103847473747E-4</c:v>
                </c:pt>
                <c:pt idx="15740">
                  <c:v>9.2779088108108088E-4</c:v>
                </c:pt>
                <c:pt idx="15741">
                  <c:v>9.2768586796487806E-4</c:v>
                </c:pt>
                <c:pt idx="15742">
                  <c:v>9.2663573680351607E-4</c:v>
                </c:pt>
                <c:pt idx="15743">
                  <c:v>9.2653072368742428E-4</c:v>
                </c:pt>
                <c:pt idx="15744">
                  <c:v>9.2506054006147309E-4</c:v>
                </c:pt>
                <c:pt idx="15745">
                  <c:v>9.247455007130867E-4</c:v>
                </c:pt>
                <c:pt idx="15746">
                  <c:v>9.2464048759688389E-4</c:v>
                </c:pt>
                <c:pt idx="15747">
                  <c:v>9.2422043513229468E-4</c:v>
                </c:pt>
                <c:pt idx="15748">
                  <c:v>9.238003826678165E-4</c:v>
                </c:pt>
                <c:pt idx="15749">
                  <c:v>9.2275025150645451E-4</c:v>
                </c:pt>
                <c:pt idx="15750">
                  <c:v>9.219101465772761E-4</c:v>
                </c:pt>
                <c:pt idx="15751">
                  <c:v>9.2180513346118431E-4</c:v>
                </c:pt>
                <c:pt idx="15752">
                  <c:v>9.2086001541591411E-4</c:v>
                </c:pt>
                <c:pt idx="15753">
                  <c:v>9.2012492360293852E-4</c:v>
                </c:pt>
                <c:pt idx="15754">
                  <c:v>9.1970487113846033E-4</c:v>
                </c:pt>
                <c:pt idx="15755">
                  <c:v>9.1949484490616573E-4</c:v>
                </c:pt>
                <c:pt idx="15756">
                  <c:v>9.1907479244157653E-4</c:v>
                </c:pt>
                <c:pt idx="15757">
                  <c:v>9.1728956946723894E-4</c:v>
                </c:pt>
                <c:pt idx="15758">
                  <c:v>9.1697453011885255E-4</c:v>
                </c:pt>
                <c:pt idx="15759">
                  <c:v>9.1550434649290136E-4</c:v>
                </c:pt>
                <c:pt idx="15760">
                  <c:v>9.1539933337669854E-4</c:v>
                </c:pt>
                <c:pt idx="15761">
                  <c:v>9.1476925467992576E-4</c:v>
                </c:pt>
                <c:pt idx="15762">
                  <c:v>9.1476925467992576E-4</c:v>
                </c:pt>
                <c:pt idx="15763">
                  <c:v>9.1413917598304195E-4</c:v>
                </c:pt>
                <c:pt idx="15764">
                  <c:v>9.1403416286695016E-4</c:v>
                </c:pt>
                <c:pt idx="15765">
                  <c:v>9.1392914975085837E-4</c:v>
                </c:pt>
                <c:pt idx="15766">
                  <c:v>9.1308904482167996E-4</c:v>
                </c:pt>
                <c:pt idx="15767">
                  <c:v>9.1224893989261258E-4</c:v>
                </c:pt>
                <c:pt idx="15768">
                  <c:v>9.1214392677640976E-4</c:v>
                </c:pt>
                <c:pt idx="15769">
                  <c:v>9.1203891366031797E-4</c:v>
                </c:pt>
                <c:pt idx="15770">
                  <c:v>9.1035870380207218E-4</c:v>
                </c:pt>
                <c:pt idx="15771">
                  <c:v>9.1014867756977758E-4</c:v>
                </c:pt>
                <c:pt idx="15772">
                  <c:v>9.0857348082773459E-4</c:v>
                </c:pt>
                <c:pt idx="15773">
                  <c:v>9.082584414793482E-4</c:v>
                </c:pt>
                <c:pt idx="15774">
                  <c:v>9.07838389014759E-4</c:v>
                </c:pt>
                <c:pt idx="15775">
                  <c:v>9.071032972017834E-4</c:v>
                </c:pt>
                <c:pt idx="15776">
                  <c:v>9.0699828408569161E-4</c:v>
                </c:pt>
                <c:pt idx="15777">
                  <c:v>9.0678825785339701E-4</c:v>
                </c:pt>
                <c:pt idx="15778">
                  <c:v>9.065782316211024E-4</c:v>
                </c:pt>
                <c:pt idx="15779">
                  <c:v>9.056331135758322E-4</c:v>
                </c:pt>
                <c:pt idx="15780">
                  <c:v>9.0552810045974041E-4</c:v>
                </c:pt>
                <c:pt idx="15781">
                  <c:v>9.0542308734364862E-4</c:v>
                </c:pt>
                <c:pt idx="15782">
                  <c:v>9.0384789060149462E-4</c:v>
                </c:pt>
                <c:pt idx="15783">
                  <c:v>9.0384789060149462E-4</c:v>
                </c:pt>
                <c:pt idx="15784">
                  <c:v>9.0311279878851902E-4</c:v>
                </c:pt>
                <c:pt idx="15785">
                  <c:v>9.0258773320783803E-4</c:v>
                </c:pt>
                <c:pt idx="15786">
                  <c:v>9.0248272009174624E-4</c:v>
                </c:pt>
                <c:pt idx="15787">
                  <c:v>9.0227269385945164E-4</c:v>
                </c:pt>
                <c:pt idx="15788">
                  <c:v>9.0164261516267885E-4</c:v>
                </c:pt>
                <c:pt idx="15789">
                  <c:v>9.0153760204647604E-4</c:v>
                </c:pt>
                <c:pt idx="15790">
                  <c:v>9.0027744465281945E-4</c:v>
                </c:pt>
                <c:pt idx="15791">
                  <c:v>9.0027744465281945E-4</c:v>
                </c:pt>
                <c:pt idx="15792">
                  <c:v>8.9912230037536567E-4</c:v>
                </c:pt>
                <c:pt idx="15793">
                  <c:v>8.9901728725916286E-4</c:v>
                </c:pt>
                <c:pt idx="15794">
                  <c:v>8.9838720856239007E-4</c:v>
                </c:pt>
                <c:pt idx="15795">
                  <c:v>8.9838720856239007E-4</c:v>
                </c:pt>
                <c:pt idx="15796">
                  <c:v>8.9796715609780087E-4</c:v>
                </c:pt>
                <c:pt idx="15797">
                  <c:v>8.9723206428482527E-4</c:v>
                </c:pt>
                <c:pt idx="15798">
                  <c:v>8.9712705116873348E-4</c:v>
                </c:pt>
                <c:pt idx="15799">
                  <c:v>8.9702203805253067E-4</c:v>
                </c:pt>
                <c:pt idx="15800">
                  <c:v>8.9597190689116868E-4</c:v>
                </c:pt>
                <c:pt idx="15801">
                  <c:v>8.9586689377507689E-4</c:v>
                </c:pt>
                <c:pt idx="15802">
                  <c:v>8.9408167080062828E-4</c:v>
                </c:pt>
                <c:pt idx="15803">
                  <c:v>8.9397665768453649E-4</c:v>
                </c:pt>
                <c:pt idx="15804">
                  <c:v>8.927165002908799E-4</c:v>
                </c:pt>
                <c:pt idx="15805">
                  <c:v>8.927165002908799E-4</c:v>
                </c:pt>
                <c:pt idx="15806">
                  <c:v>8.9261148717478811E-4</c:v>
                </c:pt>
                <c:pt idx="15807">
                  <c:v>8.919814084779043E-4</c:v>
                </c:pt>
                <c:pt idx="15808">
                  <c:v>8.915613560133151E-4</c:v>
                </c:pt>
                <c:pt idx="15809">
                  <c:v>8.9145634289722331E-4</c:v>
                </c:pt>
                <c:pt idx="15810">
                  <c:v>8.9051122485195311E-4</c:v>
                </c:pt>
                <c:pt idx="15811">
                  <c:v>8.9040621173586132E-4</c:v>
                </c:pt>
                <c:pt idx="15812">
                  <c:v>8.9030119861965851E-4</c:v>
                </c:pt>
                <c:pt idx="15813">
                  <c:v>8.9019618550356672E-4</c:v>
                </c:pt>
                <c:pt idx="15814">
                  <c:v>8.8914605434220473E-4</c:v>
                </c:pt>
                <c:pt idx="15815">
                  <c:v>8.8893602810991013E-4</c:v>
                </c:pt>
                <c:pt idx="15816">
                  <c:v>8.8830594941302632E-4</c:v>
                </c:pt>
                <c:pt idx="15817">
                  <c:v>8.8830594941302632E-4</c:v>
                </c:pt>
                <c:pt idx="15818">
                  <c:v>8.8746584448395893E-4</c:v>
                </c:pt>
                <c:pt idx="15819">
                  <c:v>8.8683576578718615E-4</c:v>
                </c:pt>
                <c:pt idx="15820">
                  <c:v>8.8683576578718615E-4</c:v>
                </c:pt>
                <c:pt idx="15821">
                  <c:v>8.8652072643868873E-4</c:v>
                </c:pt>
                <c:pt idx="15822">
                  <c:v>8.8641571332259694E-4</c:v>
                </c:pt>
                <c:pt idx="15823">
                  <c:v>8.8631070020650515E-4</c:v>
                </c:pt>
                <c:pt idx="15824">
                  <c:v>8.8568062150962135E-4</c:v>
                </c:pt>
                <c:pt idx="15825">
                  <c:v>8.8442046411596476E-4</c:v>
                </c:pt>
                <c:pt idx="15826">
                  <c:v>8.8442046411596476E-4</c:v>
                </c:pt>
                <c:pt idx="15827">
                  <c:v>8.8326531983839995E-4</c:v>
                </c:pt>
                <c:pt idx="15828">
                  <c:v>8.8305529360621637E-4</c:v>
                </c:pt>
                <c:pt idx="15829">
                  <c:v>8.8295028049001356E-4</c:v>
                </c:pt>
                <c:pt idx="15830">
                  <c:v>8.8263524114162717E-4</c:v>
                </c:pt>
                <c:pt idx="15831">
                  <c:v>8.8232020179324078E-4</c:v>
                </c:pt>
                <c:pt idx="15832">
                  <c:v>8.8221518867703796E-4</c:v>
                </c:pt>
                <c:pt idx="15833">
                  <c:v>8.8200516244474336E-4</c:v>
                </c:pt>
                <c:pt idx="15834">
                  <c:v>8.8106004439958419E-4</c:v>
                </c:pt>
                <c:pt idx="15835">
                  <c:v>8.8085001816728958E-4</c:v>
                </c:pt>
                <c:pt idx="15836">
                  <c:v>8.8021993947040578E-4</c:v>
                </c:pt>
                <c:pt idx="15837">
                  <c:v>8.8000991323811117E-4</c:v>
                </c:pt>
                <c:pt idx="15838">
                  <c:v>8.7990490012201938E-4</c:v>
                </c:pt>
                <c:pt idx="15839">
                  <c:v>8.792748214252466E-4</c:v>
                </c:pt>
                <c:pt idx="15840">
                  <c:v>8.7874975584445458E-4</c:v>
                </c:pt>
                <c:pt idx="15841">
                  <c:v>8.78539729612271E-4</c:v>
                </c:pt>
                <c:pt idx="15842">
                  <c:v>8.7822469026377359E-4</c:v>
                </c:pt>
                <c:pt idx="15843">
                  <c:v>8.779096509153872E-4</c:v>
                </c:pt>
                <c:pt idx="15844">
                  <c:v>8.7780463779929541E-4</c:v>
                </c:pt>
                <c:pt idx="15845">
                  <c:v>8.7654448040563882E-4</c:v>
                </c:pt>
                <c:pt idx="15846">
                  <c:v>8.76439467289436E-4</c:v>
                </c:pt>
                <c:pt idx="15847">
                  <c:v>8.76439467289436E-4</c:v>
                </c:pt>
                <c:pt idx="15848">
                  <c:v>8.7559936236036862E-4</c:v>
                </c:pt>
                <c:pt idx="15849">
                  <c:v>8.7507429677968762E-4</c:v>
                </c:pt>
                <c:pt idx="15850">
                  <c:v>8.7496928366348481E-4</c:v>
                </c:pt>
                <c:pt idx="15851">
                  <c:v>8.7465424431509842E-4</c:v>
                </c:pt>
                <c:pt idx="15852">
                  <c:v>8.7454923119900663E-4</c:v>
                </c:pt>
                <c:pt idx="15853">
                  <c:v>8.7433920496671202E-4</c:v>
                </c:pt>
                <c:pt idx="15854">
                  <c:v>8.7370912626982822E-4</c:v>
                </c:pt>
                <c:pt idx="15855">
                  <c:v>8.7223894264398805E-4</c:v>
                </c:pt>
                <c:pt idx="15856">
                  <c:v>8.7213392952778523E-4</c:v>
                </c:pt>
                <c:pt idx="15857">
                  <c:v>8.7171387706319603E-4</c:v>
                </c:pt>
                <c:pt idx="15858">
                  <c:v>8.7150385083101245E-4</c:v>
                </c:pt>
                <c:pt idx="15859">
                  <c:v>8.7097878525033146E-4</c:v>
                </c:pt>
                <c:pt idx="15860">
                  <c:v>8.7087377213412864E-4</c:v>
                </c:pt>
                <c:pt idx="15861">
                  <c:v>8.7066374590183404E-4</c:v>
                </c:pt>
                <c:pt idx="15862">
                  <c:v>8.6982364097276665E-4</c:v>
                </c:pt>
                <c:pt idx="15863">
                  <c:v>8.6971862785656384E-4</c:v>
                </c:pt>
                <c:pt idx="15864">
                  <c:v>8.6971862785656384E-4</c:v>
                </c:pt>
                <c:pt idx="15865">
                  <c:v>8.6877350981140467E-4</c:v>
                </c:pt>
                <c:pt idx="15866">
                  <c:v>8.6856348357911006E-4</c:v>
                </c:pt>
                <c:pt idx="15867">
                  <c:v>8.6772337865004268E-4</c:v>
                </c:pt>
                <c:pt idx="15868">
                  <c:v>8.6761836553383986E-4</c:v>
                </c:pt>
                <c:pt idx="15869">
                  <c:v>8.6740833930154526E-4</c:v>
                </c:pt>
                <c:pt idx="15870">
                  <c:v>8.6719831306925066E-4</c:v>
                </c:pt>
                <c:pt idx="15871">
                  <c:v>8.6698828683706708E-4</c:v>
                </c:pt>
                <c:pt idx="15872">
                  <c:v>8.6667324748856966E-4</c:v>
                </c:pt>
                <c:pt idx="15873">
                  <c:v>8.6656823437247787E-4</c:v>
                </c:pt>
                <c:pt idx="15874">
                  <c:v>8.6593815567559407E-4</c:v>
                </c:pt>
                <c:pt idx="15875">
                  <c:v>8.6541309009491307E-4</c:v>
                </c:pt>
                <c:pt idx="15876">
                  <c:v>8.6541309009491307E-4</c:v>
                </c:pt>
                <c:pt idx="15877">
                  <c:v>8.6457298516584569E-4</c:v>
                </c:pt>
                <c:pt idx="15878">
                  <c:v>8.6425794581745929E-4</c:v>
                </c:pt>
                <c:pt idx="15879">
                  <c:v>8.6415293270125648E-4</c:v>
                </c:pt>
                <c:pt idx="15880">
                  <c:v>8.6362786712057549E-4</c:v>
                </c:pt>
                <c:pt idx="15881">
                  <c:v>8.635228540044837E-4</c:v>
                </c:pt>
                <c:pt idx="15882">
                  <c:v>8.6268274907530529E-4</c:v>
                </c:pt>
                <c:pt idx="15883">
                  <c:v>8.620526703785325E-4</c:v>
                </c:pt>
                <c:pt idx="15884">
                  <c:v>8.6173763103014611E-4</c:v>
                </c:pt>
                <c:pt idx="15885">
                  <c:v>8.611075523332623E-4</c:v>
                </c:pt>
                <c:pt idx="15886">
                  <c:v>8.6100253921717051E-4</c:v>
                </c:pt>
                <c:pt idx="15887">
                  <c:v>8.608975261009677E-4</c:v>
                </c:pt>
                <c:pt idx="15888">
                  <c:v>8.6079251298487591E-4</c:v>
                </c:pt>
                <c:pt idx="15889">
                  <c:v>8.6047747363648952E-4</c:v>
                </c:pt>
                <c:pt idx="15890">
                  <c:v>8.6037246052028671E-4</c:v>
                </c:pt>
                <c:pt idx="15891">
                  <c:v>8.5963736870731111E-4</c:v>
                </c:pt>
                <c:pt idx="15892">
                  <c:v>8.5911230312663012E-4</c:v>
                </c:pt>
                <c:pt idx="15893">
                  <c:v>8.5900729001053833E-4</c:v>
                </c:pt>
                <c:pt idx="15894">
                  <c:v>8.5869225066215193E-4</c:v>
                </c:pt>
                <c:pt idx="15895">
                  <c:v>8.5816718508147094E-4</c:v>
                </c:pt>
                <c:pt idx="15896">
                  <c:v>8.5806217196526813E-4</c:v>
                </c:pt>
                <c:pt idx="15897">
                  <c:v>8.5795715884917634E-4</c:v>
                </c:pt>
                <c:pt idx="15898">
                  <c:v>8.5785214573297353E-4</c:v>
                </c:pt>
                <c:pt idx="15899">
                  <c:v>8.5764211950067892E-4</c:v>
                </c:pt>
                <c:pt idx="15900">
                  <c:v>8.5753710638458713E-4</c:v>
                </c:pt>
                <c:pt idx="15901">
                  <c:v>8.5711705391999793E-4</c:v>
                </c:pt>
                <c:pt idx="15902">
                  <c:v>8.5701204080390614E-4</c:v>
                </c:pt>
                <c:pt idx="15903">
                  <c:v>8.5648697522322514E-4</c:v>
                </c:pt>
                <c:pt idx="15904">
                  <c:v>8.5617193587483875E-4</c:v>
                </c:pt>
                <c:pt idx="15905">
                  <c:v>8.5606692275863594E-4</c:v>
                </c:pt>
                <c:pt idx="15906">
                  <c:v>8.5575188341024955E-4</c:v>
                </c:pt>
                <c:pt idx="15907">
                  <c:v>8.5564687029404674E-4</c:v>
                </c:pt>
                <c:pt idx="15908">
                  <c:v>8.5533183094566034E-4</c:v>
                </c:pt>
                <c:pt idx="15909">
                  <c:v>8.5522681782956855E-4</c:v>
                </c:pt>
                <c:pt idx="15910">
                  <c:v>8.5512180471336574E-4</c:v>
                </c:pt>
                <c:pt idx="15911">
                  <c:v>8.5501679159727395E-4</c:v>
                </c:pt>
                <c:pt idx="15912">
                  <c:v>8.5449172601659296E-4</c:v>
                </c:pt>
                <c:pt idx="15913">
                  <c:v>8.5438671290039014E-4</c:v>
                </c:pt>
                <c:pt idx="15914">
                  <c:v>8.5417668666820656E-4</c:v>
                </c:pt>
                <c:pt idx="15915">
                  <c:v>8.5407167355200375E-4</c:v>
                </c:pt>
                <c:pt idx="15916">
                  <c:v>8.5396666043591196E-4</c:v>
                </c:pt>
                <c:pt idx="15917">
                  <c:v>8.5344159485523097E-4</c:v>
                </c:pt>
                <c:pt idx="15918">
                  <c:v>8.5312655550673355E-4</c:v>
                </c:pt>
                <c:pt idx="15919">
                  <c:v>8.5281151615834716E-4</c:v>
                </c:pt>
                <c:pt idx="15920">
                  <c:v>8.5260148992605256E-4</c:v>
                </c:pt>
                <c:pt idx="15921">
                  <c:v>8.5239146369386898E-4</c:v>
                </c:pt>
                <c:pt idx="15922">
                  <c:v>8.5207642434537156E-4</c:v>
                </c:pt>
                <c:pt idx="15923">
                  <c:v>8.5186639811307696E-4</c:v>
                </c:pt>
                <c:pt idx="15924">
                  <c:v>8.5176138499698517E-4</c:v>
                </c:pt>
                <c:pt idx="15925">
                  <c:v>8.5165637188089338E-4</c:v>
                </c:pt>
                <c:pt idx="15926">
                  <c:v>8.5113130630021239E-4</c:v>
                </c:pt>
                <c:pt idx="15927">
                  <c:v>8.5060624071942037E-4</c:v>
                </c:pt>
                <c:pt idx="15928">
                  <c:v>8.5039621448723679E-4</c:v>
                </c:pt>
                <c:pt idx="15929">
                  <c:v>8.5029120137103398E-4</c:v>
                </c:pt>
                <c:pt idx="15930">
                  <c:v>8.5018618825494219E-4</c:v>
                </c:pt>
                <c:pt idx="15931">
                  <c:v>8.4997616202264759E-4</c:v>
                </c:pt>
                <c:pt idx="15932">
                  <c:v>8.4987114890644477E-4</c:v>
                </c:pt>
                <c:pt idx="15933">
                  <c:v>8.4945109644196659E-4</c:v>
                </c:pt>
                <c:pt idx="15934">
                  <c:v>8.4934608332576378E-4</c:v>
                </c:pt>
                <c:pt idx="15935">
                  <c:v>8.4934608332576378E-4</c:v>
                </c:pt>
                <c:pt idx="15936">
                  <c:v>8.4934608332576378E-4</c:v>
                </c:pt>
                <c:pt idx="15937">
                  <c:v>8.4903104397737739E-4</c:v>
                </c:pt>
                <c:pt idx="15938">
                  <c:v>8.489260308612856E-4</c:v>
                </c:pt>
                <c:pt idx="15939">
                  <c:v>8.4871600462899099E-4</c:v>
                </c:pt>
                <c:pt idx="15940">
                  <c:v>8.4861099151278818E-4</c:v>
                </c:pt>
                <c:pt idx="15941">
                  <c:v>8.484009652806046E-4</c:v>
                </c:pt>
                <c:pt idx="15942">
                  <c:v>8.4819093904831E-4</c:v>
                </c:pt>
                <c:pt idx="15943">
                  <c:v>8.479809128160154E-4</c:v>
                </c:pt>
                <c:pt idx="15944">
                  <c:v>8.4735083411913159E-4</c:v>
                </c:pt>
                <c:pt idx="15945">
                  <c:v>8.468257685384506E-4</c:v>
                </c:pt>
                <c:pt idx="15946">
                  <c:v>8.4661574230626702E-4</c:v>
                </c:pt>
                <c:pt idx="15947">
                  <c:v>8.4640571607397241E-4</c:v>
                </c:pt>
                <c:pt idx="15948">
                  <c:v>8.463007029577696E-4</c:v>
                </c:pt>
                <c:pt idx="15949">
                  <c:v>8.4619568984167781E-4</c:v>
                </c:pt>
                <c:pt idx="15950">
                  <c:v>8.4598566360938321E-4</c:v>
                </c:pt>
                <c:pt idx="15951">
                  <c:v>8.4588065049329142E-4</c:v>
                </c:pt>
                <c:pt idx="15952">
                  <c:v>8.4535558491261042E-4</c:v>
                </c:pt>
                <c:pt idx="15953">
                  <c:v>8.4514555868031582E-4</c:v>
                </c:pt>
                <c:pt idx="15954">
                  <c:v>8.4483051933181841E-4</c:v>
                </c:pt>
                <c:pt idx="15955">
                  <c:v>8.4451547998343202E-4</c:v>
                </c:pt>
                <c:pt idx="15956">
                  <c:v>8.4441046686734023E-4</c:v>
                </c:pt>
                <c:pt idx="15957">
                  <c:v>8.4420044063504562E-4</c:v>
                </c:pt>
                <c:pt idx="15958">
                  <c:v>8.4409542751884281E-4</c:v>
                </c:pt>
                <c:pt idx="15959">
                  <c:v>8.4336033570597824E-4</c:v>
                </c:pt>
                <c:pt idx="15960">
                  <c:v>8.4315030947368363E-4</c:v>
                </c:pt>
                <c:pt idx="15961">
                  <c:v>8.4304529635748082E-4</c:v>
                </c:pt>
                <c:pt idx="15962">
                  <c:v>8.4241521766070804E-4</c:v>
                </c:pt>
                <c:pt idx="15963">
                  <c:v>8.4231020454450523E-4</c:v>
                </c:pt>
                <c:pt idx="15964">
                  <c:v>8.4220519142841344E-4</c:v>
                </c:pt>
                <c:pt idx="15965">
                  <c:v>8.4210017831232165E-4</c:v>
                </c:pt>
                <c:pt idx="15966">
                  <c:v>8.4199516519611883E-4</c:v>
                </c:pt>
                <c:pt idx="15967">
                  <c:v>8.4189015208002704E-4</c:v>
                </c:pt>
                <c:pt idx="15968">
                  <c:v>8.4136508649934605E-4</c:v>
                </c:pt>
                <c:pt idx="15969">
                  <c:v>8.4094503403475684E-4</c:v>
                </c:pt>
                <c:pt idx="15970">
                  <c:v>8.4084002091866505E-4</c:v>
                </c:pt>
                <c:pt idx="15971">
                  <c:v>8.4073500780246224E-4</c:v>
                </c:pt>
                <c:pt idx="15972">
                  <c:v>8.4010492910568946E-4</c:v>
                </c:pt>
                <c:pt idx="15973">
                  <c:v>8.3989490287339486E-4</c:v>
                </c:pt>
                <c:pt idx="15974">
                  <c:v>8.3989490287339486E-4</c:v>
                </c:pt>
                <c:pt idx="15975">
                  <c:v>8.3968487664110025E-4</c:v>
                </c:pt>
                <c:pt idx="15976">
                  <c:v>8.3957986352500846E-4</c:v>
                </c:pt>
                <c:pt idx="15977">
                  <c:v>8.3936983729271386E-4</c:v>
                </c:pt>
                <c:pt idx="15978">
                  <c:v>8.3936983729271386E-4</c:v>
                </c:pt>
                <c:pt idx="15979">
                  <c:v>8.3905479794421645E-4</c:v>
                </c:pt>
                <c:pt idx="15980">
                  <c:v>8.3884477171203287E-4</c:v>
                </c:pt>
                <c:pt idx="15981">
                  <c:v>8.3821469301514906E-4</c:v>
                </c:pt>
                <c:pt idx="15982">
                  <c:v>8.3789965366676267E-4</c:v>
                </c:pt>
                <c:pt idx="15983">
                  <c:v>8.3779464055055985E-4</c:v>
                </c:pt>
                <c:pt idx="15984">
                  <c:v>8.3768962743446806E-4</c:v>
                </c:pt>
                <c:pt idx="15985">
                  <c:v>8.3758461431837627E-4</c:v>
                </c:pt>
                <c:pt idx="15986">
                  <c:v>8.3747960120217346E-4</c:v>
                </c:pt>
                <c:pt idx="15987">
                  <c:v>8.3737458808608167E-4</c:v>
                </c:pt>
                <c:pt idx="15988">
                  <c:v>8.3716456185378707E-4</c:v>
                </c:pt>
                <c:pt idx="15989">
                  <c:v>8.3674450938919787E-4</c:v>
                </c:pt>
                <c:pt idx="15990">
                  <c:v>8.3663949627310608E-4</c:v>
                </c:pt>
                <c:pt idx="15991">
                  <c:v>8.3653448315690326E-4</c:v>
                </c:pt>
                <c:pt idx="15992">
                  <c:v>8.3632445692471968E-4</c:v>
                </c:pt>
                <c:pt idx="15993">
                  <c:v>8.3632445692471968E-4</c:v>
                </c:pt>
                <c:pt idx="15994">
                  <c:v>8.3621944380851687E-4</c:v>
                </c:pt>
                <c:pt idx="15995">
                  <c:v>8.3600941757622227E-4</c:v>
                </c:pt>
                <c:pt idx="15996">
                  <c:v>8.3600941757622227E-4</c:v>
                </c:pt>
                <c:pt idx="15997">
                  <c:v>8.3579939134392767E-4</c:v>
                </c:pt>
                <c:pt idx="15998">
                  <c:v>8.3569437822783588E-4</c:v>
                </c:pt>
                <c:pt idx="15999">
                  <c:v>8.3558936511174409E-4</c:v>
                </c:pt>
                <c:pt idx="16000">
                  <c:v>8.3558936511174409E-4</c:v>
                </c:pt>
                <c:pt idx="16001">
                  <c:v>8.3548435199554127E-4</c:v>
                </c:pt>
                <c:pt idx="16002">
                  <c:v>8.3537933887944948E-4</c:v>
                </c:pt>
                <c:pt idx="16003">
                  <c:v>8.3527432576324667E-4</c:v>
                </c:pt>
                <c:pt idx="16004">
                  <c:v>8.343292077180875E-4</c:v>
                </c:pt>
                <c:pt idx="16005">
                  <c:v>8.3422419460188468E-4</c:v>
                </c:pt>
                <c:pt idx="16006">
                  <c:v>8.3411918148579289E-4</c:v>
                </c:pt>
                <c:pt idx="16007">
                  <c:v>8.3390915525349829E-4</c:v>
                </c:pt>
                <c:pt idx="16008">
                  <c:v>8.3390915525349829E-4</c:v>
                </c:pt>
                <c:pt idx="16009">
                  <c:v>8.333840896728173E-4</c:v>
                </c:pt>
                <c:pt idx="16010">
                  <c:v>8.3327907655661448E-4</c:v>
                </c:pt>
                <c:pt idx="16011">
                  <c:v>8.330690503244309E-4</c:v>
                </c:pt>
                <c:pt idx="16012">
                  <c:v>8.3296403720822809E-4</c:v>
                </c:pt>
                <c:pt idx="16013">
                  <c:v>8.326489978598417E-4</c:v>
                </c:pt>
                <c:pt idx="16014">
                  <c:v>8.3254398474374991E-4</c:v>
                </c:pt>
                <c:pt idx="16015">
                  <c:v>8.324389716275471E-4</c:v>
                </c:pt>
                <c:pt idx="16016">
                  <c:v>8.324389716275471E-4</c:v>
                </c:pt>
                <c:pt idx="16017">
                  <c:v>8.3233395851145531E-4</c:v>
                </c:pt>
                <c:pt idx="16018">
                  <c:v>8.3212393227916071E-4</c:v>
                </c:pt>
                <c:pt idx="16019">
                  <c:v>8.3201891916295789E-4</c:v>
                </c:pt>
                <c:pt idx="16020">
                  <c:v>8.3159886669847971E-4</c:v>
                </c:pt>
                <c:pt idx="16021">
                  <c:v>8.3107380111779872E-4</c:v>
                </c:pt>
                <c:pt idx="16022">
                  <c:v>8.309687880015959E-4</c:v>
                </c:pt>
                <c:pt idx="16023">
                  <c:v>8.3054873553711772E-4</c:v>
                </c:pt>
                <c:pt idx="16024">
                  <c:v>8.3044372242091491E-4</c:v>
                </c:pt>
                <c:pt idx="16025">
                  <c:v>8.3033870930482312E-4</c:v>
                </c:pt>
                <c:pt idx="16026">
                  <c:v>8.300236699563257E-4</c:v>
                </c:pt>
                <c:pt idx="16027">
                  <c:v>8.2970863060793931E-4</c:v>
                </c:pt>
                <c:pt idx="16028">
                  <c:v>8.2960361749184752E-4</c:v>
                </c:pt>
                <c:pt idx="16029">
                  <c:v>8.2949860437564471E-4</c:v>
                </c:pt>
                <c:pt idx="16030">
                  <c:v>8.2939359125955292E-4</c:v>
                </c:pt>
                <c:pt idx="16031">
                  <c:v>8.2907855191116653E-4</c:v>
                </c:pt>
                <c:pt idx="16032">
                  <c:v>8.2897353879496372E-4</c:v>
                </c:pt>
                <c:pt idx="16033">
                  <c:v>8.2886852567887193E-4</c:v>
                </c:pt>
                <c:pt idx="16034">
                  <c:v>8.2844847321428272E-4</c:v>
                </c:pt>
                <c:pt idx="16035">
                  <c:v>8.2844847321428272E-4</c:v>
                </c:pt>
                <c:pt idx="16036">
                  <c:v>8.2834346009819093E-4</c:v>
                </c:pt>
                <c:pt idx="16037">
                  <c:v>8.2792340763360173E-4</c:v>
                </c:pt>
                <c:pt idx="16038">
                  <c:v>8.2771338140130712E-4</c:v>
                </c:pt>
                <c:pt idx="16039">
                  <c:v>8.2760836828521533E-4</c:v>
                </c:pt>
                <c:pt idx="16040">
                  <c:v>8.2729332893682894E-4</c:v>
                </c:pt>
                <c:pt idx="16041">
                  <c:v>8.2729332893682894E-4</c:v>
                </c:pt>
                <c:pt idx="16042">
                  <c:v>8.2697828958833153E-4</c:v>
                </c:pt>
                <c:pt idx="16043">
                  <c:v>8.2697828958833153E-4</c:v>
                </c:pt>
                <c:pt idx="16044">
                  <c:v>8.2676826335614795E-4</c:v>
                </c:pt>
                <c:pt idx="16045">
                  <c:v>8.2666325023994514E-4</c:v>
                </c:pt>
                <c:pt idx="16046">
                  <c:v>8.2655823712385335E-4</c:v>
                </c:pt>
                <c:pt idx="16047">
                  <c:v>8.2634821089155874E-4</c:v>
                </c:pt>
                <c:pt idx="16048">
                  <c:v>8.2613818465926414E-4</c:v>
                </c:pt>
                <c:pt idx="16049">
                  <c:v>8.2603317154317235E-4</c:v>
                </c:pt>
                <c:pt idx="16050">
                  <c:v>8.2592815842696954E-4</c:v>
                </c:pt>
                <c:pt idx="16051">
                  <c:v>8.2571813219467494E-4</c:v>
                </c:pt>
                <c:pt idx="16052">
                  <c:v>8.2550810596238033E-4</c:v>
                </c:pt>
                <c:pt idx="16053">
                  <c:v>8.2508805349790215E-4</c:v>
                </c:pt>
                <c:pt idx="16054">
                  <c:v>8.2498304038169934E-4</c:v>
                </c:pt>
                <c:pt idx="16055">
                  <c:v>8.2487802726560755E-4</c:v>
                </c:pt>
                <c:pt idx="16056">
                  <c:v>8.2477301414951576E-4</c:v>
                </c:pt>
                <c:pt idx="16057">
                  <c:v>8.2466800103331295E-4</c:v>
                </c:pt>
                <c:pt idx="16058">
                  <c:v>8.2414293545263195E-4</c:v>
                </c:pt>
                <c:pt idx="16059">
                  <c:v>8.2393290922033735E-4</c:v>
                </c:pt>
                <c:pt idx="16060">
                  <c:v>8.2361786987195096E-4</c:v>
                </c:pt>
                <c:pt idx="16061">
                  <c:v>8.2330283052356457E-4</c:v>
                </c:pt>
                <c:pt idx="16062">
                  <c:v>8.2319781740736175E-4</c:v>
                </c:pt>
                <c:pt idx="16063">
                  <c:v>8.2309280429126996E-4</c:v>
                </c:pt>
                <c:pt idx="16064">
                  <c:v>8.2298779117506715E-4</c:v>
                </c:pt>
                <c:pt idx="16065">
                  <c:v>8.2288277805897536E-4</c:v>
                </c:pt>
                <c:pt idx="16066">
                  <c:v>8.2277776494288357E-4</c:v>
                </c:pt>
                <c:pt idx="16067">
                  <c:v>8.2267275182668076E-4</c:v>
                </c:pt>
                <c:pt idx="16068">
                  <c:v>8.2235771247829437E-4</c:v>
                </c:pt>
                <c:pt idx="16069">
                  <c:v>8.2183264689761337E-4</c:v>
                </c:pt>
                <c:pt idx="16070">
                  <c:v>8.2172763378141056E-4</c:v>
                </c:pt>
                <c:pt idx="16071">
                  <c:v>8.2141259443302417E-4</c:v>
                </c:pt>
                <c:pt idx="16072">
                  <c:v>8.2130758131693238E-4</c:v>
                </c:pt>
                <c:pt idx="16073">
                  <c:v>8.2120256820072957E-4</c:v>
                </c:pt>
                <c:pt idx="16074">
                  <c:v>8.2109755508463778E-4</c:v>
                </c:pt>
                <c:pt idx="16075">
                  <c:v>8.2088752885234317E-4</c:v>
                </c:pt>
                <c:pt idx="16076">
                  <c:v>8.2088752885234317E-4</c:v>
                </c:pt>
                <c:pt idx="16077">
                  <c:v>8.2067750262004857E-4</c:v>
                </c:pt>
                <c:pt idx="16078">
                  <c:v>8.2015243703936758E-4</c:v>
                </c:pt>
                <c:pt idx="16079">
                  <c:v>8.2015243703936758E-4</c:v>
                </c:pt>
                <c:pt idx="16080">
                  <c:v>8.1983739769098118E-4</c:v>
                </c:pt>
                <c:pt idx="16081">
                  <c:v>8.1962737145868658E-4</c:v>
                </c:pt>
                <c:pt idx="16082">
                  <c:v>8.1952235834259479E-4</c:v>
                </c:pt>
                <c:pt idx="16083">
                  <c:v>8.1941734522639198E-4</c:v>
                </c:pt>
                <c:pt idx="16084">
                  <c:v>8.1931233211030019E-4</c:v>
                </c:pt>
                <c:pt idx="16085">
                  <c:v>8.1920731899409738E-4</c:v>
                </c:pt>
                <c:pt idx="16086">
                  <c:v>8.1910230587800559E-4</c:v>
                </c:pt>
                <c:pt idx="16087">
                  <c:v>8.1910230587800559E-4</c:v>
                </c:pt>
                <c:pt idx="16088">
                  <c:v>8.1836721406502999E-4</c:v>
                </c:pt>
                <c:pt idx="16089">
                  <c:v>8.182622009489382E-4</c:v>
                </c:pt>
                <c:pt idx="16090">
                  <c:v>8.1815718783273539E-4</c:v>
                </c:pt>
                <c:pt idx="16091">
                  <c:v>8.1773713536825721E-4</c:v>
                </c:pt>
                <c:pt idx="16092">
                  <c:v>8.1763212225205439E-4</c:v>
                </c:pt>
                <c:pt idx="16093">
                  <c:v>8.1742209601975979E-4</c:v>
                </c:pt>
                <c:pt idx="16094">
                  <c:v>8.1742209601975979E-4</c:v>
                </c:pt>
                <c:pt idx="16095">
                  <c:v>8.1721206978746519E-4</c:v>
                </c:pt>
                <c:pt idx="16096">
                  <c:v>8.171070566713734E-4</c:v>
                </c:pt>
                <c:pt idx="16097">
                  <c:v>8.1679201732298701E-4</c:v>
                </c:pt>
                <c:pt idx="16098">
                  <c:v>8.1679201732298701E-4</c:v>
                </c:pt>
                <c:pt idx="16099">
                  <c:v>8.166870042067842E-4</c:v>
                </c:pt>
                <c:pt idx="16100">
                  <c:v>8.1658199109069241E-4</c:v>
                </c:pt>
                <c:pt idx="16101">
                  <c:v>8.1647697797460062E-4</c:v>
                </c:pt>
                <c:pt idx="16102">
                  <c:v>8.1626695174230601E-4</c:v>
                </c:pt>
                <c:pt idx="16103">
                  <c:v>8.1563687304542221E-4</c:v>
                </c:pt>
                <c:pt idx="16104">
                  <c:v>8.1553185992933042E-4</c:v>
                </c:pt>
                <c:pt idx="16105">
                  <c:v>8.154268468131276E-4</c:v>
                </c:pt>
                <c:pt idx="16106">
                  <c:v>8.1500679434864942E-4</c:v>
                </c:pt>
                <c:pt idx="16107">
                  <c:v>8.1479676811635482E-4</c:v>
                </c:pt>
                <c:pt idx="16108">
                  <c:v>8.1469175500015201E-4</c:v>
                </c:pt>
                <c:pt idx="16109">
                  <c:v>8.1416668941947101E-4</c:v>
                </c:pt>
                <c:pt idx="16110">
                  <c:v>8.1416668941947101E-4</c:v>
                </c:pt>
                <c:pt idx="16111">
                  <c:v>8.1406167630337922E-4</c:v>
                </c:pt>
                <c:pt idx="16112">
                  <c:v>8.1374663695499283E-4</c:v>
                </c:pt>
                <c:pt idx="16113">
                  <c:v>8.1364162383879002E-4</c:v>
                </c:pt>
                <c:pt idx="16114">
                  <c:v>8.1353661072269823E-4</c:v>
                </c:pt>
                <c:pt idx="16115">
                  <c:v>8.1343159760649542E-4</c:v>
                </c:pt>
                <c:pt idx="16116">
                  <c:v>8.1332658449040363E-4</c:v>
                </c:pt>
                <c:pt idx="16117">
                  <c:v>8.1322157137431184E-4</c:v>
                </c:pt>
                <c:pt idx="16118">
                  <c:v>8.1311655825810902E-4</c:v>
                </c:pt>
                <c:pt idx="16119">
                  <c:v>8.1301154514201723E-4</c:v>
                </c:pt>
                <c:pt idx="16120">
                  <c:v>8.1290653202581442E-4</c:v>
                </c:pt>
                <c:pt idx="16121">
                  <c:v>8.1248647956133624E-4</c:v>
                </c:pt>
                <c:pt idx="16122">
                  <c:v>8.1217144021283882E-4</c:v>
                </c:pt>
                <c:pt idx="16123">
                  <c:v>8.1206642709674703E-4</c:v>
                </c:pt>
                <c:pt idx="16124">
                  <c:v>8.1185640086445243E-4</c:v>
                </c:pt>
                <c:pt idx="16125">
                  <c:v>8.1175138774836064E-4</c:v>
                </c:pt>
                <c:pt idx="16126">
                  <c:v>8.1164637463215783E-4</c:v>
                </c:pt>
                <c:pt idx="16127">
                  <c:v>8.1122632216767965E-4</c:v>
                </c:pt>
                <c:pt idx="16128">
                  <c:v>8.1070125658699865E-4</c:v>
                </c:pt>
                <c:pt idx="16129">
                  <c:v>8.1059624347079584E-4</c:v>
                </c:pt>
                <c:pt idx="16130">
                  <c:v>8.1028120412240945E-4</c:v>
                </c:pt>
                <c:pt idx="16131">
                  <c:v>8.1017619100620664E-4</c:v>
                </c:pt>
                <c:pt idx="16132">
                  <c:v>8.0986115165782024E-4</c:v>
                </c:pt>
                <c:pt idx="16133">
                  <c:v>8.0965112542552564E-4</c:v>
                </c:pt>
                <c:pt idx="16134">
                  <c:v>8.0954611230943385E-4</c:v>
                </c:pt>
                <c:pt idx="16135">
                  <c:v>8.0944109919334206E-4</c:v>
                </c:pt>
                <c:pt idx="16136">
                  <c:v>8.0923107296104746E-4</c:v>
                </c:pt>
                <c:pt idx="16137">
                  <c:v>8.0912605984484465E-4</c:v>
                </c:pt>
                <c:pt idx="16138">
                  <c:v>8.0902104672875286E-4</c:v>
                </c:pt>
                <c:pt idx="16139">
                  <c:v>8.0881102049645826E-4</c:v>
                </c:pt>
                <c:pt idx="16140">
                  <c:v>8.0870600738036647E-4</c:v>
                </c:pt>
                <c:pt idx="16141">
                  <c:v>8.0828595491577726E-4</c:v>
                </c:pt>
                <c:pt idx="16142">
                  <c:v>8.0818094179968547E-4</c:v>
                </c:pt>
                <c:pt idx="16143">
                  <c:v>8.0797091556739087E-4</c:v>
                </c:pt>
                <c:pt idx="16144">
                  <c:v>8.0786590245118806E-4</c:v>
                </c:pt>
                <c:pt idx="16145">
                  <c:v>8.0744584998670987E-4</c:v>
                </c:pt>
                <c:pt idx="16146">
                  <c:v>8.0713081063821246E-4</c:v>
                </c:pt>
                <c:pt idx="16147">
                  <c:v>8.0702579752212067E-4</c:v>
                </c:pt>
                <c:pt idx="16148">
                  <c:v>8.0692078440591786E-4</c:v>
                </c:pt>
                <c:pt idx="16149">
                  <c:v>8.0671075817373428E-4</c:v>
                </c:pt>
                <c:pt idx="16150">
                  <c:v>8.0660574505753146E-4</c:v>
                </c:pt>
                <c:pt idx="16151">
                  <c:v>8.0650073194143967E-4</c:v>
                </c:pt>
                <c:pt idx="16152">
                  <c:v>8.0639571882523686E-4</c:v>
                </c:pt>
                <c:pt idx="16153">
                  <c:v>8.0639571882523686E-4</c:v>
                </c:pt>
                <c:pt idx="16154">
                  <c:v>8.0618569259305328E-4</c:v>
                </c:pt>
                <c:pt idx="16155">
                  <c:v>8.0608067947685047E-4</c:v>
                </c:pt>
                <c:pt idx="16156">
                  <c:v>8.0597566636075868E-4</c:v>
                </c:pt>
                <c:pt idx="16157">
                  <c:v>8.0576564012846408E-4</c:v>
                </c:pt>
                <c:pt idx="16158">
                  <c:v>8.0566062701226127E-4</c:v>
                </c:pt>
                <c:pt idx="16159">
                  <c:v>8.0492553519939669E-4</c:v>
                </c:pt>
                <c:pt idx="16160">
                  <c:v>8.0482052208319388E-4</c:v>
                </c:pt>
                <c:pt idx="16161">
                  <c:v>8.0419044338642109E-4</c:v>
                </c:pt>
                <c:pt idx="16162">
                  <c:v>8.0408543027021828E-4</c:v>
                </c:pt>
                <c:pt idx="16163">
                  <c:v>8.0398041715412649E-4</c:v>
                </c:pt>
                <c:pt idx="16164">
                  <c:v>8.0356036468953729E-4</c:v>
                </c:pt>
                <c:pt idx="16165">
                  <c:v>8.034553515734455E-4</c:v>
                </c:pt>
                <c:pt idx="16166">
                  <c:v>8.0314031222494808E-4</c:v>
                </c:pt>
                <c:pt idx="16167">
                  <c:v>8.0303529910885629E-4</c:v>
                </c:pt>
                <c:pt idx="16168">
                  <c:v>8.027202597604699E-4</c:v>
                </c:pt>
                <c:pt idx="16169">
                  <c:v>8.023002072958807E-4</c:v>
                </c:pt>
                <c:pt idx="16170">
                  <c:v>8.0219519417978891E-4</c:v>
                </c:pt>
                <c:pt idx="16171">
                  <c:v>8.015651154829051E-4</c:v>
                </c:pt>
                <c:pt idx="16172">
                  <c:v>8.0146010236681331E-4</c:v>
                </c:pt>
                <c:pt idx="16173">
                  <c:v>8.0125007613451871E-4</c:v>
                </c:pt>
                <c:pt idx="16174">
                  <c:v>8.006199974376349E-4</c:v>
                </c:pt>
                <c:pt idx="16175">
                  <c:v>8.0030495808924851E-4</c:v>
                </c:pt>
                <c:pt idx="16176">
                  <c:v>8.0019994497315672E-4</c:v>
                </c:pt>
                <c:pt idx="16177">
                  <c:v>8.0009493185695391E-4</c:v>
                </c:pt>
                <c:pt idx="16178">
                  <c:v>7.9967487939247572E-4</c:v>
                </c:pt>
                <c:pt idx="16179">
                  <c:v>7.9956986627627291E-4</c:v>
                </c:pt>
                <c:pt idx="16180">
                  <c:v>7.9946485316018112E-4</c:v>
                </c:pt>
                <c:pt idx="16181">
                  <c:v>7.9935984004397831E-4</c:v>
                </c:pt>
                <c:pt idx="16182">
                  <c:v>7.9935984004397831E-4</c:v>
                </c:pt>
                <c:pt idx="16183">
                  <c:v>7.9925482692788652E-4</c:v>
                </c:pt>
                <c:pt idx="16184">
                  <c:v>7.9914981381179473E-4</c:v>
                </c:pt>
                <c:pt idx="16185">
                  <c:v>7.9893978757950013E-4</c:v>
                </c:pt>
                <c:pt idx="16186">
                  <c:v>7.9883477446329731E-4</c:v>
                </c:pt>
                <c:pt idx="16187">
                  <c:v>7.9872976134720552E-4</c:v>
                </c:pt>
                <c:pt idx="16188">
                  <c:v>7.9830970888261632E-4</c:v>
                </c:pt>
                <c:pt idx="16189">
                  <c:v>7.9820469576652453E-4</c:v>
                </c:pt>
                <c:pt idx="16190">
                  <c:v>7.9767963018584354E-4</c:v>
                </c:pt>
                <c:pt idx="16191">
                  <c:v>7.9757461706964072E-4</c:v>
                </c:pt>
                <c:pt idx="16192">
                  <c:v>7.9736459083734612E-4</c:v>
                </c:pt>
                <c:pt idx="16193">
                  <c:v>7.9725957772125433E-4</c:v>
                </c:pt>
                <c:pt idx="16194">
                  <c:v>7.9715456460516254E-4</c:v>
                </c:pt>
                <c:pt idx="16195">
                  <c:v>7.9704955148895973E-4</c:v>
                </c:pt>
                <c:pt idx="16196">
                  <c:v>7.9673451214057334E-4</c:v>
                </c:pt>
                <c:pt idx="16197">
                  <c:v>7.9662949902448155E-4</c:v>
                </c:pt>
                <c:pt idx="16198">
                  <c:v>7.9652448590827873E-4</c:v>
                </c:pt>
                <c:pt idx="16199">
                  <c:v>7.9641947279218694E-4</c:v>
                </c:pt>
                <c:pt idx="16200">
                  <c:v>7.9620944655989234E-4</c:v>
                </c:pt>
                <c:pt idx="16201">
                  <c:v>7.9620944655989234E-4</c:v>
                </c:pt>
                <c:pt idx="16202">
                  <c:v>7.9599942032759774E-4</c:v>
                </c:pt>
                <c:pt idx="16203">
                  <c:v>7.9599942032759774E-4</c:v>
                </c:pt>
                <c:pt idx="16204">
                  <c:v>7.9599942032759774E-4</c:v>
                </c:pt>
                <c:pt idx="16205">
                  <c:v>7.9557936786300854E-4</c:v>
                </c:pt>
                <c:pt idx="16206">
                  <c:v>7.9515931539853035E-4</c:v>
                </c:pt>
                <c:pt idx="16207">
                  <c:v>7.9494928916623575E-4</c:v>
                </c:pt>
                <c:pt idx="16208">
                  <c:v>7.9473926293394115E-4</c:v>
                </c:pt>
                <c:pt idx="16209">
                  <c:v>7.9473926293394115E-4</c:v>
                </c:pt>
                <c:pt idx="16210">
                  <c:v>7.9431921046935194E-4</c:v>
                </c:pt>
                <c:pt idx="16211">
                  <c:v>7.9358411865637635E-4</c:v>
                </c:pt>
                <c:pt idx="16212">
                  <c:v>7.9347910554028456E-4</c:v>
                </c:pt>
                <c:pt idx="16213">
                  <c:v>7.9337409242419277E-4</c:v>
                </c:pt>
                <c:pt idx="16214">
                  <c:v>7.9305905307569535E-4</c:v>
                </c:pt>
                <c:pt idx="16215">
                  <c:v>7.9284902684340075E-4</c:v>
                </c:pt>
                <c:pt idx="16216">
                  <c:v>7.9274401372730896E-4</c:v>
                </c:pt>
                <c:pt idx="16217">
                  <c:v>7.9263900061121717E-4</c:v>
                </c:pt>
                <c:pt idx="16218">
                  <c:v>7.9242897437892257E-4</c:v>
                </c:pt>
                <c:pt idx="16219">
                  <c:v>7.9232396126271976E-4</c:v>
                </c:pt>
                <c:pt idx="16220">
                  <c:v>7.9211393503053618E-4</c:v>
                </c:pt>
                <c:pt idx="16221">
                  <c:v>7.9190390879824157E-4</c:v>
                </c:pt>
                <c:pt idx="16222">
                  <c:v>7.9158886944974416E-4</c:v>
                </c:pt>
                <c:pt idx="16223">
                  <c:v>7.9127383010135777E-4</c:v>
                </c:pt>
                <c:pt idx="16224">
                  <c:v>7.9116881698526598E-4</c:v>
                </c:pt>
                <c:pt idx="16225">
                  <c:v>7.9106380386906316E-4</c:v>
                </c:pt>
                <c:pt idx="16226">
                  <c:v>7.9074876452067677E-4</c:v>
                </c:pt>
                <c:pt idx="16227">
                  <c:v>7.9022369893999578E-4</c:v>
                </c:pt>
                <c:pt idx="16228">
                  <c:v>7.9022369893999578E-4</c:v>
                </c:pt>
                <c:pt idx="16229">
                  <c:v>7.9011868582390399E-4</c:v>
                </c:pt>
                <c:pt idx="16230">
                  <c:v>7.9001367270770118E-4</c:v>
                </c:pt>
                <c:pt idx="16231">
                  <c:v>7.8980364647540657E-4</c:v>
                </c:pt>
                <c:pt idx="16232">
                  <c:v>7.8980364647540657E-4</c:v>
                </c:pt>
                <c:pt idx="16233">
                  <c:v>7.8980364647540657E-4</c:v>
                </c:pt>
                <c:pt idx="16234">
                  <c:v>7.8969863335931478E-4</c:v>
                </c:pt>
                <c:pt idx="16235">
                  <c:v>7.8948860712702018E-4</c:v>
                </c:pt>
                <c:pt idx="16236">
                  <c:v>7.8917356777863379E-4</c:v>
                </c:pt>
                <c:pt idx="16237">
                  <c:v>7.8917356777863379E-4</c:v>
                </c:pt>
                <c:pt idx="16238">
                  <c:v>7.888585284302474E-4</c:v>
                </c:pt>
                <c:pt idx="16239">
                  <c:v>7.888585284302474E-4</c:v>
                </c:pt>
                <c:pt idx="16240">
                  <c:v>7.888585284302474E-4</c:v>
                </c:pt>
                <c:pt idx="16241">
                  <c:v>7.8864850219795279E-4</c:v>
                </c:pt>
                <c:pt idx="16242">
                  <c:v>7.8854348908174998E-4</c:v>
                </c:pt>
                <c:pt idx="16243">
                  <c:v>7.8822844973336359E-4</c:v>
                </c:pt>
                <c:pt idx="16244">
                  <c:v>7.881234366172718E-4</c:v>
                </c:pt>
                <c:pt idx="16245">
                  <c:v>7.877033841526826E-4</c:v>
                </c:pt>
                <c:pt idx="16246">
                  <c:v>7.8749335792038799E-4</c:v>
                </c:pt>
                <c:pt idx="16247">
                  <c:v>7.873883448042962E-4</c:v>
                </c:pt>
                <c:pt idx="16248">
                  <c:v>7.8728333168809339E-4</c:v>
                </c:pt>
                <c:pt idx="16249">
                  <c:v>7.8728333168809339E-4</c:v>
                </c:pt>
                <c:pt idx="16250">
                  <c:v>7.8707330545579879E-4</c:v>
                </c:pt>
                <c:pt idx="16251">
                  <c:v>7.8686327922361521E-4</c:v>
                </c:pt>
                <c:pt idx="16252">
                  <c:v>7.867582661074124E-4</c:v>
                </c:pt>
                <c:pt idx="16253">
                  <c:v>7.8665325299132061E-4</c:v>
                </c:pt>
                <c:pt idx="16254">
                  <c:v>7.86443226759026E-4</c:v>
                </c:pt>
                <c:pt idx="16255">
                  <c:v>7.862332005267314E-4</c:v>
                </c:pt>
                <c:pt idx="16256">
                  <c:v>7.860231742944368E-4</c:v>
                </c:pt>
                <c:pt idx="16257">
                  <c:v>7.8591816117834501E-4</c:v>
                </c:pt>
                <c:pt idx="16258">
                  <c:v>7.8539309559766401E-4</c:v>
                </c:pt>
                <c:pt idx="16259">
                  <c:v>7.852880824814612E-4</c:v>
                </c:pt>
                <c:pt idx="16260">
                  <c:v>7.8518306936536941E-4</c:v>
                </c:pt>
                <c:pt idx="16261">
                  <c:v>7.8497304313307481E-4</c:v>
                </c:pt>
                <c:pt idx="16262">
                  <c:v>7.8486803001698302E-4</c:v>
                </c:pt>
                <c:pt idx="16263">
                  <c:v>7.8476301690078021E-4</c:v>
                </c:pt>
                <c:pt idx="16264">
                  <c:v>7.8455299066848561E-4</c:v>
                </c:pt>
                <c:pt idx="16265">
                  <c:v>7.8444797755239382E-4</c:v>
                </c:pt>
                <c:pt idx="16266">
                  <c:v>7.8444797755239382E-4</c:v>
                </c:pt>
                <c:pt idx="16267">
                  <c:v>7.8434296443630203E-4</c:v>
                </c:pt>
                <c:pt idx="16268">
                  <c:v>7.8423795132009921E-4</c:v>
                </c:pt>
                <c:pt idx="16269">
                  <c:v>7.8402792508780461E-4</c:v>
                </c:pt>
                <c:pt idx="16270">
                  <c:v>7.8381789885562103E-4</c:v>
                </c:pt>
                <c:pt idx="16271">
                  <c:v>7.8371288573941822E-4</c:v>
                </c:pt>
                <c:pt idx="16272">
                  <c:v>7.8360787262332643E-4</c:v>
                </c:pt>
                <c:pt idx="16273">
                  <c:v>7.8350285950712362E-4</c:v>
                </c:pt>
                <c:pt idx="16274">
                  <c:v>7.8318782015873722E-4</c:v>
                </c:pt>
                <c:pt idx="16275">
                  <c:v>7.8308280704264543E-4</c:v>
                </c:pt>
                <c:pt idx="16276">
                  <c:v>7.8297779392644262E-4</c:v>
                </c:pt>
                <c:pt idx="16277">
                  <c:v>7.8297779392644262E-4</c:v>
                </c:pt>
                <c:pt idx="16278">
                  <c:v>7.8287278081035083E-4</c:v>
                </c:pt>
                <c:pt idx="16279">
                  <c:v>7.8266275457805623E-4</c:v>
                </c:pt>
                <c:pt idx="16280">
                  <c:v>7.8255774146185342E-4</c:v>
                </c:pt>
                <c:pt idx="16281">
                  <c:v>7.8245272834576163E-4</c:v>
                </c:pt>
                <c:pt idx="16282">
                  <c:v>7.8245272834576163E-4</c:v>
                </c:pt>
                <c:pt idx="16283">
                  <c:v>7.8213768899737524E-4</c:v>
                </c:pt>
                <c:pt idx="16284">
                  <c:v>7.8192766276508063E-4</c:v>
                </c:pt>
                <c:pt idx="16285">
                  <c:v>7.8161262341669424E-4</c:v>
                </c:pt>
                <c:pt idx="16286">
                  <c:v>7.8140259718439964E-4</c:v>
                </c:pt>
                <c:pt idx="16287">
                  <c:v>7.8108755783601325E-4</c:v>
                </c:pt>
                <c:pt idx="16288">
                  <c:v>7.8066750537142404E-4</c:v>
                </c:pt>
                <c:pt idx="16289">
                  <c:v>7.8056249225533225E-4</c:v>
                </c:pt>
                <c:pt idx="16290">
                  <c:v>7.8045747913912944E-4</c:v>
                </c:pt>
                <c:pt idx="16291">
                  <c:v>7.8003742667454024E-4</c:v>
                </c:pt>
                <c:pt idx="16292">
                  <c:v>7.7982740044235666E-4</c:v>
                </c:pt>
                <c:pt idx="16293">
                  <c:v>7.7951236109385924E-4</c:v>
                </c:pt>
                <c:pt idx="16294">
                  <c:v>7.7940734797776745E-4</c:v>
                </c:pt>
                <c:pt idx="16295">
                  <c:v>7.7888228239708646E-4</c:v>
                </c:pt>
                <c:pt idx="16296">
                  <c:v>7.7867225616479185E-4</c:v>
                </c:pt>
                <c:pt idx="16297">
                  <c:v>7.7856724304870006E-4</c:v>
                </c:pt>
                <c:pt idx="16298">
                  <c:v>7.7835721681640546E-4</c:v>
                </c:pt>
                <c:pt idx="16299">
                  <c:v>7.7814719058411086E-4</c:v>
                </c:pt>
                <c:pt idx="16300">
                  <c:v>7.7804217746801907E-4</c:v>
                </c:pt>
                <c:pt idx="16301">
                  <c:v>7.7772713811952165E-4</c:v>
                </c:pt>
                <c:pt idx="16302">
                  <c:v>7.7762212500342986E-4</c:v>
                </c:pt>
                <c:pt idx="16303">
                  <c:v>7.7751711188722705E-4</c:v>
                </c:pt>
                <c:pt idx="16304">
                  <c:v>7.7741209877113526E-4</c:v>
                </c:pt>
                <c:pt idx="16305">
                  <c:v>7.7730708565504347E-4</c:v>
                </c:pt>
                <c:pt idx="16306">
                  <c:v>7.7678202007436248E-4</c:v>
                </c:pt>
                <c:pt idx="16307">
                  <c:v>7.7657199384206788E-4</c:v>
                </c:pt>
                <c:pt idx="16308">
                  <c:v>7.7646698072586506E-4</c:v>
                </c:pt>
                <c:pt idx="16309">
                  <c:v>7.7636196760977327E-4</c:v>
                </c:pt>
                <c:pt idx="16310">
                  <c:v>7.7625695449357046E-4</c:v>
                </c:pt>
                <c:pt idx="16311">
                  <c:v>7.7615194137747867E-4</c:v>
                </c:pt>
                <c:pt idx="16312">
                  <c:v>7.7604692826138688E-4</c:v>
                </c:pt>
                <c:pt idx="16313">
                  <c:v>7.7573188891288947E-4</c:v>
                </c:pt>
                <c:pt idx="16314">
                  <c:v>7.7573188891288947E-4</c:v>
                </c:pt>
                <c:pt idx="16315">
                  <c:v>7.7541684956450307E-4</c:v>
                </c:pt>
                <c:pt idx="16316">
                  <c:v>7.7531183644841128E-4</c:v>
                </c:pt>
                <c:pt idx="16317">
                  <c:v>7.7499679709991387E-4</c:v>
                </c:pt>
                <c:pt idx="16318">
                  <c:v>7.7489178398382208E-4</c:v>
                </c:pt>
                <c:pt idx="16319">
                  <c:v>7.7468175775152748E-4</c:v>
                </c:pt>
                <c:pt idx="16320">
                  <c:v>7.7457674463543569E-4</c:v>
                </c:pt>
                <c:pt idx="16321">
                  <c:v>7.7436671840314109E-4</c:v>
                </c:pt>
                <c:pt idx="16322">
                  <c:v>7.7394666593855188E-4</c:v>
                </c:pt>
                <c:pt idx="16323">
                  <c:v>7.7363162659016549E-4</c:v>
                </c:pt>
                <c:pt idx="16324">
                  <c:v>7.735266134740737E-4</c:v>
                </c:pt>
                <c:pt idx="16325">
                  <c:v>7.7342160035787089E-4</c:v>
                </c:pt>
                <c:pt idx="16326">
                  <c:v>7.7300154789328168E-4</c:v>
                </c:pt>
                <c:pt idx="16327">
                  <c:v>7.718464036158279E-4</c:v>
                </c:pt>
                <c:pt idx="16328">
                  <c:v>7.7174139049962509E-4</c:v>
                </c:pt>
                <c:pt idx="16329">
                  <c:v>7.714263511512387E-4</c:v>
                </c:pt>
                <c:pt idx="16330">
                  <c:v>7.7111131180285231E-4</c:v>
                </c:pt>
                <c:pt idx="16331">
                  <c:v>7.709012855705577E-4</c:v>
                </c:pt>
                <c:pt idx="16332">
                  <c:v>7.7079627245446591E-4</c:v>
                </c:pt>
                <c:pt idx="16333">
                  <c:v>7.704812331059685E-4</c:v>
                </c:pt>
                <c:pt idx="16334">
                  <c:v>7.697461412929929E-4</c:v>
                </c:pt>
                <c:pt idx="16335">
                  <c:v>7.6911606259622012E-4</c:v>
                </c:pt>
                <c:pt idx="16336">
                  <c:v>7.6901104948012833E-4</c:v>
                </c:pt>
                <c:pt idx="16337">
                  <c:v>7.6880102324783373E-4</c:v>
                </c:pt>
                <c:pt idx="16338">
                  <c:v>7.6859099701553912E-4</c:v>
                </c:pt>
                <c:pt idx="16339">
                  <c:v>7.6827595766715273E-4</c:v>
                </c:pt>
                <c:pt idx="16340">
                  <c:v>7.6827595766715273E-4</c:v>
                </c:pt>
                <c:pt idx="16341">
                  <c:v>7.6817094455094992E-4</c:v>
                </c:pt>
                <c:pt idx="16342">
                  <c:v>7.6754086585417713E-4</c:v>
                </c:pt>
                <c:pt idx="16343">
                  <c:v>7.6722582650567972E-4</c:v>
                </c:pt>
                <c:pt idx="16344">
                  <c:v>7.6701580027349614E-4</c:v>
                </c:pt>
                <c:pt idx="16345">
                  <c:v>7.6691078715729333E-4</c:v>
                </c:pt>
                <c:pt idx="16346">
                  <c:v>7.6586065599593134E-4</c:v>
                </c:pt>
                <c:pt idx="16347">
                  <c:v>7.6575564287983955E-4</c:v>
                </c:pt>
                <c:pt idx="16348">
                  <c:v>7.6523057729915855E-4</c:v>
                </c:pt>
                <c:pt idx="16349">
                  <c:v>7.6512556418295574E-4</c:v>
                </c:pt>
                <c:pt idx="16350">
                  <c:v>7.6460049860227475E-4</c:v>
                </c:pt>
                <c:pt idx="16351">
                  <c:v>7.6428545925388836E-4</c:v>
                </c:pt>
                <c:pt idx="16352">
                  <c:v>7.6386540678929915E-4</c:v>
                </c:pt>
                <c:pt idx="16353">
                  <c:v>7.6376039367320736E-4</c:v>
                </c:pt>
                <c:pt idx="16354">
                  <c:v>7.6323532809252637E-4</c:v>
                </c:pt>
                <c:pt idx="16355">
                  <c:v>7.6313031497632355E-4</c:v>
                </c:pt>
                <c:pt idx="16356">
                  <c:v>7.6197517069886977E-4</c:v>
                </c:pt>
                <c:pt idx="16357">
                  <c:v>7.6187015758266696E-4</c:v>
                </c:pt>
                <c:pt idx="16358">
                  <c:v>7.6103005265359958E-4</c:v>
                </c:pt>
                <c:pt idx="16359">
                  <c:v>7.6092503953739676E-4</c:v>
                </c:pt>
                <c:pt idx="16360">
                  <c:v>7.6071501330521318E-4</c:v>
                </c:pt>
                <c:pt idx="16361">
                  <c:v>7.6039997395671577E-4</c:v>
                </c:pt>
                <c:pt idx="16362">
                  <c:v>7.6018994772442117E-4</c:v>
                </c:pt>
                <c:pt idx="16363">
                  <c:v>7.6008493460832938E-4</c:v>
                </c:pt>
                <c:pt idx="16364">
                  <c:v>7.5997992149223759E-4</c:v>
                </c:pt>
                <c:pt idx="16365">
                  <c:v>7.5955986902764838E-4</c:v>
                </c:pt>
                <c:pt idx="16366">
                  <c:v>7.5945485591155659E-4</c:v>
                </c:pt>
                <c:pt idx="16367">
                  <c:v>7.5934984279535378E-4</c:v>
                </c:pt>
                <c:pt idx="16368">
                  <c:v>7.5861475098237818E-4</c:v>
                </c:pt>
                <c:pt idx="16369">
                  <c:v>7.5714456735642699E-4</c:v>
                </c:pt>
                <c:pt idx="16370">
                  <c:v>7.5693454112413239E-4</c:v>
                </c:pt>
                <c:pt idx="16371">
                  <c:v>7.5640947554345139E-4</c:v>
                </c:pt>
                <c:pt idx="16372">
                  <c:v>7.563044624273596E-4</c:v>
                </c:pt>
                <c:pt idx="16373">
                  <c:v>7.563044624273596E-4</c:v>
                </c:pt>
                <c:pt idx="16374">
                  <c:v>7.5619944931126781E-4</c:v>
                </c:pt>
                <c:pt idx="16375">
                  <c:v>7.56094436195065E-4</c:v>
                </c:pt>
                <c:pt idx="16376">
                  <c:v>7.5577939684667861E-4</c:v>
                </c:pt>
                <c:pt idx="16377">
                  <c:v>7.5546435749829222E-4</c:v>
                </c:pt>
                <c:pt idx="16378">
                  <c:v>7.5525433126599761E-4</c:v>
                </c:pt>
                <c:pt idx="16379">
                  <c:v>7.544142263368192E-4</c:v>
                </c:pt>
                <c:pt idx="16380">
                  <c:v>7.5409918698843281E-4</c:v>
                </c:pt>
                <c:pt idx="16381">
                  <c:v>7.5399417387234102E-4</c:v>
                </c:pt>
                <c:pt idx="16382">
                  <c:v>7.5336409517545722E-4</c:v>
                </c:pt>
                <c:pt idx="16383">
                  <c:v>7.5325908205936543E-4</c:v>
                </c:pt>
                <c:pt idx="16384">
                  <c:v>7.5273401647868443E-4</c:v>
                </c:pt>
                <c:pt idx="16385">
                  <c:v>7.5252399024638983E-4</c:v>
                </c:pt>
                <c:pt idx="16386">
                  <c:v>7.5241897713029804E-4</c:v>
                </c:pt>
                <c:pt idx="16387">
                  <c:v>7.5220895089800344E-4</c:v>
                </c:pt>
                <c:pt idx="16388">
                  <c:v>7.5210393778180062E-4</c:v>
                </c:pt>
                <c:pt idx="16389">
                  <c:v>7.5199892466570883E-4</c:v>
                </c:pt>
                <c:pt idx="16390">
                  <c:v>7.5189391154950602E-4</c:v>
                </c:pt>
                <c:pt idx="16391">
                  <c:v>7.5136884596882503E-4</c:v>
                </c:pt>
                <c:pt idx="16392">
                  <c:v>7.5126383285273324E-4</c:v>
                </c:pt>
                <c:pt idx="16393">
                  <c:v>7.5094879350434685E-4</c:v>
                </c:pt>
                <c:pt idx="16394">
                  <c:v>7.4947860987839565E-4</c:v>
                </c:pt>
                <c:pt idx="16395">
                  <c:v>7.4926858364610105E-4</c:v>
                </c:pt>
                <c:pt idx="16396">
                  <c:v>7.4916357053000926E-4</c:v>
                </c:pt>
                <c:pt idx="16397">
                  <c:v>7.4779840002014986E-4</c:v>
                </c:pt>
                <c:pt idx="16398">
                  <c:v>7.4758837378785525E-4</c:v>
                </c:pt>
                <c:pt idx="16399">
                  <c:v>7.4748336067176346E-4</c:v>
                </c:pt>
                <c:pt idx="16400">
                  <c:v>7.4737834755556065E-4</c:v>
                </c:pt>
                <c:pt idx="16401">
                  <c:v>7.4632821639419866E-4</c:v>
                </c:pt>
                <c:pt idx="16402">
                  <c:v>7.4622320327810687E-4</c:v>
                </c:pt>
                <c:pt idx="16403">
                  <c:v>7.4611819016190406E-4</c:v>
                </c:pt>
                <c:pt idx="16404">
                  <c:v>7.4601317704581227E-4</c:v>
                </c:pt>
                <c:pt idx="16405">
                  <c:v>7.4580315081351767E-4</c:v>
                </c:pt>
                <c:pt idx="16406">
                  <c:v>7.4538309834892846E-4</c:v>
                </c:pt>
                <c:pt idx="16407">
                  <c:v>7.4527808523283667E-4</c:v>
                </c:pt>
                <c:pt idx="16408">
                  <c:v>7.4412294095527187E-4</c:v>
                </c:pt>
                <c:pt idx="16409">
                  <c:v>7.4401792783918008E-4</c:v>
                </c:pt>
                <c:pt idx="16410">
                  <c:v>7.4391291472308829E-4</c:v>
                </c:pt>
                <c:pt idx="16411">
                  <c:v>7.4212769174875071E-4</c:v>
                </c:pt>
                <c:pt idx="16412">
                  <c:v>7.4202267863254789E-4</c:v>
                </c:pt>
                <c:pt idx="16413">
                  <c:v>7.4065750812279951E-4</c:v>
                </c:pt>
                <c:pt idx="16414">
                  <c:v>7.405524950065967E-4</c:v>
                </c:pt>
                <c:pt idx="16415">
                  <c:v>7.403424687743021E-4</c:v>
                </c:pt>
                <c:pt idx="16416">
                  <c:v>7.4023745565821031E-4</c:v>
                </c:pt>
                <c:pt idx="16417">
                  <c:v>7.4013244254211852E-4</c:v>
                </c:pt>
                <c:pt idx="16418">
                  <c:v>7.4002742942591571E-4</c:v>
                </c:pt>
                <c:pt idx="16419">
                  <c:v>7.3950236384523471E-4</c:v>
                </c:pt>
                <c:pt idx="16420">
                  <c:v>7.3750711463860252E-4</c:v>
                </c:pt>
                <c:pt idx="16421">
                  <c:v>7.3740210152251073E-4</c:v>
                </c:pt>
                <c:pt idx="16422">
                  <c:v>7.3540685231587855E-4</c:v>
                </c:pt>
                <c:pt idx="16423">
                  <c:v>7.3540685231587855E-4</c:v>
                </c:pt>
                <c:pt idx="16424">
                  <c:v>7.3488178673519755E-4</c:v>
                </c:pt>
                <c:pt idx="16425">
                  <c:v>7.3467176050290295E-4</c:v>
                </c:pt>
                <c:pt idx="16426">
                  <c:v>7.3467176050290295E-4</c:v>
                </c:pt>
                <c:pt idx="16427">
                  <c:v>7.3456674738670014E-4</c:v>
                </c:pt>
                <c:pt idx="16428">
                  <c:v>7.3425170803831374E-4</c:v>
                </c:pt>
                <c:pt idx="16429">
                  <c:v>7.3414669492222195E-4</c:v>
                </c:pt>
                <c:pt idx="16430">
                  <c:v>7.3393666868992735E-4</c:v>
                </c:pt>
                <c:pt idx="16431">
                  <c:v>7.3383165557383556E-4</c:v>
                </c:pt>
                <c:pt idx="16432">
                  <c:v>7.3341160310924636E-4</c:v>
                </c:pt>
                <c:pt idx="16433">
                  <c:v>7.3215144571558977E-4</c:v>
                </c:pt>
                <c:pt idx="16434">
                  <c:v>7.3194141948329516E-4</c:v>
                </c:pt>
                <c:pt idx="16435">
                  <c:v>7.3047123585734397E-4</c:v>
                </c:pt>
                <c:pt idx="16436">
                  <c:v>7.2889603911530099E-4</c:v>
                </c:pt>
                <c:pt idx="16437">
                  <c:v>7.2826596041841718E-4</c:v>
                </c:pt>
                <c:pt idx="16438">
                  <c:v>7.2795092107003079E-4</c:v>
                </c:pt>
                <c:pt idx="16439">
                  <c:v>7.276358817216444E-4</c:v>
                </c:pt>
                <c:pt idx="16440">
                  <c:v>7.2753086860544158E-4</c:v>
                </c:pt>
                <c:pt idx="16441">
                  <c:v>7.2721582925705519E-4</c:v>
                </c:pt>
                <c:pt idx="16442">
                  <c:v>7.2721582925705519E-4</c:v>
                </c:pt>
                <c:pt idx="16443">
                  <c:v>7.2606068497960141E-4</c:v>
                </c:pt>
                <c:pt idx="16444">
                  <c:v>7.259556718633986E-4</c:v>
                </c:pt>
                <c:pt idx="16445">
                  <c:v>7.2417044888906101E-4</c:v>
                </c:pt>
                <c:pt idx="16446">
                  <c:v>7.2406543577296922E-4</c:v>
                </c:pt>
                <c:pt idx="16447">
                  <c:v>7.2154512098565604E-4</c:v>
                </c:pt>
                <c:pt idx="16448">
                  <c:v>7.2144010786945323E-4</c:v>
                </c:pt>
                <c:pt idx="16449">
                  <c:v>7.2133509475336144E-4</c:v>
                </c:pt>
                <c:pt idx="16450">
                  <c:v>7.2060000294038584E-4</c:v>
                </c:pt>
                <c:pt idx="16451">
                  <c:v>7.2049498982418303E-4</c:v>
                </c:pt>
                <c:pt idx="16452">
                  <c:v>7.1996992424350204E-4</c:v>
                </c:pt>
                <c:pt idx="16453">
                  <c:v>7.1986491112741025E-4</c:v>
                </c:pt>
                <c:pt idx="16454">
                  <c:v>7.1965488489511564E-4</c:v>
                </c:pt>
                <c:pt idx="16455">
                  <c:v>7.1954987177902385E-4</c:v>
                </c:pt>
                <c:pt idx="16456">
                  <c:v>7.1923483243052644E-4</c:v>
                </c:pt>
                <c:pt idx="16457">
                  <c:v>7.1912981931443465E-4</c:v>
                </c:pt>
                <c:pt idx="16458">
                  <c:v>7.1797467503686985E-4</c:v>
                </c:pt>
                <c:pt idx="16459">
                  <c:v>7.1776464880468627E-4</c:v>
                </c:pt>
                <c:pt idx="16460">
                  <c:v>7.1765963568848345E-4</c:v>
                </c:pt>
                <c:pt idx="16461">
                  <c:v>7.1555937336575948E-4</c:v>
                </c:pt>
                <c:pt idx="16462">
                  <c:v>7.1545436024955666E-4</c:v>
                </c:pt>
                <c:pt idx="16463">
                  <c:v>7.1345911104292448E-4</c:v>
                </c:pt>
                <c:pt idx="16464">
                  <c:v>7.1335409792683269E-4</c:v>
                </c:pt>
                <c:pt idx="16465">
                  <c:v>7.1272401922994888E-4</c:v>
                </c:pt>
                <c:pt idx="16466">
                  <c:v>7.125139929977653E-4</c:v>
                </c:pt>
                <c:pt idx="16467">
                  <c:v>7.1240897988156249E-4</c:v>
                </c:pt>
                <c:pt idx="16468">
                  <c:v>7.120939405331761E-4</c:v>
                </c:pt>
                <c:pt idx="16469">
                  <c:v>7.1198892741708431E-4</c:v>
                </c:pt>
                <c:pt idx="16470">
                  <c:v>7.1188391430088149E-4</c:v>
                </c:pt>
                <c:pt idx="16471">
                  <c:v>7.117789011847897E-4</c:v>
                </c:pt>
                <c:pt idx="16472">
                  <c:v>7.1093879625561129E-4</c:v>
                </c:pt>
                <c:pt idx="16473">
                  <c:v>7.108337831395195E-4</c:v>
                </c:pt>
                <c:pt idx="16474">
                  <c:v>7.1051874379113311E-4</c:v>
                </c:pt>
                <c:pt idx="16475">
                  <c:v>7.1051874379113311E-4</c:v>
                </c:pt>
                <c:pt idx="16476">
                  <c:v>7.0883853393288732E-4</c:v>
                </c:pt>
                <c:pt idx="16477">
                  <c:v>7.0873352081679553E-4</c:v>
                </c:pt>
                <c:pt idx="16478">
                  <c:v>7.0663325849396053E-4</c:v>
                </c:pt>
                <c:pt idx="16479">
                  <c:v>7.0642323226166592E-4</c:v>
                </c:pt>
                <c:pt idx="16480">
                  <c:v>7.0558312733259854E-4</c:v>
                </c:pt>
                <c:pt idx="16481">
                  <c:v>7.0547811421650675E-4</c:v>
                </c:pt>
                <c:pt idx="16482">
                  <c:v>7.0526808798421214E-4</c:v>
                </c:pt>
                <c:pt idx="16483">
                  <c:v>7.0516307486800933E-4</c:v>
                </c:pt>
                <c:pt idx="16484">
                  <c:v>7.0474302240353115E-4</c:v>
                </c:pt>
                <c:pt idx="16485">
                  <c:v>7.0442798305503374E-4</c:v>
                </c:pt>
                <c:pt idx="16486">
                  <c:v>7.0442798305503374E-4</c:v>
                </c:pt>
                <c:pt idx="16487">
                  <c:v>7.0432296993894195E-4</c:v>
                </c:pt>
                <c:pt idx="16488">
                  <c:v>7.0390291747435274E-4</c:v>
                </c:pt>
                <c:pt idx="16489">
                  <c:v>7.0253774696460436E-4</c:v>
                </c:pt>
                <c:pt idx="16490">
                  <c:v>7.0232772073230976E-4</c:v>
                </c:pt>
                <c:pt idx="16491">
                  <c:v>7.0232772073230976E-4</c:v>
                </c:pt>
                <c:pt idx="16492">
                  <c:v>6.9980740594499657E-4</c:v>
                </c:pt>
                <c:pt idx="16493">
                  <c:v>6.9970239282890478E-4</c:v>
                </c:pt>
                <c:pt idx="16494">
                  <c:v>6.9938735348040737E-4</c:v>
                </c:pt>
                <c:pt idx="16495">
                  <c:v>6.971820780415916E-4</c:v>
                </c:pt>
                <c:pt idx="16496">
                  <c:v>6.9644698622861601E-4</c:v>
                </c:pt>
                <c:pt idx="16497">
                  <c:v>6.9634197311241319E-4</c:v>
                </c:pt>
                <c:pt idx="16498">
                  <c:v>6.9592192064793501E-4</c:v>
                </c:pt>
                <c:pt idx="16499">
                  <c:v>6.9550186818334581E-4</c:v>
                </c:pt>
                <c:pt idx="16500">
                  <c:v>6.9539685506714299E-4</c:v>
                </c:pt>
                <c:pt idx="16501">
                  <c:v>6.952918419510512E-4</c:v>
                </c:pt>
                <c:pt idx="16502">
                  <c:v>6.9277152716373802E-4</c:v>
                </c:pt>
                <c:pt idx="16503">
                  <c:v>6.8962113367965205E-4</c:v>
                </c:pt>
                <c:pt idx="16504">
                  <c:v>6.8951612056344924E-4</c:v>
                </c:pt>
                <c:pt idx="16505">
                  <c:v>6.8941110744735745E-4</c:v>
                </c:pt>
                <c:pt idx="16506">
                  <c:v>6.8930609433115464E-4</c:v>
                </c:pt>
                <c:pt idx="16507">
                  <c:v>6.8783591070520345E-4</c:v>
                </c:pt>
                <c:pt idx="16508">
                  <c:v>6.8773089758911166E-4</c:v>
                </c:pt>
                <c:pt idx="16509">
                  <c:v>6.8762588447301987E-4</c:v>
                </c:pt>
                <c:pt idx="16510">
                  <c:v>6.8710081889222785E-4</c:v>
                </c:pt>
                <c:pt idx="16511">
                  <c:v>6.8657575331154685E-4</c:v>
                </c:pt>
                <c:pt idx="16512">
                  <c:v>6.8647074019545506E-4</c:v>
                </c:pt>
                <c:pt idx="16513">
                  <c:v>6.8626071396316046E-4</c:v>
                </c:pt>
                <c:pt idx="16514">
                  <c:v>6.8605068773086586E-4</c:v>
                </c:pt>
                <c:pt idx="16515">
                  <c:v>6.8531559591789026E-4</c:v>
                </c:pt>
                <c:pt idx="16516">
                  <c:v>6.8510556968570668E-4</c:v>
                </c:pt>
                <c:pt idx="16517">
                  <c:v>6.8500055656950387E-4</c:v>
                </c:pt>
                <c:pt idx="16518">
                  <c:v>6.8489554345341208E-4</c:v>
                </c:pt>
                <c:pt idx="16519">
                  <c:v>6.8342535982746089E-4</c:v>
                </c:pt>
                <c:pt idx="16520">
                  <c:v>6.8332034671125808E-4</c:v>
                </c:pt>
                <c:pt idx="16521">
                  <c:v>6.8111507127244231E-4</c:v>
                </c:pt>
                <c:pt idx="16522">
                  <c:v>6.8111507127244231E-4</c:v>
                </c:pt>
                <c:pt idx="16523">
                  <c:v>6.797499007625829E-4</c:v>
                </c:pt>
                <c:pt idx="16524">
                  <c:v>6.797499007625829E-4</c:v>
                </c:pt>
                <c:pt idx="16525">
                  <c:v>6.7901480894960731E-4</c:v>
                </c:pt>
                <c:pt idx="16526">
                  <c:v>6.788047827173127E-4</c:v>
                </c:pt>
                <c:pt idx="16527">
                  <c:v>6.7754462532365611E-4</c:v>
                </c:pt>
                <c:pt idx="16528">
                  <c:v>6.7659950727849694E-4</c:v>
                </c:pt>
                <c:pt idx="16529">
                  <c:v>6.7355412691050276E-4</c:v>
                </c:pt>
                <c:pt idx="16530">
                  <c:v>6.7155887770387057E-4</c:v>
                </c:pt>
                <c:pt idx="16531">
                  <c:v>6.7029872031021398E-4</c:v>
                </c:pt>
                <c:pt idx="16532">
                  <c:v>6.7019370719401117E-4</c:v>
                </c:pt>
                <c:pt idx="16533">
                  <c:v>6.7008869407791938E-4</c:v>
                </c:pt>
                <c:pt idx="16534">
                  <c:v>6.6903856291655739E-4</c:v>
                </c:pt>
                <c:pt idx="16535">
                  <c:v>6.6882853668426279E-4</c:v>
                </c:pt>
                <c:pt idx="16536">
                  <c:v>6.6872352356805997E-4</c:v>
                </c:pt>
                <c:pt idx="16537">
                  <c:v>6.6861851045196818E-4</c:v>
                </c:pt>
                <c:pt idx="16538">
                  <c:v>6.6819845798737898E-4</c:v>
                </c:pt>
                <c:pt idx="16539">
                  <c:v>6.6809344487128719E-4</c:v>
                </c:pt>
                <c:pt idx="16540">
                  <c:v>6.6809344487128719E-4</c:v>
                </c:pt>
                <c:pt idx="16541">
                  <c:v>6.668332874776306E-4</c:v>
                </c:pt>
                <c:pt idx="16542">
                  <c:v>6.6672827436142779E-4</c:v>
                </c:pt>
                <c:pt idx="16543">
                  <c:v>6.66623261245336E-4</c:v>
                </c:pt>
                <c:pt idx="16544">
                  <c:v>6.642079595741146E-4</c:v>
                </c:pt>
                <c:pt idx="16545">
                  <c:v>6.6399793334182E-4</c:v>
                </c:pt>
                <c:pt idx="16546">
                  <c:v>6.6389292022572821E-4</c:v>
                </c:pt>
                <c:pt idx="16547">
                  <c:v>6.6147761855450682E-4</c:v>
                </c:pt>
                <c:pt idx="16548">
                  <c:v>6.6137260543841503E-4</c:v>
                </c:pt>
                <c:pt idx="16549">
                  <c:v>6.6126759232232324E-4</c:v>
                </c:pt>
                <c:pt idx="16550">
                  <c:v>6.6126759232232324E-4</c:v>
                </c:pt>
                <c:pt idx="16551">
                  <c:v>6.6063751362543943E-4</c:v>
                </c:pt>
                <c:pt idx="16552">
                  <c:v>6.6042748739314483E-4</c:v>
                </c:pt>
                <c:pt idx="16553">
                  <c:v>6.6032247427705304E-4</c:v>
                </c:pt>
                <c:pt idx="16554">
                  <c:v>6.6021746116085023E-4</c:v>
                </c:pt>
                <c:pt idx="16555">
                  <c:v>6.5895730376719364E-4</c:v>
                </c:pt>
                <c:pt idx="16556">
                  <c:v>6.5885229065110185E-4</c:v>
                </c:pt>
                <c:pt idx="16557">
                  <c:v>6.5874727753501006E-4</c:v>
                </c:pt>
                <c:pt idx="16558">
                  <c:v>6.5790717260583165E-4</c:v>
                </c:pt>
                <c:pt idx="16559">
                  <c:v>6.5780215948973986E-4</c:v>
                </c:pt>
                <c:pt idx="16560">
                  <c:v>6.5748712014135346E-4</c:v>
                </c:pt>
                <c:pt idx="16561">
                  <c:v>6.5475677912174568E-4</c:v>
                </c:pt>
                <c:pt idx="16562">
                  <c:v>6.5465176600554287E-4</c:v>
                </c:pt>
                <c:pt idx="16563">
                  <c:v>6.5465176600554287E-4</c:v>
                </c:pt>
                <c:pt idx="16564">
                  <c:v>6.510813200568677E-4</c:v>
                </c:pt>
                <c:pt idx="16565">
                  <c:v>6.5097630694077591E-4</c:v>
                </c:pt>
                <c:pt idx="16566">
                  <c:v>6.5087129382457309E-4</c:v>
                </c:pt>
                <c:pt idx="16567">
                  <c:v>6.507662807084813E-4</c:v>
                </c:pt>
                <c:pt idx="16568">
                  <c:v>6.494011101986219E-4</c:v>
                </c:pt>
                <c:pt idx="16569">
                  <c:v>6.4929609708253011E-4</c:v>
                </c:pt>
                <c:pt idx="16570">
                  <c:v>6.4919108396643832E-4</c:v>
                </c:pt>
                <c:pt idx="16571">
                  <c:v>6.4845599215346272E-4</c:v>
                </c:pt>
                <c:pt idx="16572">
                  <c:v>6.4835097903725991E-4</c:v>
                </c:pt>
                <c:pt idx="16573">
                  <c:v>6.4803593968887352E-4</c:v>
                </c:pt>
                <c:pt idx="16574">
                  <c:v>6.4793092657278173E-4</c:v>
                </c:pt>
                <c:pt idx="16575">
                  <c:v>6.4782591345657892E-4</c:v>
                </c:pt>
                <c:pt idx="16576">
                  <c:v>6.4635572983062772E-4</c:v>
                </c:pt>
                <c:pt idx="16577">
                  <c:v>6.4614570359833312E-4</c:v>
                </c:pt>
                <c:pt idx="16578">
                  <c:v>6.4394042815951735E-4</c:v>
                </c:pt>
                <c:pt idx="16579">
                  <c:v>6.4383541504331454E-4</c:v>
                </c:pt>
                <c:pt idx="16580">
                  <c:v>6.4194517895288516E-4</c:v>
                </c:pt>
                <c:pt idx="16581">
                  <c:v>6.4173515272059056E-4</c:v>
                </c:pt>
                <c:pt idx="16582">
                  <c:v>6.4163013960438775E-4</c:v>
                </c:pt>
                <c:pt idx="16583">
                  <c:v>6.3994992974625298E-4</c:v>
                </c:pt>
                <c:pt idx="16584">
                  <c:v>6.3984491663005016E-4</c:v>
                </c:pt>
                <c:pt idx="16585">
                  <c:v>6.3963489039775556E-4</c:v>
                </c:pt>
                <c:pt idx="16586">
                  <c:v>6.3889979858489099E-4</c:v>
                </c:pt>
                <c:pt idx="16587">
                  <c:v>6.3847974612030178E-4</c:v>
                </c:pt>
                <c:pt idx="16588">
                  <c:v>6.3847974612030178E-4</c:v>
                </c:pt>
                <c:pt idx="16589">
                  <c:v>6.3805969365571258E-4</c:v>
                </c:pt>
                <c:pt idx="16590">
                  <c:v>6.3753462807503158E-4</c:v>
                </c:pt>
                <c:pt idx="16591">
                  <c:v>6.3753462807503158E-4</c:v>
                </c:pt>
                <c:pt idx="16592">
                  <c:v>6.3742961495893979E-4</c:v>
                </c:pt>
                <c:pt idx="16593">
                  <c:v>6.342792214747428E-4</c:v>
                </c:pt>
                <c:pt idx="16594">
                  <c:v>6.3417420835865101E-4</c:v>
                </c:pt>
                <c:pt idx="16595">
                  <c:v>6.3396418212635641E-4</c:v>
                </c:pt>
                <c:pt idx="16596">
                  <c:v>6.3039373617768124E-4</c:v>
                </c:pt>
                <c:pt idx="16597">
                  <c:v>6.3028872306147843E-4</c:v>
                </c:pt>
                <c:pt idx="16598">
                  <c:v>6.3018370994538664E-4</c:v>
                </c:pt>
                <c:pt idx="16599">
                  <c:v>6.2818846073875445E-4</c:v>
                </c:pt>
                <c:pt idx="16600">
                  <c:v>6.2808344762266266E-4</c:v>
                </c:pt>
                <c:pt idx="16601">
                  <c:v>6.2797843450645985E-4</c:v>
                </c:pt>
                <c:pt idx="16602">
                  <c:v>6.2787342139036806E-4</c:v>
                </c:pt>
                <c:pt idx="16603">
                  <c:v>6.2671827711280326E-4</c:v>
                </c:pt>
                <c:pt idx="16604">
                  <c:v>6.2640323776441686E-4</c:v>
                </c:pt>
                <c:pt idx="16605">
                  <c:v>6.2619321153212226E-4</c:v>
                </c:pt>
                <c:pt idx="16606">
                  <c:v>6.2566814595144127E-4</c:v>
                </c:pt>
                <c:pt idx="16607">
                  <c:v>6.2472302790617107E-4</c:v>
                </c:pt>
                <c:pt idx="16608">
                  <c:v>6.2461801479007928E-4</c:v>
                </c:pt>
                <c:pt idx="16609">
                  <c:v>6.2451300167387647E-4</c:v>
                </c:pt>
                <c:pt idx="16610">
                  <c:v>6.2440798855778468E-4</c:v>
                </c:pt>
                <c:pt idx="16611">
                  <c:v>6.2293780493183348E-4</c:v>
                </c:pt>
                <c:pt idx="16612">
                  <c:v>6.2251775246724428E-4</c:v>
                </c:pt>
                <c:pt idx="16613">
                  <c:v>6.2220271311885789E-4</c:v>
                </c:pt>
                <c:pt idx="16614">
                  <c:v>6.192623458669555E-4</c:v>
                </c:pt>
                <c:pt idx="16615">
                  <c:v>6.1915733275086371E-4</c:v>
                </c:pt>
                <c:pt idx="16616">
                  <c:v>6.1905231963477192E-4</c:v>
                </c:pt>
                <c:pt idx="16617">
                  <c:v>6.1726709666032331E-4</c:v>
                </c:pt>
                <c:pt idx="16618">
                  <c:v>6.1716208354423152E-4</c:v>
                </c:pt>
                <c:pt idx="16619">
                  <c:v>6.1590192615057493E-4</c:v>
                </c:pt>
                <c:pt idx="16620">
                  <c:v>6.1569189991828033E-4</c:v>
                </c:pt>
                <c:pt idx="16621">
                  <c:v>6.1558688680218854E-4</c:v>
                </c:pt>
                <c:pt idx="16622">
                  <c:v>6.1537686056989394E-4</c:v>
                </c:pt>
                <c:pt idx="16623">
                  <c:v>6.1516683433759933E-4</c:v>
                </c:pt>
                <c:pt idx="16624">
                  <c:v>6.1506182122150754E-4</c:v>
                </c:pt>
                <c:pt idx="16625">
                  <c:v>6.1474678187301013E-4</c:v>
                </c:pt>
                <c:pt idx="16626">
                  <c:v>6.1464176875691834E-4</c:v>
                </c:pt>
                <c:pt idx="16627">
                  <c:v>6.1453675564082655E-4</c:v>
                </c:pt>
                <c:pt idx="16628">
                  <c:v>6.1338161136326175E-4</c:v>
                </c:pt>
                <c:pt idx="16629">
                  <c:v>6.1254150643419436E-4</c:v>
                </c:pt>
                <c:pt idx="16630">
                  <c:v>6.1243649331799155E-4</c:v>
                </c:pt>
                <c:pt idx="16631">
                  <c:v>6.1222646708569695E-4</c:v>
                </c:pt>
                <c:pt idx="16632">
                  <c:v>6.0981116541458658E-4</c:v>
                </c:pt>
                <c:pt idx="16633">
                  <c:v>6.0928609983390558E-4</c:v>
                </c:pt>
                <c:pt idx="16634">
                  <c:v>6.0918108671770277E-4</c:v>
                </c:pt>
                <c:pt idx="16635">
                  <c:v>6.056106407690276E-4</c:v>
                </c:pt>
                <c:pt idx="16636">
                  <c:v>6.0540061453673299E-4</c:v>
                </c:pt>
                <c:pt idx="16637">
                  <c:v>6.039304309107818E-4</c:v>
                </c:pt>
                <c:pt idx="16638">
                  <c:v>6.0309032598171441E-4</c:v>
                </c:pt>
                <c:pt idx="16639">
                  <c:v>6.0298531286562262E-4</c:v>
                </c:pt>
                <c:pt idx="16640">
                  <c:v>6.0288029974941981E-4</c:v>
                </c:pt>
                <c:pt idx="16641">
                  <c:v>6.0267027351712521E-4</c:v>
                </c:pt>
                <c:pt idx="16642">
                  <c:v>6.0183016858805782E-4</c:v>
                </c:pt>
                <c:pt idx="16643">
                  <c:v>6.0183016858805782E-4</c:v>
                </c:pt>
                <c:pt idx="16644">
                  <c:v>6.0172515547196603E-4</c:v>
                </c:pt>
                <c:pt idx="16645">
                  <c:v>6.0162014235576322E-4</c:v>
                </c:pt>
                <c:pt idx="16646">
                  <c:v>6.0162014235576322E-4</c:v>
                </c:pt>
                <c:pt idx="16647">
                  <c:v>6.0078003742669583E-4</c:v>
                </c:pt>
                <c:pt idx="16648">
                  <c:v>6.0046499807830944E-4</c:v>
                </c:pt>
                <c:pt idx="16649">
                  <c:v>6.0035998496210663E-4</c:v>
                </c:pt>
                <c:pt idx="16650">
                  <c:v>5.9731460459411245E-4</c:v>
                </c:pt>
                <c:pt idx="16651">
                  <c:v>5.9720959147802066E-4</c:v>
                </c:pt>
                <c:pt idx="16652">
                  <c:v>5.9678953901343146E-4</c:v>
                </c:pt>
                <c:pt idx="16653">
                  <c:v>5.9426922422611828E-4</c:v>
                </c:pt>
                <c:pt idx="16654">
                  <c:v>5.9416421110991546E-4</c:v>
                </c:pt>
                <c:pt idx="16655">
                  <c:v>5.9227397501948609E-4</c:v>
                </c:pt>
                <c:pt idx="16656">
                  <c:v>5.919589356710997E-4</c:v>
                </c:pt>
                <c:pt idx="16657">
                  <c:v>5.9059376516124029E-4</c:v>
                </c:pt>
                <c:pt idx="16658">
                  <c:v>5.9059376516124029E-4</c:v>
                </c:pt>
                <c:pt idx="16659">
                  <c:v>5.904887520451485E-4</c:v>
                </c:pt>
                <c:pt idx="16660">
                  <c:v>5.9038373892894569E-4</c:v>
                </c:pt>
                <c:pt idx="16661">
                  <c:v>5.8985867334826469E-4</c:v>
                </c:pt>
                <c:pt idx="16662">
                  <c:v>5.891235815352891E-4</c:v>
                </c:pt>
                <c:pt idx="16663">
                  <c:v>5.8891355530310552E-4</c:v>
                </c:pt>
                <c:pt idx="16664">
                  <c:v>5.8628822739958952E-4</c:v>
                </c:pt>
                <c:pt idx="16665">
                  <c:v>5.8607820116729492E-4</c:v>
                </c:pt>
                <c:pt idx="16666">
                  <c:v>5.8597318805120313E-4</c:v>
                </c:pt>
                <c:pt idx="16667">
                  <c:v>5.8597318805120313E-4</c:v>
                </c:pt>
                <c:pt idx="16668">
                  <c:v>5.8292780768320895E-4</c:v>
                </c:pt>
                <c:pt idx="16669">
                  <c:v>5.8282279456700614E-4</c:v>
                </c:pt>
                <c:pt idx="16670">
                  <c:v>5.8261276833471154E-4</c:v>
                </c:pt>
                <c:pt idx="16671">
                  <c:v>5.8040749289589577E-4</c:v>
                </c:pt>
                <c:pt idx="16672">
                  <c:v>5.8030247977969296E-4</c:v>
                </c:pt>
                <c:pt idx="16673">
                  <c:v>5.7967240108292017E-4</c:v>
                </c:pt>
                <c:pt idx="16674">
                  <c:v>5.7925234861833097E-4</c:v>
                </c:pt>
                <c:pt idx="16675">
                  <c:v>5.7925234861833097E-4</c:v>
                </c:pt>
                <c:pt idx="16676">
                  <c:v>5.7914733550223918E-4</c:v>
                </c:pt>
                <c:pt idx="16677">
                  <c:v>5.7862226992155819E-4</c:v>
                </c:pt>
                <c:pt idx="16678">
                  <c:v>5.7851725680535537E-4</c:v>
                </c:pt>
                <c:pt idx="16679">
                  <c:v>5.7830723057306077E-4</c:v>
                </c:pt>
                <c:pt idx="16680">
                  <c:v>5.7757213876008517E-4</c:v>
                </c:pt>
                <c:pt idx="16681">
                  <c:v>5.7736211252790159E-4</c:v>
                </c:pt>
                <c:pt idx="16682">
                  <c:v>5.7725709941169878E-4</c:v>
                </c:pt>
                <c:pt idx="16683">
                  <c:v>5.7368665346302361E-4</c:v>
                </c:pt>
                <c:pt idx="16684">
                  <c:v>5.7326660099843441E-4</c:v>
                </c:pt>
                <c:pt idx="16685">
                  <c:v>5.7316158788234262E-4</c:v>
                </c:pt>
                <c:pt idx="16686">
                  <c:v>5.6917108946907824E-4</c:v>
                </c:pt>
                <c:pt idx="16687">
                  <c:v>5.6906607635298645E-4</c:v>
                </c:pt>
                <c:pt idx="16688">
                  <c:v>5.6770090584312705E-4</c:v>
                </c:pt>
                <c:pt idx="16689">
                  <c:v>5.6759589272703526E-4</c:v>
                </c:pt>
                <c:pt idx="16690">
                  <c:v>5.6759589272703526E-4</c:v>
                </c:pt>
                <c:pt idx="16691">
                  <c:v>5.6749087961083244E-4</c:v>
                </c:pt>
                <c:pt idx="16692">
                  <c:v>5.6612570910108406E-4</c:v>
                </c:pt>
                <c:pt idx="16693">
                  <c:v>5.6602069598488125E-4</c:v>
                </c:pt>
                <c:pt idx="16694">
                  <c:v>5.6539061728810847E-4</c:v>
                </c:pt>
                <c:pt idx="16695">
                  <c:v>5.6507557793972207E-4</c:v>
                </c:pt>
                <c:pt idx="16696">
                  <c:v>5.6182017133943329E-4</c:v>
                </c:pt>
                <c:pt idx="16697">
                  <c:v>5.6150513199093588E-4</c:v>
                </c:pt>
                <c:pt idx="16698">
                  <c:v>5.6140011887484409E-4</c:v>
                </c:pt>
                <c:pt idx="16699">
                  <c:v>5.5877479097143912E-4</c:v>
                </c:pt>
                <c:pt idx="16700">
                  <c:v>5.586697778552363E-4</c:v>
                </c:pt>
                <c:pt idx="16701">
                  <c:v>5.5856476473914451E-4</c:v>
                </c:pt>
                <c:pt idx="16702">
                  <c:v>5.5656951553251233E-4</c:v>
                </c:pt>
                <c:pt idx="16703">
                  <c:v>5.5646450241630951E-4</c:v>
                </c:pt>
                <c:pt idx="16704">
                  <c:v>5.5646450241630951E-4</c:v>
                </c:pt>
                <c:pt idx="16705">
                  <c:v>5.5520434502265292E-4</c:v>
                </c:pt>
                <c:pt idx="16706">
                  <c:v>5.5509933190656113E-4</c:v>
                </c:pt>
                <c:pt idx="16707">
                  <c:v>5.5499431879046934E-4</c:v>
                </c:pt>
                <c:pt idx="16708">
                  <c:v>5.5499431879046934E-4</c:v>
                </c:pt>
                <c:pt idx="16709">
                  <c:v>5.5478429255817474E-4</c:v>
                </c:pt>
                <c:pt idx="16710">
                  <c:v>5.5394418762899633E-4</c:v>
                </c:pt>
                <c:pt idx="16711">
                  <c:v>5.5373416139681275E-4</c:v>
                </c:pt>
                <c:pt idx="16712">
                  <c:v>5.5278904335154255E-4</c:v>
                </c:pt>
                <c:pt idx="16713">
                  <c:v>5.5236899088695335E-4</c:v>
                </c:pt>
                <c:pt idx="16714">
                  <c:v>5.5226397777086156E-4</c:v>
                </c:pt>
                <c:pt idx="16715">
                  <c:v>5.4932361051895917E-4</c:v>
                </c:pt>
                <c:pt idx="16716">
                  <c:v>5.4911358428666457E-4</c:v>
                </c:pt>
                <c:pt idx="16717">
                  <c:v>5.4743337442841877E-4</c:v>
                </c:pt>
                <c:pt idx="16718">
                  <c:v>5.4722334819623519E-4</c:v>
                </c:pt>
                <c:pt idx="16719">
                  <c:v>5.4606820391867039E-4</c:v>
                </c:pt>
                <c:pt idx="16720">
                  <c:v>5.4585817768637579E-4</c:v>
                </c:pt>
                <c:pt idx="16721">
                  <c:v>5.4564815145408119E-4</c:v>
                </c:pt>
                <c:pt idx="16722">
                  <c:v>5.455431383379894E-4</c:v>
                </c:pt>
                <c:pt idx="16723">
                  <c:v>5.448080465250138E-4</c:v>
                </c:pt>
                <c:pt idx="16724">
                  <c:v>5.4470303340892201E-4</c:v>
                </c:pt>
                <c:pt idx="16725">
                  <c:v>5.443879940604246E-4</c:v>
                </c:pt>
                <c:pt idx="16726">
                  <c:v>5.443879940604246E-4</c:v>
                </c:pt>
                <c:pt idx="16727">
                  <c:v>5.4428298094433281E-4</c:v>
                </c:pt>
                <c:pt idx="16728">
                  <c:v>5.4323284978297082E-4</c:v>
                </c:pt>
                <c:pt idx="16729">
                  <c:v>5.429178104344734E-4</c:v>
                </c:pt>
                <c:pt idx="16730">
                  <c:v>5.4281279731838161E-4</c:v>
                </c:pt>
                <c:pt idx="16731">
                  <c:v>5.4071253499565763E-4</c:v>
                </c:pt>
                <c:pt idx="16732">
                  <c:v>5.4050250876336303E-4</c:v>
                </c:pt>
                <c:pt idx="16733">
                  <c:v>5.4029248253106843E-4</c:v>
                </c:pt>
                <c:pt idx="16734">
                  <c:v>5.3829723332443624E-4</c:v>
                </c:pt>
                <c:pt idx="16735">
                  <c:v>5.3819222020834445E-4</c:v>
                </c:pt>
                <c:pt idx="16736">
                  <c:v>5.3808720709214164E-4</c:v>
                </c:pt>
                <c:pt idx="16737">
                  <c:v>5.3808720709214164E-4</c:v>
                </c:pt>
                <c:pt idx="16738">
                  <c:v>5.3661702346619045E-4</c:v>
                </c:pt>
                <c:pt idx="16739">
                  <c:v>5.3640699723400687E-4</c:v>
                </c:pt>
                <c:pt idx="16740">
                  <c:v>5.3630198411780405E-4</c:v>
                </c:pt>
                <c:pt idx="16741">
                  <c:v>5.3546187918873667E-4</c:v>
                </c:pt>
                <c:pt idx="16742">
                  <c:v>5.3535686607253385E-4</c:v>
                </c:pt>
                <c:pt idx="16743">
                  <c:v>5.3504182672414746E-4</c:v>
                </c:pt>
                <c:pt idx="16744">
                  <c:v>5.3493681360805567E-4</c:v>
                </c:pt>
                <c:pt idx="16745">
                  <c:v>5.3483180049185286E-4</c:v>
                </c:pt>
                <c:pt idx="16746">
                  <c:v>5.3472678737576107E-4</c:v>
                </c:pt>
                <c:pt idx="16747">
                  <c:v>5.3462177425955826E-4</c:v>
                </c:pt>
                <c:pt idx="16748">
                  <c:v>5.3283655128522067E-4</c:v>
                </c:pt>
                <c:pt idx="16749">
                  <c:v>5.3262652505292607E-4</c:v>
                </c:pt>
                <c:pt idx="16750">
                  <c:v>5.3252151193683428E-4</c:v>
                </c:pt>
                <c:pt idx="16751">
                  <c:v>5.304212496141103E-4</c:v>
                </c:pt>
                <c:pt idx="16752">
                  <c:v>5.302112233818157E-4</c:v>
                </c:pt>
                <c:pt idx="16753">
                  <c:v>5.3010621026561289E-4</c:v>
                </c:pt>
                <c:pt idx="16754">
                  <c:v>5.2748088236220791E-4</c:v>
                </c:pt>
                <c:pt idx="16755">
                  <c:v>5.2737586924611612E-4</c:v>
                </c:pt>
                <c:pt idx="16756">
                  <c:v>5.2727085612991331E-4</c:v>
                </c:pt>
                <c:pt idx="16757">
                  <c:v>5.2727085612991331E-4</c:v>
                </c:pt>
                <c:pt idx="16758">
                  <c:v>5.2601069873625672E-4</c:v>
                </c:pt>
                <c:pt idx="16759">
                  <c:v>5.2590568562016493E-4</c:v>
                </c:pt>
                <c:pt idx="16760">
                  <c:v>5.2485555445880294E-4</c:v>
                </c:pt>
                <c:pt idx="16761">
                  <c:v>5.2443550199421374E-4</c:v>
                </c:pt>
                <c:pt idx="16762">
                  <c:v>5.2391043641353274E-4</c:v>
                </c:pt>
                <c:pt idx="16763">
                  <c:v>5.2349038394894354E-4</c:v>
                </c:pt>
                <c:pt idx="16764">
                  <c:v>5.2317534460055715E-4</c:v>
                </c:pt>
                <c:pt idx="16765">
                  <c:v>5.2065502981324396E-4</c:v>
                </c:pt>
                <c:pt idx="16766">
                  <c:v>5.2012996423256297E-4</c:v>
                </c:pt>
                <c:pt idx="16767">
                  <c:v>5.2002495111636016E-4</c:v>
                </c:pt>
                <c:pt idx="16768">
                  <c:v>5.1981492488406555E-4</c:v>
                </c:pt>
                <c:pt idx="16769">
                  <c:v>5.1613946581929859E-4</c:v>
                </c:pt>
                <c:pt idx="16770">
                  <c:v>5.1603445270309578E-4</c:v>
                </c:pt>
                <c:pt idx="16771">
                  <c:v>5.1592943958700399E-4</c:v>
                </c:pt>
                <c:pt idx="16772">
                  <c:v>5.1403920349646359E-4</c:v>
                </c:pt>
                <c:pt idx="16773">
                  <c:v>5.139341903803718E-4</c:v>
                </c:pt>
                <c:pt idx="16774">
                  <c:v>5.1382917726428001E-4</c:v>
                </c:pt>
                <c:pt idx="16775">
                  <c:v>5.137241641480772E-4</c:v>
                </c:pt>
                <c:pt idx="16776">
                  <c:v>5.12779046102807E-4</c:v>
                </c:pt>
                <c:pt idx="16777">
                  <c:v>5.1235899363832882E-4</c:v>
                </c:pt>
                <c:pt idx="16778">
                  <c:v>5.1183392805764782E-4</c:v>
                </c:pt>
                <c:pt idx="16779">
                  <c:v>5.1109883624467223E-4</c:v>
                </c:pt>
                <c:pt idx="16780">
                  <c:v>5.1088881001237763E-4</c:v>
                </c:pt>
                <c:pt idx="16781">
                  <c:v>5.1036374443169663E-4</c:v>
                </c:pt>
                <c:pt idx="16782">
                  <c:v>5.1025873131549382E-4</c:v>
                </c:pt>
                <c:pt idx="16783">
                  <c:v>5.1015371819940203E-4</c:v>
                </c:pt>
                <c:pt idx="16784">
                  <c:v>5.1004870508331024E-4</c:v>
                </c:pt>
                <c:pt idx="16785">
                  <c:v>5.0700332471520504E-4</c:v>
                </c:pt>
                <c:pt idx="16786">
                  <c:v>5.0689831159911325E-4</c:v>
                </c:pt>
                <c:pt idx="16787">
                  <c:v>5.0437799681180007E-4</c:v>
                </c:pt>
                <c:pt idx="16788">
                  <c:v>5.0427298369570828E-4</c:v>
                </c:pt>
                <c:pt idx="16789">
                  <c:v>5.0290781318584887E-4</c:v>
                </c:pt>
                <c:pt idx="16790">
                  <c:v>5.0280280006975708E-4</c:v>
                </c:pt>
                <c:pt idx="16791">
                  <c:v>5.0175266890839509E-4</c:v>
                </c:pt>
                <c:pt idx="16792">
                  <c:v>5.0164765579219228E-4</c:v>
                </c:pt>
                <c:pt idx="16793">
                  <c:v>5.0154264267610049E-4</c:v>
                </c:pt>
                <c:pt idx="16794">
                  <c:v>5.010175770954195E-4</c:v>
                </c:pt>
                <c:pt idx="16795">
                  <c:v>5.0059752463083029E-4</c:v>
                </c:pt>
                <c:pt idx="16796">
                  <c:v>5.002824852824439E-4</c:v>
                </c:pt>
                <c:pt idx="16797">
                  <c:v>4.9776217049513072E-4</c:v>
                </c:pt>
                <c:pt idx="16798">
                  <c:v>4.9723710491444972E-4</c:v>
                </c:pt>
                <c:pt idx="16799">
                  <c:v>4.9471679012713654E-4</c:v>
                </c:pt>
                <c:pt idx="16800">
                  <c:v>4.9440175077863913E-4</c:v>
                </c:pt>
                <c:pt idx="16801">
                  <c:v>4.9429673766254734E-4</c:v>
                </c:pt>
                <c:pt idx="16802">
                  <c:v>4.9272154092050435E-4</c:v>
                </c:pt>
                <c:pt idx="16803">
                  <c:v>4.9261652780430154E-4</c:v>
                </c:pt>
                <c:pt idx="16804">
                  <c:v>4.9240650157200694E-4</c:v>
                </c:pt>
                <c:pt idx="16805">
                  <c:v>4.9230148845591515E-4</c:v>
                </c:pt>
                <c:pt idx="16806">
                  <c:v>4.9230148845591515E-4</c:v>
                </c:pt>
                <c:pt idx="16807">
                  <c:v>4.9219647533982336E-4</c:v>
                </c:pt>
                <c:pt idx="16808">
                  <c:v>4.9156639664293955E-4</c:v>
                </c:pt>
                <c:pt idx="16809">
                  <c:v>4.9156639664293955E-4</c:v>
                </c:pt>
                <c:pt idx="16810">
                  <c:v>4.8999119990089657E-4</c:v>
                </c:pt>
                <c:pt idx="16811">
                  <c:v>4.8936112120401276E-4</c:v>
                </c:pt>
                <c:pt idx="16812">
                  <c:v>4.8694581953290239E-4</c:v>
                </c:pt>
                <c:pt idx="16813">
                  <c:v>4.8684080641669958E-4</c:v>
                </c:pt>
                <c:pt idx="16814">
                  <c:v>4.8673579330060779E-4</c:v>
                </c:pt>
                <c:pt idx="16815">
                  <c:v>4.8516059655856481E-4</c:v>
                </c:pt>
                <c:pt idx="16816">
                  <c:v>4.8505558344236199E-4</c:v>
                </c:pt>
                <c:pt idx="16817">
                  <c:v>4.849505703262702E-4</c:v>
                </c:pt>
                <c:pt idx="16818">
                  <c:v>4.8484555721006739E-4</c:v>
                </c:pt>
                <c:pt idx="16819">
                  <c:v>4.847405440939756E-4</c:v>
                </c:pt>
                <c:pt idx="16820">
                  <c:v>4.8348038670031901E-4</c:v>
                </c:pt>
                <c:pt idx="16821">
                  <c:v>4.833753735841162E-4</c:v>
                </c:pt>
                <c:pt idx="16822">
                  <c:v>4.833753735841162E-4</c:v>
                </c:pt>
                <c:pt idx="16823">
                  <c:v>4.8274529488734341E-4</c:v>
                </c:pt>
                <c:pt idx="16824">
                  <c:v>4.8253526865504881E-4</c:v>
                </c:pt>
                <c:pt idx="16825">
                  <c:v>4.8180017684207321E-4</c:v>
                </c:pt>
                <c:pt idx="16826">
                  <c:v>4.8127511126139222E-4</c:v>
                </c:pt>
                <c:pt idx="16827">
                  <c:v>4.8117009814530043E-4</c:v>
                </c:pt>
                <c:pt idx="16828">
                  <c:v>4.7875479647407904E-4</c:v>
                </c:pt>
                <c:pt idx="16829">
                  <c:v>4.7812471777719523E-4</c:v>
                </c:pt>
                <c:pt idx="16830">
                  <c:v>4.7801970466110344E-4</c:v>
                </c:pt>
                <c:pt idx="16831">
                  <c:v>4.7791469154501165E-4</c:v>
                </c:pt>
                <c:pt idx="16832">
                  <c:v>4.7780967842880884E-4</c:v>
                </c:pt>
                <c:pt idx="16833">
                  <c:v>4.7759965219651423E-4</c:v>
                </c:pt>
                <c:pt idx="16834">
                  <c:v>4.7434424559622546E-4</c:v>
                </c:pt>
                <c:pt idx="16835">
                  <c:v>4.7423923248013367E-4</c:v>
                </c:pt>
                <c:pt idx="16836">
                  <c:v>4.7413421936404188E-4</c:v>
                </c:pt>
                <c:pt idx="16837">
                  <c:v>4.7276904885418247E-4</c:v>
                </c:pt>
                <c:pt idx="16838">
                  <c:v>4.7255902262188787E-4</c:v>
                </c:pt>
                <c:pt idx="16839">
                  <c:v>4.7182393080891227E-4</c:v>
                </c:pt>
                <c:pt idx="16840">
                  <c:v>4.7182393080891227E-4</c:v>
                </c:pt>
                <c:pt idx="16841">
                  <c:v>4.7150889146052588E-4</c:v>
                </c:pt>
                <c:pt idx="16842">
                  <c:v>4.7150889146052588E-4</c:v>
                </c:pt>
                <c:pt idx="16843">
                  <c:v>4.7140387834443409E-4</c:v>
                </c:pt>
                <c:pt idx="16844">
                  <c:v>4.7098382587984489E-4</c:v>
                </c:pt>
                <c:pt idx="16845">
                  <c:v>4.708788127637531E-4</c:v>
                </c:pt>
                <c:pt idx="16846">
                  <c:v>4.7024873406686929E-4</c:v>
                </c:pt>
                <c:pt idx="16847">
                  <c:v>4.6972366848618829E-4</c:v>
                </c:pt>
                <c:pt idx="16848">
                  <c:v>4.696186553700965E-4</c:v>
                </c:pt>
                <c:pt idx="16849">
                  <c:v>4.6667828811819412E-4</c:v>
                </c:pt>
                <c:pt idx="16850">
                  <c:v>4.6646826188589952E-4</c:v>
                </c:pt>
                <c:pt idx="16851">
                  <c:v>4.6636324876980773E-4</c:v>
                </c:pt>
                <c:pt idx="16852">
                  <c:v>4.6384293398249454E-4</c:v>
                </c:pt>
                <c:pt idx="16853">
                  <c:v>4.6268778970492974E-4</c:v>
                </c:pt>
                <c:pt idx="16854">
                  <c:v>4.6258277658883795E-4</c:v>
                </c:pt>
                <c:pt idx="16855">
                  <c:v>4.6247776347263514E-4</c:v>
                </c:pt>
                <c:pt idx="16856">
                  <c:v>4.6205771100815696E-4</c:v>
                </c:pt>
                <c:pt idx="16857">
                  <c:v>4.6195269789195414E-4</c:v>
                </c:pt>
                <c:pt idx="16858">
                  <c:v>4.6163765854356775E-4</c:v>
                </c:pt>
                <c:pt idx="16859">
                  <c:v>4.6111259296288676E-4</c:v>
                </c:pt>
                <c:pt idx="16860">
                  <c:v>4.6100757984668395E-4</c:v>
                </c:pt>
                <c:pt idx="16861">
                  <c:v>4.6090256673059216E-4</c:v>
                </c:pt>
                <c:pt idx="16862">
                  <c:v>4.5827723882707616E-4</c:v>
                </c:pt>
                <c:pt idx="16863">
                  <c:v>4.5817222571098437E-4</c:v>
                </c:pt>
                <c:pt idx="16864">
                  <c:v>4.5806721259489258E-4</c:v>
                </c:pt>
                <c:pt idx="16865">
                  <c:v>4.5796219947868977E-4</c:v>
                </c:pt>
                <c:pt idx="16866">
                  <c:v>4.5565191092367119E-4</c:v>
                </c:pt>
                <c:pt idx="16867">
                  <c:v>4.5544188469137659E-4</c:v>
                </c:pt>
                <c:pt idx="16868">
                  <c:v>4.5376167483324181E-4</c:v>
                </c:pt>
                <c:pt idx="16869">
                  <c:v>4.53656661717039E-4</c:v>
                </c:pt>
                <c:pt idx="16870">
                  <c:v>4.53656661717039E-4</c:v>
                </c:pt>
                <c:pt idx="16871">
                  <c:v>4.5302658302026622E-4</c:v>
                </c:pt>
                <c:pt idx="16872">
                  <c:v>4.5281655678797161E-4</c:v>
                </c:pt>
                <c:pt idx="16873">
                  <c:v>4.5260653055567701E-4</c:v>
                </c:pt>
                <c:pt idx="16874">
                  <c:v>4.5187143874270141E-4</c:v>
                </c:pt>
                <c:pt idx="16875">
                  <c:v>4.5176642562660962E-4</c:v>
                </c:pt>
                <c:pt idx="16876">
                  <c:v>4.5166141251040681E-4</c:v>
                </c:pt>
                <c:pt idx="16877">
                  <c:v>4.5071629446513661E-4</c:v>
                </c:pt>
                <c:pt idx="16878">
                  <c:v>4.5040125511675022E-4</c:v>
                </c:pt>
                <c:pt idx="16879">
                  <c:v>4.5019122888445562E-4</c:v>
                </c:pt>
                <c:pt idx="16880">
                  <c:v>4.4851101902632085E-4</c:v>
                </c:pt>
                <c:pt idx="16881">
                  <c:v>4.4809096656173164E-4</c:v>
                </c:pt>
                <c:pt idx="16882">
                  <c:v>4.4798595344563985E-4</c:v>
                </c:pt>
                <c:pt idx="16883">
                  <c:v>4.4788094032943704E-4</c:v>
                </c:pt>
                <c:pt idx="16884">
                  <c:v>4.4651576981968866E-4</c:v>
                </c:pt>
                <c:pt idx="16885">
                  <c:v>4.4641075670348584E-4</c:v>
                </c:pt>
                <c:pt idx="16886">
                  <c:v>4.4630574358739405E-4</c:v>
                </c:pt>
                <c:pt idx="16887">
                  <c:v>4.4609571735509945E-4</c:v>
                </c:pt>
                <c:pt idx="16888">
                  <c:v>4.4441550749685366E-4</c:v>
                </c:pt>
                <c:pt idx="16889">
                  <c:v>4.4431049438076187E-4</c:v>
                </c:pt>
                <c:pt idx="16890">
                  <c:v>4.4410046814846726E-4</c:v>
                </c:pt>
                <c:pt idx="16891">
                  <c:v>4.4347038945169448E-4</c:v>
                </c:pt>
                <c:pt idx="16892">
                  <c:v>4.4336537633549167E-4</c:v>
                </c:pt>
                <c:pt idx="16893">
                  <c:v>4.4294532387090246E-4</c:v>
                </c:pt>
                <c:pt idx="16894">
                  <c:v>4.4273529763871888E-4</c:v>
                </c:pt>
                <c:pt idx="16895">
                  <c:v>4.4126511401276769E-4</c:v>
                </c:pt>
                <c:pt idx="16896">
                  <c:v>4.4116010089656488E-4</c:v>
                </c:pt>
                <c:pt idx="16897">
                  <c:v>4.4105508778047309E-4</c:v>
                </c:pt>
                <c:pt idx="16898">
                  <c:v>4.388498123415463E-4</c:v>
                </c:pt>
                <c:pt idx="16899">
                  <c:v>4.3874479922545451E-4</c:v>
                </c:pt>
                <c:pt idx="16900">
                  <c:v>4.3863978610925169E-4</c:v>
                </c:pt>
                <c:pt idx="16901">
                  <c:v>4.385347729931599E-4</c:v>
                </c:pt>
                <c:pt idx="16902">
                  <c:v>4.3769466806409252E-4</c:v>
                </c:pt>
                <c:pt idx="16903">
                  <c:v>4.3758965494788971E-4</c:v>
                </c:pt>
                <c:pt idx="16904">
                  <c:v>4.3748464183179792E-4</c:v>
                </c:pt>
                <c:pt idx="16905">
                  <c:v>4.3643451067043593E-4</c:v>
                </c:pt>
                <c:pt idx="16906">
                  <c:v>4.3632949755423311E-4</c:v>
                </c:pt>
                <c:pt idx="16907">
                  <c:v>4.3622448443814132E-4</c:v>
                </c:pt>
                <c:pt idx="16908">
                  <c:v>4.3611947132193851E-4</c:v>
                </c:pt>
                <c:pt idx="16909">
                  <c:v>4.3590944508964391E-4</c:v>
                </c:pt>
                <c:pt idx="16910">
                  <c:v>4.3538437950896292E-4</c:v>
                </c:pt>
                <c:pt idx="16911">
                  <c:v>4.3485931392828192E-4</c:v>
                </c:pt>
                <c:pt idx="16912">
                  <c:v>4.3485931392828192E-4</c:v>
                </c:pt>
                <c:pt idx="16913">
                  <c:v>4.3412422211530632E-4</c:v>
                </c:pt>
                <c:pt idx="16914">
                  <c:v>4.3359915653462533E-4</c:v>
                </c:pt>
                <c:pt idx="16915">
                  <c:v>4.3349414341853354E-4</c:v>
                </c:pt>
                <c:pt idx="16916">
                  <c:v>4.3328411718623894E-4</c:v>
                </c:pt>
                <c:pt idx="16917">
                  <c:v>4.3202395979258235E-4</c:v>
                </c:pt>
                <c:pt idx="16918">
                  <c:v>4.3202395979258235E-4</c:v>
                </c:pt>
                <c:pt idx="16919">
                  <c:v>4.3191894667649056E-4</c:v>
                </c:pt>
                <c:pt idx="16920">
                  <c:v>4.3181393356028774E-4</c:v>
                </c:pt>
                <c:pt idx="16921">
                  <c:v>4.2929361877297456E-4</c:v>
                </c:pt>
                <c:pt idx="16922">
                  <c:v>4.2897857942458817E-4</c:v>
                </c:pt>
                <c:pt idx="16923">
                  <c:v>4.2887356630838536E-4</c:v>
                </c:pt>
                <c:pt idx="16924">
                  <c:v>4.2876855319229357E-4</c:v>
                </c:pt>
                <c:pt idx="16925">
                  <c:v>4.2876855319229357E-4</c:v>
                </c:pt>
                <c:pt idx="16926">
                  <c:v>4.2708834333404777E-4</c:v>
                </c:pt>
                <c:pt idx="16927">
                  <c:v>4.2708834333404777E-4</c:v>
                </c:pt>
                <c:pt idx="16928">
                  <c:v>4.2708834333404777E-4</c:v>
                </c:pt>
                <c:pt idx="16929">
                  <c:v>4.2614322528888859E-4</c:v>
                </c:pt>
                <c:pt idx="16930">
                  <c:v>4.2582818594039118E-4</c:v>
                </c:pt>
                <c:pt idx="16931">
                  <c:v>4.2530312035971019E-4</c:v>
                </c:pt>
                <c:pt idx="16932">
                  <c:v>4.2498808101132379E-4</c:v>
                </c:pt>
                <c:pt idx="16933">
                  <c:v>4.24883067895232E-4</c:v>
                </c:pt>
                <c:pt idx="16934">
                  <c:v>4.237279236176672E-4</c:v>
                </c:pt>
                <c:pt idx="16935">
                  <c:v>4.235178973853726E-4</c:v>
                </c:pt>
                <c:pt idx="16936">
                  <c:v>4.2341288426928081E-4</c:v>
                </c:pt>
                <c:pt idx="16937">
                  <c:v>4.2141763506264862E-4</c:v>
                </c:pt>
                <c:pt idx="16938">
                  <c:v>4.2131262194644581E-4</c:v>
                </c:pt>
                <c:pt idx="16939">
                  <c:v>4.2026249078508382E-4</c:v>
                </c:pt>
                <c:pt idx="16940">
                  <c:v>4.2015747766899203E-4</c:v>
                </c:pt>
                <c:pt idx="16941">
                  <c:v>4.2005246455278922E-4</c:v>
                </c:pt>
                <c:pt idx="16942">
                  <c:v>4.1921235962372183E-4</c:v>
                </c:pt>
                <c:pt idx="16943">
                  <c:v>4.1910734650763004E-4</c:v>
                </c:pt>
                <c:pt idx="16944">
                  <c:v>4.1879230715913263E-4</c:v>
                </c:pt>
                <c:pt idx="16945">
                  <c:v>4.1858228092683802E-4</c:v>
                </c:pt>
                <c:pt idx="16946">
                  <c:v>4.1805721534615703E-4</c:v>
                </c:pt>
                <c:pt idx="16947">
                  <c:v>4.1784718911397345E-4</c:v>
                </c:pt>
                <c:pt idx="16948">
                  <c:v>4.1721711041708964E-4</c:v>
                </c:pt>
                <c:pt idx="16949">
                  <c:v>4.1669204483640865E-4</c:v>
                </c:pt>
                <c:pt idx="16950">
                  <c:v>4.1648201860411405E-4</c:v>
                </c:pt>
                <c:pt idx="16951">
                  <c:v>4.1511684809436566E-4</c:v>
                </c:pt>
                <c:pt idx="16952">
                  <c:v>4.1501183497816285E-4</c:v>
                </c:pt>
                <c:pt idx="16953">
                  <c:v>4.1490682186207106E-4</c:v>
                </c:pt>
                <c:pt idx="16954">
                  <c:v>4.1480180874586825E-4</c:v>
                </c:pt>
                <c:pt idx="16955">
                  <c:v>4.1312159888773348E-4</c:v>
                </c:pt>
                <c:pt idx="16956">
                  <c:v>4.1312159888773348E-4</c:v>
                </c:pt>
                <c:pt idx="16957">
                  <c:v>4.1196645461016868E-4</c:v>
                </c:pt>
                <c:pt idx="16958">
                  <c:v>4.1186144149407689E-4</c:v>
                </c:pt>
                <c:pt idx="16959">
                  <c:v>4.1165141526178228E-4</c:v>
                </c:pt>
                <c:pt idx="16960">
                  <c:v>4.1154640214557947E-4</c:v>
                </c:pt>
                <c:pt idx="16961">
                  <c:v>4.1049627098421748E-4</c:v>
                </c:pt>
                <c:pt idx="16962">
                  <c:v>4.0976117917124188E-4</c:v>
                </c:pt>
                <c:pt idx="16963">
                  <c:v>4.0965616605515009E-4</c:v>
                </c:pt>
                <c:pt idx="16964">
                  <c:v>4.093411267067637E-4</c:v>
                </c:pt>
                <c:pt idx="16965">
                  <c:v>4.093411267067637E-4</c:v>
                </c:pt>
                <c:pt idx="16966">
                  <c:v>4.093411267067637E-4</c:v>
                </c:pt>
                <c:pt idx="16967">
                  <c:v>4.0923611359056089E-4</c:v>
                </c:pt>
                <c:pt idx="16968">
                  <c:v>4.0787094308081251E-4</c:v>
                </c:pt>
                <c:pt idx="16969">
                  <c:v>4.0766091684851791E-4</c:v>
                </c:pt>
                <c:pt idx="16970">
                  <c:v>4.0755590373242612E-4</c:v>
                </c:pt>
                <c:pt idx="16971">
                  <c:v>4.0629574633876953E-4</c:v>
                </c:pt>
                <c:pt idx="16972">
                  <c:v>4.0619073322256671E-4</c:v>
                </c:pt>
                <c:pt idx="16973">
                  <c:v>4.0608572010647492E-4</c:v>
                </c:pt>
                <c:pt idx="16974">
                  <c:v>4.0472054959661552E-4</c:v>
                </c:pt>
                <c:pt idx="16975">
                  <c:v>4.0440551024822913E-4</c:v>
                </c:pt>
                <c:pt idx="16976">
                  <c:v>4.0440551024822913E-4</c:v>
                </c:pt>
                <c:pt idx="16977">
                  <c:v>4.0356540531916174E-4</c:v>
                </c:pt>
                <c:pt idx="16978">
                  <c:v>4.0346039220295893E-4</c:v>
                </c:pt>
                <c:pt idx="16979">
                  <c:v>4.0262028727389154E-4</c:v>
                </c:pt>
                <c:pt idx="16980">
                  <c:v>4.0262028727389154E-4</c:v>
                </c:pt>
                <c:pt idx="16981">
                  <c:v>4.0188519546091594E-4</c:v>
                </c:pt>
                <c:pt idx="16982">
                  <c:v>4.0115010364794035E-4</c:v>
                </c:pt>
                <c:pt idx="16983">
                  <c:v>4.0104509053184856E-4</c:v>
                </c:pt>
                <c:pt idx="16984">
                  <c:v>4.0094007741564575E-4</c:v>
                </c:pt>
                <c:pt idx="16985">
                  <c:v>3.9936488067360276E-4</c:v>
                </c:pt>
                <c:pt idx="16986">
                  <c:v>3.9904984132521637E-4</c:v>
                </c:pt>
                <c:pt idx="16987">
                  <c:v>3.9894482820901356E-4</c:v>
                </c:pt>
                <c:pt idx="16988">
                  <c:v>3.9894482820901356E-4</c:v>
                </c:pt>
                <c:pt idx="16989">
                  <c:v>3.9841976262833256E-4</c:v>
                </c:pt>
                <c:pt idx="16990">
                  <c:v>3.9820973639603796E-4</c:v>
                </c:pt>
                <c:pt idx="16991">
                  <c:v>3.9810472327994617E-4</c:v>
                </c:pt>
                <c:pt idx="16992">
                  <c:v>3.9757965769926518E-4</c:v>
                </c:pt>
                <c:pt idx="16993">
                  <c:v>3.9715960523467597E-4</c:v>
                </c:pt>
                <c:pt idx="16994">
                  <c:v>3.9600446095722219E-4</c:v>
                </c:pt>
                <c:pt idx="16995">
                  <c:v>3.9589944784101938E-4</c:v>
                </c:pt>
                <c:pt idx="16996">
                  <c:v>3.9579443472492759E-4</c:v>
                </c:pt>
                <c:pt idx="16997">
                  <c:v>3.9568942160872478E-4</c:v>
                </c:pt>
                <c:pt idx="16998">
                  <c:v>3.9558440849263299E-4</c:v>
                </c:pt>
                <c:pt idx="16999">
                  <c:v>3.9484931667965739E-4</c:v>
                </c:pt>
                <c:pt idx="17000">
                  <c:v>3.94534277331271E-4</c:v>
                </c:pt>
                <c:pt idx="17001">
                  <c:v>3.9442926421506819E-4</c:v>
                </c:pt>
                <c:pt idx="17002">
                  <c:v>3.928540674730252E-4</c:v>
                </c:pt>
                <c:pt idx="17003">
                  <c:v>3.92434015008436E-4</c:v>
                </c:pt>
                <c:pt idx="17004">
                  <c:v>3.9232900189234421E-4</c:v>
                </c:pt>
                <c:pt idx="17005">
                  <c:v>3.9127887073098222E-4</c:v>
                </c:pt>
                <c:pt idx="17006">
                  <c:v>3.9106884449868762E-4</c:v>
                </c:pt>
                <c:pt idx="17007">
                  <c:v>3.9096383138248481E-4</c:v>
                </c:pt>
                <c:pt idx="17008">
                  <c:v>3.9085881826639302E-4</c:v>
                </c:pt>
                <c:pt idx="17009">
                  <c:v>3.9075380515030123E-4</c:v>
                </c:pt>
                <c:pt idx="17010">
                  <c:v>3.8938863464044182E-4</c:v>
                </c:pt>
                <c:pt idx="17011">
                  <c:v>3.8928362152435003E-4</c:v>
                </c:pt>
                <c:pt idx="17012">
                  <c:v>3.8917860840814722E-4</c:v>
                </c:pt>
                <c:pt idx="17013">
                  <c:v>3.8865354282746623E-4</c:v>
                </c:pt>
                <c:pt idx="17014">
                  <c:v>3.8865354282746623E-4</c:v>
                </c:pt>
                <c:pt idx="17015">
                  <c:v>3.8844351659517162E-4</c:v>
                </c:pt>
                <c:pt idx="17016">
                  <c:v>3.8844351659517162E-4</c:v>
                </c:pt>
                <c:pt idx="17017">
                  <c:v>3.8749839855001245E-4</c:v>
                </c:pt>
                <c:pt idx="17018">
                  <c:v>3.8718335920151503E-4</c:v>
                </c:pt>
                <c:pt idx="17019">
                  <c:v>3.8707834608542324E-4</c:v>
                </c:pt>
                <c:pt idx="17020">
                  <c:v>3.8634325427244764E-4</c:v>
                </c:pt>
                <c:pt idx="17021">
                  <c:v>3.8602821492406125E-4</c:v>
                </c:pt>
                <c:pt idx="17022">
                  <c:v>3.8592320180785844E-4</c:v>
                </c:pt>
                <c:pt idx="17023">
                  <c:v>3.8581818869176665E-4</c:v>
                </c:pt>
                <c:pt idx="17024">
                  <c:v>3.8571317557567486E-4</c:v>
                </c:pt>
                <c:pt idx="17025">
                  <c:v>3.8455803129811006E-4</c:v>
                </c:pt>
                <c:pt idx="17026">
                  <c:v>3.8434800506581546E-4</c:v>
                </c:pt>
                <c:pt idx="17027">
                  <c:v>3.8424299194972367E-4</c:v>
                </c:pt>
                <c:pt idx="17028">
                  <c:v>3.8413797883352085E-4</c:v>
                </c:pt>
                <c:pt idx="17029">
                  <c:v>3.8413797883352085E-4</c:v>
                </c:pt>
                <c:pt idx="17030">
                  <c:v>3.8287782143986426E-4</c:v>
                </c:pt>
                <c:pt idx="17031">
                  <c:v>3.8266779520756966E-4</c:v>
                </c:pt>
                <c:pt idx="17032">
                  <c:v>3.8182769027850227E-4</c:v>
                </c:pt>
                <c:pt idx="17033">
                  <c:v>3.8161766404620767E-4</c:v>
                </c:pt>
                <c:pt idx="17034">
                  <c:v>3.8151265093011588E-4</c:v>
                </c:pt>
                <c:pt idx="17035">
                  <c:v>3.806725460010485E-4</c:v>
                </c:pt>
                <c:pt idx="17036">
                  <c:v>3.8046251976875389E-4</c:v>
                </c:pt>
                <c:pt idx="17037">
                  <c:v>3.8014748042025648E-4</c:v>
                </c:pt>
                <c:pt idx="17038">
                  <c:v>3.8014748042025648E-4</c:v>
                </c:pt>
                <c:pt idx="17039">
                  <c:v>3.7983244107187009E-4</c:v>
                </c:pt>
                <c:pt idx="17040">
                  <c:v>3.7867729679441631E-4</c:v>
                </c:pt>
                <c:pt idx="17041">
                  <c:v>3.782572443298271E-4</c:v>
                </c:pt>
                <c:pt idx="17042">
                  <c:v>3.7815223121362429E-4</c:v>
                </c:pt>
                <c:pt idx="17043">
                  <c:v>3.7563191642631111E-4</c:v>
                </c:pt>
                <c:pt idx="17044">
                  <c:v>3.7552690331021932E-4</c:v>
                </c:pt>
                <c:pt idx="17045">
                  <c:v>3.7542189019412753E-4</c:v>
                </c:pt>
                <c:pt idx="17046">
                  <c:v>3.7531687707792472E-4</c:v>
                </c:pt>
                <c:pt idx="17047">
                  <c:v>3.7426674591656273E-4</c:v>
                </c:pt>
                <c:pt idx="17048">
                  <c:v>3.7426674591656273E-4</c:v>
                </c:pt>
                <c:pt idx="17049">
                  <c:v>3.7353165410358713E-4</c:v>
                </c:pt>
                <c:pt idx="17050">
                  <c:v>3.7332162787129253E-4</c:v>
                </c:pt>
                <c:pt idx="17051">
                  <c:v>3.7321661475520074E-4</c:v>
                </c:pt>
                <c:pt idx="17052">
                  <c:v>3.7269154917451974E-4</c:v>
                </c:pt>
                <c:pt idx="17053">
                  <c:v>3.7237650982602233E-4</c:v>
                </c:pt>
                <c:pt idx="17054">
                  <c:v>3.7195645736154415E-4</c:v>
                </c:pt>
                <c:pt idx="17055">
                  <c:v>3.7174643112924954E-4</c:v>
                </c:pt>
                <c:pt idx="17056">
                  <c:v>3.7174643112924954E-4</c:v>
                </c:pt>
                <c:pt idx="17057">
                  <c:v>3.7122136554856855E-4</c:v>
                </c:pt>
                <c:pt idx="17058">
                  <c:v>3.6943614257423096E-4</c:v>
                </c:pt>
                <c:pt idx="17059">
                  <c:v>3.6933112945802815E-4</c:v>
                </c:pt>
                <c:pt idx="17060">
                  <c:v>3.6922611634193636E-4</c:v>
                </c:pt>
                <c:pt idx="17061">
                  <c:v>3.6912110322584457E-4</c:v>
                </c:pt>
                <c:pt idx="17062">
                  <c:v>3.6912110322584457E-4</c:v>
                </c:pt>
                <c:pt idx="17063">
                  <c:v>3.6901609010964176E-4</c:v>
                </c:pt>
                <c:pt idx="17064">
                  <c:v>3.6796595894827977E-4</c:v>
                </c:pt>
                <c:pt idx="17065">
                  <c:v>3.6796595894827977E-4</c:v>
                </c:pt>
                <c:pt idx="17066">
                  <c:v>3.6723086713530417E-4</c:v>
                </c:pt>
                <c:pt idx="17067">
                  <c:v>3.6723086713530417E-4</c:v>
                </c:pt>
                <c:pt idx="17068">
                  <c:v>3.6712585401921238E-4</c:v>
                </c:pt>
                <c:pt idx="17069">
                  <c:v>3.6660078843853139E-4</c:v>
                </c:pt>
                <c:pt idx="17070">
                  <c:v>3.6649577532232858E-4</c:v>
                </c:pt>
                <c:pt idx="17071">
                  <c:v>3.6607572285773937E-4</c:v>
                </c:pt>
                <c:pt idx="17072">
                  <c:v>3.6565567039326119E-4</c:v>
                </c:pt>
                <c:pt idx="17073">
                  <c:v>3.6544564416096659E-4</c:v>
                </c:pt>
                <c:pt idx="17074">
                  <c:v>3.6523561792867199E-4</c:v>
                </c:pt>
                <c:pt idx="17075">
                  <c:v>3.63660421186629E-4</c:v>
                </c:pt>
                <c:pt idx="17076">
                  <c:v>3.6355540807042619E-4</c:v>
                </c:pt>
                <c:pt idx="17077">
                  <c:v>3.6334538183824261E-4</c:v>
                </c:pt>
                <c:pt idx="17078">
                  <c:v>3.6072005393472661E-4</c:v>
                </c:pt>
                <c:pt idx="17079">
                  <c:v>3.6051002770243201E-4</c:v>
                </c:pt>
                <c:pt idx="17080">
                  <c:v>3.6040501458634022E-4</c:v>
                </c:pt>
                <c:pt idx="17081">
                  <c:v>3.6030000147013741E-4</c:v>
                </c:pt>
                <c:pt idx="17082">
                  <c:v>3.5882981784429724E-4</c:v>
                </c:pt>
                <c:pt idx="17083">
                  <c:v>3.5861979161200264E-4</c:v>
                </c:pt>
                <c:pt idx="17084">
                  <c:v>3.5851477849579982E-4</c:v>
                </c:pt>
                <c:pt idx="17085">
                  <c:v>3.5851477849579982E-4</c:v>
                </c:pt>
                <c:pt idx="17086">
                  <c:v>3.5767467356673244E-4</c:v>
                </c:pt>
                <c:pt idx="17087">
                  <c:v>3.5735963421834605E-4</c:v>
                </c:pt>
                <c:pt idx="17088">
                  <c:v>3.5693958175375684E-4</c:v>
                </c:pt>
                <c:pt idx="17089">
                  <c:v>3.5662454240537045E-4</c:v>
                </c:pt>
                <c:pt idx="17090">
                  <c:v>3.5630950305698406E-4</c:v>
                </c:pt>
                <c:pt idx="17091">
                  <c:v>3.5620448994078124E-4</c:v>
                </c:pt>
                <c:pt idx="17092">
                  <c:v>3.5609947682468945E-4</c:v>
                </c:pt>
                <c:pt idx="17093">
                  <c:v>3.5599446370848664E-4</c:v>
                </c:pt>
                <c:pt idx="17094">
                  <c:v>3.5599446370848664E-4</c:v>
                </c:pt>
                <c:pt idx="17095">
                  <c:v>3.5410422761805727E-4</c:v>
                </c:pt>
                <c:pt idx="17096">
                  <c:v>3.5399921450185445E-4</c:v>
                </c:pt>
                <c:pt idx="17097">
                  <c:v>3.5210897841142508E-4</c:v>
                </c:pt>
                <c:pt idx="17098">
                  <c:v>3.5189895217913048E-4</c:v>
                </c:pt>
                <c:pt idx="17099">
                  <c:v>3.5179393906303869E-4</c:v>
                </c:pt>
                <c:pt idx="17100">
                  <c:v>3.5158391283074408E-4</c:v>
                </c:pt>
                <c:pt idx="17101">
                  <c:v>3.5137388659844948E-4</c:v>
                </c:pt>
                <c:pt idx="17102">
                  <c:v>3.4990370297249829E-4</c:v>
                </c:pt>
                <c:pt idx="17103">
                  <c:v>3.497986898564065E-4</c:v>
                </c:pt>
                <c:pt idx="17104">
                  <c:v>3.4969367674020368E-4</c:v>
                </c:pt>
                <c:pt idx="17105">
                  <c:v>3.4948365050790908E-4</c:v>
                </c:pt>
                <c:pt idx="17106">
                  <c:v>3.4937863739181729E-4</c:v>
                </c:pt>
                <c:pt idx="17107">
                  <c:v>3.4916861115952269E-4</c:v>
                </c:pt>
                <c:pt idx="17108">
                  <c:v>3.490635980434309E-4</c:v>
                </c:pt>
                <c:pt idx="17109">
                  <c:v>3.4843351934654709E-4</c:v>
                </c:pt>
                <c:pt idx="17110">
                  <c:v>3.481184799981607E-4</c:v>
                </c:pt>
                <c:pt idx="17111">
                  <c:v>3.4801346688206891E-4</c:v>
                </c:pt>
                <c:pt idx="17112">
                  <c:v>3.4601821767543672E-4</c:v>
                </c:pt>
                <c:pt idx="17113">
                  <c:v>3.4580819144314212E-4</c:v>
                </c:pt>
                <c:pt idx="17114">
                  <c:v>3.4570317832693931E-4</c:v>
                </c:pt>
                <c:pt idx="17115">
                  <c:v>3.4549315209464471E-4</c:v>
                </c:pt>
                <c:pt idx="17116">
                  <c:v>3.4412798158489633E-4</c:v>
                </c:pt>
                <c:pt idx="17117">
                  <c:v>3.4402296846880454E-4</c:v>
                </c:pt>
                <c:pt idx="17118">
                  <c:v>3.4391795535260172E-4</c:v>
                </c:pt>
                <c:pt idx="17119">
                  <c:v>3.4381294223650993E-4</c:v>
                </c:pt>
                <c:pt idx="17120">
                  <c:v>3.4370792912030712E-4</c:v>
                </c:pt>
                <c:pt idx="17121">
                  <c:v>3.4297283730733152E-4</c:v>
                </c:pt>
                <c:pt idx="17122">
                  <c:v>3.4286782419123973E-4</c:v>
                </c:pt>
                <c:pt idx="17123">
                  <c:v>3.4276281107514794E-4</c:v>
                </c:pt>
                <c:pt idx="17124">
                  <c:v>3.4160766679758314E-4</c:v>
                </c:pt>
                <c:pt idx="17125">
                  <c:v>3.4150265368149135E-4</c:v>
                </c:pt>
                <c:pt idx="17126">
                  <c:v>3.4139764056528854E-4</c:v>
                </c:pt>
                <c:pt idx="17127">
                  <c:v>3.4129262744919675E-4</c:v>
                </c:pt>
                <c:pt idx="17128">
                  <c:v>3.4118761433299394E-4</c:v>
                </c:pt>
                <c:pt idx="17129">
                  <c:v>3.4097758810069934E-4</c:v>
                </c:pt>
                <c:pt idx="17130">
                  <c:v>3.4066254875231294E-4</c:v>
                </c:pt>
                <c:pt idx="17131">
                  <c:v>3.4034750940392655E-4</c:v>
                </c:pt>
                <c:pt idx="17132">
                  <c:v>3.4034750940392655E-4</c:v>
                </c:pt>
                <c:pt idx="17133">
                  <c:v>3.3887732577797536E-4</c:v>
                </c:pt>
                <c:pt idx="17134">
                  <c:v>3.3866729954568076E-4</c:v>
                </c:pt>
                <c:pt idx="17135">
                  <c:v>3.3866729954568076E-4</c:v>
                </c:pt>
                <c:pt idx="17136">
                  <c:v>3.3856228642958897E-4</c:v>
                </c:pt>
                <c:pt idx="17137">
                  <c:v>3.3646202410686499E-4</c:v>
                </c:pt>
                <c:pt idx="17138">
                  <c:v>3.3635701099066218E-4</c:v>
                </c:pt>
                <c:pt idx="17139">
                  <c:v>3.3625199787457039E-4</c:v>
                </c:pt>
                <c:pt idx="17140">
                  <c:v>3.3614698475836757E-4</c:v>
                </c:pt>
                <c:pt idx="17141">
                  <c:v>3.3604197164227578E-4</c:v>
                </c:pt>
                <c:pt idx="17142">
                  <c:v>3.3436176178402999E-4</c:v>
                </c:pt>
                <c:pt idx="17143">
                  <c:v>3.3436176178402999E-4</c:v>
                </c:pt>
                <c:pt idx="17144">
                  <c:v>3.342567486679382E-4</c:v>
                </c:pt>
                <c:pt idx="17145">
                  <c:v>3.3415173555173538E-4</c:v>
                </c:pt>
                <c:pt idx="17146">
                  <c:v>3.3415173555173538E-4</c:v>
                </c:pt>
                <c:pt idx="17147">
                  <c:v>3.3404672243564359E-4</c:v>
                </c:pt>
                <c:pt idx="17148">
                  <c:v>3.3289157815807879E-4</c:v>
                </c:pt>
                <c:pt idx="17149">
                  <c:v>3.3268155192578419E-4</c:v>
                </c:pt>
                <c:pt idx="17150">
                  <c:v>3.325765388096924E-4</c:v>
                </c:pt>
                <c:pt idx="17151">
                  <c:v>3.323665125773978E-4</c:v>
                </c:pt>
                <c:pt idx="17152">
                  <c:v>3.3205147322901141E-4</c:v>
                </c:pt>
                <c:pt idx="17153">
                  <c:v>3.3194646011291962E-4</c:v>
                </c:pt>
                <c:pt idx="17154">
                  <c:v>3.318414469967168E-4</c:v>
                </c:pt>
                <c:pt idx="17155">
                  <c:v>3.3089632895144661E-4</c:v>
                </c:pt>
                <c:pt idx="17156">
                  <c:v>3.3058128960306021E-4</c:v>
                </c:pt>
                <c:pt idx="17157">
                  <c:v>3.3026625025467382E-4</c:v>
                </c:pt>
                <c:pt idx="17158">
                  <c:v>3.2869105351263084E-4</c:v>
                </c:pt>
                <c:pt idx="17159">
                  <c:v>3.2858604039642803E-4</c:v>
                </c:pt>
                <c:pt idx="17160">
                  <c:v>3.2722086988667964E-4</c:v>
                </c:pt>
                <c:pt idx="17161">
                  <c:v>3.2711585677047683E-4</c:v>
                </c:pt>
                <c:pt idx="17162">
                  <c:v>3.2701084365438504E-4</c:v>
                </c:pt>
                <c:pt idx="17163">
                  <c:v>3.2690583053818223E-4</c:v>
                </c:pt>
                <c:pt idx="17164">
                  <c:v>3.2669580430599865E-4</c:v>
                </c:pt>
                <c:pt idx="17165">
                  <c:v>3.2659079118979584E-4</c:v>
                </c:pt>
                <c:pt idx="17166">
                  <c:v>3.2648577807370405E-4</c:v>
                </c:pt>
                <c:pt idx="17167">
                  <c:v>3.2638076495750123E-4</c:v>
                </c:pt>
                <c:pt idx="17168">
                  <c:v>3.2617073872531765E-4</c:v>
                </c:pt>
                <c:pt idx="17169">
                  <c:v>3.2554066002843385E-4</c:v>
                </c:pt>
                <c:pt idx="17170">
                  <c:v>3.2533063379613925E-4</c:v>
                </c:pt>
                <c:pt idx="17171">
                  <c:v>3.2522562068004746E-4</c:v>
                </c:pt>
                <c:pt idx="17172">
                  <c:v>3.2480556821545825E-4</c:v>
                </c:pt>
                <c:pt idx="17173">
                  <c:v>3.2470055509936646E-4</c:v>
                </c:pt>
                <c:pt idx="17174">
                  <c:v>3.2459554198316365E-4</c:v>
                </c:pt>
                <c:pt idx="17175">
                  <c:v>3.2375543705409626E-4</c:v>
                </c:pt>
                <c:pt idx="17176">
                  <c:v>3.2344039770570987E-4</c:v>
                </c:pt>
                <c:pt idx="17177">
                  <c:v>3.2344039770570987E-4</c:v>
                </c:pt>
                <c:pt idx="17178">
                  <c:v>3.2218024031205328E-4</c:v>
                </c:pt>
                <c:pt idx="17179">
                  <c:v>3.2207522719585047E-4</c:v>
                </c:pt>
                <c:pt idx="17180">
                  <c:v>3.2113010915058027E-4</c:v>
                </c:pt>
                <c:pt idx="17181">
                  <c:v>3.2113010915058027E-4</c:v>
                </c:pt>
                <c:pt idx="17182">
                  <c:v>3.2102509603448848E-4</c:v>
                </c:pt>
                <c:pt idx="17183">
                  <c:v>3.2102509603448848E-4</c:v>
                </c:pt>
                <c:pt idx="17184">
                  <c:v>3.2007997798921828E-4</c:v>
                </c:pt>
                <c:pt idx="17185">
                  <c:v>3.1986995175692368E-4</c:v>
                </c:pt>
                <c:pt idx="17186">
                  <c:v>3.196599255247401E-4</c:v>
                </c:pt>
                <c:pt idx="17187">
                  <c:v>3.1934488617624268E-4</c:v>
                </c:pt>
                <c:pt idx="17188">
                  <c:v>3.1934488617624268E-4</c:v>
                </c:pt>
                <c:pt idx="17189">
                  <c:v>3.191348599440591E-4</c:v>
                </c:pt>
                <c:pt idx="17190">
                  <c:v>3.1881982059556169E-4</c:v>
                </c:pt>
                <c:pt idx="17191">
                  <c:v>3.1860979436326708E-4</c:v>
                </c:pt>
                <c:pt idx="17192">
                  <c:v>3.1850478124717529E-4</c:v>
                </c:pt>
                <c:pt idx="17193">
                  <c:v>3.175596632019051E-4</c:v>
                </c:pt>
                <c:pt idx="17194">
                  <c:v>3.1734963696961049E-4</c:v>
                </c:pt>
                <c:pt idx="17195">
                  <c:v>3.1734963696961049E-4</c:v>
                </c:pt>
                <c:pt idx="17196">
                  <c:v>3.1713961073742691E-4</c:v>
                </c:pt>
                <c:pt idx="17197">
                  <c:v>3.1598446645986211E-4</c:v>
                </c:pt>
                <c:pt idx="17198">
                  <c:v>3.1598446645986211E-4</c:v>
                </c:pt>
                <c:pt idx="17199">
                  <c:v>3.1598446645986211E-4</c:v>
                </c:pt>
                <c:pt idx="17200">
                  <c:v>3.1524937464688652E-4</c:v>
                </c:pt>
                <c:pt idx="17201">
                  <c:v>3.1524937464688652E-4</c:v>
                </c:pt>
                <c:pt idx="17202">
                  <c:v>3.1514436153079473E-4</c:v>
                </c:pt>
                <c:pt idx="17203">
                  <c:v>3.1451428283391092E-4</c:v>
                </c:pt>
                <c:pt idx="17204">
                  <c:v>3.1440926971781913E-4</c:v>
                </c:pt>
                <c:pt idx="17205">
                  <c:v>3.1409423036932171E-4</c:v>
                </c:pt>
                <c:pt idx="17206">
                  <c:v>3.1398921725322992E-4</c:v>
                </c:pt>
                <c:pt idx="17207">
                  <c:v>3.1398921725322992E-4</c:v>
                </c:pt>
                <c:pt idx="17208">
                  <c:v>3.1293908609186794E-4</c:v>
                </c:pt>
                <c:pt idx="17209">
                  <c:v>3.1272905985957333E-4</c:v>
                </c:pt>
                <c:pt idx="17210">
                  <c:v>3.1262404674348154E-4</c:v>
                </c:pt>
                <c:pt idx="17211">
                  <c:v>3.1178394181430313E-4</c:v>
                </c:pt>
                <c:pt idx="17212">
                  <c:v>3.1146890246591674E-4</c:v>
                </c:pt>
                <c:pt idx="17213">
                  <c:v>3.1136388934982495E-4</c:v>
                </c:pt>
                <c:pt idx="17214">
                  <c:v>3.1041877130455475E-4</c:v>
                </c:pt>
                <c:pt idx="17215">
                  <c:v>3.1031375818835194E-4</c:v>
                </c:pt>
                <c:pt idx="17216">
                  <c:v>3.1020874507226015E-4</c:v>
                </c:pt>
                <c:pt idx="17217">
                  <c:v>3.1010373195616836E-4</c:v>
                </c:pt>
                <c:pt idx="17218">
                  <c:v>3.0999871883996555E-4</c:v>
                </c:pt>
                <c:pt idx="17219">
                  <c:v>3.0957866637537634E-4</c:v>
                </c:pt>
                <c:pt idx="17220">
                  <c:v>3.0957866637537634E-4</c:v>
                </c:pt>
                <c:pt idx="17221">
                  <c:v>3.0947365325928455E-4</c:v>
                </c:pt>
                <c:pt idx="17222">
                  <c:v>3.0936864014319276E-4</c:v>
                </c:pt>
                <c:pt idx="17223">
                  <c:v>3.0926362702698995E-4</c:v>
                </c:pt>
                <c:pt idx="17224">
                  <c:v>3.0863354833021717E-4</c:v>
                </c:pt>
                <c:pt idx="17225">
                  <c:v>3.0842352209792256E-4</c:v>
                </c:pt>
                <c:pt idx="17226">
                  <c:v>3.0779344340103876E-4</c:v>
                </c:pt>
                <c:pt idx="17227">
                  <c:v>3.0747840405265237E-4</c:v>
                </c:pt>
                <c:pt idx="17228">
                  <c:v>3.0716336470426597E-4</c:v>
                </c:pt>
                <c:pt idx="17229">
                  <c:v>3.0705835158806316E-4</c:v>
                </c:pt>
                <c:pt idx="17230">
                  <c:v>3.0579819419440657E-4</c:v>
                </c:pt>
                <c:pt idx="17231">
                  <c:v>3.0516811549763379E-4</c:v>
                </c:pt>
                <c:pt idx="17232">
                  <c:v>3.05063102381542E-4</c:v>
                </c:pt>
                <c:pt idx="17233">
                  <c:v>3.0485307614924739E-4</c:v>
                </c:pt>
                <c:pt idx="17234">
                  <c:v>3.0464304991695279E-4</c:v>
                </c:pt>
                <c:pt idx="17235">
                  <c:v>3.0422299745236359E-4</c:v>
                </c:pt>
                <c:pt idx="17236">
                  <c:v>3.041179843362718E-4</c:v>
                </c:pt>
                <c:pt idx="17237">
                  <c:v>3.0401297122006898E-4</c:v>
                </c:pt>
                <c:pt idx="17238">
                  <c:v>3.0390795810397719E-4</c:v>
                </c:pt>
                <c:pt idx="17239">
                  <c:v>3.0380294498777438E-4</c:v>
                </c:pt>
                <c:pt idx="17240">
                  <c:v>3.0380294498777438E-4</c:v>
                </c:pt>
                <c:pt idx="17241">
                  <c:v>3.035929187555908E-4</c:v>
                </c:pt>
                <c:pt idx="17242">
                  <c:v>3.0348790563938799E-4</c:v>
                </c:pt>
                <c:pt idx="17243">
                  <c:v>3.033828925232962E-4</c:v>
                </c:pt>
                <c:pt idx="17244">
                  <c:v>3.0327787940709339E-4</c:v>
                </c:pt>
                <c:pt idx="17245">
                  <c:v>3.031728662910016E-4</c:v>
                </c:pt>
                <c:pt idx="17246">
                  <c:v>3.0233276136193421E-4</c:v>
                </c:pt>
                <c:pt idx="17247">
                  <c:v>3.020177220134368E-4</c:v>
                </c:pt>
                <c:pt idx="17248">
                  <c:v>3.0117761708436941E-4</c:v>
                </c:pt>
                <c:pt idx="17249">
                  <c:v>3.0107260396827762E-4</c:v>
                </c:pt>
                <c:pt idx="17250">
                  <c:v>3.0023249903909921E-4</c:v>
                </c:pt>
                <c:pt idx="17251">
                  <c:v>3.0023249903909921E-4</c:v>
                </c:pt>
                <c:pt idx="17252">
                  <c:v>3.0023249903909921E-4</c:v>
                </c:pt>
                <c:pt idx="17253">
                  <c:v>3.0012748592300742E-4</c:v>
                </c:pt>
                <c:pt idx="17254">
                  <c:v>3.0002247280680461E-4</c:v>
                </c:pt>
                <c:pt idx="17255">
                  <c:v>2.9939239411003182E-4</c:v>
                </c:pt>
                <c:pt idx="17256">
                  <c:v>2.9928738099394003E-4</c:v>
                </c:pt>
                <c:pt idx="17257">
                  <c:v>2.9928738099394003E-4</c:v>
                </c:pt>
                <c:pt idx="17258">
                  <c:v>2.9865730229705623E-4</c:v>
                </c:pt>
                <c:pt idx="17259">
                  <c:v>2.9844727606476162E-4</c:v>
                </c:pt>
                <c:pt idx="17260">
                  <c:v>2.9823724983246702E-4</c:v>
                </c:pt>
                <c:pt idx="17261">
                  <c:v>2.9802722360017242E-4</c:v>
                </c:pt>
                <c:pt idx="17262">
                  <c:v>2.9708210555501324E-4</c:v>
                </c:pt>
                <c:pt idx="17263">
                  <c:v>2.9687207932271864E-4</c:v>
                </c:pt>
                <c:pt idx="17264">
                  <c:v>2.9676706620651583E-4</c:v>
                </c:pt>
                <c:pt idx="17265">
                  <c:v>2.9666205309042404E-4</c:v>
                </c:pt>
                <c:pt idx="17266">
                  <c:v>2.9592696127744844E-4</c:v>
                </c:pt>
                <c:pt idx="17267">
                  <c:v>2.9582194816135665E-4</c:v>
                </c:pt>
                <c:pt idx="17268">
                  <c:v>2.9529688258067566E-4</c:v>
                </c:pt>
                <c:pt idx="17269">
                  <c:v>2.9519186946447284E-4</c:v>
                </c:pt>
                <c:pt idx="17270">
                  <c:v>2.9498184323217824E-4</c:v>
                </c:pt>
                <c:pt idx="17271">
                  <c:v>2.9466680388379185E-4</c:v>
                </c:pt>
                <c:pt idx="17272">
                  <c:v>2.9456179076770006E-4</c:v>
                </c:pt>
                <c:pt idx="17273">
                  <c:v>2.9445677765149725E-4</c:v>
                </c:pt>
                <c:pt idx="17274">
                  <c:v>2.9424675141920265E-4</c:v>
                </c:pt>
                <c:pt idx="17275">
                  <c:v>2.9403672518701907E-4</c:v>
                </c:pt>
                <c:pt idx="17276">
                  <c:v>2.9403672518701907E-4</c:v>
                </c:pt>
                <c:pt idx="17277">
                  <c:v>2.9393171207081625E-4</c:v>
                </c:pt>
                <c:pt idx="17278">
                  <c:v>2.9393171207081625E-4</c:v>
                </c:pt>
                <c:pt idx="17279">
                  <c:v>2.9330163337404347E-4</c:v>
                </c:pt>
                <c:pt idx="17280">
                  <c:v>2.9330163337404347E-4</c:v>
                </c:pt>
                <c:pt idx="17281">
                  <c:v>2.9319662025784066E-4</c:v>
                </c:pt>
                <c:pt idx="17282">
                  <c:v>2.9309160714174887E-4</c:v>
                </c:pt>
                <c:pt idx="17283">
                  <c:v>2.9256654156106787E-4</c:v>
                </c:pt>
                <c:pt idx="17284">
                  <c:v>2.9246152844486506E-4</c:v>
                </c:pt>
                <c:pt idx="17285">
                  <c:v>2.9246152844486506E-4</c:v>
                </c:pt>
                <c:pt idx="17286">
                  <c:v>2.9172643663188946E-4</c:v>
                </c:pt>
                <c:pt idx="17287">
                  <c:v>2.9172643663188946E-4</c:v>
                </c:pt>
                <c:pt idx="17288">
                  <c:v>2.9162142351579767E-4</c:v>
                </c:pt>
                <c:pt idx="17289">
                  <c:v>2.9151641039970588E-4</c:v>
                </c:pt>
                <c:pt idx="17290">
                  <c:v>2.9141139728350307E-4</c:v>
                </c:pt>
                <c:pt idx="17291">
                  <c:v>2.9099134481891387E-4</c:v>
                </c:pt>
                <c:pt idx="17292">
                  <c:v>2.9088633170282208E-4</c:v>
                </c:pt>
                <c:pt idx="17293">
                  <c:v>2.9078131858673029E-4</c:v>
                </c:pt>
                <c:pt idx="17294">
                  <c:v>2.9025625300604929E-4</c:v>
                </c:pt>
                <c:pt idx="17295">
                  <c:v>2.9015123988984648E-4</c:v>
                </c:pt>
                <c:pt idx="17296">
                  <c:v>2.8973118742525727E-4</c:v>
                </c:pt>
                <c:pt idx="17297">
                  <c:v>2.8962617430916548E-4</c:v>
                </c:pt>
                <c:pt idx="17298">
                  <c:v>2.8941614807687088E-4</c:v>
                </c:pt>
                <c:pt idx="17299">
                  <c:v>2.8847103003160068E-4</c:v>
                </c:pt>
                <c:pt idx="17300">
                  <c:v>2.8836601691550889E-4</c:v>
                </c:pt>
                <c:pt idx="17301">
                  <c:v>2.882610037994171E-4</c:v>
                </c:pt>
                <c:pt idx="17302">
                  <c:v>2.876309251025333E-4</c:v>
                </c:pt>
                <c:pt idx="17303">
                  <c:v>2.8752591198644151E-4</c:v>
                </c:pt>
                <c:pt idx="17304">
                  <c:v>2.8742089887023869E-4</c:v>
                </c:pt>
                <c:pt idx="17305">
                  <c:v>2.8679082017346591E-4</c:v>
                </c:pt>
                <c:pt idx="17306">
                  <c:v>2.8679082017346591E-4</c:v>
                </c:pt>
                <c:pt idx="17307">
                  <c:v>2.8658079394117131E-4</c:v>
                </c:pt>
                <c:pt idx="17308">
                  <c:v>2.8605572836049031E-4</c:v>
                </c:pt>
                <c:pt idx="17309">
                  <c:v>2.8584570212819571E-4</c:v>
                </c:pt>
                <c:pt idx="17310">
                  <c:v>2.8574068901210392E-4</c:v>
                </c:pt>
                <c:pt idx="17311">
                  <c:v>2.8532063654751472E-4</c:v>
                </c:pt>
                <c:pt idx="17312">
                  <c:v>2.8500559719912832E-4</c:v>
                </c:pt>
                <c:pt idx="17313">
                  <c:v>2.8500559719912832E-4</c:v>
                </c:pt>
                <c:pt idx="17314">
                  <c:v>2.8448053161844733E-4</c:v>
                </c:pt>
                <c:pt idx="17315">
                  <c:v>2.8406047915385813E-4</c:v>
                </c:pt>
                <c:pt idx="17316">
                  <c:v>2.8374543980547173E-4</c:v>
                </c:pt>
                <c:pt idx="17317">
                  <c:v>2.8353541357317713E-4</c:v>
                </c:pt>
                <c:pt idx="17318">
                  <c:v>2.8343040045697432E-4</c:v>
                </c:pt>
                <c:pt idx="17319">
                  <c:v>2.8311536110858793E-4</c:v>
                </c:pt>
                <c:pt idx="17320">
                  <c:v>2.8311536110858793E-4</c:v>
                </c:pt>
                <c:pt idx="17321">
                  <c:v>2.8301034799249614E-4</c:v>
                </c:pt>
                <c:pt idx="17322">
                  <c:v>2.8227525617952054E-4</c:v>
                </c:pt>
                <c:pt idx="17323">
                  <c:v>2.8217024306331773E-4</c:v>
                </c:pt>
                <c:pt idx="17324">
                  <c:v>2.8217024306331773E-4</c:v>
                </c:pt>
                <c:pt idx="17325">
                  <c:v>2.8206522994722594E-4</c:v>
                </c:pt>
                <c:pt idx="17326">
                  <c:v>2.8185520371493133E-4</c:v>
                </c:pt>
                <c:pt idx="17327">
                  <c:v>2.8175019059883954E-4</c:v>
                </c:pt>
                <c:pt idx="17328">
                  <c:v>2.8175019059883954E-4</c:v>
                </c:pt>
                <c:pt idx="17329">
                  <c:v>2.8101509878586395E-4</c:v>
                </c:pt>
                <c:pt idx="17330">
                  <c:v>2.8101509878586395E-4</c:v>
                </c:pt>
                <c:pt idx="17331">
                  <c:v>2.8101509878586395E-4</c:v>
                </c:pt>
                <c:pt idx="17332">
                  <c:v>2.8091008566966114E-4</c:v>
                </c:pt>
                <c:pt idx="17333">
                  <c:v>2.7954491515991275E-4</c:v>
                </c:pt>
                <c:pt idx="17334">
                  <c:v>2.7933488892761815E-4</c:v>
                </c:pt>
                <c:pt idx="17335">
                  <c:v>2.7922987581152636E-4</c:v>
                </c:pt>
                <c:pt idx="17336">
                  <c:v>2.7849478399855077E-4</c:v>
                </c:pt>
                <c:pt idx="17337">
                  <c:v>2.7838977088234795E-4</c:v>
                </c:pt>
                <c:pt idx="17338">
                  <c:v>2.7828475776625616E-4</c:v>
                </c:pt>
                <c:pt idx="17339">
                  <c:v>2.7807473153396156E-4</c:v>
                </c:pt>
                <c:pt idx="17340">
                  <c:v>2.7796971841786977E-4</c:v>
                </c:pt>
                <c:pt idx="17341">
                  <c:v>2.7786470530166696E-4</c:v>
                </c:pt>
                <c:pt idx="17342">
                  <c:v>2.7775969218557517E-4</c:v>
                </c:pt>
                <c:pt idx="17343">
                  <c:v>2.7765467906937236E-4</c:v>
                </c:pt>
                <c:pt idx="17344">
                  <c:v>2.7754966595328057E-4</c:v>
                </c:pt>
                <c:pt idx="17345">
                  <c:v>2.7733963972098596E-4</c:v>
                </c:pt>
                <c:pt idx="17346">
                  <c:v>2.7723462660489417E-4</c:v>
                </c:pt>
                <c:pt idx="17347">
                  <c:v>2.7712961348869136E-4</c:v>
                </c:pt>
                <c:pt idx="17348">
                  <c:v>2.7702460037259957E-4</c:v>
                </c:pt>
                <c:pt idx="17349">
                  <c:v>2.7660454790801037E-4</c:v>
                </c:pt>
                <c:pt idx="17350">
                  <c:v>2.7649953479191858E-4</c:v>
                </c:pt>
                <c:pt idx="17351">
                  <c:v>2.7639452167571577E-4</c:v>
                </c:pt>
                <c:pt idx="17352">
                  <c:v>2.7576444297894298E-4</c:v>
                </c:pt>
                <c:pt idx="17353">
                  <c:v>2.7576444297894298E-4</c:v>
                </c:pt>
                <c:pt idx="17354">
                  <c:v>2.7565942986274017E-4</c:v>
                </c:pt>
                <c:pt idx="17355">
                  <c:v>2.7523937739826199E-4</c:v>
                </c:pt>
                <c:pt idx="17356">
                  <c:v>2.7513436428205917E-4</c:v>
                </c:pt>
                <c:pt idx="17357">
                  <c:v>2.7502935116596738E-4</c:v>
                </c:pt>
                <c:pt idx="17358">
                  <c:v>2.7492433804987559E-4</c:v>
                </c:pt>
                <c:pt idx="17359">
                  <c:v>2.741892462369E-4</c:v>
                </c:pt>
                <c:pt idx="17360">
                  <c:v>2.741892462369E-4</c:v>
                </c:pt>
                <c:pt idx="17361">
                  <c:v>2.7408423312069718E-4</c:v>
                </c:pt>
                <c:pt idx="17362">
                  <c:v>2.7376919377231079E-4</c:v>
                </c:pt>
                <c:pt idx="17363">
                  <c:v>2.7355916754001619E-4</c:v>
                </c:pt>
                <c:pt idx="17364">
                  <c:v>2.734541544239244E-4</c:v>
                </c:pt>
                <c:pt idx="17365">
                  <c:v>2.7292908884324341E-4</c:v>
                </c:pt>
                <c:pt idx="17366">
                  <c:v>2.727190626109488E-4</c:v>
                </c:pt>
                <c:pt idx="17367">
                  <c:v>2.727190626109488E-4</c:v>
                </c:pt>
                <c:pt idx="17368">
                  <c:v>2.7261404949474599E-4</c:v>
                </c:pt>
                <c:pt idx="17369">
                  <c:v>2.72088983914065E-4</c:v>
                </c:pt>
                <c:pt idx="17370">
                  <c:v>2.71563918333384E-4</c:v>
                </c:pt>
                <c:pt idx="17371">
                  <c:v>2.7145890521729221E-4</c:v>
                </c:pt>
                <c:pt idx="17372">
                  <c:v>2.7082882652040841E-4</c:v>
                </c:pt>
                <c:pt idx="17373">
                  <c:v>2.7072381340431662E-4</c:v>
                </c:pt>
                <c:pt idx="17374">
                  <c:v>2.7030376093972741E-4</c:v>
                </c:pt>
                <c:pt idx="17375">
                  <c:v>2.7030376093972741E-4</c:v>
                </c:pt>
                <c:pt idx="17376">
                  <c:v>2.7019874782363562E-4</c:v>
                </c:pt>
                <c:pt idx="17377">
                  <c:v>2.7009373470743281E-4</c:v>
                </c:pt>
                <c:pt idx="17378">
                  <c:v>2.6998872159134102E-4</c:v>
                </c:pt>
                <c:pt idx="17379">
                  <c:v>2.6946365601066002E-4</c:v>
                </c:pt>
                <c:pt idx="17380">
                  <c:v>2.6914861666227363E-4</c:v>
                </c:pt>
                <c:pt idx="17381">
                  <c:v>2.6904360354607082E-4</c:v>
                </c:pt>
                <c:pt idx="17382">
                  <c:v>2.6893859042997903E-4</c:v>
                </c:pt>
                <c:pt idx="17383">
                  <c:v>2.6872856419768443E-4</c:v>
                </c:pt>
                <c:pt idx="17384">
                  <c:v>2.6862355108148162E-4</c:v>
                </c:pt>
                <c:pt idx="17385">
                  <c:v>2.6809848550080062E-4</c:v>
                </c:pt>
                <c:pt idx="17386">
                  <c:v>2.6799347238470883E-4</c:v>
                </c:pt>
                <c:pt idx="17387">
                  <c:v>2.6788845926861704E-4</c:v>
                </c:pt>
                <c:pt idx="17388">
                  <c:v>2.6757341992011963E-4</c:v>
                </c:pt>
                <c:pt idx="17389">
                  <c:v>2.6746840680402784E-4</c:v>
                </c:pt>
                <c:pt idx="17390">
                  <c:v>2.6736339368782502E-4</c:v>
                </c:pt>
                <c:pt idx="17391">
                  <c:v>2.6704835433943863E-4</c:v>
                </c:pt>
                <c:pt idx="17392">
                  <c:v>2.6683832810714403E-4</c:v>
                </c:pt>
                <c:pt idx="17393">
                  <c:v>2.6673331499105224E-4</c:v>
                </c:pt>
                <c:pt idx="17394">
                  <c:v>2.6662830187484943E-4</c:v>
                </c:pt>
                <c:pt idx="17395">
                  <c:v>2.6641827564266585E-4</c:v>
                </c:pt>
                <c:pt idx="17396">
                  <c:v>2.6641827564266585E-4</c:v>
                </c:pt>
                <c:pt idx="17397">
                  <c:v>2.6641827564266585E-4</c:v>
                </c:pt>
                <c:pt idx="17398">
                  <c:v>2.6631326252646303E-4</c:v>
                </c:pt>
                <c:pt idx="17399">
                  <c:v>2.6568318382969025E-4</c:v>
                </c:pt>
                <c:pt idx="17400">
                  <c:v>2.6557817071348744E-4</c:v>
                </c:pt>
                <c:pt idx="17401">
                  <c:v>2.6505310513280644E-4</c:v>
                </c:pt>
                <c:pt idx="17402">
                  <c:v>2.6484307890051184E-4</c:v>
                </c:pt>
                <c:pt idx="17403">
                  <c:v>2.6442302643603366E-4</c:v>
                </c:pt>
                <c:pt idx="17404">
                  <c:v>2.6431801331983085E-4</c:v>
                </c:pt>
                <c:pt idx="17405">
                  <c:v>2.6421300020373906E-4</c:v>
                </c:pt>
                <c:pt idx="17406">
                  <c:v>2.6389796085535266E-4</c:v>
                </c:pt>
                <c:pt idx="17407">
                  <c:v>2.6389796085535266E-4</c:v>
                </c:pt>
                <c:pt idx="17408">
                  <c:v>2.6368793462305806E-4</c:v>
                </c:pt>
                <c:pt idx="17409">
                  <c:v>2.6358292150685525E-4</c:v>
                </c:pt>
                <c:pt idx="17410">
                  <c:v>2.6305785592617426E-4</c:v>
                </c:pt>
                <c:pt idx="17411">
                  <c:v>2.6295284281008247E-4</c:v>
                </c:pt>
                <c:pt idx="17412">
                  <c:v>2.6284782969387965E-4</c:v>
                </c:pt>
                <c:pt idx="17413">
                  <c:v>2.6274281657778786E-4</c:v>
                </c:pt>
                <c:pt idx="17414">
                  <c:v>2.6221775099710687E-4</c:v>
                </c:pt>
                <c:pt idx="17415">
                  <c:v>2.6190271164872048E-4</c:v>
                </c:pt>
                <c:pt idx="17416">
                  <c:v>2.6127263295183667E-4</c:v>
                </c:pt>
                <c:pt idx="17417">
                  <c:v>2.6106260671954207E-4</c:v>
                </c:pt>
                <c:pt idx="17418">
                  <c:v>2.6085258048724747E-4</c:v>
                </c:pt>
                <c:pt idx="17419">
                  <c:v>2.6064255425506389E-4</c:v>
                </c:pt>
                <c:pt idx="17420">
                  <c:v>2.6053754113886107E-4</c:v>
                </c:pt>
                <c:pt idx="17421">
                  <c:v>2.6022250179047468E-4</c:v>
                </c:pt>
                <c:pt idx="17422">
                  <c:v>2.6022250179047468E-4</c:v>
                </c:pt>
                <c:pt idx="17423">
                  <c:v>2.6011748867438289E-4</c:v>
                </c:pt>
                <c:pt idx="17424">
                  <c:v>2.5948740997749908E-4</c:v>
                </c:pt>
                <c:pt idx="17425">
                  <c:v>2.5938239686140729E-4</c:v>
                </c:pt>
                <c:pt idx="17426">
                  <c:v>2.5927738374520448E-4</c:v>
                </c:pt>
                <c:pt idx="17427">
                  <c:v>2.5917237062911269E-4</c:v>
                </c:pt>
                <c:pt idx="17428">
                  <c:v>2.5875231816452349E-4</c:v>
                </c:pt>
                <c:pt idx="17429">
                  <c:v>2.5854229193222888E-4</c:v>
                </c:pt>
                <c:pt idx="17430">
                  <c:v>2.5854229193222888E-4</c:v>
                </c:pt>
                <c:pt idx="17431">
                  <c:v>2.581222394677507E-4</c:v>
                </c:pt>
                <c:pt idx="17432">
                  <c:v>2.5801722635154789E-4</c:v>
                </c:pt>
                <c:pt idx="17433">
                  <c:v>2.579122132354561E-4</c:v>
                </c:pt>
                <c:pt idx="17434">
                  <c:v>2.5780720011925329E-4</c:v>
                </c:pt>
                <c:pt idx="17435">
                  <c:v>2.574921607708669E-4</c:v>
                </c:pt>
                <c:pt idx="17436">
                  <c:v>2.574921607708669E-4</c:v>
                </c:pt>
                <c:pt idx="17437">
                  <c:v>2.5738714765477511E-4</c:v>
                </c:pt>
                <c:pt idx="17438">
                  <c:v>2.5707210830627769E-4</c:v>
                </c:pt>
                <c:pt idx="17439">
                  <c:v>2.569670951901859E-4</c:v>
                </c:pt>
                <c:pt idx="17440">
                  <c:v>2.5686208207409411E-4</c:v>
                </c:pt>
                <c:pt idx="17441">
                  <c:v>2.5686208207409411E-4</c:v>
                </c:pt>
                <c:pt idx="17442">
                  <c:v>2.562320033772103E-4</c:v>
                </c:pt>
                <c:pt idx="17443">
                  <c:v>2.5591696402882391E-4</c:v>
                </c:pt>
                <c:pt idx="17444">
                  <c:v>2.5591696402882391E-4</c:v>
                </c:pt>
                <c:pt idx="17445">
                  <c:v>2.558119509126211E-4</c:v>
                </c:pt>
                <c:pt idx="17446">
                  <c:v>2.5560192468043752E-4</c:v>
                </c:pt>
                <c:pt idx="17447">
                  <c:v>2.5539189844814292E-4</c:v>
                </c:pt>
                <c:pt idx="17448">
                  <c:v>2.5497184598355371E-4</c:v>
                </c:pt>
                <c:pt idx="17449">
                  <c:v>2.5476181975125911E-4</c:v>
                </c:pt>
                <c:pt idx="17450">
                  <c:v>2.5455179351896451E-4</c:v>
                </c:pt>
                <c:pt idx="17451">
                  <c:v>2.5434176728678093E-4</c:v>
                </c:pt>
                <c:pt idx="17452">
                  <c:v>2.5423675417057812E-4</c:v>
                </c:pt>
                <c:pt idx="17453">
                  <c:v>2.5413174105448633E-4</c:v>
                </c:pt>
                <c:pt idx="17454">
                  <c:v>2.5413174105448633E-4</c:v>
                </c:pt>
                <c:pt idx="17455">
                  <c:v>2.5402672793828351E-4</c:v>
                </c:pt>
                <c:pt idx="17456">
                  <c:v>2.5402672793828351E-4</c:v>
                </c:pt>
                <c:pt idx="17457">
                  <c:v>2.5360667547380533E-4</c:v>
                </c:pt>
                <c:pt idx="17458">
                  <c:v>2.5350166235760252E-4</c:v>
                </c:pt>
                <c:pt idx="17459">
                  <c:v>2.5339664924151073E-4</c:v>
                </c:pt>
                <c:pt idx="17460">
                  <c:v>2.5329163612530792E-4</c:v>
                </c:pt>
                <c:pt idx="17461">
                  <c:v>2.5329163612530792E-4</c:v>
                </c:pt>
                <c:pt idx="17462">
                  <c:v>2.5297659677692153E-4</c:v>
                </c:pt>
                <c:pt idx="17463">
                  <c:v>2.5287158366082974E-4</c:v>
                </c:pt>
                <c:pt idx="17464">
                  <c:v>2.5287158366082974E-4</c:v>
                </c:pt>
                <c:pt idx="17465">
                  <c:v>2.5276657054462692E-4</c:v>
                </c:pt>
                <c:pt idx="17466">
                  <c:v>2.5266155742853513E-4</c:v>
                </c:pt>
                <c:pt idx="17467">
                  <c:v>2.5255654431233232E-4</c:v>
                </c:pt>
                <c:pt idx="17468">
                  <c:v>2.5213649184785414E-4</c:v>
                </c:pt>
                <c:pt idx="17469">
                  <c:v>2.5203147873165133E-4</c:v>
                </c:pt>
                <c:pt idx="17470">
                  <c:v>2.5150641315097033E-4</c:v>
                </c:pt>
                <c:pt idx="17471">
                  <c:v>2.5150641315097033E-4</c:v>
                </c:pt>
                <c:pt idx="17472">
                  <c:v>2.5150641315097033E-4</c:v>
                </c:pt>
                <c:pt idx="17473">
                  <c:v>2.5119137380258394E-4</c:v>
                </c:pt>
                <c:pt idx="17474">
                  <c:v>2.5108636068649215E-4</c:v>
                </c:pt>
                <c:pt idx="17475">
                  <c:v>2.5045628198960834E-4</c:v>
                </c:pt>
                <c:pt idx="17476">
                  <c:v>2.5024625575731374E-4</c:v>
                </c:pt>
                <c:pt idx="17477">
                  <c:v>2.5003622952501914E-4</c:v>
                </c:pt>
                <c:pt idx="17478">
                  <c:v>2.5003622952501914E-4</c:v>
                </c:pt>
                <c:pt idx="17479">
                  <c:v>2.4993121640892735E-4</c:v>
                </c:pt>
                <c:pt idx="17480">
                  <c:v>2.4919612459595175E-4</c:v>
                </c:pt>
                <c:pt idx="17481">
                  <c:v>2.4909111147985996E-4</c:v>
                </c:pt>
                <c:pt idx="17482">
                  <c:v>2.4898609836365715E-4</c:v>
                </c:pt>
                <c:pt idx="17483">
                  <c:v>2.4888108524756536E-4</c:v>
                </c:pt>
                <c:pt idx="17484">
                  <c:v>2.4877607213136255E-4</c:v>
                </c:pt>
                <c:pt idx="17485">
                  <c:v>2.4867105901527076E-4</c:v>
                </c:pt>
                <c:pt idx="17486">
                  <c:v>2.4856604589917897E-4</c:v>
                </c:pt>
                <c:pt idx="17487">
                  <c:v>2.4846103278297615E-4</c:v>
                </c:pt>
                <c:pt idx="17488">
                  <c:v>2.4835601966688436E-4</c:v>
                </c:pt>
                <c:pt idx="17489">
                  <c:v>2.4814599343458976E-4</c:v>
                </c:pt>
                <c:pt idx="17490">
                  <c:v>2.4804098031838695E-4</c:v>
                </c:pt>
                <c:pt idx="17491">
                  <c:v>2.4783095408620337E-4</c:v>
                </c:pt>
                <c:pt idx="17492">
                  <c:v>2.4772594097000056E-4</c:v>
                </c:pt>
                <c:pt idx="17493">
                  <c:v>2.4772594097000056E-4</c:v>
                </c:pt>
                <c:pt idx="17494">
                  <c:v>2.4741090162161417E-4</c:v>
                </c:pt>
                <c:pt idx="17495">
                  <c:v>2.4730588850552238E-4</c:v>
                </c:pt>
                <c:pt idx="17496">
                  <c:v>2.4730588850552238E-4</c:v>
                </c:pt>
                <c:pt idx="17497">
                  <c:v>2.4720087538931956E-4</c:v>
                </c:pt>
                <c:pt idx="17498">
                  <c:v>2.4709586227322777E-4</c:v>
                </c:pt>
                <c:pt idx="17499">
                  <c:v>2.4699084915702496E-4</c:v>
                </c:pt>
                <c:pt idx="17500">
                  <c:v>2.4688583604093317E-4</c:v>
                </c:pt>
                <c:pt idx="17501">
                  <c:v>2.4678082292473036E-4</c:v>
                </c:pt>
                <c:pt idx="17502">
                  <c:v>2.4667580980863857E-4</c:v>
                </c:pt>
                <c:pt idx="17503">
                  <c:v>2.4646578357634397E-4</c:v>
                </c:pt>
                <c:pt idx="17504">
                  <c:v>2.4636077046025218E-4</c:v>
                </c:pt>
                <c:pt idx="17505">
                  <c:v>2.4625575734404936E-4</c:v>
                </c:pt>
                <c:pt idx="17506">
                  <c:v>2.4615074422795757E-4</c:v>
                </c:pt>
                <c:pt idx="17507">
                  <c:v>2.4594071799566297E-4</c:v>
                </c:pt>
                <c:pt idx="17508">
                  <c:v>2.4583570487957118E-4</c:v>
                </c:pt>
                <c:pt idx="17509">
                  <c:v>2.4552066553107377E-4</c:v>
                </c:pt>
                <c:pt idx="17510">
                  <c:v>2.4541565241498198E-4</c:v>
                </c:pt>
                <c:pt idx="17511">
                  <c:v>2.4541565241498198E-4</c:v>
                </c:pt>
                <c:pt idx="17512">
                  <c:v>2.4531063929889019E-4</c:v>
                </c:pt>
                <c:pt idx="17513">
                  <c:v>2.4510061306659559E-4</c:v>
                </c:pt>
                <c:pt idx="17514">
                  <c:v>2.4499559995039277E-4</c:v>
                </c:pt>
                <c:pt idx="17515">
                  <c:v>2.4499559995039277E-4</c:v>
                </c:pt>
                <c:pt idx="17516">
                  <c:v>2.4478557371820919E-4</c:v>
                </c:pt>
                <c:pt idx="17517">
                  <c:v>2.4468056060200638E-4</c:v>
                </c:pt>
                <c:pt idx="17518">
                  <c:v>2.4457554748591459E-4</c:v>
                </c:pt>
                <c:pt idx="17519">
                  <c:v>2.4447053436971178E-4</c:v>
                </c:pt>
                <c:pt idx="17520">
                  <c:v>2.4436552125361999E-4</c:v>
                </c:pt>
                <c:pt idx="17521">
                  <c:v>2.4426050813741718E-4</c:v>
                </c:pt>
                <c:pt idx="17522">
                  <c:v>2.4415549502132539E-4</c:v>
                </c:pt>
                <c:pt idx="17523">
                  <c:v>2.4384045567293899E-4</c:v>
                </c:pt>
                <c:pt idx="17524">
                  <c:v>2.4363042944064439E-4</c:v>
                </c:pt>
                <c:pt idx="17525">
                  <c:v>2.435254163245526E-4</c:v>
                </c:pt>
                <c:pt idx="17526">
                  <c:v>2.435254163245526E-4</c:v>
                </c:pt>
                <c:pt idx="17527">
                  <c:v>2.4342040320834979E-4</c:v>
                </c:pt>
                <c:pt idx="17528">
                  <c:v>2.4321037697605519E-4</c:v>
                </c:pt>
                <c:pt idx="17529">
                  <c:v>2.431053638599634E-4</c:v>
                </c:pt>
                <c:pt idx="17530">
                  <c:v>2.4289533762766879E-4</c:v>
                </c:pt>
                <c:pt idx="17531">
                  <c:v>2.423702720469878E-4</c:v>
                </c:pt>
                <c:pt idx="17532">
                  <c:v>2.4226525893078499E-4</c:v>
                </c:pt>
                <c:pt idx="17533">
                  <c:v>2.419502195823986E-4</c:v>
                </c:pt>
                <c:pt idx="17534">
                  <c:v>2.419502195823986E-4</c:v>
                </c:pt>
                <c:pt idx="17535">
                  <c:v>2.4184520646630681E-4</c:v>
                </c:pt>
                <c:pt idx="17536">
                  <c:v>2.416351802340122E-4</c:v>
                </c:pt>
                <c:pt idx="17537">
                  <c:v>2.4153016711792041E-4</c:v>
                </c:pt>
                <c:pt idx="17538">
                  <c:v>2.414251540017176E-4</c:v>
                </c:pt>
                <c:pt idx="17539">
                  <c:v>2.414251540017176E-4</c:v>
                </c:pt>
                <c:pt idx="17540">
                  <c:v>2.4111011465333121E-4</c:v>
                </c:pt>
                <c:pt idx="17541">
                  <c:v>2.410051015371284E-4</c:v>
                </c:pt>
                <c:pt idx="17542">
                  <c:v>2.4058504907265021E-4</c:v>
                </c:pt>
                <c:pt idx="17543">
                  <c:v>2.4058504907265021E-4</c:v>
                </c:pt>
                <c:pt idx="17544">
                  <c:v>2.4037502284035561E-4</c:v>
                </c:pt>
                <c:pt idx="17545">
                  <c:v>2.3963993102738002E-4</c:v>
                </c:pt>
                <c:pt idx="17546">
                  <c:v>2.3963993102738002E-4</c:v>
                </c:pt>
                <c:pt idx="17547">
                  <c:v>2.3953491791128823E-4</c:v>
                </c:pt>
                <c:pt idx="17548">
                  <c:v>2.3942990479508541E-4</c:v>
                </c:pt>
                <c:pt idx="17549">
                  <c:v>2.3911486544669902E-4</c:v>
                </c:pt>
                <c:pt idx="17550">
                  <c:v>2.3911486544669902E-4</c:v>
                </c:pt>
                <c:pt idx="17551">
                  <c:v>2.3869481298210982E-4</c:v>
                </c:pt>
                <c:pt idx="17552">
                  <c:v>2.3858979986601803E-4</c:v>
                </c:pt>
                <c:pt idx="17553">
                  <c:v>2.3837977363372342E-4</c:v>
                </c:pt>
                <c:pt idx="17554">
                  <c:v>2.3827476051763163E-4</c:v>
                </c:pt>
                <c:pt idx="17555">
                  <c:v>2.3816974740142882E-4</c:v>
                </c:pt>
                <c:pt idx="17556">
                  <c:v>2.3816974740142882E-4</c:v>
                </c:pt>
                <c:pt idx="17557">
                  <c:v>2.3806473428533703E-4</c:v>
                </c:pt>
                <c:pt idx="17558">
                  <c:v>2.3785470805304243E-4</c:v>
                </c:pt>
                <c:pt idx="17559">
                  <c:v>2.3743465558845323E-4</c:v>
                </c:pt>
                <c:pt idx="17560">
                  <c:v>2.3732964247236144E-4</c:v>
                </c:pt>
                <c:pt idx="17561">
                  <c:v>2.3722462935615862E-4</c:v>
                </c:pt>
                <c:pt idx="17562">
                  <c:v>2.3711961624006683E-4</c:v>
                </c:pt>
                <c:pt idx="17563">
                  <c:v>2.3638452442709124E-4</c:v>
                </c:pt>
                <c:pt idx="17564">
                  <c:v>2.3627951131099945E-4</c:v>
                </c:pt>
                <c:pt idx="17565">
                  <c:v>2.3617449819479663E-4</c:v>
                </c:pt>
                <c:pt idx="17566">
                  <c:v>2.3606948507870484E-4</c:v>
                </c:pt>
                <c:pt idx="17567">
                  <c:v>2.3564943261411564E-4</c:v>
                </c:pt>
                <c:pt idx="17568">
                  <c:v>2.3554441949802385E-4</c:v>
                </c:pt>
                <c:pt idx="17569">
                  <c:v>2.3543940638182104E-4</c:v>
                </c:pt>
                <c:pt idx="17570">
                  <c:v>2.3543940638182104E-4</c:v>
                </c:pt>
                <c:pt idx="17571">
                  <c:v>2.3533439326572925E-4</c:v>
                </c:pt>
                <c:pt idx="17572">
                  <c:v>2.3512436703343464E-4</c:v>
                </c:pt>
                <c:pt idx="17573">
                  <c:v>2.3491434080114004E-4</c:v>
                </c:pt>
                <c:pt idx="17574">
                  <c:v>2.3470431456884544E-4</c:v>
                </c:pt>
                <c:pt idx="17575">
                  <c:v>2.3438927522045905E-4</c:v>
                </c:pt>
                <c:pt idx="17576">
                  <c:v>2.3417924898816445E-4</c:v>
                </c:pt>
                <c:pt idx="17577">
                  <c:v>2.3417924898816445E-4</c:v>
                </c:pt>
                <c:pt idx="17578">
                  <c:v>2.3417924898816445E-4</c:v>
                </c:pt>
                <c:pt idx="17579">
                  <c:v>2.3407423587207266E-4</c:v>
                </c:pt>
                <c:pt idx="17580">
                  <c:v>2.3396922275586984E-4</c:v>
                </c:pt>
                <c:pt idx="17581">
                  <c:v>2.3344415717518885E-4</c:v>
                </c:pt>
                <c:pt idx="17582">
                  <c:v>2.3323413094300527E-4</c:v>
                </c:pt>
                <c:pt idx="17583">
                  <c:v>2.3312911782680246E-4</c:v>
                </c:pt>
                <c:pt idx="17584">
                  <c:v>2.3312911782680246E-4</c:v>
                </c:pt>
                <c:pt idx="17585">
                  <c:v>2.3302410471071067E-4</c:v>
                </c:pt>
                <c:pt idx="17586">
                  <c:v>2.3291909159450785E-4</c:v>
                </c:pt>
                <c:pt idx="17587">
                  <c:v>2.3291909159450785E-4</c:v>
                </c:pt>
                <c:pt idx="17588">
                  <c:v>2.3270906536221325E-4</c:v>
                </c:pt>
                <c:pt idx="17589">
                  <c:v>2.3270906536221325E-4</c:v>
                </c:pt>
                <c:pt idx="17590">
                  <c:v>2.3228901289773507E-4</c:v>
                </c:pt>
                <c:pt idx="17591">
                  <c:v>2.3228901289773507E-4</c:v>
                </c:pt>
                <c:pt idx="17592">
                  <c:v>2.3218399978153226E-4</c:v>
                </c:pt>
                <c:pt idx="17593">
                  <c:v>2.3218399978153226E-4</c:v>
                </c:pt>
                <c:pt idx="17594">
                  <c:v>2.3207898666544047E-4</c:v>
                </c:pt>
                <c:pt idx="17595">
                  <c:v>2.3155392108475947E-4</c:v>
                </c:pt>
                <c:pt idx="17596">
                  <c:v>2.3155392108475947E-4</c:v>
                </c:pt>
                <c:pt idx="17597">
                  <c:v>2.3144890796855666E-4</c:v>
                </c:pt>
                <c:pt idx="17598">
                  <c:v>2.3123888173637308E-4</c:v>
                </c:pt>
                <c:pt idx="17599">
                  <c:v>2.3102885550407848E-4</c:v>
                </c:pt>
                <c:pt idx="17600">
                  <c:v>2.3102885550407848E-4</c:v>
                </c:pt>
                <c:pt idx="17601">
                  <c:v>2.3092384238787567E-4</c:v>
                </c:pt>
                <c:pt idx="17602">
                  <c:v>2.3081882927178388E-4</c:v>
                </c:pt>
                <c:pt idx="17603">
                  <c:v>2.3018875057490007E-4</c:v>
                </c:pt>
                <c:pt idx="17604">
                  <c:v>2.3018875057490007E-4</c:v>
                </c:pt>
                <c:pt idx="17605">
                  <c:v>2.3008373745880828E-4</c:v>
                </c:pt>
                <c:pt idx="17606">
                  <c:v>2.2955867187812729E-4</c:v>
                </c:pt>
                <c:pt idx="17607">
                  <c:v>2.2934864564583268E-4</c:v>
                </c:pt>
                <c:pt idx="17608">
                  <c:v>2.2934864564583268E-4</c:v>
                </c:pt>
                <c:pt idx="17609">
                  <c:v>2.2913861941353808E-4</c:v>
                </c:pt>
                <c:pt idx="17610">
                  <c:v>2.2882358006515169E-4</c:v>
                </c:pt>
                <c:pt idx="17611">
                  <c:v>2.287185669490599E-4</c:v>
                </c:pt>
                <c:pt idx="17612">
                  <c:v>2.2861355383285709E-4</c:v>
                </c:pt>
                <c:pt idx="17613">
                  <c:v>2.2829851448447069E-4</c:v>
                </c:pt>
                <c:pt idx="17614">
                  <c:v>2.2819350136826788E-4</c:v>
                </c:pt>
                <c:pt idx="17615">
                  <c:v>2.2808848825217609E-4</c:v>
                </c:pt>
                <c:pt idx="17616">
                  <c:v>2.277734489037897E-4</c:v>
                </c:pt>
                <c:pt idx="17617">
                  <c:v>2.2735339643920049E-4</c:v>
                </c:pt>
                <c:pt idx="17618">
                  <c:v>2.272483833231087E-4</c:v>
                </c:pt>
                <c:pt idx="17619">
                  <c:v>2.268283308585195E-4</c:v>
                </c:pt>
                <c:pt idx="17620">
                  <c:v>2.268283308585195E-4</c:v>
                </c:pt>
                <c:pt idx="17621">
                  <c:v>2.2672331774242771E-4</c:v>
                </c:pt>
                <c:pt idx="17622">
                  <c:v>2.2672331774242771E-4</c:v>
                </c:pt>
                <c:pt idx="17623">
                  <c:v>2.266183046262249E-4</c:v>
                </c:pt>
                <c:pt idx="17624">
                  <c:v>2.266183046262249E-4</c:v>
                </c:pt>
                <c:pt idx="17625">
                  <c:v>2.2651329151013311E-4</c:v>
                </c:pt>
                <c:pt idx="17626">
                  <c:v>2.264082783939303E-4</c:v>
                </c:pt>
                <c:pt idx="17627">
                  <c:v>2.2577819969715751E-4</c:v>
                </c:pt>
                <c:pt idx="17628">
                  <c:v>2.2577819969715751E-4</c:v>
                </c:pt>
                <c:pt idx="17629">
                  <c:v>2.2493809476809012E-4</c:v>
                </c:pt>
                <c:pt idx="17630">
                  <c:v>2.2483308165188731E-4</c:v>
                </c:pt>
                <c:pt idx="17631">
                  <c:v>2.2462305541959271E-4</c:v>
                </c:pt>
                <c:pt idx="17632">
                  <c:v>2.2462305541959271E-4</c:v>
                </c:pt>
                <c:pt idx="17633">
                  <c:v>2.2378295049052532E-4</c:v>
                </c:pt>
                <c:pt idx="17634">
                  <c:v>2.2346791114213893E-4</c:v>
                </c:pt>
                <c:pt idx="17635">
                  <c:v>2.2304785867754973E-4</c:v>
                </c:pt>
                <c:pt idx="17636">
                  <c:v>2.2283783244525512E-4</c:v>
                </c:pt>
                <c:pt idx="17637">
                  <c:v>2.2273281932916333E-4</c:v>
                </c:pt>
                <c:pt idx="17638">
                  <c:v>2.2262780621296052E-4</c:v>
                </c:pt>
                <c:pt idx="17639">
                  <c:v>2.2252279309686873E-4</c:v>
                </c:pt>
                <c:pt idx="17640">
                  <c:v>2.2241777998066592E-4</c:v>
                </c:pt>
                <c:pt idx="17641">
                  <c:v>2.2231276686457413E-4</c:v>
                </c:pt>
                <c:pt idx="17642">
                  <c:v>2.2199772751618774E-4</c:v>
                </c:pt>
                <c:pt idx="17643">
                  <c:v>2.2199772751618774E-4</c:v>
                </c:pt>
                <c:pt idx="17644">
                  <c:v>2.2199772751618774E-4</c:v>
                </c:pt>
                <c:pt idx="17645">
                  <c:v>2.2178770128389313E-4</c:v>
                </c:pt>
                <c:pt idx="17646">
                  <c:v>2.2136764881930393E-4</c:v>
                </c:pt>
                <c:pt idx="17647">
                  <c:v>2.2126263570321214E-4</c:v>
                </c:pt>
                <c:pt idx="17648">
                  <c:v>2.2073757012253115E-4</c:v>
                </c:pt>
                <c:pt idx="17649">
                  <c:v>2.2063255700632833E-4</c:v>
                </c:pt>
                <c:pt idx="17650">
                  <c:v>2.2042253077414475E-4</c:v>
                </c:pt>
                <c:pt idx="17651">
                  <c:v>2.2021250454185015E-4</c:v>
                </c:pt>
                <c:pt idx="17652">
                  <c:v>2.1989746519335274E-4</c:v>
                </c:pt>
                <c:pt idx="17653">
                  <c:v>2.1958242584496634E-4</c:v>
                </c:pt>
                <c:pt idx="17654">
                  <c:v>2.1958242584496634E-4</c:v>
                </c:pt>
                <c:pt idx="17655">
                  <c:v>2.1937239961267174E-4</c:v>
                </c:pt>
                <c:pt idx="17656">
                  <c:v>2.1905736026428535E-4</c:v>
                </c:pt>
                <c:pt idx="17657">
                  <c:v>2.1895234714819356E-4</c:v>
                </c:pt>
                <c:pt idx="17658">
                  <c:v>2.1832226845130975E-4</c:v>
                </c:pt>
                <c:pt idx="17659">
                  <c:v>2.1758717663833416E-4</c:v>
                </c:pt>
                <c:pt idx="17660">
                  <c:v>2.1748216352224237E-4</c:v>
                </c:pt>
                <c:pt idx="17661">
                  <c:v>2.1716712417385597E-4</c:v>
                </c:pt>
                <c:pt idx="17662">
                  <c:v>2.1601197989629117E-4</c:v>
                </c:pt>
                <c:pt idx="17663">
                  <c:v>2.1580195366399657E-4</c:v>
                </c:pt>
                <c:pt idx="17664">
                  <c:v>2.1569694054790478E-4</c:v>
                </c:pt>
                <c:pt idx="17665">
                  <c:v>2.1569694054790478E-4</c:v>
                </c:pt>
                <c:pt idx="17666">
                  <c:v>2.1548691431561018E-4</c:v>
                </c:pt>
                <c:pt idx="17667">
                  <c:v>2.1538190119940737E-4</c:v>
                </c:pt>
                <c:pt idx="17668">
                  <c:v>2.1527688808331558E-4</c:v>
                </c:pt>
                <c:pt idx="17669">
                  <c:v>2.1517187496722379E-4</c:v>
                </c:pt>
                <c:pt idx="17670">
                  <c:v>2.1517187496722379E-4</c:v>
                </c:pt>
                <c:pt idx="17671">
                  <c:v>2.1485683561872637E-4</c:v>
                </c:pt>
                <c:pt idx="17672">
                  <c:v>2.1454179627033998E-4</c:v>
                </c:pt>
                <c:pt idx="17673">
                  <c:v>2.1443678315424819E-4</c:v>
                </c:pt>
                <c:pt idx="17674">
                  <c:v>2.1443678315424819E-4</c:v>
                </c:pt>
                <c:pt idx="17675">
                  <c:v>2.1422675692195359E-4</c:v>
                </c:pt>
                <c:pt idx="17676">
                  <c:v>2.1412174380575077E-4</c:v>
                </c:pt>
                <c:pt idx="17677">
                  <c:v>2.1401673068965898E-4</c:v>
                </c:pt>
                <c:pt idx="17678">
                  <c:v>2.1401673068965898E-4</c:v>
                </c:pt>
                <c:pt idx="17679">
                  <c:v>2.1391171757356719E-4</c:v>
                </c:pt>
                <c:pt idx="17680">
                  <c:v>2.1328163887668339E-4</c:v>
                </c:pt>
                <c:pt idx="17681">
                  <c:v>2.1328163887668339E-4</c:v>
                </c:pt>
                <c:pt idx="17682">
                  <c:v>2.1286158641209418E-4</c:v>
                </c:pt>
                <c:pt idx="17683">
                  <c:v>2.1254654706370779E-4</c:v>
                </c:pt>
                <c:pt idx="17684">
                  <c:v>2.1254654706370779E-4</c:v>
                </c:pt>
                <c:pt idx="17685">
                  <c:v>2.1097135032166481E-4</c:v>
                </c:pt>
                <c:pt idx="17686">
                  <c:v>2.1065631097327842E-4</c:v>
                </c:pt>
                <c:pt idx="17687">
                  <c:v>2.10341271624781E-4</c:v>
                </c:pt>
                <c:pt idx="17688">
                  <c:v>2.1023625850868921E-4</c:v>
                </c:pt>
                <c:pt idx="17689">
                  <c:v>2.1013124539259742E-4</c:v>
                </c:pt>
                <c:pt idx="17690">
                  <c:v>2.1002623227639461E-4</c:v>
                </c:pt>
                <c:pt idx="17691">
                  <c:v>2.096061798118054E-4</c:v>
                </c:pt>
                <c:pt idx="17692">
                  <c:v>2.096061798118054E-4</c:v>
                </c:pt>
                <c:pt idx="17693">
                  <c:v>2.0908111423112441E-4</c:v>
                </c:pt>
                <c:pt idx="17694">
                  <c:v>2.0897610111503262E-4</c:v>
                </c:pt>
                <c:pt idx="17695">
                  <c:v>2.0897610111503262E-4</c:v>
                </c:pt>
                <c:pt idx="17696">
                  <c:v>2.0887108799894083E-4</c:v>
                </c:pt>
                <c:pt idx="17697">
                  <c:v>2.0845103553435163E-4</c:v>
                </c:pt>
                <c:pt idx="17698">
                  <c:v>2.0834602241814881E-4</c:v>
                </c:pt>
                <c:pt idx="17699">
                  <c:v>2.0824100930205702E-4</c:v>
                </c:pt>
                <c:pt idx="17700">
                  <c:v>2.0792596995367063E-4</c:v>
                </c:pt>
                <c:pt idx="17701">
                  <c:v>2.0572069451474384E-4</c:v>
                </c:pt>
                <c:pt idx="17702">
                  <c:v>2.0561568139865205E-4</c:v>
                </c:pt>
                <c:pt idx="17703">
                  <c:v>2.0551066828244924E-4</c:v>
                </c:pt>
                <c:pt idx="17704">
                  <c:v>2.0488058958567645E-4</c:v>
                </c:pt>
                <c:pt idx="17705">
                  <c:v>2.0477557646947364E-4</c:v>
                </c:pt>
                <c:pt idx="17706">
                  <c:v>2.0446053712108725E-4</c:v>
                </c:pt>
                <c:pt idx="17707">
                  <c:v>2.0435552400499546E-4</c:v>
                </c:pt>
                <c:pt idx="17708">
                  <c:v>2.0404048465649804E-4</c:v>
                </c:pt>
                <c:pt idx="17709">
                  <c:v>2.0362043219201986E-4</c:v>
                </c:pt>
                <c:pt idx="17710">
                  <c:v>2.0351541907581705E-4</c:v>
                </c:pt>
                <c:pt idx="17711">
                  <c:v>2.0299035349513606E-4</c:v>
                </c:pt>
                <c:pt idx="17712">
                  <c:v>2.0299035349513606E-4</c:v>
                </c:pt>
                <c:pt idx="17713">
                  <c:v>2.0288534037904427E-4</c:v>
                </c:pt>
                <c:pt idx="17714">
                  <c:v>2.0288534037904427E-4</c:v>
                </c:pt>
                <c:pt idx="17715">
                  <c:v>2.0246528791445506E-4</c:v>
                </c:pt>
                <c:pt idx="17716">
                  <c:v>2.0246528791445506E-4</c:v>
                </c:pt>
                <c:pt idx="17717">
                  <c:v>2.0246528791445506E-4</c:v>
                </c:pt>
                <c:pt idx="17718">
                  <c:v>2.0236027479836327E-4</c:v>
                </c:pt>
                <c:pt idx="17719">
                  <c:v>2.0004998624323367E-4</c:v>
                </c:pt>
                <c:pt idx="17720">
                  <c:v>1.9994497312714188E-4</c:v>
                </c:pt>
                <c:pt idx="17721">
                  <c:v>1.9983996001105009E-4</c:v>
                </c:pt>
                <c:pt idx="17722">
                  <c:v>1.9889484196577989E-4</c:v>
                </c:pt>
                <c:pt idx="17723">
                  <c:v>1.985798026173935E-4</c:v>
                </c:pt>
                <c:pt idx="17724">
                  <c:v>1.9847478950119068E-4</c:v>
                </c:pt>
                <c:pt idx="17725">
                  <c:v>1.9836977638509889E-4</c:v>
                </c:pt>
                <c:pt idx="17726">
                  <c:v>1.9826476326889608E-4</c:v>
                </c:pt>
                <c:pt idx="17727">
                  <c:v>1.9805473703660148E-4</c:v>
                </c:pt>
                <c:pt idx="17728">
                  <c:v>1.976346845721233E-4</c:v>
                </c:pt>
                <c:pt idx="17729">
                  <c:v>1.974246583398287E-4</c:v>
                </c:pt>
                <c:pt idx="17730">
                  <c:v>1.9731964522373691E-4</c:v>
                </c:pt>
                <c:pt idx="17731">
                  <c:v>1.971096189914423E-4</c:v>
                </c:pt>
                <c:pt idx="17732">
                  <c:v>1.968995927591477E-4</c:v>
                </c:pt>
                <c:pt idx="17733">
                  <c:v>1.9679457964294489E-4</c:v>
                </c:pt>
                <c:pt idx="17734">
                  <c:v>1.966895665268531E-4</c:v>
                </c:pt>
                <c:pt idx="17735">
                  <c:v>1.964795402945585E-4</c:v>
                </c:pt>
                <c:pt idx="17736">
                  <c:v>1.9637452717846671E-4</c:v>
                </c:pt>
                <c:pt idx="17737">
                  <c:v>1.9490434355251551E-4</c:v>
                </c:pt>
                <c:pt idx="17738">
                  <c:v>1.9416925173953992E-4</c:v>
                </c:pt>
                <c:pt idx="17739">
                  <c:v>1.9353917304276713E-4</c:v>
                </c:pt>
                <c:pt idx="17740">
                  <c:v>1.9353917304276713E-4</c:v>
                </c:pt>
                <c:pt idx="17741">
                  <c:v>1.9343415992656432E-4</c:v>
                </c:pt>
                <c:pt idx="17742">
                  <c:v>1.9322413369426972E-4</c:v>
                </c:pt>
                <c:pt idx="17743">
                  <c:v>1.9322413369426972E-4</c:v>
                </c:pt>
                <c:pt idx="17744">
                  <c:v>1.9290909434588333E-4</c:v>
                </c:pt>
                <c:pt idx="17745">
                  <c:v>1.9280408122979154E-4</c:v>
                </c:pt>
                <c:pt idx="17746">
                  <c:v>1.9269906811358872E-4</c:v>
                </c:pt>
                <c:pt idx="17747">
                  <c:v>1.9269906811358872E-4</c:v>
                </c:pt>
                <c:pt idx="17748">
                  <c:v>1.9196397630061313E-4</c:v>
                </c:pt>
                <c:pt idx="17749">
                  <c:v>1.9196397630061313E-4</c:v>
                </c:pt>
                <c:pt idx="17750">
                  <c:v>1.9164893695222673E-4</c:v>
                </c:pt>
                <c:pt idx="17751">
                  <c:v>1.9154392383613494E-4</c:v>
                </c:pt>
                <c:pt idx="17752">
                  <c:v>1.9154392383613494E-4</c:v>
                </c:pt>
                <c:pt idx="17753">
                  <c:v>1.9154392383613494E-4</c:v>
                </c:pt>
                <c:pt idx="17754">
                  <c:v>1.9133389760384034E-4</c:v>
                </c:pt>
                <c:pt idx="17755">
                  <c:v>1.8996872709398094E-4</c:v>
                </c:pt>
                <c:pt idx="17756">
                  <c:v>1.8986371397788915E-4</c:v>
                </c:pt>
                <c:pt idx="17757">
                  <c:v>1.8975870086168634E-4</c:v>
                </c:pt>
                <c:pt idx="17758">
                  <c:v>1.8954867462950276E-4</c:v>
                </c:pt>
                <c:pt idx="17759">
                  <c:v>1.8881358281652716E-4</c:v>
                </c:pt>
                <c:pt idx="17760">
                  <c:v>1.8870856970032435E-4</c:v>
                </c:pt>
                <c:pt idx="17761">
                  <c:v>1.8818350411964335E-4</c:v>
                </c:pt>
                <c:pt idx="17762">
                  <c:v>1.8807849100355156E-4</c:v>
                </c:pt>
                <c:pt idx="17763">
                  <c:v>1.8755342542287057E-4</c:v>
                </c:pt>
                <c:pt idx="17764">
                  <c:v>1.8744841230666776E-4</c:v>
                </c:pt>
                <c:pt idx="17765">
                  <c:v>1.8734339919057597E-4</c:v>
                </c:pt>
                <c:pt idx="17766">
                  <c:v>1.8723838607437315E-4</c:v>
                </c:pt>
                <c:pt idx="17767">
                  <c:v>1.8713337295828136E-4</c:v>
                </c:pt>
                <c:pt idx="17768">
                  <c:v>1.8702835984218957E-4</c:v>
                </c:pt>
                <c:pt idx="17769">
                  <c:v>1.8681833360989497E-4</c:v>
                </c:pt>
                <c:pt idx="17770">
                  <c:v>1.8597822868071656E-4</c:v>
                </c:pt>
                <c:pt idx="17771">
                  <c:v>1.8555817621623838E-4</c:v>
                </c:pt>
                <c:pt idx="17772">
                  <c:v>1.8545316310003557E-4</c:v>
                </c:pt>
                <c:pt idx="17773">
                  <c:v>1.8534814998394378E-4</c:v>
                </c:pt>
                <c:pt idx="17774">
                  <c:v>1.8471807128705997E-4</c:v>
                </c:pt>
                <c:pt idx="17775">
                  <c:v>1.8461305817096818E-4</c:v>
                </c:pt>
                <c:pt idx="17776">
                  <c:v>1.8450804505487639E-4</c:v>
                </c:pt>
                <c:pt idx="17777">
                  <c:v>1.8408799259028719E-4</c:v>
                </c:pt>
                <c:pt idx="17778">
                  <c:v>1.8398297947408437E-4</c:v>
                </c:pt>
                <c:pt idx="17779">
                  <c:v>1.8387796635799258E-4</c:v>
                </c:pt>
                <c:pt idx="17780">
                  <c:v>1.8377295324190079E-4</c:v>
                </c:pt>
                <c:pt idx="17781">
                  <c:v>1.8366794012569798E-4</c:v>
                </c:pt>
                <c:pt idx="17782">
                  <c:v>1.8345791389340338E-4</c:v>
                </c:pt>
                <c:pt idx="17783">
                  <c:v>1.8314287454501699E-4</c:v>
                </c:pt>
                <c:pt idx="17784">
                  <c:v>1.830378614289252E-4</c:v>
                </c:pt>
                <c:pt idx="17785">
                  <c:v>1.8293284831272238E-4</c:v>
                </c:pt>
                <c:pt idx="17786">
                  <c:v>1.8177770403526861E-4</c:v>
                </c:pt>
                <c:pt idx="17787">
                  <c:v>1.811476253383848E-4</c:v>
                </c:pt>
                <c:pt idx="17788">
                  <c:v>1.8104261222229301E-4</c:v>
                </c:pt>
                <c:pt idx="17789">
                  <c:v>1.809375991060902E-4</c:v>
                </c:pt>
                <c:pt idx="17790">
                  <c:v>1.804125335254092E-4</c:v>
                </c:pt>
                <c:pt idx="17791">
                  <c:v>1.8030752040931741E-4</c:v>
                </c:pt>
                <c:pt idx="17792">
                  <c:v>1.7999248106093102E-4</c:v>
                </c:pt>
                <c:pt idx="17793">
                  <c:v>1.7999248106093102E-4</c:v>
                </c:pt>
                <c:pt idx="17794">
                  <c:v>1.7978245482863642E-4</c:v>
                </c:pt>
                <c:pt idx="17795">
                  <c:v>1.7978245482863642E-4</c:v>
                </c:pt>
                <c:pt idx="17796">
                  <c:v>1.7978245482863642E-4</c:v>
                </c:pt>
                <c:pt idx="17797">
                  <c:v>1.7967744171243361E-4</c:v>
                </c:pt>
                <c:pt idx="17798">
                  <c:v>1.7967744171243361E-4</c:v>
                </c:pt>
                <c:pt idx="17799">
                  <c:v>1.79467415480139E-4</c:v>
                </c:pt>
                <c:pt idx="17800">
                  <c:v>1.7883733678336622E-4</c:v>
                </c:pt>
                <c:pt idx="17801">
                  <c:v>1.7841728431877701E-4</c:v>
                </c:pt>
                <c:pt idx="17802">
                  <c:v>1.7831227120268522E-4</c:v>
                </c:pt>
                <c:pt idx="17803">
                  <c:v>1.7799723185429883E-4</c:v>
                </c:pt>
                <c:pt idx="17804">
                  <c:v>1.7789221873809602E-4</c:v>
                </c:pt>
                <c:pt idx="17805">
                  <c:v>1.7768219250580142E-4</c:v>
                </c:pt>
                <c:pt idx="17806">
                  <c:v>1.7736715315741503E-4</c:v>
                </c:pt>
                <c:pt idx="17807">
                  <c:v>1.7715712692512042E-4</c:v>
                </c:pt>
                <c:pt idx="17808">
                  <c:v>1.7705211380902863E-4</c:v>
                </c:pt>
                <c:pt idx="17809">
                  <c:v>1.7673707446064224E-4</c:v>
                </c:pt>
                <c:pt idx="17810">
                  <c:v>1.7663206134443943E-4</c:v>
                </c:pt>
                <c:pt idx="17811">
                  <c:v>1.7621200887996125E-4</c:v>
                </c:pt>
                <c:pt idx="17812">
                  <c:v>1.7610699576375843E-4</c:v>
                </c:pt>
                <c:pt idx="17813">
                  <c:v>1.7600198264766664E-4</c:v>
                </c:pt>
                <c:pt idx="17814">
                  <c:v>1.7568694329916923E-4</c:v>
                </c:pt>
                <c:pt idx="17815">
                  <c:v>1.7495185148630465E-4</c:v>
                </c:pt>
                <c:pt idx="17816">
                  <c:v>1.7484683837010184E-4</c:v>
                </c:pt>
                <c:pt idx="17817">
                  <c:v>1.7453179902171545E-4</c:v>
                </c:pt>
                <c:pt idx="17818">
                  <c:v>1.7400673344103446E-4</c:v>
                </c:pt>
                <c:pt idx="17819">
                  <c:v>1.7400673344103446E-4</c:v>
                </c:pt>
                <c:pt idx="17820">
                  <c:v>1.7379670720873985E-4</c:v>
                </c:pt>
                <c:pt idx="17821">
                  <c:v>1.7369169409253704E-4</c:v>
                </c:pt>
                <c:pt idx="17822">
                  <c:v>1.7369169409253704E-4</c:v>
                </c:pt>
                <c:pt idx="17823">
                  <c:v>1.7348166786035346E-4</c:v>
                </c:pt>
                <c:pt idx="17824">
                  <c:v>1.7316662851185605E-4</c:v>
                </c:pt>
                <c:pt idx="17825">
                  <c:v>1.7264156293117505E-4</c:v>
                </c:pt>
                <c:pt idx="17826">
                  <c:v>1.7264156293117505E-4</c:v>
                </c:pt>
                <c:pt idx="17827">
                  <c:v>1.7211649735049406E-4</c:v>
                </c:pt>
                <c:pt idx="17828">
                  <c:v>1.7201148423440227E-4</c:v>
                </c:pt>
                <c:pt idx="17829">
                  <c:v>1.7190647111819946E-4</c:v>
                </c:pt>
                <c:pt idx="17830">
                  <c:v>1.7169644488601588E-4</c:v>
                </c:pt>
                <c:pt idx="17831">
                  <c:v>1.7148641865372127E-4</c:v>
                </c:pt>
                <c:pt idx="17832">
                  <c:v>1.7138140553751846E-4</c:v>
                </c:pt>
                <c:pt idx="17833">
                  <c:v>1.7127639242142667E-4</c:v>
                </c:pt>
                <c:pt idx="17834">
                  <c:v>1.7127639242142667E-4</c:v>
                </c:pt>
                <c:pt idx="17835">
                  <c:v>1.7106636618913207E-4</c:v>
                </c:pt>
                <c:pt idx="17836">
                  <c:v>1.7075132684074568E-4</c:v>
                </c:pt>
                <c:pt idx="17837">
                  <c:v>1.7064631372454286E-4</c:v>
                </c:pt>
                <c:pt idx="17838">
                  <c:v>1.7054130060845107E-4</c:v>
                </c:pt>
                <c:pt idx="17839">
                  <c:v>1.7043628749235928E-4</c:v>
                </c:pt>
                <c:pt idx="17840">
                  <c:v>1.7022626126006468E-4</c:v>
                </c:pt>
                <c:pt idx="17841">
                  <c:v>1.7012124814386187E-4</c:v>
                </c:pt>
                <c:pt idx="17842">
                  <c:v>1.7012124814386187E-4</c:v>
                </c:pt>
                <c:pt idx="17843">
                  <c:v>1.6949116944708909E-4</c:v>
                </c:pt>
                <c:pt idx="17844">
                  <c:v>1.6949116944708909E-4</c:v>
                </c:pt>
                <c:pt idx="17845">
                  <c:v>1.6938615633088627E-4</c:v>
                </c:pt>
                <c:pt idx="17846">
                  <c:v>1.6928114321479448E-4</c:v>
                </c:pt>
                <c:pt idx="17847">
                  <c:v>1.6896610386640809E-4</c:v>
                </c:pt>
                <c:pt idx="17848">
                  <c:v>1.6886109075020528E-4</c:v>
                </c:pt>
                <c:pt idx="17849">
                  <c:v>1.6875607763411349E-4</c:v>
                </c:pt>
                <c:pt idx="17850">
                  <c:v>1.6854605140181889E-4</c:v>
                </c:pt>
                <c:pt idx="17851">
                  <c:v>1.6854605140181889E-4</c:v>
                </c:pt>
                <c:pt idx="17852">
                  <c:v>1.684410382857271E-4</c:v>
                </c:pt>
                <c:pt idx="17853">
                  <c:v>1.6833602516952428E-4</c:v>
                </c:pt>
                <c:pt idx="17854">
                  <c:v>1.6833602516952428E-4</c:v>
                </c:pt>
                <c:pt idx="17855">
                  <c:v>1.6823101205343249E-4</c:v>
                </c:pt>
                <c:pt idx="17856">
                  <c:v>1.6802098582113789E-4</c:v>
                </c:pt>
                <c:pt idx="17857">
                  <c:v>1.6802098582113789E-4</c:v>
                </c:pt>
                <c:pt idx="17858">
                  <c:v>1.674959202404569E-4</c:v>
                </c:pt>
                <c:pt idx="17859">
                  <c:v>1.6739090712425408E-4</c:v>
                </c:pt>
                <c:pt idx="17860">
                  <c:v>1.669708546597759E-4</c:v>
                </c:pt>
                <c:pt idx="17861">
                  <c:v>1.6686584154357309E-4</c:v>
                </c:pt>
                <c:pt idx="17862">
                  <c:v>1.6665581531127849E-4</c:v>
                </c:pt>
                <c:pt idx="17863">
                  <c:v>1.6665581531127849E-4</c:v>
                </c:pt>
                <c:pt idx="17864">
                  <c:v>1.665508021951867E-4</c:v>
                </c:pt>
                <c:pt idx="17865">
                  <c:v>1.6644578907909491E-4</c:v>
                </c:pt>
                <c:pt idx="17866">
                  <c:v>1.6623576284680031E-4</c:v>
                </c:pt>
                <c:pt idx="17867">
                  <c:v>1.6623576284680031E-4</c:v>
                </c:pt>
                <c:pt idx="17868">
                  <c:v>1.6623576284680031E-4</c:v>
                </c:pt>
                <c:pt idx="17869">
                  <c:v>1.6571069726611931E-4</c:v>
                </c:pt>
                <c:pt idx="17870">
                  <c:v>1.6571069726611931E-4</c:v>
                </c:pt>
                <c:pt idx="17871">
                  <c:v>1.6571069726611931E-4</c:v>
                </c:pt>
                <c:pt idx="17872">
                  <c:v>1.648705923369409E-4</c:v>
                </c:pt>
                <c:pt idx="17873">
                  <c:v>1.6466056610475732E-4</c:v>
                </c:pt>
                <c:pt idx="17874">
                  <c:v>1.6455555298855451E-4</c:v>
                </c:pt>
                <c:pt idx="17875">
                  <c:v>1.6413550052396531E-4</c:v>
                </c:pt>
                <c:pt idx="17876">
                  <c:v>1.6403048740787352E-4</c:v>
                </c:pt>
                <c:pt idx="17877">
                  <c:v>1.6392547429178173E-4</c:v>
                </c:pt>
                <c:pt idx="17878">
                  <c:v>1.6371544805948712E-4</c:v>
                </c:pt>
                <c:pt idx="17879">
                  <c:v>1.6329539559489792E-4</c:v>
                </c:pt>
                <c:pt idx="17880">
                  <c:v>1.6329539559489792E-4</c:v>
                </c:pt>
                <c:pt idx="17881">
                  <c:v>1.6287534313030871E-4</c:v>
                </c:pt>
                <c:pt idx="17882">
                  <c:v>1.6266531689812513E-4</c:v>
                </c:pt>
                <c:pt idx="17883">
                  <c:v>1.6182521196894672E-4</c:v>
                </c:pt>
                <c:pt idx="17884">
                  <c:v>1.6182521196894672E-4</c:v>
                </c:pt>
                <c:pt idx="17885">
                  <c:v>1.6172019885285494E-4</c:v>
                </c:pt>
                <c:pt idx="17886">
                  <c:v>1.6161518573665212E-4</c:v>
                </c:pt>
                <c:pt idx="17887">
                  <c:v>1.6109012015597113E-4</c:v>
                </c:pt>
                <c:pt idx="17888">
                  <c:v>1.6098510703987934E-4</c:v>
                </c:pt>
                <c:pt idx="17889">
                  <c:v>1.6088009392367653E-4</c:v>
                </c:pt>
                <c:pt idx="17890">
                  <c:v>1.6077508080758474E-4</c:v>
                </c:pt>
                <c:pt idx="17891">
                  <c:v>1.6067006769149295E-4</c:v>
                </c:pt>
                <c:pt idx="17892">
                  <c:v>1.6056505457529013E-4</c:v>
                </c:pt>
                <c:pt idx="17893">
                  <c:v>1.6046004145919834E-4</c:v>
                </c:pt>
                <c:pt idx="17894">
                  <c:v>1.5993497587851735E-4</c:v>
                </c:pt>
                <c:pt idx="17895">
                  <c:v>1.5982996276231454E-4</c:v>
                </c:pt>
                <c:pt idx="17896">
                  <c:v>1.5972494964622275E-4</c:v>
                </c:pt>
                <c:pt idx="17897">
                  <c:v>1.5961993653001993E-4</c:v>
                </c:pt>
                <c:pt idx="17898">
                  <c:v>1.5961993653001993E-4</c:v>
                </c:pt>
                <c:pt idx="17899">
                  <c:v>1.5898985783324715E-4</c:v>
                </c:pt>
                <c:pt idx="17900">
                  <c:v>1.5898985783324715E-4</c:v>
                </c:pt>
                <c:pt idx="17901">
                  <c:v>1.5888484471715536E-4</c:v>
                </c:pt>
                <c:pt idx="17902">
                  <c:v>1.5877983160095255E-4</c:v>
                </c:pt>
                <c:pt idx="17903">
                  <c:v>1.5856980536865795E-4</c:v>
                </c:pt>
                <c:pt idx="17904">
                  <c:v>1.5846479225256616E-4</c:v>
                </c:pt>
                <c:pt idx="17905">
                  <c:v>1.5835977913636334E-4</c:v>
                </c:pt>
                <c:pt idx="17906">
                  <c:v>1.5825476602027155E-4</c:v>
                </c:pt>
                <c:pt idx="17907">
                  <c:v>1.5814975290417976E-4</c:v>
                </c:pt>
                <c:pt idx="17908">
                  <c:v>1.5804473978797695E-4</c:v>
                </c:pt>
                <c:pt idx="17909">
                  <c:v>1.5804473978797695E-4</c:v>
                </c:pt>
                <c:pt idx="17910">
                  <c:v>1.5772970043959056E-4</c:v>
                </c:pt>
                <c:pt idx="17911">
                  <c:v>1.5762468732349877E-4</c:v>
                </c:pt>
                <c:pt idx="17912">
                  <c:v>1.5741466109120417E-4</c:v>
                </c:pt>
                <c:pt idx="17913">
                  <c:v>1.5741466109120417E-4</c:v>
                </c:pt>
                <c:pt idx="17914">
                  <c:v>1.5730964797500135E-4</c:v>
                </c:pt>
                <c:pt idx="17915">
                  <c:v>1.5678458239432036E-4</c:v>
                </c:pt>
                <c:pt idx="17916">
                  <c:v>1.5678458239432036E-4</c:v>
                </c:pt>
                <c:pt idx="17917">
                  <c:v>1.5636452992984218E-4</c:v>
                </c:pt>
                <c:pt idx="17918">
                  <c:v>1.5625951681363937E-4</c:v>
                </c:pt>
                <c:pt idx="17919">
                  <c:v>1.5604949058134476E-4</c:v>
                </c:pt>
                <c:pt idx="17920">
                  <c:v>1.5604949058134476E-4</c:v>
                </c:pt>
                <c:pt idx="17921">
                  <c:v>1.5594447746525297E-4</c:v>
                </c:pt>
                <c:pt idx="17922">
                  <c:v>1.5583946434905016E-4</c:v>
                </c:pt>
                <c:pt idx="17923">
                  <c:v>1.5573445123295837E-4</c:v>
                </c:pt>
                <c:pt idx="17924">
                  <c:v>1.5531439876836917E-4</c:v>
                </c:pt>
                <c:pt idx="17925">
                  <c:v>1.5520938565227738E-4</c:v>
                </c:pt>
                <c:pt idx="17926">
                  <c:v>1.5489434630389098E-4</c:v>
                </c:pt>
                <c:pt idx="17927">
                  <c:v>1.5394922825862078E-4</c:v>
                </c:pt>
                <c:pt idx="17928">
                  <c:v>1.5394922825862078E-4</c:v>
                </c:pt>
                <c:pt idx="17929">
                  <c:v>1.5373920202632618E-4</c:v>
                </c:pt>
                <c:pt idx="17930">
                  <c:v>1.5363418891023439E-4</c:v>
                </c:pt>
                <c:pt idx="17931">
                  <c:v>1.5342416267793979E-4</c:v>
                </c:pt>
                <c:pt idx="17932">
                  <c:v>1.5342416267793979E-4</c:v>
                </c:pt>
                <c:pt idx="17933">
                  <c:v>1.5331914956173698E-4</c:v>
                </c:pt>
                <c:pt idx="17934">
                  <c:v>1.531091233295534E-4</c:v>
                </c:pt>
                <c:pt idx="17935">
                  <c:v>1.5300411021335059E-4</c:v>
                </c:pt>
                <c:pt idx="17936">
                  <c:v>1.5268907086496419E-4</c:v>
                </c:pt>
                <c:pt idx="17937">
                  <c:v>1.5268907086496419E-4</c:v>
                </c:pt>
                <c:pt idx="17938">
                  <c:v>1.5258405774876138E-4</c:v>
                </c:pt>
                <c:pt idx="17939">
                  <c:v>1.5247904463266959E-4</c:v>
                </c:pt>
                <c:pt idx="17940">
                  <c:v>1.5226901840037499E-4</c:v>
                </c:pt>
                <c:pt idx="17941">
                  <c:v>1.521640052842832E-4</c:v>
                </c:pt>
                <c:pt idx="17942">
                  <c:v>1.5205899216808039E-4</c:v>
                </c:pt>
                <c:pt idx="17943">
                  <c:v>1.519539790519886E-4</c:v>
                </c:pt>
                <c:pt idx="17944">
                  <c:v>1.5184896593589681E-4</c:v>
                </c:pt>
                <c:pt idx="17945">
                  <c:v>1.516389397036022E-4</c:v>
                </c:pt>
                <c:pt idx="17946">
                  <c:v>1.516389397036022E-4</c:v>
                </c:pt>
                <c:pt idx="17947">
                  <c:v>1.510088610067184E-4</c:v>
                </c:pt>
                <c:pt idx="17948">
                  <c:v>1.5090384789062661E-4</c:v>
                </c:pt>
                <c:pt idx="17949">
                  <c:v>1.5069382165833201E-4</c:v>
                </c:pt>
                <c:pt idx="17950">
                  <c:v>1.504837954260374E-4</c:v>
                </c:pt>
                <c:pt idx="17951">
                  <c:v>1.502737691937428E-4</c:v>
                </c:pt>
                <c:pt idx="17952">
                  <c:v>1.5016875607765101E-4</c:v>
                </c:pt>
                <c:pt idx="17953">
                  <c:v>1.4964369049697002E-4</c:v>
                </c:pt>
                <c:pt idx="17954">
                  <c:v>1.495386773807672E-4</c:v>
                </c:pt>
                <c:pt idx="17955">
                  <c:v>1.4932865114858362E-4</c:v>
                </c:pt>
                <c:pt idx="17956">
                  <c:v>1.4922363803238081E-4</c:v>
                </c:pt>
                <c:pt idx="17957">
                  <c:v>1.4911862491628902E-4</c:v>
                </c:pt>
                <c:pt idx="17958">
                  <c:v>1.4901361180008621E-4</c:v>
                </c:pt>
                <c:pt idx="17959">
                  <c:v>1.4901361180008621E-4</c:v>
                </c:pt>
                <c:pt idx="17960">
                  <c:v>1.4880358556779161E-4</c:v>
                </c:pt>
                <c:pt idx="17961">
                  <c:v>1.4869857245169982E-4</c:v>
                </c:pt>
                <c:pt idx="17962">
                  <c:v>1.4838353310331343E-4</c:v>
                </c:pt>
                <c:pt idx="17963">
                  <c:v>1.4838353310331343E-4</c:v>
                </c:pt>
                <c:pt idx="17964">
                  <c:v>1.4838353310331343E-4</c:v>
                </c:pt>
                <c:pt idx="17965">
                  <c:v>1.4817350687101882E-4</c:v>
                </c:pt>
                <c:pt idx="17966">
                  <c:v>1.4775345440642962E-4</c:v>
                </c:pt>
                <c:pt idx="17967">
                  <c:v>1.4764844129033783E-4</c:v>
                </c:pt>
                <c:pt idx="17968">
                  <c:v>1.4743841505804323E-4</c:v>
                </c:pt>
                <c:pt idx="17969">
                  <c:v>1.4743841505804323E-4</c:v>
                </c:pt>
                <c:pt idx="17970">
                  <c:v>1.4743841505804323E-4</c:v>
                </c:pt>
                <c:pt idx="17971">
                  <c:v>1.4733340194195144E-4</c:v>
                </c:pt>
                <c:pt idx="17972">
                  <c:v>1.4701836259345402E-4</c:v>
                </c:pt>
                <c:pt idx="17973">
                  <c:v>1.4680833636115942E-4</c:v>
                </c:pt>
                <c:pt idx="17974">
                  <c:v>1.4670332324506763E-4</c:v>
                </c:pt>
                <c:pt idx="17975">
                  <c:v>1.4617825766438663E-4</c:v>
                </c:pt>
                <c:pt idx="17976">
                  <c:v>1.4617825766438663E-4</c:v>
                </c:pt>
                <c:pt idx="17977">
                  <c:v>1.4554817896750283E-4</c:v>
                </c:pt>
                <c:pt idx="17978">
                  <c:v>1.4544316585141104E-4</c:v>
                </c:pt>
                <c:pt idx="17979">
                  <c:v>1.4523313961911644E-4</c:v>
                </c:pt>
                <c:pt idx="17980">
                  <c:v>1.4512812650302465E-4</c:v>
                </c:pt>
                <c:pt idx="17981">
                  <c:v>1.4512812650302465E-4</c:v>
                </c:pt>
                <c:pt idx="17982">
                  <c:v>1.4481308715463825E-4</c:v>
                </c:pt>
                <c:pt idx="17983">
                  <c:v>1.4470807403843544E-4</c:v>
                </c:pt>
                <c:pt idx="17984">
                  <c:v>1.4407799534166266E-4</c:v>
                </c:pt>
                <c:pt idx="17985">
                  <c:v>1.4407799534166266E-4</c:v>
                </c:pt>
                <c:pt idx="17986">
                  <c:v>1.4407799534166266E-4</c:v>
                </c:pt>
                <c:pt idx="17987">
                  <c:v>1.4386796910936805E-4</c:v>
                </c:pt>
                <c:pt idx="17988">
                  <c:v>1.4386796910936805E-4</c:v>
                </c:pt>
                <c:pt idx="17989">
                  <c:v>1.4365794287707345E-4</c:v>
                </c:pt>
                <c:pt idx="17990">
                  <c:v>1.4355292976098166E-4</c:v>
                </c:pt>
                <c:pt idx="17991">
                  <c:v>1.4334290352868706E-4</c:v>
                </c:pt>
                <c:pt idx="17992">
                  <c:v>1.4313287729639246E-4</c:v>
                </c:pt>
                <c:pt idx="17993">
                  <c:v>1.4313287729639246E-4</c:v>
                </c:pt>
                <c:pt idx="17994">
                  <c:v>1.4302786418018965E-4</c:v>
                </c:pt>
                <c:pt idx="17995">
                  <c:v>1.4292285106409786E-4</c:v>
                </c:pt>
                <c:pt idx="17996">
                  <c:v>1.4281783794800607E-4</c:v>
                </c:pt>
                <c:pt idx="17997">
                  <c:v>1.4260781171571146E-4</c:v>
                </c:pt>
                <c:pt idx="17998">
                  <c:v>1.4250279859950865E-4</c:v>
                </c:pt>
                <c:pt idx="17999">
                  <c:v>1.4239778548341686E-4</c:v>
                </c:pt>
                <c:pt idx="18000">
                  <c:v>1.4218775925112226E-4</c:v>
                </c:pt>
                <c:pt idx="18001">
                  <c:v>1.4208274613503047E-4</c:v>
                </c:pt>
                <c:pt idx="18002">
                  <c:v>1.4208274613503047E-4</c:v>
                </c:pt>
                <c:pt idx="18003">
                  <c:v>1.4187271990273587E-4</c:v>
                </c:pt>
                <c:pt idx="18004">
                  <c:v>1.4103261497355746E-4</c:v>
                </c:pt>
                <c:pt idx="18005">
                  <c:v>1.4092760185746567E-4</c:v>
                </c:pt>
                <c:pt idx="18006">
                  <c:v>1.4082258874137388E-4</c:v>
                </c:pt>
                <c:pt idx="18007">
                  <c:v>1.4071757562517107E-4</c:v>
                </c:pt>
                <c:pt idx="18008">
                  <c:v>1.4061256250907928E-4</c:v>
                </c:pt>
                <c:pt idx="18009">
                  <c:v>1.4050754939287646E-4</c:v>
                </c:pt>
                <c:pt idx="18010">
                  <c:v>1.4050754939287646E-4</c:v>
                </c:pt>
                <c:pt idx="18011">
                  <c:v>1.4050754939287646E-4</c:v>
                </c:pt>
                <c:pt idx="18012">
                  <c:v>1.4050754939287646E-4</c:v>
                </c:pt>
                <c:pt idx="18013">
                  <c:v>1.4029752316069288E-4</c:v>
                </c:pt>
                <c:pt idx="18014">
                  <c:v>1.4029752316069288E-4</c:v>
                </c:pt>
                <c:pt idx="18015">
                  <c:v>1.4019251004449007E-4</c:v>
                </c:pt>
                <c:pt idx="18016">
                  <c:v>1.3998248381219547E-4</c:v>
                </c:pt>
                <c:pt idx="18017">
                  <c:v>1.3945741823151447E-4</c:v>
                </c:pt>
                <c:pt idx="18018">
                  <c:v>1.3935240511542268E-4</c:v>
                </c:pt>
                <c:pt idx="18019">
                  <c:v>1.3903736576703629E-4</c:v>
                </c:pt>
                <c:pt idx="18020">
                  <c:v>1.3893235265083348E-4</c:v>
                </c:pt>
                <c:pt idx="18021">
                  <c:v>1.3882733953474169E-4</c:v>
                </c:pt>
                <c:pt idx="18022">
                  <c:v>1.3872232641853888E-4</c:v>
                </c:pt>
                <c:pt idx="18023">
                  <c:v>1.3861731330244709E-4</c:v>
                </c:pt>
                <c:pt idx="18024">
                  <c:v>1.3851230018624427E-4</c:v>
                </c:pt>
                <c:pt idx="18025">
                  <c:v>1.3851230018624427E-4</c:v>
                </c:pt>
                <c:pt idx="18026">
                  <c:v>1.3830227395406069E-4</c:v>
                </c:pt>
                <c:pt idx="18027">
                  <c:v>1.3809224772176609E-4</c:v>
                </c:pt>
                <c:pt idx="18028">
                  <c:v>1.3798723460556328E-4</c:v>
                </c:pt>
                <c:pt idx="18029">
                  <c:v>1.3788222148947149E-4</c:v>
                </c:pt>
                <c:pt idx="18030">
                  <c:v>1.377772083733797E-4</c:v>
                </c:pt>
                <c:pt idx="18031">
                  <c:v>1.3767219525717689E-4</c:v>
                </c:pt>
                <c:pt idx="18032">
                  <c:v>1.3746216902488229E-4</c:v>
                </c:pt>
                <c:pt idx="18033">
                  <c:v>1.3746216902488229E-4</c:v>
                </c:pt>
                <c:pt idx="18034">
                  <c:v>1.373571559087905E-4</c:v>
                </c:pt>
                <c:pt idx="18035">
                  <c:v>1.3714712967649589E-4</c:v>
                </c:pt>
                <c:pt idx="18036">
                  <c:v>1.370421165604041E-4</c:v>
                </c:pt>
                <c:pt idx="18037">
                  <c:v>1.368320903281095E-4</c:v>
                </c:pt>
                <c:pt idx="18038">
                  <c:v>1.368320903281095E-4</c:v>
                </c:pt>
                <c:pt idx="18039">
                  <c:v>1.366220640958149E-4</c:v>
                </c:pt>
                <c:pt idx="18040">
                  <c:v>1.3651705097961209E-4</c:v>
                </c:pt>
                <c:pt idx="18041">
                  <c:v>1.364120378635203E-4</c:v>
                </c:pt>
                <c:pt idx="18042">
                  <c:v>1.3630702474742851E-4</c:v>
                </c:pt>
                <c:pt idx="18043">
                  <c:v>1.360969985151339E-4</c:v>
                </c:pt>
                <c:pt idx="18044">
                  <c:v>1.3599198539893109E-4</c:v>
                </c:pt>
                <c:pt idx="18045">
                  <c:v>1.3578195916674751E-4</c:v>
                </c:pt>
                <c:pt idx="18046">
                  <c:v>1.356769460505447E-4</c:v>
                </c:pt>
                <c:pt idx="18047">
                  <c:v>1.3557193293445291E-4</c:v>
                </c:pt>
                <c:pt idx="18048">
                  <c:v>1.349418542375691E-4</c:v>
                </c:pt>
                <c:pt idx="18049">
                  <c:v>1.3483684112147731E-4</c:v>
                </c:pt>
                <c:pt idx="18050">
                  <c:v>1.3462681488918271E-4</c:v>
                </c:pt>
                <c:pt idx="18051">
                  <c:v>1.3452180177309092E-4</c:v>
                </c:pt>
                <c:pt idx="18052">
                  <c:v>1.3431177554079632E-4</c:v>
                </c:pt>
                <c:pt idx="18053">
                  <c:v>1.3431177554079632E-4</c:v>
                </c:pt>
                <c:pt idx="18054">
                  <c:v>1.3420676242459351E-4</c:v>
                </c:pt>
                <c:pt idx="18055">
                  <c:v>1.3410174930850172E-4</c:v>
                </c:pt>
                <c:pt idx="18056">
                  <c:v>1.3336665749552612E-4</c:v>
                </c:pt>
                <c:pt idx="18057">
                  <c:v>1.3336665749552612E-4</c:v>
                </c:pt>
                <c:pt idx="18058">
                  <c:v>1.3326164437943433E-4</c:v>
                </c:pt>
                <c:pt idx="18059">
                  <c:v>1.3294660503093692E-4</c:v>
                </c:pt>
                <c:pt idx="18060">
                  <c:v>1.3284159191484513E-4</c:v>
                </c:pt>
                <c:pt idx="18061">
                  <c:v>1.3284159191484513E-4</c:v>
                </c:pt>
                <c:pt idx="18062">
                  <c:v>1.3284159191484513E-4</c:v>
                </c:pt>
                <c:pt idx="18063">
                  <c:v>1.3273657879864231E-4</c:v>
                </c:pt>
                <c:pt idx="18064">
                  <c:v>1.3263156568255052E-4</c:v>
                </c:pt>
                <c:pt idx="18065">
                  <c:v>1.3242153945025592E-4</c:v>
                </c:pt>
                <c:pt idx="18066">
                  <c:v>1.3231652633416413E-4</c:v>
                </c:pt>
                <c:pt idx="18067">
                  <c:v>1.3200148698577774E-4</c:v>
                </c:pt>
                <c:pt idx="18068">
                  <c:v>1.3158143452118853E-4</c:v>
                </c:pt>
                <c:pt idx="18069">
                  <c:v>1.3147642140498572E-4</c:v>
                </c:pt>
                <c:pt idx="18070">
                  <c:v>1.3105636894050754E-4</c:v>
                </c:pt>
                <c:pt idx="18071">
                  <c:v>1.3084634270821294E-4</c:v>
                </c:pt>
                <c:pt idx="18072">
                  <c:v>1.3084634270821294E-4</c:v>
                </c:pt>
                <c:pt idx="18073">
                  <c:v>1.3084634270821294E-4</c:v>
                </c:pt>
                <c:pt idx="18074">
                  <c:v>1.3063631647591833E-4</c:v>
                </c:pt>
                <c:pt idx="18075">
                  <c:v>1.3053130335982654E-4</c:v>
                </c:pt>
                <c:pt idx="18076">
                  <c:v>1.3042629024362373E-4</c:v>
                </c:pt>
                <c:pt idx="18077">
                  <c:v>1.2990122466294274E-4</c:v>
                </c:pt>
                <c:pt idx="18078">
                  <c:v>1.2990122466294274E-4</c:v>
                </c:pt>
                <c:pt idx="18079">
                  <c:v>1.2990122466294274E-4</c:v>
                </c:pt>
                <c:pt idx="18080">
                  <c:v>1.2979621154685095E-4</c:v>
                </c:pt>
                <c:pt idx="18081">
                  <c:v>1.2969119843064814E-4</c:v>
                </c:pt>
                <c:pt idx="18082">
                  <c:v>1.2969119843064814E-4</c:v>
                </c:pt>
                <c:pt idx="18083">
                  <c:v>1.2958618531455635E-4</c:v>
                </c:pt>
                <c:pt idx="18084">
                  <c:v>1.2958618531455635E-4</c:v>
                </c:pt>
                <c:pt idx="18085">
                  <c:v>1.2948117219835353E-4</c:v>
                </c:pt>
                <c:pt idx="18086">
                  <c:v>1.2937615908226174E-4</c:v>
                </c:pt>
                <c:pt idx="18087">
                  <c:v>1.2916613284996714E-4</c:v>
                </c:pt>
                <c:pt idx="18088">
                  <c:v>1.2916613284996714E-4</c:v>
                </c:pt>
                <c:pt idx="18089">
                  <c:v>1.2906111973387535E-4</c:v>
                </c:pt>
                <c:pt idx="18090">
                  <c:v>1.2885109350158075E-4</c:v>
                </c:pt>
                <c:pt idx="18091">
                  <c:v>1.2874608038548896E-4</c:v>
                </c:pt>
                <c:pt idx="18092">
                  <c:v>1.2864106726928615E-4</c:v>
                </c:pt>
                <c:pt idx="18093">
                  <c:v>1.2853605415319436E-4</c:v>
                </c:pt>
                <c:pt idx="18094">
                  <c:v>1.2822101480469694E-4</c:v>
                </c:pt>
                <c:pt idx="18095">
                  <c:v>1.2822101480469694E-4</c:v>
                </c:pt>
                <c:pt idx="18096">
                  <c:v>1.2801098857251336E-4</c:v>
                </c:pt>
                <c:pt idx="18097">
                  <c:v>1.2790597545631055E-4</c:v>
                </c:pt>
                <c:pt idx="18098">
                  <c:v>1.2769594922401595E-4</c:v>
                </c:pt>
                <c:pt idx="18099">
                  <c:v>1.2759093610792416E-4</c:v>
                </c:pt>
                <c:pt idx="18100">
                  <c:v>1.2748592299183237E-4</c:v>
                </c:pt>
                <c:pt idx="18101">
                  <c:v>1.2717088364333495E-4</c:v>
                </c:pt>
                <c:pt idx="18102">
                  <c:v>1.2664581806265396E-4</c:v>
                </c:pt>
                <c:pt idx="18103">
                  <c:v>1.2654080494656217E-4</c:v>
                </c:pt>
                <c:pt idx="18104">
                  <c:v>1.2654080494656217E-4</c:v>
                </c:pt>
                <c:pt idx="18105">
                  <c:v>1.2643579183035936E-4</c:v>
                </c:pt>
                <c:pt idx="18106">
                  <c:v>1.2601573936588117E-4</c:v>
                </c:pt>
                <c:pt idx="18107">
                  <c:v>1.2591072624967836E-4</c:v>
                </c:pt>
                <c:pt idx="18108">
                  <c:v>1.2570070001738376E-4</c:v>
                </c:pt>
                <c:pt idx="18109">
                  <c:v>1.2559568690129197E-4</c:v>
                </c:pt>
                <c:pt idx="18110">
                  <c:v>1.2549067378520018E-4</c:v>
                </c:pt>
                <c:pt idx="18111">
                  <c:v>1.2538566066899737E-4</c:v>
                </c:pt>
                <c:pt idx="18112">
                  <c:v>1.2517563443670277E-4</c:v>
                </c:pt>
                <c:pt idx="18113">
                  <c:v>1.2517563443670277E-4</c:v>
                </c:pt>
                <c:pt idx="18114">
                  <c:v>1.2507062132061098E-4</c:v>
                </c:pt>
                <c:pt idx="18115">
                  <c:v>1.2475558197222458E-4</c:v>
                </c:pt>
                <c:pt idx="18116">
                  <c:v>1.2465056885602177E-4</c:v>
                </c:pt>
                <c:pt idx="18117">
                  <c:v>1.2465056885602177E-4</c:v>
                </c:pt>
                <c:pt idx="18118">
                  <c:v>1.2444054262372717E-4</c:v>
                </c:pt>
                <c:pt idx="18119">
                  <c:v>1.2423051639154359E-4</c:v>
                </c:pt>
                <c:pt idx="18120">
                  <c:v>1.2412550327534078E-4</c:v>
                </c:pt>
                <c:pt idx="18121">
                  <c:v>1.2370545081075157E-4</c:v>
                </c:pt>
                <c:pt idx="18122">
                  <c:v>1.2370545081075157E-4</c:v>
                </c:pt>
                <c:pt idx="18123">
                  <c:v>1.2360043769465978E-4</c:v>
                </c:pt>
                <c:pt idx="18124">
                  <c:v>1.2349542457856799E-4</c:v>
                </c:pt>
                <c:pt idx="18125">
                  <c:v>1.2349542457856799E-4</c:v>
                </c:pt>
                <c:pt idx="18126">
                  <c:v>1.2339041146236518E-4</c:v>
                </c:pt>
                <c:pt idx="18127">
                  <c:v>1.2307537211397879E-4</c:v>
                </c:pt>
                <c:pt idx="18128">
                  <c:v>1.22970358997887E-4</c:v>
                </c:pt>
                <c:pt idx="18129">
                  <c:v>1.2286534588168418E-4</c:v>
                </c:pt>
                <c:pt idx="18130">
                  <c:v>1.2276033276559239E-4</c:v>
                </c:pt>
                <c:pt idx="18131">
                  <c:v>1.2276033276559239E-4</c:v>
                </c:pt>
                <c:pt idx="18132">
                  <c:v>1.2255030653329779E-4</c:v>
                </c:pt>
                <c:pt idx="18133">
                  <c:v>1.2244529341709498E-4</c:v>
                </c:pt>
                <c:pt idx="18134">
                  <c:v>1.2234028030100319E-4</c:v>
                </c:pt>
                <c:pt idx="18135">
                  <c:v>1.220252409526168E-4</c:v>
                </c:pt>
                <c:pt idx="18136">
                  <c:v>1.2192022783641399E-4</c:v>
                </c:pt>
                <c:pt idx="18137">
                  <c:v>1.218152147203222E-4</c:v>
                </c:pt>
                <c:pt idx="18138">
                  <c:v>1.2171020160423041E-4</c:v>
                </c:pt>
                <c:pt idx="18139">
                  <c:v>1.2160518848802759E-4</c:v>
                </c:pt>
                <c:pt idx="18140">
                  <c:v>1.212901491396412E-4</c:v>
                </c:pt>
                <c:pt idx="18141">
                  <c:v>1.2066007044275739E-4</c:v>
                </c:pt>
                <c:pt idx="18142">
                  <c:v>1.205550573266656E-4</c:v>
                </c:pt>
                <c:pt idx="18143">
                  <c:v>1.2045004421057381E-4</c:v>
                </c:pt>
                <c:pt idx="18144">
                  <c:v>1.20345031094371E-4</c:v>
                </c:pt>
                <c:pt idx="18145">
                  <c:v>1.201350048620764E-4</c:v>
                </c:pt>
                <c:pt idx="18146">
                  <c:v>1.2002999174598461E-4</c:v>
                </c:pt>
                <c:pt idx="18147">
                  <c:v>1.199249786297818E-4</c:v>
                </c:pt>
                <c:pt idx="18148">
                  <c:v>1.199249786297818E-4</c:v>
                </c:pt>
                <c:pt idx="18149">
                  <c:v>1.199249786297818E-4</c:v>
                </c:pt>
                <c:pt idx="18150">
                  <c:v>1.199249786297818E-4</c:v>
                </c:pt>
                <c:pt idx="18151">
                  <c:v>1.1950492616530362E-4</c:v>
                </c:pt>
                <c:pt idx="18152">
                  <c:v>1.193999130491008E-4</c:v>
                </c:pt>
                <c:pt idx="18153">
                  <c:v>1.193999130491008E-4</c:v>
                </c:pt>
                <c:pt idx="18154">
                  <c:v>1.193999130491008E-4</c:v>
                </c:pt>
                <c:pt idx="18155">
                  <c:v>1.1929489993300901E-4</c:v>
                </c:pt>
                <c:pt idx="18156">
                  <c:v>1.1929489993300901E-4</c:v>
                </c:pt>
                <c:pt idx="18157">
                  <c:v>1.1918988681691722E-4</c:v>
                </c:pt>
                <c:pt idx="18158">
                  <c:v>1.1908487370071441E-4</c:v>
                </c:pt>
                <c:pt idx="18159">
                  <c:v>1.1908487370071441E-4</c:v>
                </c:pt>
                <c:pt idx="18160">
                  <c:v>1.1897986058462262E-4</c:v>
                </c:pt>
                <c:pt idx="18161">
                  <c:v>1.1887484746841981E-4</c:v>
                </c:pt>
                <c:pt idx="18162">
                  <c:v>1.1866482123612521E-4</c:v>
                </c:pt>
                <c:pt idx="18163">
                  <c:v>1.1855980812003342E-4</c:v>
                </c:pt>
                <c:pt idx="18164">
                  <c:v>1.1845479500394163E-4</c:v>
                </c:pt>
                <c:pt idx="18165">
                  <c:v>1.1834978188773881E-4</c:v>
                </c:pt>
                <c:pt idx="18166">
                  <c:v>1.1834978188773881E-4</c:v>
                </c:pt>
                <c:pt idx="18167">
                  <c:v>1.1824476877164702E-4</c:v>
                </c:pt>
                <c:pt idx="18168">
                  <c:v>1.1813975565544421E-4</c:v>
                </c:pt>
                <c:pt idx="18169">
                  <c:v>1.1813975565544421E-4</c:v>
                </c:pt>
                <c:pt idx="18170">
                  <c:v>1.1803474253935242E-4</c:v>
                </c:pt>
                <c:pt idx="18171">
                  <c:v>1.1792972942314961E-4</c:v>
                </c:pt>
                <c:pt idx="18172">
                  <c:v>1.1771970319096603E-4</c:v>
                </c:pt>
                <c:pt idx="18173">
                  <c:v>1.1761469007476322E-4</c:v>
                </c:pt>
                <c:pt idx="18174">
                  <c:v>1.1740466384246862E-4</c:v>
                </c:pt>
                <c:pt idx="18175">
                  <c:v>1.1719463761028504E-4</c:v>
                </c:pt>
                <c:pt idx="18176">
                  <c:v>1.1719463761028504E-4</c:v>
                </c:pt>
                <c:pt idx="18177">
                  <c:v>1.1708962449408222E-4</c:v>
                </c:pt>
                <c:pt idx="18178">
                  <c:v>1.1666957202949302E-4</c:v>
                </c:pt>
                <c:pt idx="18179">
                  <c:v>1.1656455891340123E-4</c:v>
                </c:pt>
                <c:pt idx="18180">
                  <c:v>1.1635453268110663E-4</c:v>
                </c:pt>
                <c:pt idx="18181">
                  <c:v>1.1624951956501484E-4</c:v>
                </c:pt>
                <c:pt idx="18182">
                  <c:v>1.1614450644881202E-4</c:v>
                </c:pt>
                <c:pt idx="18183">
                  <c:v>1.1603949333272023E-4</c:v>
                </c:pt>
                <c:pt idx="18184">
                  <c:v>1.1593448021662844E-4</c:v>
                </c:pt>
                <c:pt idx="18185">
                  <c:v>1.1572445398433384E-4</c:v>
                </c:pt>
                <c:pt idx="18186">
                  <c:v>1.1572445398433384E-4</c:v>
                </c:pt>
                <c:pt idx="18187">
                  <c:v>1.1561944086813103E-4</c:v>
                </c:pt>
                <c:pt idx="18188">
                  <c:v>1.1551442775203924E-4</c:v>
                </c:pt>
                <c:pt idx="18189">
                  <c:v>1.1498936217135824E-4</c:v>
                </c:pt>
                <c:pt idx="18190">
                  <c:v>1.1498936217135824E-4</c:v>
                </c:pt>
                <c:pt idx="18191">
                  <c:v>1.1435928347447444E-4</c:v>
                </c:pt>
                <c:pt idx="18192">
                  <c:v>1.1425427035838265E-4</c:v>
                </c:pt>
                <c:pt idx="18193">
                  <c:v>1.1414925724217984E-4</c:v>
                </c:pt>
                <c:pt idx="18194">
                  <c:v>1.1393923100999626E-4</c:v>
                </c:pt>
                <c:pt idx="18195">
                  <c:v>1.1383421789379344E-4</c:v>
                </c:pt>
                <c:pt idx="18196">
                  <c:v>1.1362419166149884E-4</c:v>
                </c:pt>
                <c:pt idx="18197">
                  <c:v>1.1362419166149884E-4</c:v>
                </c:pt>
                <c:pt idx="18198">
                  <c:v>1.1351917854540705E-4</c:v>
                </c:pt>
                <c:pt idx="18199">
                  <c:v>1.1330915231311245E-4</c:v>
                </c:pt>
                <c:pt idx="18200">
                  <c:v>1.1330915231311245E-4</c:v>
                </c:pt>
                <c:pt idx="18201">
                  <c:v>1.1330915231311245E-4</c:v>
                </c:pt>
                <c:pt idx="18202">
                  <c:v>1.1320413919702066E-4</c:v>
                </c:pt>
                <c:pt idx="18203">
                  <c:v>1.1320413919702066E-4</c:v>
                </c:pt>
                <c:pt idx="18204">
                  <c:v>1.1299411296472606E-4</c:v>
                </c:pt>
                <c:pt idx="18205">
                  <c:v>1.1288909984852324E-4</c:v>
                </c:pt>
                <c:pt idx="18206">
                  <c:v>1.1278408673243145E-4</c:v>
                </c:pt>
                <c:pt idx="18207">
                  <c:v>1.1267907361633966E-4</c:v>
                </c:pt>
                <c:pt idx="18208">
                  <c:v>1.1257406050013685E-4</c:v>
                </c:pt>
                <c:pt idx="18209">
                  <c:v>1.1236403426784225E-4</c:v>
                </c:pt>
                <c:pt idx="18210">
                  <c:v>1.1236403426784225E-4</c:v>
                </c:pt>
                <c:pt idx="18211">
                  <c:v>1.1215400803565867E-4</c:v>
                </c:pt>
                <c:pt idx="18212">
                  <c:v>1.1215400803565867E-4</c:v>
                </c:pt>
                <c:pt idx="18213">
                  <c:v>1.1204899491945586E-4</c:v>
                </c:pt>
                <c:pt idx="18214">
                  <c:v>1.1173395557106947E-4</c:v>
                </c:pt>
                <c:pt idx="18215">
                  <c:v>1.1173395557106947E-4</c:v>
                </c:pt>
                <c:pt idx="18216">
                  <c:v>1.1162894245486665E-4</c:v>
                </c:pt>
                <c:pt idx="18217">
                  <c:v>1.1141891622268307E-4</c:v>
                </c:pt>
                <c:pt idx="18218">
                  <c:v>1.1131390310648026E-4</c:v>
                </c:pt>
                <c:pt idx="18219">
                  <c:v>1.1099886375809387E-4</c:v>
                </c:pt>
                <c:pt idx="18220">
                  <c:v>1.1089385064189106E-4</c:v>
                </c:pt>
                <c:pt idx="18221">
                  <c:v>1.1047379817741287E-4</c:v>
                </c:pt>
                <c:pt idx="18222">
                  <c:v>1.1047379817741287E-4</c:v>
                </c:pt>
                <c:pt idx="18223">
                  <c:v>1.1036878506121006E-4</c:v>
                </c:pt>
                <c:pt idx="18224">
                  <c:v>1.1026377194511827E-4</c:v>
                </c:pt>
                <c:pt idx="18225">
                  <c:v>1.1015875882902648E-4</c:v>
                </c:pt>
                <c:pt idx="18226">
                  <c:v>1.1005374571282367E-4</c:v>
                </c:pt>
                <c:pt idx="18227">
                  <c:v>1.0994873259673188E-4</c:v>
                </c:pt>
                <c:pt idx="18228">
                  <c:v>1.0994873259673188E-4</c:v>
                </c:pt>
                <c:pt idx="18229">
                  <c:v>1.0984371948052907E-4</c:v>
                </c:pt>
                <c:pt idx="18230">
                  <c:v>1.0973870636443728E-4</c:v>
                </c:pt>
                <c:pt idx="18231">
                  <c:v>1.0973870636443728E-4</c:v>
                </c:pt>
                <c:pt idx="18232">
                  <c:v>1.0963369324823447E-4</c:v>
                </c:pt>
                <c:pt idx="18233">
                  <c:v>1.0952868013214268E-4</c:v>
                </c:pt>
                <c:pt idx="18234">
                  <c:v>1.0952868013214268E-4</c:v>
                </c:pt>
                <c:pt idx="18235">
                  <c:v>1.0910862766755347E-4</c:v>
                </c:pt>
                <c:pt idx="18236">
                  <c:v>1.0910862766755347E-4</c:v>
                </c:pt>
                <c:pt idx="18237">
                  <c:v>1.0910862766755347E-4</c:v>
                </c:pt>
                <c:pt idx="18238">
                  <c:v>1.0889860143536989E-4</c:v>
                </c:pt>
                <c:pt idx="18239">
                  <c:v>1.0868857520307529E-4</c:v>
                </c:pt>
                <c:pt idx="18240">
                  <c:v>1.0858356208687248E-4</c:v>
                </c:pt>
                <c:pt idx="18241">
                  <c:v>1.0847854897078069E-4</c:v>
                </c:pt>
                <c:pt idx="18242">
                  <c:v>1.0847854897078069E-4</c:v>
                </c:pt>
                <c:pt idx="18243">
                  <c:v>1.0837353585457787E-4</c:v>
                </c:pt>
                <c:pt idx="18244">
                  <c:v>1.0837353585457787E-4</c:v>
                </c:pt>
                <c:pt idx="18245">
                  <c:v>1.0826852273848608E-4</c:v>
                </c:pt>
                <c:pt idx="18246">
                  <c:v>1.0826852273848608E-4</c:v>
                </c:pt>
                <c:pt idx="18247">
                  <c:v>1.0805849650619148E-4</c:v>
                </c:pt>
                <c:pt idx="18248">
                  <c:v>1.0795348339009969E-4</c:v>
                </c:pt>
                <c:pt idx="18249">
                  <c:v>1.076384440417133E-4</c:v>
                </c:pt>
                <c:pt idx="18250">
                  <c:v>1.076384440417133E-4</c:v>
                </c:pt>
                <c:pt idx="18251">
                  <c:v>1.074284178094187E-4</c:v>
                </c:pt>
                <c:pt idx="18252">
                  <c:v>1.074284178094187E-4</c:v>
                </c:pt>
                <c:pt idx="18253">
                  <c:v>1.0732340469321588E-4</c:v>
                </c:pt>
                <c:pt idx="18254">
                  <c:v>1.0721839157712409E-4</c:v>
                </c:pt>
                <c:pt idx="18255">
                  <c:v>1.0711337846092128E-4</c:v>
                </c:pt>
                <c:pt idx="18256">
                  <c:v>1.0700836534482949E-4</c:v>
                </c:pt>
                <c:pt idx="18257">
                  <c:v>1.0700836534482949E-4</c:v>
                </c:pt>
                <c:pt idx="18258">
                  <c:v>1.066933259964431E-4</c:v>
                </c:pt>
                <c:pt idx="18259">
                  <c:v>1.066933259964431E-4</c:v>
                </c:pt>
                <c:pt idx="18260">
                  <c:v>1.0658831288024029E-4</c:v>
                </c:pt>
                <c:pt idx="18261">
                  <c:v>1.062732735318539E-4</c:v>
                </c:pt>
                <c:pt idx="18262">
                  <c:v>1.0616826041576211E-4</c:v>
                </c:pt>
                <c:pt idx="18263">
                  <c:v>1.0606324729955929E-4</c:v>
                </c:pt>
                <c:pt idx="18264">
                  <c:v>1.0606324729955929E-4</c:v>
                </c:pt>
                <c:pt idx="18265">
                  <c:v>1.0585322106726469E-4</c:v>
                </c:pt>
                <c:pt idx="18266">
                  <c:v>1.055381817188783E-4</c:v>
                </c:pt>
                <c:pt idx="18267">
                  <c:v>1.0511812925428909E-4</c:v>
                </c:pt>
                <c:pt idx="18268">
                  <c:v>1.050131161381973E-4</c:v>
                </c:pt>
                <c:pt idx="18269">
                  <c:v>1.048030899059027E-4</c:v>
                </c:pt>
                <c:pt idx="18270">
                  <c:v>1.0469807678981091E-4</c:v>
                </c:pt>
                <c:pt idx="18271">
                  <c:v>1.045930636736081E-4</c:v>
                </c:pt>
                <c:pt idx="18272">
                  <c:v>1.0448805055751631E-4</c:v>
                </c:pt>
                <c:pt idx="18273">
                  <c:v>1.0427802432522171E-4</c:v>
                </c:pt>
                <c:pt idx="18274">
                  <c:v>1.0417301120912992E-4</c:v>
                </c:pt>
                <c:pt idx="18275">
                  <c:v>1.0417301120912992E-4</c:v>
                </c:pt>
                <c:pt idx="18276">
                  <c:v>1.0406799809292711E-4</c:v>
                </c:pt>
                <c:pt idx="18277">
                  <c:v>1.038579718606325E-4</c:v>
                </c:pt>
                <c:pt idx="18278">
                  <c:v>1.0333290627995151E-4</c:v>
                </c:pt>
                <c:pt idx="18279">
                  <c:v>1.0333290627995151E-4</c:v>
                </c:pt>
                <c:pt idx="18280">
                  <c:v>1.0333290627995151E-4</c:v>
                </c:pt>
                <c:pt idx="18281">
                  <c:v>1.0322789316385972E-4</c:v>
                </c:pt>
                <c:pt idx="18282">
                  <c:v>1.0312288004776793E-4</c:v>
                </c:pt>
                <c:pt idx="18283">
                  <c:v>1.0301786693156512E-4</c:v>
                </c:pt>
                <c:pt idx="18284">
                  <c:v>1.0291285381547333E-4</c:v>
                </c:pt>
                <c:pt idx="18285">
                  <c:v>1.0280784069927051E-4</c:v>
                </c:pt>
                <c:pt idx="18286">
                  <c:v>1.0270282758317872E-4</c:v>
                </c:pt>
                <c:pt idx="18287">
                  <c:v>1.0259781446697591E-4</c:v>
                </c:pt>
                <c:pt idx="18288">
                  <c:v>1.0259781446697591E-4</c:v>
                </c:pt>
                <c:pt idx="18289">
                  <c:v>1.0249280135088412E-4</c:v>
                </c:pt>
                <c:pt idx="18290">
                  <c:v>1.0238778823479233E-4</c:v>
                </c:pt>
                <c:pt idx="18291">
                  <c:v>1.0228277511858952E-4</c:v>
                </c:pt>
                <c:pt idx="18292">
                  <c:v>1.0228277511858952E-4</c:v>
                </c:pt>
                <c:pt idx="18293">
                  <c:v>1.0217776200249773E-4</c:v>
                </c:pt>
                <c:pt idx="18294">
                  <c:v>1.0196773577020313E-4</c:v>
                </c:pt>
                <c:pt idx="18295">
                  <c:v>1.0175770953790853E-4</c:v>
                </c:pt>
                <c:pt idx="18296">
                  <c:v>1.0165269642181674E-4</c:v>
                </c:pt>
                <c:pt idx="18297">
                  <c:v>1.0154768330561392E-4</c:v>
                </c:pt>
                <c:pt idx="18298">
                  <c:v>1.0144267018952213E-4</c:v>
                </c:pt>
                <c:pt idx="18299">
                  <c:v>1.0133765707331932E-4</c:v>
                </c:pt>
                <c:pt idx="18300">
                  <c:v>1.0112763084113574E-4</c:v>
                </c:pt>
                <c:pt idx="18301">
                  <c:v>1.0112763084113574E-4</c:v>
                </c:pt>
                <c:pt idx="18302">
                  <c:v>1.0081259149263833E-4</c:v>
                </c:pt>
                <c:pt idx="18303">
                  <c:v>1.0070757837654654E-4</c:v>
                </c:pt>
                <c:pt idx="18304">
                  <c:v>1.0060256526045475E-4</c:v>
                </c:pt>
                <c:pt idx="18305">
                  <c:v>1.0049755214425193E-4</c:v>
                </c:pt>
                <c:pt idx="18306">
                  <c:v>1.0028752591195733E-4</c:v>
                </c:pt>
                <c:pt idx="18307">
                  <c:v>1.0018251279586554E-4</c:v>
                </c:pt>
                <c:pt idx="18308">
                  <c:v>9.9972486563570939E-5</c:v>
                </c:pt>
                <c:pt idx="18309">
                  <c:v>9.9657447215184547E-5</c:v>
                </c:pt>
                <c:pt idx="18310">
                  <c:v>9.9552434098981735E-5</c:v>
                </c:pt>
                <c:pt idx="18311">
                  <c:v>9.9447420982889945E-5</c:v>
                </c:pt>
                <c:pt idx="18312">
                  <c:v>9.9342407866687132E-5</c:v>
                </c:pt>
                <c:pt idx="18313">
                  <c:v>9.9237394750595342E-5</c:v>
                </c:pt>
                <c:pt idx="18314">
                  <c:v>9.9237394750595342E-5</c:v>
                </c:pt>
                <c:pt idx="18315">
                  <c:v>9.9132381634503552E-5</c:v>
                </c:pt>
                <c:pt idx="18316">
                  <c:v>9.902736851830074E-5</c:v>
                </c:pt>
                <c:pt idx="18317">
                  <c:v>9.892235540220895E-5</c:v>
                </c:pt>
                <c:pt idx="18318">
                  <c:v>9.892235540220895E-5</c:v>
                </c:pt>
                <c:pt idx="18319">
                  <c:v>9.892235540220895E-5</c:v>
                </c:pt>
                <c:pt idx="18320">
                  <c:v>9.8712329169914348E-5</c:v>
                </c:pt>
                <c:pt idx="18321">
                  <c:v>9.8712329169914348E-5</c:v>
                </c:pt>
                <c:pt idx="18322">
                  <c:v>9.8712329169914348E-5</c:v>
                </c:pt>
                <c:pt idx="18323">
                  <c:v>9.8607316053822558E-5</c:v>
                </c:pt>
                <c:pt idx="18324">
                  <c:v>9.8397289821527956E-5</c:v>
                </c:pt>
                <c:pt idx="18325">
                  <c:v>9.8082250473030541E-5</c:v>
                </c:pt>
                <c:pt idx="18326">
                  <c:v>9.7977237356938751E-5</c:v>
                </c:pt>
                <c:pt idx="18327">
                  <c:v>9.7872224240846961E-5</c:v>
                </c:pt>
                <c:pt idx="18328">
                  <c:v>9.7767211124644149E-5</c:v>
                </c:pt>
                <c:pt idx="18329">
                  <c:v>9.7767211124644149E-5</c:v>
                </c:pt>
                <c:pt idx="18330">
                  <c:v>9.7662198008552359E-5</c:v>
                </c:pt>
                <c:pt idx="18331">
                  <c:v>9.7662198008552359E-5</c:v>
                </c:pt>
                <c:pt idx="18332">
                  <c:v>9.7557184892349547E-5</c:v>
                </c:pt>
                <c:pt idx="18333">
                  <c:v>9.7452171776257757E-5</c:v>
                </c:pt>
                <c:pt idx="18334">
                  <c:v>9.7452171776257757E-5</c:v>
                </c:pt>
                <c:pt idx="18335">
                  <c:v>9.7347158660165967E-5</c:v>
                </c:pt>
                <c:pt idx="18336">
                  <c:v>9.6927106195576762E-5</c:v>
                </c:pt>
                <c:pt idx="18337">
                  <c:v>9.6927106195576762E-5</c:v>
                </c:pt>
                <c:pt idx="18338">
                  <c:v>9.682209307937395E-5</c:v>
                </c:pt>
                <c:pt idx="18339">
                  <c:v>9.671707996328216E-5</c:v>
                </c:pt>
                <c:pt idx="18340">
                  <c:v>9.661206684719037E-5</c:v>
                </c:pt>
                <c:pt idx="18341">
                  <c:v>9.6507053730987558E-5</c:v>
                </c:pt>
                <c:pt idx="18342">
                  <c:v>9.6297027498692955E-5</c:v>
                </c:pt>
                <c:pt idx="18343">
                  <c:v>9.6192014382601165E-5</c:v>
                </c:pt>
                <c:pt idx="18344">
                  <c:v>9.6087001266509375E-5</c:v>
                </c:pt>
                <c:pt idx="18345">
                  <c:v>9.6087001266509375E-5</c:v>
                </c:pt>
                <c:pt idx="18346">
                  <c:v>9.5876975034214773E-5</c:v>
                </c:pt>
                <c:pt idx="18347">
                  <c:v>9.5876975034214773E-5</c:v>
                </c:pt>
                <c:pt idx="18348">
                  <c:v>9.5876975034214773E-5</c:v>
                </c:pt>
                <c:pt idx="18349">
                  <c:v>9.5666948801920171E-5</c:v>
                </c:pt>
                <c:pt idx="18350">
                  <c:v>9.5456922569625569E-5</c:v>
                </c:pt>
                <c:pt idx="18351">
                  <c:v>9.5351909453533779E-5</c:v>
                </c:pt>
                <c:pt idx="18352">
                  <c:v>9.5246896337330966E-5</c:v>
                </c:pt>
                <c:pt idx="18353">
                  <c:v>9.5141883221239176E-5</c:v>
                </c:pt>
                <c:pt idx="18354">
                  <c:v>9.4931856988944574E-5</c:v>
                </c:pt>
                <c:pt idx="18355">
                  <c:v>9.4826843872852784E-5</c:v>
                </c:pt>
                <c:pt idx="18356">
                  <c:v>9.4721830756649972E-5</c:v>
                </c:pt>
                <c:pt idx="18357">
                  <c:v>9.4721830756649972E-5</c:v>
                </c:pt>
                <c:pt idx="18358">
                  <c:v>9.4721830756649972E-5</c:v>
                </c:pt>
                <c:pt idx="18359">
                  <c:v>9.4721830756649972E-5</c:v>
                </c:pt>
                <c:pt idx="18360">
                  <c:v>9.4616817640558182E-5</c:v>
                </c:pt>
                <c:pt idx="18361">
                  <c:v>9.4511804524355369E-5</c:v>
                </c:pt>
                <c:pt idx="18362">
                  <c:v>9.3986738943674375E-5</c:v>
                </c:pt>
                <c:pt idx="18363">
                  <c:v>9.3881725827582585E-5</c:v>
                </c:pt>
                <c:pt idx="18364">
                  <c:v>9.3776712711379773E-5</c:v>
                </c:pt>
                <c:pt idx="18365">
                  <c:v>9.346167336299338E-5</c:v>
                </c:pt>
                <c:pt idx="18366">
                  <c:v>9.346167336299338E-5</c:v>
                </c:pt>
                <c:pt idx="18367">
                  <c:v>9.335666024690159E-5</c:v>
                </c:pt>
                <c:pt idx="18368">
                  <c:v>9.3146634014606988E-5</c:v>
                </c:pt>
                <c:pt idx="18369">
                  <c:v>9.2936607782312386E-5</c:v>
                </c:pt>
                <c:pt idx="18370">
                  <c:v>9.2831594666220596E-5</c:v>
                </c:pt>
                <c:pt idx="18371">
                  <c:v>9.2516555317723181E-5</c:v>
                </c:pt>
                <c:pt idx="18372">
                  <c:v>9.2306529085428579E-5</c:v>
                </c:pt>
                <c:pt idx="18373">
                  <c:v>9.2306529085428579E-5</c:v>
                </c:pt>
                <c:pt idx="18374">
                  <c:v>9.2201515969336789E-5</c:v>
                </c:pt>
                <c:pt idx="18375">
                  <c:v>9.2201515969336789E-5</c:v>
                </c:pt>
                <c:pt idx="18376">
                  <c:v>9.1991489737042187E-5</c:v>
                </c:pt>
                <c:pt idx="18377">
                  <c:v>9.1886476620950397E-5</c:v>
                </c:pt>
                <c:pt idx="18378">
                  <c:v>9.1676450388655795E-5</c:v>
                </c:pt>
                <c:pt idx="18379">
                  <c:v>9.1571437272564005E-5</c:v>
                </c:pt>
                <c:pt idx="18380">
                  <c:v>9.1571437272564005E-5</c:v>
                </c:pt>
                <c:pt idx="18381">
                  <c:v>9.1466424156361192E-5</c:v>
                </c:pt>
                <c:pt idx="18382">
                  <c:v>9.1361411040269402E-5</c:v>
                </c:pt>
                <c:pt idx="18383">
                  <c:v>9.11513848079748E-5</c:v>
                </c:pt>
                <c:pt idx="18384">
                  <c:v>9.1046371691771988E-5</c:v>
                </c:pt>
                <c:pt idx="18385">
                  <c:v>9.0941358575680198E-5</c:v>
                </c:pt>
                <c:pt idx="18386">
                  <c:v>9.0731332343385596E-5</c:v>
                </c:pt>
                <c:pt idx="18387">
                  <c:v>9.0626319227293806E-5</c:v>
                </c:pt>
                <c:pt idx="18388">
                  <c:v>9.0521306111090993E-5</c:v>
                </c:pt>
                <c:pt idx="18389">
                  <c:v>9.0521306111090993E-5</c:v>
                </c:pt>
                <c:pt idx="18390">
                  <c:v>9.0206266762704601E-5</c:v>
                </c:pt>
                <c:pt idx="18391">
                  <c:v>9.0206266762704601E-5</c:v>
                </c:pt>
                <c:pt idx="18392">
                  <c:v>8.9996240530409999E-5</c:v>
                </c:pt>
                <c:pt idx="18393">
                  <c:v>8.9891227414318209E-5</c:v>
                </c:pt>
                <c:pt idx="18394">
                  <c:v>8.9366161833637214E-5</c:v>
                </c:pt>
                <c:pt idx="18395">
                  <c:v>8.9366161833637214E-5</c:v>
                </c:pt>
                <c:pt idx="18396">
                  <c:v>8.9366161833637214E-5</c:v>
                </c:pt>
                <c:pt idx="18397">
                  <c:v>8.9261148717434402E-5</c:v>
                </c:pt>
                <c:pt idx="18398">
                  <c:v>8.9156135601342612E-5</c:v>
                </c:pt>
                <c:pt idx="18399">
                  <c:v>8.9156135601342612E-5</c:v>
                </c:pt>
                <c:pt idx="18400">
                  <c:v>8.9051122485250822E-5</c:v>
                </c:pt>
                <c:pt idx="18401">
                  <c:v>8.894610936904801E-5</c:v>
                </c:pt>
                <c:pt idx="18402">
                  <c:v>8.884109625295622E-5</c:v>
                </c:pt>
                <c:pt idx="18403">
                  <c:v>8.8736083136753408E-5</c:v>
                </c:pt>
                <c:pt idx="18404">
                  <c:v>8.8421043788367015E-5</c:v>
                </c:pt>
                <c:pt idx="18405">
                  <c:v>8.8421043788367015E-5</c:v>
                </c:pt>
                <c:pt idx="18406">
                  <c:v>8.8316030672275225E-5</c:v>
                </c:pt>
                <c:pt idx="18407">
                  <c:v>8.8000991323777811E-5</c:v>
                </c:pt>
                <c:pt idx="18408">
                  <c:v>8.7895978207686021E-5</c:v>
                </c:pt>
                <c:pt idx="18409">
                  <c:v>8.7685951975391419E-5</c:v>
                </c:pt>
                <c:pt idx="18410">
                  <c:v>8.7580938859299629E-5</c:v>
                </c:pt>
                <c:pt idx="18411">
                  <c:v>8.7580938859299629E-5</c:v>
                </c:pt>
                <c:pt idx="18412">
                  <c:v>8.7370912627005026E-5</c:v>
                </c:pt>
                <c:pt idx="18413">
                  <c:v>8.7265899510802214E-5</c:v>
                </c:pt>
                <c:pt idx="18414">
                  <c:v>8.6950860162415822E-5</c:v>
                </c:pt>
                <c:pt idx="18415">
                  <c:v>8.6950860162415822E-5</c:v>
                </c:pt>
                <c:pt idx="18416">
                  <c:v>8.6530807697826617E-5</c:v>
                </c:pt>
                <c:pt idx="18417">
                  <c:v>8.6110755233348435E-5</c:v>
                </c:pt>
                <c:pt idx="18418">
                  <c:v>8.5795715884962043E-5</c:v>
                </c:pt>
                <c:pt idx="18419">
                  <c:v>8.5795715884962043E-5</c:v>
                </c:pt>
                <c:pt idx="18420">
                  <c:v>8.5795715884962043E-5</c:v>
                </c:pt>
                <c:pt idx="18421">
                  <c:v>8.5795715884962043E-5</c:v>
                </c:pt>
                <c:pt idx="18422">
                  <c:v>8.569070276875923E-5</c:v>
                </c:pt>
                <c:pt idx="18423">
                  <c:v>8.5270650304170026E-5</c:v>
                </c:pt>
                <c:pt idx="18424">
                  <c:v>8.5165637188078236E-5</c:v>
                </c:pt>
                <c:pt idx="18425">
                  <c:v>8.4955610955783634E-5</c:v>
                </c:pt>
                <c:pt idx="18426">
                  <c:v>8.4745584723489031E-5</c:v>
                </c:pt>
                <c:pt idx="18427">
                  <c:v>8.4535558491305451E-5</c:v>
                </c:pt>
                <c:pt idx="18428">
                  <c:v>8.4430545375102639E-5</c:v>
                </c:pt>
                <c:pt idx="18429">
                  <c:v>8.4220519142808037E-5</c:v>
                </c:pt>
                <c:pt idx="18430">
                  <c:v>8.4115506026716247E-5</c:v>
                </c:pt>
                <c:pt idx="18431">
                  <c:v>8.3905479794421645E-5</c:v>
                </c:pt>
                <c:pt idx="18432">
                  <c:v>8.3905479794421645E-5</c:v>
                </c:pt>
                <c:pt idx="18433">
                  <c:v>8.3695453562127042E-5</c:v>
                </c:pt>
                <c:pt idx="18434">
                  <c:v>8.3695453562127042E-5</c:v>
                </c:pt>
                <c:pt idx="18435">
                  <c:v>8.3590440446035252E-5</c:v>
                </c:pt>
                <c:pt idx="18436">
                  <c:v>8.348542732983244E-5</c:v>
                </c:pt>
                <c:pt idx="18437">
                  <c:v>8.327540109764886E-5</c:v>
                </c:pt>
                <c:pt idx="18438">
                  <c:v>8.3170387981446048E-5</c:v>
                </c:pt>
                <c:pt idx="18439">
                  <c:v>8.3065374865354258E-5</c:v>
                </c:pt>
                <c:pt idx="18440">
                  <c:v>8.3065374865354258E-5</c:v>
                </c:pt>
                <c:pt idx="18441">
                  <c:v>8.3065374865354258E-5</c:v>
                </c:pt>
                <c:pt idx="18442">
                  <c:v>8.2960361749151446E-5</c:v>
                </c:pt>
                <c:pt idx="18443">
                  <c:v>8.2960361749151446E-5</c:v>
                </c:pt>
                <c:pt idx="18444">
                  <c:v>8.2435296168470451E-5</c:v>
                </c:pt>
                <c:pt idx="18445">
                  <c:v>8.2435296168470451E-5</c:v>
                </c:pt>
                <c:pt idx="18446">
                  <c:v>8.2015243703992269E-5</c:v>
                </c:pt>
                <c:pt idx="18447">
                  <c:v>8.1910230587789457E-5</c:v>
                </c:pt>
                <c:pt idx="18448">
                  <c:v>8.1805217471697667E-5</c:v>
                </c:pt>
                <c:pt idx="18449">
                  <c:v>8.1805217471697667E-5</c:v>
                </c:pt>
                <c:pt idx="18450">
                  <c:v>8.1805217471697667E-5</c:v>
                </c:pt>
                <c:pt idx="18451">
                  <c:v>8.1700204355494854E-5</c:v>
                </c:pt>
                <c:pt idx="18452">
                  <c:v>8.0965112542519257E-5</c:v>
                </c:pt>
                <c:pt idx="18453">
                  <c:v>8.0755086310224655E-5</c:v>
                </c:pt>
                <c:pt idx="18454">
                  <c:v>8.0650073194132865E-5</c:v>
                </c:pt>
                <c:pt idx="18455">
                  <c:v>8.0545060078041075E-5</c:v>
                </c:pt>
                <c:pt idx="18456">
                  <c:v>8.0230020729543661E-5</c:v>
                </c:pt>
                <c:pt idx="18457">
                  <c:v>8.0125007613451871E-5</c:v>
                </c:pt>
                <c:pt idx="18458">
                  <c:v>8.0125007613451871E-5</c:v>
                </c:pt>
                <c:pt idx="18459">
                  <c:v>8.0125007613451871E-5</c:v>
                </c:pt>
                <c:pt idx="18460">
                  <c:v>8.0125007613451871E-5</c:v>
                </c:pt>
                <c:pt idx="18461">
                  <c:v>7.9809968265065478E-5</c:v>
                </c:pt>
                <c:pt idx="18462">
                  <c:v>7.9809968265065478E-5</c:v>
                </c:pt>
                <c:pt idx="18463">
                  <c:v>7.9704955148862666E-5</c:v>
                </c:pt>
                <c:pt idx="18464">
                  <c:v>7.9599942032770876E-5</c:v>
                </c:pt>
                <c:pt idx="18465">
                  <c:v>7.9284902684384484E-5</c:v>
                </c:pt>
                <c:pt idx="18466">
                  <c:v>7.9284902684384484E-5</c:v>
                </c:pt>
                <c:pt idx="18467">
                  <c:v>7.8969863335887069E-5</c:v>
                </c:pt>
                <c:pt idx="18468">
                  <c:v>7.8864850219795279E-5</c:v>
                </c:pt>
                <c:pt idx="18469">
                  <c:v>7.8654823987500677E-5</c:v>
                </c:pt>
                <c:pt idx="18470">
                  <c:v>7.8549810871408887E-5</c:v>
                </c:pt>
                <c:pt idx="18471">
                  <c:v>7.8129758406819683E-5</c:v>
                </c:pt>
                <c:pt idx="18472">
                  <c:v>7.7604692826138688E-5</c:v>
                </c:pt>
                <c:pt idx="18473">
                  <c:v>7.7499679710046898E-5</c:v>
                </c:pt>
                <c:pt idx="18474">
                  <c:v>7.6974614129254881E-5</c:v>
                </c:pt>
                <c:pt idx="18475">
                  <c:v>7.6869601013163091E-5</c:v>
                </c:pt>
                <c:pt idx="18476">
                  <c:v>7.6869601013163091E-5</c:v>
                </c:pt>
                <c:pt idx="18477">
                  <c:v>7.6869601013163091E-5</c:v>
                </c:pt>
                <c:pt idx="18478">
                  <c:v>7.6764587897071301E-5</c:v>
                </c:pt>
                <c:pt idx="18479">
                  <c:v>7.6659574780868489E-5</c:v>
                </c:pt>
                <c:pt idx="18480">
                  <c:v>7.6554561664776699E-5</c:v>
                </c:pt>
                <c:pt idx="18481">
                  <c:v>7.6554561664776699E-5</c:v>
                </c:pt>
                <c:pt idx="18482">
                  <c:v>7.6449548548573887E-5</c:v>
                </c:pt>
                <c:pt idx="18483">
                  <c:v>7.6239522316390307E-5</c:v>
                </c:pt>
                <c:pt idx="18484">
                  <c:v>7.6239522316390307E-5</c:v>
                </c:pt>
                <c:pt idx="18485">
                  <c:v>7.5924482967892892E-5</c:v>
                </c:pt>
                <c:pt idx="18486">
                  <c:v>7.5819469851801102E-5</c:v>
                </c:pt>
                <c:pt idx="18487">
                  <c:v>7.571445673559829E-5</c:v>
                </c:pt>
                <c:pt idx="18488">
                  <c:v>7.56094436195065E-5</c:v>
                </c:pt>
                <c:pt idx="18489">
                  <c:v>7.550443050341471E-5</c:v>
                </c:pt>
                <c:pt idx="18490">
                  <c:v>7.5399417387211898E-5</c:v>
                </c:pt>
                <c:pt idx="18491">
                  <c:v>7.5294404271120108E-5</c:v>
                </c:pt>
                <c:pt idx="18492">
                  <c:v>7.5189391154917296E-5</c:v>
                </c:pt>
                <c:pt idx="18493">
                  <c:v>7.5084378038825506E-5</c:v>
                </c:pt>
                <c:pt idx="18494">
                  <c:v>7.4979364922733716E-5</c:v>
                </c:pt>
                <c:pt idx="18495">
                  <c:v>7.4874351806530903E-5</c:v>
                </c:pt>
                <c:pt idx="18496">
                  <c:v>7.4664325574236301E-5</c:v>
                </c:pt>
                <c:pt idx="18497">
                  <c:v>7.4559312458144511E-5</c:v>
                </c:pt>
                <c:pt idx="18498">
                  <c:v>7.4139259993555306E-5</c:v>
                </c:pt>
                <c:pt idx="18499">
                  <c:v>7.3929233761260704E-5</c:v>
                </c:pt>
                <c:pt idx="18500">
                  <c:v>7.3824220645168914E-5</c:v>
                </c:pt>
                <c:pt idx="18501">
                  <c:v>7.3824220645168914E-5</c:v>
                </c:pt>
                <c:pt idx="18502">
                  <c:v>7.3614194412874312E-5</c:v>
                </c:pt>
                <c:pt idx="18503">
                  <c:v>7.3614194412874312E-5</c:v>
                </c:pt>
                <c:pt idx="18504">
                  <c:v>7.340416818057971E-5</c:v>
                </c:pt>
                <c:pt idx="18505">
                  <c:v>7.340416818057971E-5</c:v>
                </c:pt>
                <c:pt idx="18506">
                  <c:v>7.329915506448792E-5</c:v>
                </c:pt>
                <c:pt idx="18507">
                  <c:v>7.3089128832193317E-5</c:v>
                </c:pt>
                <c:pt idx="18508">
                  <c:v>7.3089128832193317E-5</c:v>
                </c:pt>
                <c:pt idx="18509">
                  <c:v>7.3089128832193317E-5</c:v>
                </c:pt>
                <c:pt idx="18510">
                  <c:v>7.2984115716101527E-5</c:v>
                </c:pt>
                <c:pt idx="18511">
                  <c:v>7.2984115716101527E-5</c:v>
                </c:pt>
                <c:pt idx="18512">
                  <c:v>7.2774089483806925E-5</c:v>
                </c:pt>
                <c:pt idx="18513">
                  <c:v>7.2564063251512323E-5</c:v>
                </c:pt>
                <c:pt idx="18514">
                  <c:v>7.2564063251512323E-5</c:v>
                </c:pt>
                <c:pt idx="18515">
                  <c:v>7.2564063251512323E-5</c:v>
                </c:pt>
                <c:pt idx="18516">
                  <c:v>7.2459050135309511E-5</c:v>
                </c:pt>
                <c:pt idx="18517">
                  <c:v>7.2459050135309511E-5</c:v>
                </c:pt>
                <c:pt idx="18518">
                  <c:v>7.2354037019217721E-5</c:v>
                </c:pt>
                <c:pt idx="18519">
                  <c:v>7.1933984554628516E-5</c:v>
                </c:pt>
                <c:pt idx="18520">
                  <c:v>7.1933984554628516E-5</c:v>
                </c:pt>
                <c:pt idx="18521">
                  <c:v>7.1723958322444936E-5</c:v>
                </c:pt>
                <c:pt idx="18522">
                  <c:v>7.1618945206242124E-5</c:v>
                </c:pt>
                <c:pt idx="18523">
                  <c:v>7.1198892741652919E-5</c:v>
                </c:pt>
                <c:pt idx="18524">
                  <c:v>7.1198892741652919E-5</c:v>
                </c:pt>
                <c:pt idx="18525">
                  <c:v>7.1093879625561129E-5</c:v>
                </c:pt>
                <c:pt idx="18526">
                  <c:v>7.1093879625561129E-5</c:v>
                </c:pt>
                <c:pt idx="18527">
                  <c:v>7.0883853393266527E-5</c:v>
                </c:pt>
                <c:pt idx="18528">
                  <c:v>7.0778840277174737E-5</c:v>
                </c:pt>
                <c:pt idx="18529">
                  <c:v>7.0673827160971925E-5</c:v>
                </c:pt>
                <c:pt idx="18530">
                  <c:v>7.0568814044880135E-5</c:v>
                </c:pt>
                <c:pt idx="18531">
                  <c:v>7.0463800928788345E-5</c:v>
                </c:pt>
                <c:pt idx="18532">
                  <c:v>7.0463800928788345E-5</c:v>
                </c:pt>
                <c:pt idx="18533">
                  <c:v>7.0253774696493743E-5</c:v>
                </c:pt>
                <c:pt idx="18534">
                  <c:v>7.0253774696493743E-5</c:v>
                </c:pt>
                <c:pt idx="18535">
                  <c:v>6.9833722231904538E-5</c:v>
                </c:pt>
                <c:pt idx="18536">
                  <c:v>6.9833722231904538E-5</c:v>
                </c:pt>
                <c:pt idx="18537">
                  <c:v>6.9833722231904538E-5</c:v>
                </c:pt>
                <c:pt idx="18538">
                  <c:v>6.9728709115812748E-5</c:v>
                </c:pt>
                <c:pt idx="18539">
                  <c:v>6.9623695999609936E-5</c:v>
                </c:pt>
                <c:pt idx="18540">
                  <c:v>6.9413669767315334E-5</c:v>
                </c:pt>
                <c:pt idx="18541">
                  <c:v>6.9098630418928941E-5</c:v>
                </c:pt>
                <c:pt idx="18542">
                  <c:v>6.9098630418928941E-5</c:v>
                </c:pt>
                <c:pt idx="18543">
                  <c:v>6.9098630418928941E-5</c:v>
                </c:pt>
                <c:pt idx="18544">
                  <c:v>6.8888604186634339E-5</c:v>
                </c:pt>
                <c:pt idx="18545">
                  <c:v>6.8888604186634339E-5</c:v>
                </c:pt>
                <c:pt idx="18546">
                  <c:v>6.8888604186634339E-5</c:v>
                </c:pt>
                <c:pt idx="18547">
                  <c:v>6.8888604186634339E-5</c:v>
                </c:pt>
                <c:pt idx="18548">
                  <c:v>6.8888604186634339E-5</c:v>
                </c:pt>
                <c:pt idx="18549">
                  <c:v>6.8888604186634339E-5</c:v>
                </c:pt>
                <c:pt idx="18550">
                  <c:v>6.8783591070542549E-5</c:v>
                </c:pt>
                <c:pt idx="18551">
                  <c:v>6.8678577954339737E-5</c:v>
                </c:pt>
                <c:pt idx="18552">
                  <c:v>6.8258525489861555E-5</c:v>
                </c:pt>
                <c:pt idx="18553">
                  <c:v>6.8153512373658742E-5</c:v>
                </c:pt>
                <c:pt idx="18554">
                  <c:v>6.8048499257566952E-5</c:v>
                </c:pt>
                <c:pt idx="18555">
                  <c:v>6.8048499257566952E-5</c:v>
                </c:pt>
                <c:pt idx="18556">
                  <c:v>6.783847302527235E-5</c:v>
                </c:pt>
                <c:pt idx="18557">
                  <c:v>6.773345990918056E-5</c:v>
                </c:pt>
                <c:pt idx="18558">
                  <c:v>6.773345990918056E-5</c:v>
                </c:pt>
                <c:pt idx="18559">
                  <c:v>6.773345990918056E-5</c:v>
                </c:pt>
                <c:pt idx="18560">
                  <c:v>6.7523433676885958E-5</c:v>
                </c:pt>
                <c:pt idx="18561">
                  <c:v>6.7418420560683145E-5</c:v>
                </c:pt>
                <c:pt idx="18562">
                  <c:v>6.7313407444591355E-5</c:v>
                </c:pt>
                <c:pt idx="18563">
                  <c:v>6.7313407444591355E-5</c:v>
                </c:pt>
                <c:pt idx="18564">
                  <c:v>6.7208394328499566E-5</c:v>
                </c:pt>
                <c:pt idx="18565">
                  <c:v>6.6893354980002151E-5</c:v>
                </c:pt>
                <c:pt idx="18566">
                  <c:v>6.6788341863910361E-5</c:v>
                </c:pt>
                <c:pt idx="18567">
                  <c:v>6.6683328747707549E-5</c:v>
                </c:pt>
                <c:pt idx="18568">
                  <c:v>6.6683328747707549E-5</c:v>
                </c:pt>
                <c:pt idx="18569">
                  <c:v>6.6683328747707549E-5</c:v>
                </c:pt>
                <c:pt idx="18570">
                  <c:v>6.6578315631615759E-5</c:v>
                </c:pt>
                <c:pt idx="18571">
                  <c:v>6.6473302515523969E-5</c:v>
                </c:pt>
                <c:pt idx="18572">
                  <c:v>6.6473302515523969E-5</c:v>
                </c:pt>
                <c:pt idx="18573">
                  <c:v>6.6368289399321156E-5</c:v>
                </c:pt>
                <c:pt idx="18574">
                  <c:v>6.6368289399321156E-5</c:v>
                </c:pt>
                <c:pt idx="18575">
                  <c:v>6.6158263167026554E-5</c:v>
                </c:pt>
                <c:pt idx="18576">
                  <c:v>6.6053250050934764E-5</c:v>
                </c:pt>
                <c:pt idx="18577">
                  <c:v>6.5948236934842974E-5</c:v>
                </c:pt>
                <c:pt idx="18578">
                  <c:v>6.5843223818640162E-5</c:v>
                </c:pt>
                <c:pt idx="18579">
                  <c:v>6.563319758634556E-5</c:v>
                </c:pt>
                <c:pt idx="18580">
                  <c:v>6.563319758634556E-5</c:v>
                </c:pt>
                <c:pt idx="18581">
                  <c:v>6.563319758634556E-5</c:v>
                </c:pt>
                <c:pt idx="18582">
                  <c:v>6.563319758634556E-5</c:v>
                </c:pt>
                <c:pt idx="18583">
                  <c:v>6.552818447025377E-5</c:v>
                </c:pt>
                <c:pt idx="18584">
                  <c:v>6.5318158237959167E-5</c:v>
                </c:pt>
                <c:pt idx="18585">
                  <c:v>6.5318158237959167E-5</c:v>
                </c:pt>
                <c:pt idx="18586">
                  <c:v>6.5213145121867377E-5</c:v>
                </c:pt>
                <c:pt idx="18587">
                  <c:v>6.5108132005664565E-5</c:v>
                </c:pt>
                <c:pt idx="18588">
                  <c:v>6.5003118889572775E-5</c:v>
                </c:pt>
                <c:pt idx="18589">
                  <c:v>6.5003118889572775E-5</c:v>
                </c:pt>
                <c:pt idx="18590">
                  <c:v>6.4898105773369963E-5</c:v>
                </c:pt>
                <c:pt idx="18591">
                  <c:v>6.4793092657278173E-5</c:v>
                </c:pt>
                <c:pt idx="18592">
                  <c:v>6.4478053308891781E-5</c:v>
                </c:pt>
                <c:pt idx="18593">
                  <c:v>6.4373040192688968E-5</c:v>
                </c:pt>
                <c:pt idx="18594">
                  <c:v>6.4373040192688968E-5</c:v>
                </c:pt>
                <c:pt idx="18595">
                  <c:v>6.4268027076597178E-5</c:v>
                </c:pt>
                <c:pt idx="18596">
                  <c:v>6.4058000844302576E-5</c:v>
                </c:pt>
                <c:pt idx="18597">
                  <c:v>6.3637948379713372E-5</c:v>
                </c:pt>
                <c:pt idx="18598">
                  <c:v>6.3532935263621582E-5</c:v>
                </c:pt>
                <c:pt idx="18599">
                  <c:v>6.3427922147529792E-5</c:v>
                </c:pt>
                <c:pt idx="18600">
                  <c:v>6.3322909031326979E-5</c:v>
                </c:pt>
                <c:pt idx="18601">
                  <c:v>6.3112882799032377E-5</c:v>
                </c:pt>
                <c:pt idx="18602">
                  <c:v>6.3112882799032377E-5</c:v>
                </c:pt>
                <c:pt idx="18603">
                  <c:v>6.3007869682940587E-5</c:v>
                </c:pt>
                <c:pt idx="18604">
                  <c:v>6.2797843450645985E-5</c:v>
                </c:pt>
                <c:pt idx="18605">
                  <c:v>6.2692830334554195E-5</c:v>
                </c:pt>
                <c:pt idx="18606">
                  <c:v>6.2587817218351383E-5</c:v>
                </c:pt>
                <c:pt idx="18607">
                  <c:v>6.2587817218351383E-5</c:v>
                </c:pt>
                <c:pt idx="18608">
                  <c:v>6.2587817218351383E-5</c:v>
                </c:pt>
                <c:pt idx="18609">
                  <c:v>6.2482804102259593E-5</c:v>
                </c:pt>
                <c:pt idx="18610">
                  <c:v>6.2482804102259593E-5</c:v>
                </c:pt>
                <c:pt idx="18611">
                  <c:v>6.2482804102259593E-5</c:v>
                </c:pt>
                <c:pt idx="18612">
                  <c:v>6.237779098605678E-5</c:v>
                </c:pt>
                <c:pt idx="18613">
                  <c:v>6.237779098605678E-5</c:v>
                </c:pt>
                <c:pt idx="18614">
                  <c:v>6.2062751637670388E-5</c:v>
                </c:pt>
                <c:pt idx="18615">
                  <c:v>6.1957738521578598E-5</c:v>
                </c:pt>
                <c:pt idx="18616">
                  <c:v>6.1957738521578598E-5</c:v>
                </c:pt>
                <c:pt idx="18617">
                  <c:v>6.1852725405375786E-5</c:v>
                </c:pt>
                <c:pt idx="18618">
                  <c:v>6.1747712289283996E-5</c:v>
                </c:pt>
                <c:pt idx="18619">
                  <c:v>6.1537686056989394E-5</c:v>
                </c:pt>
                <c:pt idx="18620">
                  <c:v>6.1327659824694791E-5</c:v>
                </c:pt>
                <c:pt idx="18621">
                  <c:v>6.1327659824694791E-5</c:v>
                </c:pt>
                <c:pt idx="18622">
                  <c:v>6.1117633592400189E-5</c:v>
                </c:pt>
                <c:pt idx="18623">
                  <c:v>6.1012620476308399E-5</c:v>
                </c:pt>
                <c:pt idx="18624">
                  <c:v>6.1012620476308399E-5</c:v>
                </c:pt>
                <c:pt idx="18625">
                  <c:v>6.0697581127922007E-5</c:v>
                </c:pt>
                <c:pt idx="18626">
                  <c:v>6.0592568011719194E-5</c:v>
                </c:pt>
                <c:pt idx="18627">
                  <c:v>6.0592568011719194E-5</c:v>
                </c:pt>
                <c:pt idx="18628">
                  <c:v>6.0487554895627405E-5</c:v>
                </c:pt>
                <c:pt idx="18629">
                  <c:v>6.0172515547241012E-5</c:v>
                </c:pt>
                <c:pt idx="18630">
                  <c:v>6.00675024310382E-5</c:v>
                </c:pt>
                <c:pt idx="18631">
                  <c:v>5.996248931494641E-5</c:v>
                </c:pt>
                <c:pt idx="18632">
                  <c:v>5.9857476198743598E-5</c:v>
                </c:pt>
                <c:pt idx="18633">
                  <c:v>5.9647449966448995E-5</c:v>
                </c:pt>
                <c:pt idx="18634">
                  <c:v>5.9647449966448995E-5</c:v>
                </c:pt>
                <c:pt idx="18635">
                  <c:v>5.9647449966448995E-5</c:v>
                </c:pt>
                <c:pt idx="18636">
                  <c:v>5.9437423734265415E-5</c:v>
                </c:pt>
                <c:pt idx="18637">
                  <c:v>5.9332410618062603E-5</c:v>
                </c:pt>
                <c:pt idx="18638">
                  <c:v>5.9332410618062603E-5</c:v>
                </c:pt>
                <c:pt idx="18639">
                  <c:v>5.9227397501970813E-5</c:v>
                </c:pt>
                <c:pt idx="18640">
                  <c:v>5.9122384385768001E-5</c:v>
                </c:pt>
                <c:pt idx="18641">
                  <c:v>5.9017371269676211E-5</c:v>
                </c:pt>
                <c:pt idx="18642">
                  <c:v>5.8912358153584421E-5</c:v>
                </c:pt>
                <c:pt idx="18643">
                  <c:v>5.8807345037381609E-5</c:v>
                </c:pt>
                <c:pt idx="18644">
                  <c:v>5.8702331921289819E-5</c:v>
                </c:pt>
                <c:pt idx="18645">
                  <c:v>5.8597318805087006E-5</c:v>
                </c:pt>
                <c:pt idx="18646">
                  <c:v>5.8387292572792404E-5</c:v>
                </c:pt>
                <c:pt idx="18647">
                  <c:v>5.8177266340608824E-5</c:v>
                </c:pt>
                <c:pt idx="18648">
                  <c:v>5.8072253224406012E-5</c:v>
                </c:pt>
                <c:pt idx="18649">
                  <c:v>5.7967240108314222E-5</c:v>
                </c:pt>
                <c:pt idx="18650">
                  <c:v>5.7967240108314222E-5</c:v>
                </c:pt>
                <c:pt idx="18651">
                  <c:v>5.775721387601962E-5</c:v>
                </c:pt>
                <c:pt idx="18652">
                  <c:v>5.775721387601962E-5</c:v>
                </c:pt>
                <c:pt idx="18653">
                  <c:v>5.765220075992783E-5</c:v>
                </c:pt>
                <c:pt idx="18654">
                  <c:v>5.7547187643725017E-5</c:v>
                </c:pt>
                <c:pt idx="18655">
                  <c:v>5.7337161411430415E-5</c:v>
                </c:pt>
                <c:pt idx="18656">
                  <c:v>5.7232148295338625E-5</c:v>
                </c:pt>
                <c:pt idx="18657">
                  <c:v>5.7232148295338625E-5</c:v>
                </c:pt>
                <c:pt idx="18658">
                  <c:v>5.7232148295338625E-5</c:v>
                </c:pt>
                <c:pt idx="18659">
                  <c:v>5.7127135179135813E-5</c:v>
                </c:pt>
                <c:pt idx="18660">
                  <c:v>5.7022122063044023E-5</c:v>
                </c:pt>
                <c:pt idx="18661">
                  <c:v>5.6812095830749421E-5</c:v>
                </c:pt>
                <c:pt idx="18662">
                  <c:v>5.6602069598454818E-5</c:v>
                </c:pt>
                <c:pt idx="18663">
                  <c:v>5.6602069598454818E-5</c:v>
                </c:pt>
                <c:pt idx="18664">
                  <c:v>5.6497056482363028E-5</c:v>
                </c:pt>
                <c:pt idx="18665">
                  <c:v>5.6392043366271238E-5</c:v>
                </c:pt>
                <c:pt idx="18666">
                  <c:v>5.6287030250068426E-5</c:v>
                </c:pt>
                <c:pt idx="18667">
                  <c:v>5.6182017133976636E-5</c:v>
                </c:pt>
                <c:pt idx="18668">
                  <c:v>5.5866977785479222E-5</c:v>
                </c:pt>
                <c:pt idx="18669">
                  <c:v>5.5761964669387432E-5</c:v>
                </c:pt>
                <c:pt idx="18670">
                  <c:v>5.5551938437092829E-5</c:v>
                </c:pt>
                <c:pt idx="18671">
                  <c:v>5.5446925321001039E-5</c:v>
                </c:pt>
                <c:pt idx="18672">
                  <c:v>5.5446925321001039E-5</c:v>
                </c:pt>
                <c:pt idx="18673">
                  <c:v>5.5341912204798227E-5</c:v>
                </c:pt>
                <c:pt idx="18674">
                  <c:v>5.5341912204798227E-5</c:v>
                </c:pt>
                <c:pt idx="18675">
                  <c:v>5.5236899088706437E-5</c:v>
                </c:pt>
                <c:pt idx="18676">
                  <c:v>5.4921859740320045E-5</c:v>
                </c:pt>
                <c:pt idx="18677">
                  <c:v>5.4816846624117233E-5</c:v>
                </c:pt>
                <c:pt idx="18678">
                  <c:v>5.439679415963905E-5</c:v>
                </c:pt>
                <c:pt idx="18679">
                  <c:v>5.439679415963905E-5</c:v>
                </c:pt>
                <c:pt idx="18680">
                  <c:v>5.439679415963905E-5</c:v>
                </c:pt>
                <c:pt idx="18681">
                  <c:v>5.4186767927344448E-5</c:v>
                </c:pt>
                <c:pt idx="18682">
                  <c:v>5.4081754811141636E-5</c:v>
                </c:pt>
                <c:pt idx="18683">
                  <c:v>5.3976741695049846E-5</c:v>
                </c:pt>
                <c:pt idx="18684">
                  <c:v>5.3661702346663454E-5</c:v>
                </c:pt>
                <c:pt idx="18685">
                  <c:v>5.3661702346663454E-5</c:v>
                </c:pt>
                <c:pt idx="18686">
                  <c:v>5.3661702346663454E-5</c:v>
                </c:pt>
                <c:pt idx="18687">
                  <c:v>5.3661702346663454E-5</c:v>
                </c:pt>
                <c:pt idx="18688">
                  <c:v>5.3556689230460641E-5</c:v>
                </c:pt>
                <c:pt idx="18689">
                  <c:v>5.3451676114368851E-5</c:v>
                </c:pt>
                <c:pt idx="18690">
                  <c:v>5.3346662998166039E-5</c:v>
                </c:pt>
                <c:pt idx="18691">
                  <c:v>5.3241649882074249E-5</c:v>
                </c:pt>
                <c:pt idx="18692">
                  <c:v>5.3136636765982459E-5</c:v>
                </c:pt>
                <c:pt idx="18693">
                  <c:v>5.2716584301393254E-5</c:v>
                </c:pt>
                <c:pt idx="18694">
                  <c:v>5.2716584301393254E-5</c:v>
                </c:pt>
                <c:pt idx="18695">
                  <c:v>5.2611571185190442E-5</c:v>
                </c:pt>
                <c:pt idx="18696">
                  <c:v>5.2506558069098652E-5</c:v>
                </c:pt>
                <c:pt idx="18697">
                  <c:v>5.229653183680405E-5</c:v>
                </c:pt>
                <c:pt idx="18698">
                  <c:v>5.219151872071226E-5</c:v>
                </c:pt>
                <c:pt idx="18699">
                  <c:v>5.2086505604509448E-5</c:v>
                </c:pt>
                <c:pt idx="18700">
                  <c:v>5.1981492488417658E-5</c:v>
                </c:pt>
                <c:pt idx="18701">
                  <c:v>5.1771466256123055E-5</c:v>
                </c:pt>
                <c:pt idx="18702">
                  <c:v>5.1666453140031265E-5</c:v>
                </c:pt>
                <c:pt idx="18703">
                  <c:v>5.1561440023828453E-5</c:v>
                </c:pt>
                <c:pt idx="18704">
                  <c:v>5.1351413791533851E-5</c:v>
                </c:pt>
                <c:pt idx="18705">
                  <c:v>5.0721335094761066E-5</c:v>
                </c:pt>
                <c:pt idx="18706">
                  <c:v>5.0511308862466464E-5</c:v>
                </c:pt>
                <c:pt idx="18707">
                  <c:v>5.0406295746374674E-5</c:v>
                </c:pt>
                <c:pt idx="18708">
                  <c:v>5.0301282630171862E-5</c:v>
                </c:pt>
                <c:pt idx="18709">
                  <c:v>5.0196269514080072E-5</c:v>
                </c:pt>
                <c:pt idx="18710">
                  <c:v>5.009125639787726E-5</c:v>
                </c:pt>
                <c:pt idx="18711">
                  <c:v>5.009125639787726E-5</c:v>
                </c:pt>
                <c:pt idx="18712">
                  <c:v>4.9671203933399077E-5</c:v>
                </c:pt>
                <c:pt idx="18713">
                  <c:v>4.9566190817196265E-5</c:v>
                </c:pt>
                <c:pt idx="18714">
                  <c:v>4.9041125236515271E-5</c:v>
                </c:pt>
                <c:pt idx="18715">
                  <c:v>4.8936112120423481E-5</c:v>
                </c:pt>
                <c:pt idx="18716">
                  <c:v>4.8831099004220668E-5</c:v>
                </c:pt>
                <c:pt idx="18717">
                  <c:v>4.8516059655834276E-5</c:v>
                </c:pt>
                <c:pt idx="18718">
                  <c:v>4.8411046539742486E-5</c:v>
                </c:pt>
                <c:pt idx="18719">
                  <c:v>4.8411046539742486E-5</c:v>
                </c:pt>
                <c:pt idx="18720">
                  <c:v>4.8306033423539674E-5</c:v>
                </c:pt>
                <c:pt idx="18721">
                  <c:v>4.8201020307447884E-5</c:v>
                </c:pt>
                <c:pt idx="18722">
                  <c:v>4.7885980959061492E-5</c:v>
                </c:pt>
                <c:pt idx="18723">
                  <c:v>4.7780967842858679E-5</c:v>
                </c:pt>
                <c:pt idx="18724">
                  <c:v>4.7360915378380497E-5</c:v>
                </c:pt>
                <c:pt idx="18725">
                  <c:v>4.7255902262177685E-5</c:v>
                </c:pt>
                <c:pt idx="18726">
                  <c:v>4.683584979758848E-5</c:v>
                </c:pt>
                <c:pt idx="18727">
                  <c:v>4.683584979758848E-5</c:v>
                </c:pt>
                <c:pt idx="18728">
                  <c:v>4.6100757984723906E-5</c:v>
                </c:pt>
                <c:pt idx="18729">
                  <c:v>4.5890731752429303E-5</c:v>
                </c:pt>
                <c:pt idx="18730">
                  <c:v>4.5785718636226491E-5</c:v>
                </c:pt>
                <c:pt idx="18731">
                  <c:v>4.5575692403931889E-5</c:v>
                </c:pt>
                <c:pt idx="18732">
                  <c:v>4.5470679287840099E-5</c:v>
                </c:pt>
                <c:pt idx="18733">
                  <c:v>4.5365666171748309E-5</c:v>
                </c:pt>
                <c:pt idx="18734">
                  <c:v>4.5260653055545497E-5</c:v>
                </c:pt>
                <c:pt idx="18735">
                  <c:v>4.4315535010275298E-5</c:v>
                </c:pt>
                <c:pt idx="18736">
                  <c:v>4.4210521894183508E-5</c:v>
                </c:pt>
                <c:pt idx="18737">
                  <c:v>4.3685456313502513E-5</c:v>
                </c:pt>
                <c:pt idx="18738">
                  <c:v>4.3580443197410723E-5</c:v>
                </c:pt>
                <c:pt idx="18739">
                  <c:v>4.3580443197410723E-5</c:v>
                </c:pt>
                <c:pt idx="18740">
                  <c:v>4.2845351384435126E-5</c:v>
                </c:pt>
                <c:pt idx="18741">
                  <c:v>4.2740338268232314E-5</c:v>
                </c:pt>
                <c:pt idx="18742">
                  <c:v>4.2635325152140524E-5</c:v>
                </c:pt>
                <c:pt idx="18743">
                  <c:v>4.2530312035937712E-5</c:v>
                </c:pt>
                <c:pt idx="18744">
                  <c:v>4.2425298919845922E-5</c:v>
                </c:pt>
                <c:pt idx="18745">
                  <c:v>4.2425298919845922E-5</c:v>
                </c:pt>
                <c:pt idx="18746">
                  <c:v>4.232028580364311E-5</c:v>
                </c:pt>
                <c:pt idx="18747">
                  <c:v>4.221527268755132E-5</c:v>
                </c:pt>
                <c:pt idx="18748">
                  <c:v>4.211025957145953E-5</c:v>
                </c:pt>
                <c:pt idx="18749">
                  <c:v>4.2005246455256717E-5</c:v>
                </c:pt>
                <c:pt idx="18750">
                  <c:v>4.1375167758483933E-5</c:v>
                </c:pt>
                <c:pt idx="18751">
                  <c:v>4.1270154642281121E-5</c:v>
                </c:pt>
                <c:pt idx="18752">
                  <c:v>4.0640075945508336E-5</c:v>
                </c:pt>
                <c:pt idx="18753">
                  <c:v>4.0535062829305524E-5</c:v>
                </c:pt>
                <c:pt idx="18754">
                  <c:v>4.0430049713213734E-5</c:v>
                </c:pt>
                <c:pt idx="18755">
                  <c:v>4.0325036597121944E-5</c:v>
                </c:pt>
                <c:pt idx="18756">
                  <c:v>4.0325036597121944E-5</c:v>
                </c:pt>
                <c:pt idx="18757">
                  <c:v>4.0115010364827342E-5</c:v>
                </c:pt>
                <c:pt idx="18758">
                  <c:v>4.0009997248624529E-5</c:v>
                </c:pt>
                <c:pt idx="18759">
                  <c:v>4.0009997248624529E-5</c:v>
                </c:pt>
                <c:pt idx="18760">
                  <c:v>3.9379918551851745E-5</c:v>
                </c:pt>
                <c:pt idx="18761">
                  <c:v>3.9064879203465352E-5</c:v>
                </c:pt>
                <c:pt idx="18762">
                  <c:v>3.8014748041992341E-5</c:v>
                </c:pt>
                <c:pt idx="18763">
                  <c:v>3.7909734925900551E-5</c:v>
                </c:pt>
                <c:pt idx="18764">
                  <c:v>3.6544564416041148E-5</c:v>
                </c:pt>
                <c:pt idx="18765">
                  <c:v>3.6439551299949358E-5</c:v>
                </c:pt>
                <c:pt idx="18766">
                  <c:v>3.6124511951562965E-5</c:v>
                </c:pt>
                <c:pt idx="18767">
                  <c:v>3.6019498835360153E-5</c:v>
                </c:pt>
                <c:pt idx="18768">
                  <c:v>3.5914485719268363E-5</c:v>
                </c:pt>
                <c:pt idx="18769">
                  <c:v>3.5809472603176573E-5</c:v>
                </c:pt>
                <c:pt idx="18770">
                  <c:v>3.5494433254679159E-5</c:v>
                </c:pt>
                <c:pt idx="18771">
                  <c:v>3.444430209331717E-5</c:v>
                </c:pt>
                <c:pt idx="18772">
                  <c:v>3.3814223396544385E-5</c:v>
                </c:pt>
                <c:pt idx="18773">
                  <c:v>3.3709210280341573E-5</c:v>
                </c:pt>
                <c:pt idx="18774">
                  <c:v>3.3604197164249783E-5</c:v>
                </c:pt>
                <c:pt idx="18775">
                  <c:v>3.349918404804697E-5</c:v>
                </c:pt>
                <c:pt idx="18776">
                  <c:v>3.3184144699660578E-5</c:v>
                </c:pt>
                <c:pt idx="18777">
                  <c:v>3.3079131583568788E-5</c:v>
                </c:pt>
                <c:pt idx="18778">
                  <c:v>3.1818974189912197E-5</c:v>
                </c:pt>
                <c:pt idx="18779">
                  <c:v>3.1818974189912197E-5</c:v>
                </c:pt>
                <c:pt idx="18780">
                  <c:v>3.1713961073709385E-5</c:v>
                </c:pt>
                <c:pt idx="18781">
                  <c:v>3.0243777447758191E-5</c:v>
                </c:pt>
                <c:pt idx="18782">
                  <c:v>2.9508685634782594E-5</c:v>
                </c:pt>
                <c:pt idx="18783">
                  <c:v>2.9298659402599014E-5</c:v>
                </c:pt>
                <c:pt idx="18784">
                  <c:v>2.9193646286396202E-5</c:v>
                </c:pt>
                <c:pt idx="18785">
                  <c:v>2.9088633170304412E-5</c:v>
                </c:pt>
                <c:pt idx="18786">
                  <c:v>2.6568318382991229E-5</c:v>
                </c:pt>
                <c:pt idx="18787">
                  <c:v>2.6463305266788417E-5</c:v>
                </c:pt>
                <c:pt idx="18788">
                  <c:v>2.551818722162924E-5</c:v>
                </c:pt>
                <c:pt idx="18789">
                  <c:v>2.5413174105426428E-5</c:v>
                </c:pt>
                <c:pt idx="18790">
                  <c:v>2.5308160989334638E-5</c:v>
                </c:pt>
                <c:pt idx="18791">
                  <c:v>2.4993121640948246E-5</c:v>
                </c:pt>
                <c:pt idx="18792">
                  <c:v>2.4888108524745434E-5</c:v>
                </c:pt>
                <c:pt idx="18793">
                  <c:v>2.4783095408653644E-5</c:v>
                </c:pt>
                <c:pt idx="18794">
                  <c:v>2.4678082292450831E-5</c:v>
                </c:pt>
                <c:pt idx="18795">
                  <c:v>2.2682833085818643E-5</c:v>
                </c:pt>
                <c:pt idx="18796">
                  <c:v>2.2682833085818643E-5</c:v>
                </c:pt>
                <c:pt idx="18797">
                  <c:v>2.1842728156751257E-5</c:v>
                </c:pt>
                <c:pt idx="18798">
                  <c:v>2.1632701924456654E-5</c:v>
                </c:pt>
                <c:pt idx="18799">
                  <c:v>2.1527688808364864E-5</c:v>
                </c:pt>
                <c:pt idx="18800">
                  <c:v>2.1527688808364864E-5</c:v>
                </c:pt>
                <c:pt idx="18801">
                  <c:v>1.9952492066210858E-5</c:v>
                </c:pt>
                <c:pt idx="18802">
                  <c:v>1.9112387137143472E-5</c:v>
                </c:pt>
                <c:pt idx="18803">
                  <c:v>1.9112387137143472E-5</c:v>
                </c:pt>
                <c:pt idx="18804">
                  <c:v>1.9112387137143472E-5</c:v>
                </c:pt>
                <c:pt idx="18805">
                  <c:v>1.8902360904848869E-5</c:v>
                </c:pt>
                <c:pt idx="18806">
                  <c:v>1.8902360904848869E-5</c:v>
                </c:pt>
                <c:pt idx="18807">
                  <c:v>1.8797347788757079E-5</c:v>
                </c:pt>
                <c:pt idx="18808">
                  <c:v>1.8692334672554267E-5</c:v>
                </c:pt>
                <c:pt idx="18809">
                  <c:v>1.774721662739509E-5</c:v>
                </c:pt>
                <c:pt idx="18810">
                  <c:v>1.7432177278897676E-5</c:v>
                </c:pt>
                <c:pt idx="18811">
                  <c:v>1.7327164162805886E-5</c:v>
                </c:pt>
                <c:pt idx="18812">
                  <c:v>1.7222151046714096E-5</c:v>
                </c:pt>
                <c:pt idx="18813">
                  <c:v>1.7117137930511284E-5</c:v>
                </c:pt>
                <c:pt idx="18814">
                  <c:v>1.7012124814419494E-5</c:v>
                </c:pt>
                <c:pt idx="18815">
                  <c:v>1.6907111698216681E-5</c:v>
                </c:pt>
                <c:pt idx="18816">
                  <c:v>1.6802098582124891E-5</c:v>
                </c:pt>
                <c:pt idx="18817">
                  <c:v>1.6802098582124891E-5</c:v>
                </c:pt>
                <c:pt idx="18818">
                  <c:v>1.6592072349830289E-5</c:v>
                </c:pt>
                <c:pt idx="18819">
                  <c:v>1.6487059233738499E-5</c:v>
                </c:pt>
                <c:pt idx="18820">
                  <c:v>1.564695430456009E-5</c:v>
                </c:pt>
                <c:pt idx="18821">
                  <c:v>1.564695430456009E-5</c:v>
                </c:pt>
                <c:pt idx="18822">
                  <c:v>1.55419411884683E-5</c:v>
                </c:pt>
                <c:pt idx="18823">
                  <c:v>1.5121888723879096E-5</c:v>
                </c:pt>
                <c:pt idx="18824">
                  <c:v>1.5016875607787306E-5</c:v>
                </c:pt>
                <c:pt idx="18825">
                  <c:v>1.4806849375492703E-5</c:v>
                </c:pt>
                <c:pt idx="18826">
                  <c:v>1.4806849375492703E-5</c:v>
                </c:pt>
                <c:pt idx="18827">
                  <c:v>1.4176770678608897E-5</c:v>
                </c:pt>
                <c:pt idx="18828">
                  <c:v>1.4071757562517107E-5</c:v>
                </c:pt>
                <c:pt idx="18829">
                  <c:v>1.3966744446425317E-5</c:v>
                </c:pt>
                <c:pt idx="18830">
                  <c:v>1.3966744446425317E-5</c:v>
                </c:pt>
                <c:pt idx="18831">
                  <c:v>1.3861731330222504E-5</c:v>
                </c:pt>
                <c:pt idx="18832">
                  <c:v>1.3861731330222504E-5</c:v>
                </c:pt>
                <c:pt idx="18833">
                  <c:v>1.2916613284952305E-5</c:v>
                </c:pt>
                <c:pt idx="18834">
                  <c:v>1.2811600168860515E-5</c:v>
                </c:pt>
                <c:pt idx="18835">
                  <c:v>1.2706587052768725E-5</c:v>
                </c:pt>
                <c:pt idx="18836">
                  <c:v>1.2496560820474123E-5</c:v>
                </c:pt>
                <c:pt idx="18837">
                  <c:v>1.2496560820474123E-5</c:v>
                </c:pt>
                <c:pt idx="18838">
                  <c:v>1.2076508355884918E-5</c:v>
                </c:pt>
                <c:pt idx="18839">
                  <c:v>1.1971495239793128E-5</c:v>
                </c:pt>
                <c:pt idx="18840">
                  <c:v>1.1866482123590316E-5</c:v>
                </c:pt>
                <c:pt idx="18841">
                  <c:v>1.1761469007498526E-5</c:v>
                </c:pt>
                <c:pt idx="18842">
                  <c:v>1.1656455891295714E-5</c:v>
                </c:pt>
                <c:pt idx="18843">
                  <c:v>1.1656455891295714E-5</c:v>
                </c:pt>
                <c:pt idx="18844">
                  <c:v>1.1551442775203924E-5</c:v>
                </c:pt>
                <c:pt idx="18845">
                  <c:v>1.1236403426817532E-5</c:v>
                </c:pt>
                <c:pt idx="18846">
                  <c:v>1.1131390310614719E-5</c:v>
                </c:pt>
                <c:pt idx="18847">
                  <c:v>1.1026377194522929E-5</c:v>
                </c:pt>
                <c:pt idx="18848">
                  <c:v>1.0921364078320117E-5</c:v>
                </c:pt>
                <c:pt idx="18849">
                  <c:v>1.0816350962228327E-5</c:v>
                </c:pt>
                <c:pt idx="18850">
                  <c:v>1.0711337846136537E-5</c:v>
                </c:pt>
                <c:pt idx="18851">
                  <c:v>1.0711337846136537E-5</c:v>
                </c:pt>
                <c:pt idx="18852">
                  <c:v>1.0711337846136537E-5</c:v>
                </c:pt>
                <c:pt idx="18853">
                  <c:v>1.0711337846136537E-5</c:v>
                </c:pt>
                <c:pt idx="18854">
                  <c:v>1.0606324729933725E-5</c:v>
                </c:pt>
                <c:pt idx="18855">
                  <c:v>1.0501311613841935E-5</c:v>
                </c:pt>
                <c:pt idx="18856">
                  <c:v>1.0501311613841935E-5</c:v>
                </c:pt>
                <c:pt idx="18857">
                  <c:v>1.0396298497639123E-5</c:v>
                </c:pt>
                <c:pt idx="18858">
                  <c:v>1.0396298497639123E-5</c:v>
                </c:pt>
                <c:pt idx="18859">
                  <c:v>1.0291285381547333E-5</c:v>
                </c:pt>
                <c:pt idx="18860">
                  <c:v>1.0291285381547333E-5</c:v>
                </c:pt>
                <c:pt idx="18861">
                  <c:v>1.0291285381547333E-5</c:v>
                </c:pt>
                <c:pt idx="18862">
                  <c:v>1.0186272265455543E-5</c:v>
                </c:pt>
                <c:pt idx="18863">
                  <c:v>1.0186272265455543E-5</c:v>
                </c:pt>
                <c:pt idx="18864">
                  <c:v>1.0186272265455543E-5</c:v>
                </c:pt>
                <c:pt idx="18865">
                  <c:v>1.0186272265455543E-5</c:v>
                </c:pt>
                <c:pt idx="18866">
                  <c:v>1.008125914925273E-5</c:v>
                </c:pt>
                <c:pt idx="18867">
                  <c:v>1.008125914925273E-5</c:v>
                </c:pt>
                <c:pt idx="18868">
                  <c:v>9.9762460331609404E-6</c:v>
                </c:pt>
                <c:pt idx="18869">
                  <c:v>9.8712329169581281E-6</c:v>
                </c:pt>
                <c:pt idx="18870">
                  <c:v>9.7662198008663381E-6</c:v>
                </c:pt>
                <c:pt idx="18871">
                  <c:v>9.6612066846635258E-6</c:v>
                </c:pt>
                <c:pt idx="18872">
                  <c:v>9.5561935685717359E-6</c:v>
                </c:pt>
                <c:pt idx="18873">
                  <c:v>9.4511804524799459E-6</c:v>
                </c:pt>
                <c:pt idx="18874">
                  <c:v>9.4511804524799459E-6</c:v>
                </c:pt>
                <c:pt idx="18875">
                  <c:v>9.3461673362771336E-6</c:v>
                </c:pt>
                <c:pt idx="18876">
                  <c:v>9.2411542201853436E-6</c:v>
                </c:pt>
                <c:pt idx="18877">
                  <c:v>9.1361411039825313E-6</c:v>
                </c:pt>
                <c:pt idx="18878">
                  <c:v>9.1361411039825313E-6</c:v>
                </c:pt>
                <c:pt idx="18879">
                  <c:v>9.0311279878907413E-6</c:v>
                </c:pt>
                <c:pt idx="18880">
                  <c:v>9.0311279878907413E-6</c:v>
                </c:pt>
                <c:pt idx="18881">
                  <c:v>8.9261148717989514E-6</c:v>
                </c:pt>
                <c:pt idx="18882">
                  <c:v>8.8211017555961391E-6</c:v>
                </c:pt>
                <c:pt idx="18883">
                  <c:v>8.8211017555961391E-6</c:v>
                </c:pt>
                <c:pt idx="18884">
                  <c:v>8.8211017555961391E-6</c:v>
                </c:pt>
                <c:pt idx="18885">
                  <c:v>8.8211017555961391E-6</c:v>
                </c:pt>
                <c:pt idx="18886">
                  <c:v>8.7160886395043491E-6</c:v>
                </c:pt>
                <c:pt idx="18887">
                  <c:v>8.6110755233015368E-6</c:v>
                </c:pt>
                <c:pt idx="18888">
                  <c:v>8.5060624072097468E-6</c:v>
                </c:pt>
                <c:pt idx="18889">
                  <c:v>8.4010492910069345E-6</c:v>
                </c:pt>
                <c:pt idx="18890">
                  <c:v>8.2960361749151446E-6</c:v>
                </c:pt>
                <c:pt idx="18891">
                  <c:v>8.1910230588233546E-6</c:v>
                </c:pt>
                <c:pt idx="18892">
                  <c:v>8.0860099426205423E-6</c:v>
                </c:pt>
                <c:pt idx="18893">
                  <c:v>7.9809968265287523E-6</c:v>
                </c:pt>
                <c:pt idx="18894">
                  <c:v>7.87598371032594E-6</c:v>
                </c:pt>
                <c:pt idx="18895">
                  <c:v>7.87598371032594E-6</c:v>
                </c:pt>
                <c:pt idx="18896">
                  <c:v>7.77097059423415E-6</c:v>
                </c:pt>
                <c:pt idx="18897">
                  <c:v>7.6659574781423601E-6</c:v>
                </c:pt>
                <c:pt idx="18898">
                  <c:v>7.5609443619395478E-6</c:v>
                </c:pt>
                <c:pt idx="18899">
                  <c:v>7.4559312458477578E-6</c:v>
                </c:pt>
                <c:pt idx="18900">
                  <c:v>7.4559312458477578E-6</c:v>
                </c:pt>
                <c:pt idx="18901">
                  <c:v>7.3509181296449455E-6</c:v>
                </c:pt>
                <c:pt idx="18902">
                  <c:v>7.3509181296449455E-6</c:v>
                </c:pt>
                <c:pt idx="18903">
                  <c:v>7.2459050135531555E-6</c:v>
                </c:pt>
                <c:pt idx="18904">
                  <c:v>7.1408918973503432E-6</c:v>
                </c:pt>
                <c:pt idx="18905">
                  <c:v>7.1408918973503432E-6</c:v>
                </c:pt>
                <c:pt idx="18906">
                  <c:v>7.1408918973503432E-6</c:v>
                </c:pt>
                <c:pt idx="18907">
                  <c:v>7.0358787812585533E-6</c:v>
                </c:pt>
                <c:pt idx="18908">
                  <c:v>6.9308656651667633E-6</c:v>
                </c:pt>
                <c:pt idx="18909">
                  <c:v>6.825852548963951E-6</c:v>
                </c:pt>
                <c:pt idx="18910">
                  <c:v>6.720839432872161E-6</c:v>
                </c:pt>
                <c:pt idx="18911">
                  <c:v>6.720839432872161E-6</c:v>
                </c:pt>
                <c:pt idx="18912">
                  <c:v>6.6158263166693487E-6</c:v>
                </c:pt>
                <c:pt idx="18913">
                  <c:v>6.5108132005775587E-6</c:v>
                </c:pt>
                <c:pt idx="18914">
                  <c:v>6.4058000844857688E-6</c:v>
                </c:pt>
                <c:pt idx="18915">
                  <c:v>6.3007869682829565E-6</c:v>
                </c:pt>
                <c:pt idx="18916">
                  <c:v>6.1957738521911665E-6</c:v>
                </c:pt>
                <c:pt idx="18917">
                  <c:v>6.0907607359883542E-6</c:v>
                </c:pt>
                <c:pt idx="18918">
                  <c:v>5.9857476198965642E-6</c:v>
                </c:pt>
                <c:pt idx="18919">
                  <c:v>5.8807345036937519E-6</c:v>
                </c:pt>
                <c:pt idx="18920">
                  <c:v>5.8807345036937519E-6</c:v>
                </c:pt>
                <c:pt idx="18921">
                  <c:v>5.775721387601962E-6</c:v>
                </c:pt>
                <c:pt idx="18922">
                  <c:v>5.775721387601962E-6</c:v>
                </c:pt>
                <c:pt idx="18923">
                  <c:v>5.670708271510172E-6</c:v>
                </c:pt>
                <c:pt idx="18924">
                  <c:v>5.5656951553073597E-6</c:v>
                </c:pt>
                <c:pt idx="18925">
                  <c:v>5.5656951553073597E-6</c:v>
                </c:pt>
                <c:pt idx="18926">
                  <c:v>5.5656951553073597E-6</c:v>
                </c:pt>
                <c:pt idx="18927">
                  <c:v>5.4606820392155697E-6</c:v>
                </c:pt>
                <c:pt idx="18928">
                  <c:v>5.3556689230127574E-6</c:v>
                </c:pt>
                <c:pt idx="18929">
                  <c:v>5.2506558069209674E-6</c:v>
                </c:pt>
                <c:pt idx="18930">
                  <c:v>5.1456426907181552E-6</c:v>
                </c:pt>
                <c:pt idx="18931">
                  <c:v>5.0406295746263652E-6</c:v>
                </c:pt>
                <c:pt idx="18932">
                  <c:v>4.9356164585345752E-6</c:v>
                </c:pt>
                <c:pt idx="18933">
                  <c:v>4.8306033423317629E-6</c:v>
                </c:pt>
                <c:pt idx="18934">
                  <c:v>4.7255902262399729E-6</c:v>
                </c:pt>
                <c:pt idx="18935">
                  <c:v>4.6205771100371607E-6</c:v>
                </c:pt>
                <c:pt idx="18936">
                  <c:v>4.6205771100371607E-6</c:v>
                </c:pt>
                <c:pt idx="18937">
                  <c:v>4.5155639939453707E-6</c:v>
                </c:pt>
                <c:pt idx="18938">
                  <c:v>4.4105508778535807E-6</c:v>
                </c:pt>
                <c:pt idx="18939">
                  <c:v>4.3055377616507684E-6</c:v>
                </c:pt>
                <c:pt idx="18940">
                  <c:v>4.2005246455589784E-6</c:v>
                </c:pt>
                <c:pt idx="18941">
                  <c:v>4.0955115293561661E-6</c:v>
                </c:pt>
                <c:pt idx="18942">
                  <c:v>3.9904984132643762E-6</c:v>
                </c:pt>
                <c:pt idx="18943">
                  <c:v>3.9904984132643762E-6</c:v>
                </c:pt>
                <c:pt idx="18944">
                  <c:v>3.8854852970615639E-6</c:v>
                </c:pt>
                <c:pt idx="18945">
                  <c:v>3.8854852970615639E-6</c:v>
                </c:pt>
                <c:pt idx="18946">
                  <c:v>3.8854852970615639E-6</c:v>
                </c:pt>
                <c:pt idx="18947">
                  <c:v>3.7804721809697739E-6</c:v>
                </c:pt>
                <c:pt idx="18948">
                  <c:v>3.6754590648779839E-6</c:v>
                </c:pt>
                <c:pt idx="18949">
                  <c:v>3.5704459486751716E-6</c:v>
                </c:pt>
                <c:pt idx="18950">
                  <c:v>3.4654328325833816E-6</c:v>
                </c:pt>
                <c:pt idx="18951">
                  <c:v>3.3604197163805694E-6</c:v>
                </c:pt>
                <c:pt idx="18952">
                  <c:v>3.2554066002887794E-6</c:v>
                </c:pt>
                <c:pt idx="18953">
                  <c:v>3.1503934841969894E-6</c:v>
                </c:pt>
                <c:pt idx="18954">
                  <c:v>3.1503934841969894E-6</c:v>
                </c:pt>
                <c:pt idx="18955">
                  <c:v>3.0453803679941771E-6</c:v>
                </c:pt>
                <c:pt idx="18956">
                  <c:v>2.9403672519023871E-6</c:v>
                </c:pt>
                <c:pt idx="18957">
                  <c:v>2.8353541356995748E-6</c:v>
                </c:pt>
                <c:pt idx="18958">
                  <c:v>2.7303410196077849E-6</c:v>
                </c:pt>
                <c:pt idx="18959">
                  <c:v>2.6253279034049726E-6</c:v>
                </c:pt>
                <c:pt idx="18960">
                  <c:v>2.5203147873131826E-6</c:v>
                </c:pt>
                <c:pt idx="18961">
                  <c:v>2.4153016712213926E-6</c:v>
                </c:pt>
                <c:pt idx="18962">
                  <c:v>2.3102885550185803E-6</c:v>
                </c:pt>
                <c:pt idx="18963">
                  <c:v>2.2052754389267903E-6</c:v>
                </c:pt>
                <c:pt idx="18964">
                  <c:v>2.1002623227239781E-6</c:v>
                </c:pt>
                <c:pt idx="18965">
                  <c:v>1.9952492066321881E-6</c:v>
                </c:pt>
                <c:pt idx="18966">
                  <c:v>1.8902360905403981E-6</c:v>
                </c:pt>
                <c:pt idx="18967">
                  <c:v>1.7852229743375858E-6</c:v>
                </c:pt>
                <c:pt idx="18968">
                  <c:v>1.6802098582457958E-6</c:v>
                </c:pt>
                <c:pt idx="18969">
                  <c:v>1.5751967420429835E-6</c:v>
                </c:pt>
                <c:pt idx="18970">
                  <c:v>1.5751967420429835E-6</c:v>
                </c:pt>
                <c:pt idx="18971">
                  <c:v>1.4701836259511936E-6</c:v>
                </c:pt>
                <c:pt idx="18972">
                  <c:v>1.3651705097483813E-6</c:v>
                </c:pt>
                <c:pt idx="18973">
                  <c:v>1.2601573936565913E-6</c:v>
                </c:pt>
                <c:pt idx="18974">
                  <c:v>1.1551442775648013E-6</c:v>
                </c:pt>
                <c:pt idx="18975">
                  <c:v>1.050131161361989E-6</c:v>
                </c:pt>
                <c:pt idx="18976">
                  <c:v>9.4511804527019905E-7</c:v>
                </c:pt>
                <c:pt idx="18977">
                  <c:v>8.4010492906738676E-7</c:v>
                </c:pt>
                <c:pt idx="18978">
                  <c:v>7.3509181297559678E-7</c:v>
                </c:pt>
                <c:pt idx="18979">
                  <c:v>6.300786968838068E-7</c:v>
                </c:pt>
                <c:pt idx="18980">
                  <c:v>5.2506558068099451E-7</c:v>
                </c:pt>
                <c:pt idx="18981">
                  <c:v>4.2005246458920453E-7</c:v>
                </c:pt>
                <c:pt idx="18982">
                  <c:v>3.1503934838639225E-7</c:v>
                </c:pt>
                <c:pt idx="18983">
                  <c:v>2.1002623229460227E-7</c:v>
                </c:pt>
                <c:pt idx="18984">
                  <c:v>1.0501311609178998E-7</c:v>
                </c:pt>
                <c:pt idx="18985">
                  <c:v>0</c:v>
                </c:pt>
              </c:numCache>
            </c:numRef>
          </c:xVal>
          <c:yVal>
            <c:numRef>
              <c:f>Sheet1!$B$2:$B$18987</c:f>
              <c:numCache>
                <c:formatCode>0.0000_ </c:formatCode>
                <c:ptCount val="1898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1</c:v>
                </c:pt>
                <c:pt idx="157">
                  <c:v>1</c:v>
                </c:pt>
                <c:pt idx="158">
                  <c:v>1</c:v>
                </c:pt>
                <c:pt idx="159">
                  <c:v>1</c:v>
                </c:pt>
                <c:pt idx="160">
                  <c:v>1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1</c:v>
                </c:pt>
                <c:pt idx="167">
                  <c:v>1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  <c:pt idx="201">
                  <c:v>1</c:v>
                </c:pt>
                <c:pt idx="202">
                  <c:v>1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1</c:v>
                </c:pt>
                <c:pt idx="212">
                  <c:v>1</c:v>
                </c:pt>
                <c:pt idx="213">
                  <c:v>1</c:v>
                </c:pt>
                <c:pt idx="214">
                  <c:v>1</c:v>
                </c:pt>
                <c:pt idx="215">
                  <c:v>1</c:v>
                </c:pt>
                <c:pt idx="216">
                  <c:v>1</c:v>
                </c:pt>
                <c:pt idx="217">
                  <c:v>1</c:v>
                </c:pt>
                <c:pt idx="218">
                  <c:v>1</c:v>
                </c:pt>
                <c:pt idx="219">
                  <c:v>1</c:v>
                </c:pt>
                <c:pt idx="220">
                  <c:v>1</c:v>
                </c:pt>
                <c:pt idx="221">
                  <c:v>1</c:v>
                </c:pt>
                <c:pt idx="222">
                  <c:v>1</c:v>
                </c:pt>
                <c:pt idx="223">
                  <c:v>1</c:v>
                </c:pt>
                <c:pt idx="224">
                  <c:v>1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1</c:v>
                </c:pt>
                <c:pt idx="229">
                  <c:v>1</c:v>
                </c:pt>
                <c:pt idx="230">
                  <c:v>1</c:v>
                </c:pt>
                <c:pt idx="231">
                  <c:v>1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1</c:v>
                </c:pt>
                <c:pt idx="237">
                  <c:v>1</c:v>
                </c:pt>
                <c:pt idx="238">
                  <c:v>1</c:v>
                </c:pt>
                <c:pt idx="239">
                  <c:v>1</c:v>
                </c:pt>
                <c:pt idx="240">
                  <c:v>1</c:v>
                </c:pt>
                <c:pt idx="241">
                  <c:v>1</c:v>
                </c:pt>
                <c:pt idx="242">
                  <c:v>1</c:v>
                </c:pt>
                <c:pt idx="243">
                  <c:v>1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1</c:v>
                </c:pt>
                <c:pt idx="248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1</c:v>
                </c:pt>
                <c:pt idx="260">
                  <c:v>1</c:v>
                </c:pt>
                <c:pt idx="261">
                  <c:v>1</c:v>
                </c:pt>
                <c:pt idx="262">
                  <c:v>1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1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1</c:v>
                </c:pt>
                <c:pt idx="282">
                  <c:v>1</c:v>
                </c:pt>
                <c:pt idx="283">
                  <c:v>1</c:v>
                </c:pt>
                <c:pt idx="284">
                  <c:v>1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1</c:v>
                </c:pt>
                <c:pt idx="303">
                  <c:v>1</c:v>
                </c:pt>
                <c:pt idx="304">
                  <c:v>1</c:v>
                </c:pt>
                <c:pt idx="305">
                  <c:v>1</c:v>
                </c:pt>
                <c:pt idx="306">
                  <c:v>1</c:v>
                </c:pt>
                <c:pt idx="307">
                  <c:v>1</c:v>
                </c:pt>
                <c:pt idx="308">
                  <c:v>1</c:v>
                </c:pt>
                <c:pt idx="309">
                  <c:v>1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1</c:v>
                </c:pt>
                <c:pt idx="319">
                  <c:v>1</c:v>
                </c:pt>
                <c:pt idx="320">
                  <c:v>1</c:v>
                </c:pt>
                <c:pt idx="321">
                  <c:v>1</c:v>
                </c:pt>
                <c:pt idx="322">
                  <c:v>1</c:v>
                </c:pt>
                <c:pt idx="323">
                  <c:v>1</c:v>
                </c:pt>
                <c:pt idx="324">
                  <c:v>1</c:v>
                </c:pt>
                <c:pt idx="325">
                  <c:v>1</c:v>
                </c:pt>
                <c:pt idx="326">
                  <c:v>1</c:v>
                </c:pt>
                <c:pt idx="327">
                  <c:v>1</c:v>
                </c:pt>
                <c:pt idx="328">
                  <c:v>1</c:v>
                </c:pt>
                <c:pt idx="329">
                  <c:v>1</c:v>
                </c:pt>
                <c:pt idx="330">
                  <c:v>1</c:v>
                </c:pt>
                <c:pt idx="331">
                  <c:v>1</c:v>
                </c:pt>
                <c:pt idx="332">
                  <c:v>1</c:v>
                </c:pt>
                <c:pt idx="333">
                  <c:v>1</c:v>
                </c:pt>
                <c:pt idx="334">
                  <c:v>1</c:v>
                </c:pt>
                <c:pt idx="335">
                  <c:v>1</c:v>
                </c:pt>
                <c:pt idx="336">
                  <c:v>1</c:v>
                </c:pt>
                <c:pt idx="337">
                  <c:v>1</c:v>
                </c:pt>
                <c:pt idx="338">
                  <c:v>1</c:v>
                </c:pt>
                <c:pt idx="339">
                  <c:v>1</c:v>
                </c:pt>
                <c:pt idx="340">
                  <c:v>1</c:v>
                </c:pt>
                <c:pt idx="341">
                  <c:v>1</c:v>
                </c:pt>
                <c:pt idx="342">
                  <c:v>1</c:v>
                </c:pt>
                <c:pt idx="343">
                  <c:v>1</c:v>
                </c:pt>
                <c:pt idx="344">
                  <c:v>1</c:v>
                </c:pt>
                <c:pt idx="345">
                  <c:v>1</c:v>
                </c:pt>
                <c:pt idx="346">
                  <c:v>1</c:v>
                </c:pt>
                <c:pt idx="347">
                  <c:v>0.99985597004176874</c:v>
                </c:pt>
                <c:pt idx="348">
                  <c:v>0.99985597004176874</c:v>
                </c:pt>
                <c:pt idx="349">
                  <c:v>0.99985597004176874</c:v>
                </c:pt>
                <c:pt idx="350">
                  <c:v>0.99985597004176874</c:v>
                </c:pt>
                <c:pt idx="351">
                  <c:v>0.99985597004176874</c:v>
                </c:pt>
                <c:pt idx="352">
                  <c:v>0.99985597004176874</c:v>
                </c:pt>
                <c:pt idx="353">
                  <c:v>0.99985597004176874</c:v>
                </c:pt>
                <c:pt idx="354">
                  <c:v>0.99985597004176874</c:v>
                </c:pt>
                <c:pt idx="355">
                  <c:v>0.99985597004176874</c:v>
                </c:pt>
                <c:pt idx="356">
                  <c:v>0.99985597004176874</c:v>
                </c:pt>
                <c:pt idx="357">
                  <c:v>0.99985597004176874</c:v>
                </c:pt>
                <c:pt idx="358">
                  <c:v>0.99985597004176874</c:v>
                </c:pt>
                <c:pt idx="359">
                  <c:v>0.99985597004176874</c:v>
                </c:pt>
                <c:pt idx="360">
                  <c:v>0.99985597004176874</c:v>
                </c:pt>
                <c:pt idx="361">
                  <c:v>0.99985597004176874</c:v>
                </c:pt>
                <c:pt idx="362">
                  <c:v>0.99985597004176874</c:v>
                </c:pt>
                <c:pt idx="363">
                  <c:v>0.99985597004176874</c:v>
                </c:pt>
                <c:pt idx="364">
                  <c:v>0.99985597004176874</c:v>
                </c:pt>
                <c:pt idx="365">
                  <c:v>0.99985597004176874</c:v>
                </c:pt>
                <c:pt idx="366">
                  <c:v>0.99985597004176874</c:v>
                </c:pt>
                <c:pt idx="367">
                  <c:v>0.99985597004176874</c:v>
                </c:pt>
                <c:pt idx="368">
                  <c:v>0.99985597004176874</c:v>
                </c:pt>
                <c:pt idx="369">
                  <c:v>0.99985597004176874</c:v>
                </c:pt>
                <c:pt idx="370">
                  <c:v>0.99985597004176874</c:v>
                </c:pt>
                <c:pt idx="371">
                  <c:v>0.99985597004176874</c:v>
                </c:pt>
                <c:pt idx="372">
                  <c:v>0.99985597004176874</c:v>
                </c:pt>
                <c:pt idx="373">
                  <c:v>0.99985597004176874</c:v>
                </c:pt>
                <c:pt idx="374">
                  <c:v>0.99985597004176874</c:v>
                </c:pt>
                <c:pt idx="375">
                  <c:v>0.99985597004176874</c:v>
                </c:pt>
                <c:pt idx="376">
                  <c:v>0.99985597004176874</c:v>
                </c:pt>
                <c:pt idx="377">
                  <c:v>0.99985597004176874</c:v>
                </c:pt>
                <c:pt idx="378">
                  <c:v>0.99985597004176874</c:v>
                </c:pt>
                <c:pt idx="379">
                  <c:v>0.99985597004176874</c:v>
                </c:pt>
                <c:pt idx="380">
                  <c:v>0.99985597004176874</c:v>
                </c:pt>
                <c:pt idx="381">
                  <c:v>0.99985597004176874</c:v>
                </c:pt>
                <c:pt idx="382">
                  <c:v>0.99985597004176874</c:v>
                </c:pt>
                <c:pt idx="383">
                  <c:v>0.99985597004176874</c:v>
                </c:pt>
                <c:pt idx="384">
                  <c:v>0.99985597004176874</c:v>
                </c:pt>
                <c:pt idx="385">
                  <c:v>0.99985597004176874</c:v>
                </c:pt>
                <c:pt idx="386">
                  <c:v>0.99985597004176874</c:v>
                </c:pt>
                <c:pt idx="387">
                  <c:v>0.99985597004176874</c:v>
                </c:pt>
                <c:pt idx="388">
                  <c:v>0.99985597004176874</c:v>
                </c:pt>
                <c:pt idx="389">
                  <c:v>0.99985597004176874</c:v>
                </c:pt>
                <c:pt idx="390">
                  <c:v>0.99985597004176874</c:v>
                </c:pt>
                <c:pt idx="391">
                  <c:v>0.99985597004176874</c:v>
                </c:pt>
                <c:pt idx="392">
                  <c:v>0.99985597004176874</c:v>
                </c:pt>
                <c:pt idx="393">
                  <c:v>0.99985597004176874</c:v>
                </c:pt>
                <c:pt idx="394">
                  <c:v>0.99985597004176874</c:v>
                </c:pt>
                <c:pt idx="395">
                  <c:v>0.99985597004176874</c:v>
                </c:pt>
                <c:pt idx="396">
                  <c:v>0.99985597004176874</c:v>
                </c:pt>
                <c:pt idx="397">
                  <c:v>0.99985597004176874</c:v>
                </c:pt>
                <c:pt idx="398">
                  <c:v>0.99985597004176874</c:v>
                </c:pt>
                <c:pt idx="399">
                  <c:v>0.99985597004176874</c:v>
                </c:pt>
                <c:pt idx="400">
                  <c:v>0.99985597004176874</c:v>
                </c:pt>
                <c:pt idx="401">
                  <c:v>0.99985597004176874</c:v>
                </c:pt>
                <c:pt idx="402">
                  <c:v>0.99985597004176874</c:v>
                </c:pt>
                <c:pt idx="403">
                  <c:v>0.99985597004176874</c:v>
                </c:pt>
                <c:pt idx="404">
                  <c:v>0.99985597004176874</c:v>
                </c:pt>
                <c:pt idx="405">
                  <c:v>0.99985597004176874</c:v>
                </c:pt>
                <c:pt idx="406">
                  <c:v>0.99985597004176874</c:v>
                </c:pt>
                <c:pt idx="407">
                  <c:v>0.99985597004176874</c:v>
                </c:pt>
                <c:pt idx="408">
                  <c:v>0.99985597004176874</c:v>
                </c:pt>
                <c:pt idx="409">
                  <c:v>0.99985597004176874</c:v>
                </c:pt>
                <c:pt idx="410">
                  <c:v>0.99985597004176874</c:v>
                </c:pt>
                <c:pt idx="411">
                  <c:v>0.99985597004176874</c:v>
                </c:pt>
                <c:pt idx="412">
                  <c:v>0.99985597004176874</c:v>
                </c:pt>
                <c:pt idx="413">
                  <c:v>0.99971194008353736</c:v>
                </c:pt>
                <c:pt idx="414">
                  <c:v>0.99971194008353736</c:v>
                </c:pt>
                <c:pt idx="415">
                  <c:v>0.99971194008353736</c:v>
                </c:pt>
                <c:pt idx="416">
                  <c:v>0.99971194008353736</c:v>
                </c:pt>
                <c:pt idx="417">
                  <c:v>0.99971194008353736</c:v>
                </c:pt>
                <c:pt idx="418">
                  <c:v>0.99971194008353736</c:v>
                </c:pt>
                <c:pt idx="419">
                  <c:v>0.99971194008353736</c:v>
                </c:pt>
                <c:pt idx="420">
                  <c:v>0.99971194008353736</c:v>
                </c:pt>
                <c:pt idx="421">
                  <c:v>0.99971194008353736</c:v>
                </c:pt>
                <c:pt idx="422">
                  <c:v>0.99971194008353736</c:v>
                </c:pt>
                <c:pt idx="423">
                  <c:v>0.99971194008353736</c:v>
                </c:pt>
                <c:pt idx="424">
                  <c:v>0.99971194008353736</c:v>
                </c:pt>
                <c:pt idx="425">
                  <c:v>0.99971194008353736</c:v>
                </c:pt>
                <c:pt idx="426">
                  <c:v>0.99971194008353736</c:v>
                </c:pt>
                <c:pt idx="427">
                  <c:v>0.99971194008353736</c:v>
                </c:pt>
                <c:pt idx="428">
                  <c:v>0.99971194008353736</c:v>
                </c:pt>
                <c:pt idx="429">
                  <c:v>0.99971194008353736</c:v>
                </c:pt>
                <c:pt idx="430">
                  <c:v>0.99971194008353736</c:v>
                </c:pt>
                <c:pt idx="431">
                  <c:v>0.9995679101253061</c:v>
                </c:pt>
                <c:pt idx="432">
                  <c:v>0.9995679101253061</c:v>
                </c:pt>
                <c:pt idx="433">
                  <c:v>0.9995679101253061</c:v>
                </c:pt>
                <c:pt idx="434">
                  <c:v>0.9995679101253061</c:v>
                </c:pt>
                <c:pt idx="435">
                  <c:v>0.9995679101253061</c:v>
                </c:pt>
                <c:pt idx="436">
                  <c:v>0.9995679101253061</c:v>
                </c:pt>
                <c:pt idx="437">
                  <c:v>0.9995679101253061</c:v>
                </c:pt>
                <c:pt idx="438">
                  <c:v>0.9995679101253061</c:v>
                </c:pt>
                <c:pt idx="439">
                  <c:v>0.9995679101253061</c:v>
                </c:pt>
                <c:pt idx="440">
                  <c:v>0.9995679101253061</c:v>
                </c:pt>
                <c:pt idx="441">
                  <c:v>0.9995679101253061</c:v>
                </c:pt>
                <c:pt idx="442">
                  <c:v>0.9995679101253061</c:v>
                </c:pt>
                <c:pt idx="443">
                  <c:v>0.9995679101253061</c:v>
                </c:pt>
                <c:pt idx="444">
                  <c:v>0.9995679101253061</c:v>
                </c:pt>
                <c:pt idx="445">
                  <c:v>0.9995679101253061</c:v>
                </c:pt>
                <c:pt idx="446">
                  <c:v>0.9995679101253061</c:v>
                </c:pt>
                <c:pt idx="447">
                  <c:v>0.9995679101253061</c:v>
                </c:pt>
                <c:pt idx="448">
                  <c:v>0.9995679101253061</c:v>
                </c:pt>
                <c:pt idx="449">
                  <c:v>0.9995679101253061</c:v>
                </c:pt>
                <c:pt idx="450">
                  <c:v>0.9995679101253061</c:v>
                </c:pt>
                <c:pt idx="451">
                  <c:v>0.9995679101253061</c:v>
                </c:pt>
                <c:pt idx="452">
                  <c:v>0.9995679101253061</c:v>
                </c:pt>
                <c:pt idx="453">
                  <c:v>0.9995679101253061</c:v>
                </c:pt>
                <c:pt idx="454">
                  <c:v>0.9995679101253061</c:v>
                </c:pt>
                <c:pt idx="455">
                  <c:v>0.9995679101253061</c:v>
                </c:pt>
                <c:pt idx="456">
                  <c:v>0.9995679101253061</c:v>
                </c:pt>
                <c:pt idx="457">
                  <c:v>0.9995679101253061</c:v>
                </c:pt>
                <c:pt idx="458">
                  <c:v>0.9995679101253061</c:v>
                </c:pt>
                <c:pt idx="459">
                  <c:v>0.9995679101253061</c:v>
                </c:pt>
                <c:pt idx="460">
                  <c:v>0.9995679101253061</c:v>
                </c:pt>
                <c:pt idx="461">
                  <c:v>0.9995679101253061</c:v>
                </c:pt>
                <c:pt idx="462">
                  <c:v>0.9995679101253061</c:v>
                </c:pt>
                <c:pt idx="463">
                  <c:v>0.9995679101253061</c:v>
                </c:pt>
                <c:pt idx="464">
                  <c:v>0.9995679101253061</c:v>
                </c:pt>
                <c:pt idx="465">
                  <c:v>0.9995679101253061</c:v>
                </c:pt>
                <c:pt idx="466">
                  <c:v>0.9995679101253061</c:v>
                </c:pt>
                <c:pt idx="467">
                  <c:v>0.9995679101253061</c:v>
                </c:pt>
                <c:pt idx="468">
                  <c:v>0.9995679101253061</c:v>
                </c:pt>
                <c:pt idx="469">
                  <c:v>0.9995679101253061</c:v>
                </c:pt>
                <c:pt idx="470">
                  <c:v>0.9995679101253061</c:v>
                </c:pt>
                <c:pt idx="471">
                  <c:v>0.9995679101253061</c:v>
                </c:pt>
                <c:pt idx="472">
                  <c:v>0.9995679101253061</c:v>
                </c:pt>
                <c:pt idx="473">
                  <c:v>0.9995679101253061</c:v>
                </c:pt>
                <c:pt idx="474">
                  <c:v>0.9995679101253061</c:v>
                </c:pt>
                <c:pt idx="475">
                  <c:v>0.9995679101253061</c:v>
                </c:pt>
                <c:pt idx="476">
                  <c:v>0.9995679101253061</c:v>
                </c:pt>
                <c:pt idx="477">
                  <c:v>0.9995679101253061</c:v>
                </c:pt>
                <c:pt idx="478">
                  <c:v>0.9995679101253061</c:v>
                </c:pt>
                <c:pt idx="479">
                  <c:v>0.9995679101253061</c:v>
                </c:pt>
                <c:pt idx="480">
                  <c:v>0.9995679101253061</c:v>
                </c:pt>
                <c:pt idx="481">
                  <c:v>0.9995679101253061</c:v>
                </c:pt>
                <c:pt idx="482">
                  <c:v>0.9995679101253061</c:v>
                </c:pt>
                <c:pt idx="483">
                  <c:v>0.9995679101253061</c:v>
                </c:pt>
                <c:pt idx="484">
                  <c:v>0.9995679101253061</c:v>
                </c:pt>
                <c:pt idx="485">
                  <c:v>0.99942388016707473</c:v>
                </c:pt>
                <c:pt idx="486">
                  <c:v>0.99942388016707473</c:v>
                </c:pt>
                <c:pt idx="487">
                  <c:v>0.99942388016707473</c:v>
                </c:pt>
                <c:pt idx="488">
                  <c:v>0.99942388016707473</c:v>
                </c:pt>
                <c:pt idx="489">
                  <c:v>0.99942388016707473</c:v>
                </c:pt>
                <c:pt idx="490">
                  <c:v>0.99942388016707473</c:v>
                </c:pt>
                <c:pt idx="491">
                  <c:v>0.99942388016707473</c:v>
                </c:pt>
                <c:pt idx="492">
                  <c:v>0.99942388016707473</c:v>
                </c:pt>
                <c:pt idx="493">
                  <c:v>0.99942388016707473</c:v>
                </c:pt>
                <c:pt idx="494">
                  <c:v>0.99942388016707473</c:v>
                </c:pt>
                <c:pt idx="495">
                  <c:v>0.99942388016707473</c:v>
                </c:pt>
                <c:pt idx="496">
                  <c:v>0.99942388016707473</c:v>
                </c:pt>
                <c:pt idx="497">
                  <c:v>0.99942388016707473</c:v>
                </c:pt>
                <c:pt idx="498">
                  <c:v>0.99942388016707473</c:v>
                </c:pt>
                <c:pt idx="499">
                  <c:v>0.99942388016707473</c:v>
                </c:pt>
                <c:pt idx="500">
                  <c:v>0.99942388016707473</c:v>
                </c:pt>
                <c:pt idx="501">
                  <c:v>0.99942388016707473</c:v>
                </c:pt>
                <c:pt idx="502">
                  <c:v>0.99942388016707473</c:v>
                </c:pt>
                <c:pt idx="503">
                  <c:v>0.99942388016707473</c:v>
                </c:pt>
                <c:pt idx="504">
                  <c:v>0.99942388016707473</c:v>
                </c:pt>
                <c:pt idx="505">
                  <c:v>0.99942388016707473</c:v>
                </c:pt>
                <c:pt idx="506">
                  <c:v>0.99942388016707473</c:v>
                </c:pt>
                <c:pt idx="507">
                  <c:v>0.99942388016707473</c:v>
                </c:pt>
                <c:pt idx="508">
                  <c:v>0.99942388016707473</c:v>
                </c:pt>
                <c:pt idx="509">
                  <c:v>0.99942388016707473</c:v>
                </c:pt>
                <c:pt idx="510">
                  <c:v>0.99942388016707473</c:v>
                </c:pt>
                <c:pt idx="511">
                  <c:v>0.99942388016707473</c:v>
                </c:pt>
                <c:pt idx="512">
                  <c:v>0.99942388016707473</c:v>
                </c:pt>
                <c:pt idx="513">
                  <c:v>0.99942388016707473</c:v>
                </c:pt>
                <c:pt idx="514">
                  <c:v>0.99942388016707473</c:v>
                </c:pt>
                <c:pt idx="515">
                  <c:v>0.99942388016707473</c:v>
                </c:pt>
                <c:pt idx="516">
                  <c:v>0.99927985020884347</c:v>
                </c:pt>
                <c:pt idx="517">
                  <c:v>0.99913582025061209</c:v>
                </c:pt>
                <c:pt idx="518">
                  <c:v>0.99913582025061209</c:v>
                </c:pt>
                <c:pt idx="519">
                  <c:v>0.99913582025061209</c:v>
                </c:pt>
                <c:pt idx="520">
                  <c:v>0.99913582025061209</c:v>
                </c:pt>
                <c:pt idx="521">
                  <c:v>0.99913582025061209</c:v>
                </c:pt>
                <c:pt idx="522">
                  <c:v>0.99913582025061209</c:v>
                </c:pt>
                <c:pt idx="523">
                  <c:v>0.99913582025061209</c:v>
                </c:pt>
                <c:pt idx="524">
                  <c:v>0.99913582025061209</c:v>
                </c:pt>
                <c:pt idx="525">
                  <c:v>0.99913582025061209</c:v>
                </c:pt>
                <c:pt idx="526">
                  <c:v>0.99913582025061209</c:v>
                </c:pt>
                <c:pt idx="527">
                  <c:v>0.99913582025061209</c:v>
                </c:pt>
                <c:pt idx="528">
                  <c:v>0.99913582025061209</c:v>
                </c:pt>
                <c:pt idx="529">
                  <c:v>0.99899179029238083</c:v>
                </c:pt>
                <c:pt idx="530">
                  <c:v>0.99899179029238083</c:v>
                </c:pt>
                <c:pt idx="531">
                  <c:v>0.99899179029238083</c:v>
                </c:pt>
                <c:pt idx="532">
                  <c:v>0.99899179029238083</c:v>
                </c:pt>
                <c:pt idx="533">
                  <c:v>0.99899179029238083</c:v>
                </c:pt>
                <c:pt idx="534">
                  <c:v>0.99899179029238083</c:v>
                </c:pt>
                <c:pt idx="535">
                  <c:v>0.99899179029238083</c:v>
                </c:pt>
                <c:pt idx="536">
                  <c:v>0.99899179029238083</c:v>
                </c:pt>
                <c:pt idx="537">
                  <c:v>0.99899179029238083</c:v>
                </c:pt>
                <c:pt idx="538">
                  <c:v>0.99884776033414946</c:v>
                </c:pt>
                <c:pt idx="539">
                  <c:v>0.99884776033414946</c:v>
                </c:pt>
                <c:pt idx="540">
                  <c:v>0.99884776033414946</c:v>
                </c:pt>
                <c:pt idx="541">
                  <c:v>0.99884776033414946</c:v>
                </c:pt>
                <c:pt idx="542">
                  <c:v>0.99884776033414946</c:v>
                </c:pt>
                <c:pt idx="543">
                  <c:v>0.99884776033414946</c:v>
                </c:pt>
                <c:pt idx="544">
                  <c:v>0.99884776033414946</c:v>
                </c:pt>
                <c:pt idx="545">
                  <c:v>0.99884776033414946</c:v>
                </c:pt>
                <c:pt idx="546">
                  <c:v>0.99884776033414946</c:v>
                </c:pt>
                <c:pt idx="547">
                  <c:v>0.99884776033414946</c:v>
                </c:pt>
                <c:pt idx="548">
                  <c:v>0.99884776033414946</c:v>
                </c:pt>
                <c:pt idx="549">
                  <c:v>0.99884776033414946</c:v>
                </c:pt>
                <c:pt idx="550">
                  <c:v>0.99884776033414946</c:v>
                </c:pt>
                <c:pt idx="551">
                  <c:v>0.99884776033414946</c:v>
                </c:pt>
                <c:pt idx="552">
                  <c:v>0.99884776033414946</c:v>
                </c:pt>
                <c:pt idx="553">
                  <c:v>0.9987037303759182</c:v>
                </c:pt>
                <c:pt idx="554">
                  <c:v>0.9987037303759182</c:v>
                </c:pt>
                <c:pt idx="555">
                  <c:v>0.9987037303759182</c:v>
                </c:pt>
                <c:pt idx="556">
                  <c:v>0.9987037303759182</c:v>
                </c:pt>
                <c:pt idx="557">
                  <c:v>0.9987037303759182</c:v>
                </c:pt>
                <c:pt idx="558">
                  <c:v>0.9987037303759182</c:v>
                </c:pt>
                <c:pt idx="559">
                  <c:v>0.9987037303759182</c:v>
                </c:pt>
                <c:pt idx="560">
                  <c:v>0.9987037303759182</c:v>
                </c:pt>
                <c:pt idx="561">
                  <c:v>0.9987037303759182</c:v>
                </c:pt>
                <c:pt idx="562">
                  <c:v>0.9987037303759182</c:v>
                </c:pt>
                <c:pt idx="563">
                  <c:v>0.9987037303759182</c:v>
                </c:pt>
                <c:pt idx="564">
                  <c:v>0.9987037303759182</c:v>
                </c:pt>
                <c:pt idx="565">
                  <c:v>0.9987037303759182</c:v>
                </c:pt>
                <c:pt idx="566">
                  <c:v>0.9987037303759182</c:v>
                </c:pt>
                <c:pt idx="567">
                  <c:v>0.9987037303759182</c:v>
                </c:pt>
                <c:pt idx="568">
                  <c:v>0.9987037303759182</c:v>
                </c:pt>
                <c:pt idx="569">
                  <c:v>0.9987037303759182</c:v>
                </c:pt>
                <c:pt idx="570">
                  <c:v>0.9987037303759182</c:v>
                </c:pt>
                <c:pt idx="571">
                  <c:v>0.9987037303759182</c:v>
                </c:pt>
                <c:pt idx="572">
                  <c:v>0.9987037303759182</c:v>
                </c:pt>
                <c:pt idx="573">
                  <c:v>0.9987037303759182</c:v>
                </c:pt>
                <c:pt idx="574">
                  <c:v>0.9987037303759182</c:v>
                </c:pt>
                <c:pt idx="575">
                  <c:v>0.9987037303759182</c:v>
                </c:pt>
                <c:pt idx="576">
                  <c:v>0.9987037303759182</c:v>
                </c:pt>
                <c:pt idx="577">
                  <c:v>0.9987037303759182</c:v>
                </c:pt>
                <c:pt idx="578">
                  <c:v>0.9987037303759182</c:v>
                </c:pt>
                <c:pt idx="579">
                  <c:v>0.9987037303759182</c:v>
                </c:pt>
                <c:pt idx="580">
                  <c:v>0.9987037303759182</c:v>
                </c:pt>
                <c:pt idx="581">
                  <c:v>0.9987037303759182</c:v>
                </c:pt>
                <c:pt idx="582">
                  <c:v>0.9987037303759182</c:v>
                </c:pt>
                <c:pt idx="583">
                  <c:v>0.9987037303759182</c:v>
                </c:pt>
                <c:pt idx="584">
                  <c:v>0.9987037303759182</c:v>
                </c:pt>
                <c:pt idx="585">
                  <c:v>0.99855970041768682</c:v>
                </c:pt>
                <c:pt idx="586">
                  <c:v>0.99855970041768682</c:v>
                </c:pt>
                <c:pt idx="587">
                  <c:v>0.99855970041768682</c:v>
                </c:pt>
                <c:pt idx="588">
                  <c:v>0.99855970041768682</c:v>
                </c:pt>
                <c:pt idx="589">
                  <c:v>0.99855970041768682</c:v>
                </c:pt>
                <c:pt idx="590">
                  <c:v>0.99855970041768682</c:v>
                </c:pt>
                <c:pt idx="591">
                  <c:v>0.99855970041768682</c:v>
                </c:pt>
                <c:pt idx="592">
                  <c:v>0.99855970041768682</c:v>
                </c:pt>
                <c:pt idx="593">
                  <c:v>0.99855970041768682</c:v>
                </c:pt>
                <c:pt idx="594">
                  <c:v>0.99855970041768682</c:v>
                </c:pt>
                <c:pt idx="595">
                  <c:v>0.99855970041768682</c:v>
                </c:pt>
                <c:pt idx="596">
                  <c:v>0.99855970041768682</c:v>
                </c:pt>
                <c:pt idx="597">
                  <c:v>0.99855970041768682</c:v>
                </c:pt>
                <c:pt idx="598">
                  <c:v>0.99855970041768682</c:v>
                </c:pt>
                <c:pt idx="599">
                  <c:v>0.99855970041768682</c:v>
                </c:pt>
                <c:pt idx="600">
                  <c:v>0.99855970041768682</c:v>
                </c:pt>
                <c:pt idx="601">
                  <c:v>0.99855970041768682</c:v>
                </c:pt>
                <c:pt idx="602">
                  <c:v>0.99855970041768682</c:v>
                </c:pt>
                <c:pt idx="603">
                  <c:v>0.99855970041768682</c:v>
                </c:pt>
                <c:pt idx="604">
                  <c:v>0.99855970041768682</c:v>
                </c:pt>
                <c:pt idx="605">
                  <c:v>0.99855970041768682</c:v>
                </c:pt>
                <c:pt idx="606">
                  <c:v>0.99855970041768682</c:v>
                </c:pt>
                <c:pt idx="607">
                  <c:v>0.99855970041768682</c:v>
                </c:pt>
                <c:pt idx="608">
                  <c:v>0.99855970041768682</c:v>
                </c:pt>
                <c:pt idx="609">
                  <c:v>0.99855970041768682</c:v>
                </c:pt>
                <c:pt idx="610">
                  <c:v>0.99841567045945556</c:v>
                </c:pt>
                <c:pt idx="611">
                  <c:v>0.99841567045945556</c:v>
                </c:pt>
                <c:pt idx="612">
                  <c:v>0.99841567045945556</c:v>
                </c:pt>
                <c:pt idx="613">
                  <c:v>0.9982716405012243</c:v>
                </c:pt>
                <c:pt idx="614">
                  <c:v>0.9982716405012243</c:v>
                </c:pt>
                <c:pt idx="615">
                  <c:v>0.9982716405012243</c:v>
                </c:pt>
                <c:pt idx="616">
                  <c:v>0.9982716405012243</c:v>
                </c:pt>
                <c:pt idx="617">
                  <c:v>0.9982716405012243</c:v>
                </c:pt>
                <c:pt idx="618">
                  <c:v>0.9982716405012243</c:v>
                </c:pt>
                <c:pt idx="619">
                  <c:v>0.9982716405012243</c:v>
                </c:pt>
                <c:pt idx="620">
                  <c:v>0.9982716405012243</c:v>
                </c:pt>
                <c:pt idx="621">
                  <c:v>0.9982716405012243</c:v>
                </c:pt>
                <c:pt idx="622">
                  <c:v>0.9982716405012243</c:v>
                </c:pt>
                <c:pt idx="623">
                  <c:v>0.9982716405012243</c:v>
                </c:pt>
                <c:pt idx="624">
                  <c:v>0.9982716405012243</c:v>
                </c:pt>
                <c:pt idx="625">
                  <c:v>0.9982716405012243</c:v>
                </c:pt>
                <c:pt idx="626">
                  <c:v>0.9982716405012243</c:v>
                </c:pt>
                <c:pt idx="627">
                  <c:v>0.9982716405012243</c:v>
                </c:pt>
                <c:pt idx="628">
                  <c:v>0.9982716405012243</c:v>
                </c:pt>
                <c:pt idx="629">
                  <c:v>0.9982716405012243</c:v>
                </c:pt>
                <c:pt idx="630">
                  <c:v>0.9982716405012243</c:v>
                </c:pt>
                <c:pt idx="631">
                  <c:v>0.9982716405012243</c:v>
                </c:pt>
                <c:pt idx="632">
                  <c:v>0.9982716405012243</c:v>
                </c:pt>
                <c:pt idx="633">
                  <c:v>0.9982716405012243</c:v>
                </c:pt>
                <c:pt idx="634">
                  <c:v>0.9982716405012243</c:v>
                </c:pt>
                <c:pt idx="635">
                  <c:v>0.9982716405012243</c:v>
                </c:pt>
                <c:pt idx="636">
                  <c:v>0.99812761054299293</c:v>
                </c:pt>
                <c:pt idx="637">
                  <c:v>0.99812761054299293</c:v>
                </c:pt>
                <c:pt idx="638">
                  <c:v>0.99812761054299293</c:v>
                </c:pt>
                <c:pt idx="639">
                  <c:v>0.99812761054299293</c:v>
                </c:pt>
                <c:pt idx="640">
                  <c:v>0.99798358058476166</c:v>
                </c:pt>
                <c:pt idx="641">
                  <c:v>0.99798358058476166</c:v>
                </c:pt>
                <c:pt idx="642">
                  <c:v>0.99798358058476166</c:v>
                </c:pt>
                <c:pt idx="643">
                  <c:v>0.99798358058476166</c:v>
                </c:pt>
                <c:pt idx="644">
                  <c:v>0.99798358058476166</c:v>
                </c:pt>
                <c:pt idx="645">
                  <c:v>0.99798358058476166</c:v>
                </c:pt>
                <c:pt idx="646">
                  <c:v>0.99783955062653029</c:v>
                </c:pt>
                <c:pt idx="647">
                  <c:v>0.99783955062653029</c:v>
                </c:pt>
                <c:pt idx="648">
                  <c:v>0.99783955062653029</c:v>
                </c:pt>
                <c:pt idx="649">
                  <c:v>0.99783955062653029</c:v>
                </c:pt>
                <c:pt idx="650">
                  <c:v>0.99783955062653029</c:v>
                </c:pt>
                <c:pt idx="651">
                  <c:v>0.99783955062653029</c:v>
                </c:pt>
                <c:pt idx="652">
                  <c:v>0.99783955062653029</c:v>
                </c:pt>
                <c:pt idx="653">
                  <c:v>0.99769552066829903</c:v>
                </c:pt>
                <c:pt idx="654">
                  <c:v>0.99769552066829903</c:v>
                </c:pt>
                <c:pt idx="655">
                  <c:v>0.99769552066829903</c:v>
                </c:pt>
                <c:pt idx="656">
                  <c:v>0.99769552066829903</c:v>
                </c:pt>
                <c:pt idx="657">
                  <c:v>0.99769552066829903</c:v>
                </c:pt>
                <c:pt idx="658">
                  <c:v>0.99769552066829903</c:v>
                </c:pt>
                <c:pt idx="659">
                  <c:v>0.99769552066829903</c:v>
                </c:pt>
                <c:pt idx="660">
                  <c:v>0.99769552066829903</c:v>
                </c:pt>
                <c:pt idx="661">
                  <c:v>0.99769552066829903</c:v>
                </c:pt>
                <c:pt idx="662">
                  <c:v>0.99769552066829903</c:v>
                </c:pt>
                <c:pt idx="663">
                  <c:v>0.99769552066829903</c:v>
                </c:pt>
                <c:pt idx="664">
                  <c:v>0.99769552066829903</c:v>
                </c:pt>
                <c:pt idx="665">
                  <c:v>0.99769552066829903</c:v>
                </c:pt>
                <c:pt idx="666">
                  <c:v>0.99769552066829903</c:v>
                </c:pt>
                <c:pt idx="667">
                  <c:v>0.99769552066829903</c:v>
                </c:pt>
                <c:pt idx="668">
                  <c:v>0.99769552066829903</c:v>
                </c:pt>
                <c:pt idx="669">
                  <c:v>0.99769552066829903</c:v>
                </c:pt>
                <c:pt idx="670">
                  <c:v>0.99769552066829903</c:v>
                </c:pt>
                <c:pt idx="671">
                  <c:v>0.99769552066829903</c:v>
                </c:pt>
                <c:pt idx="672">
                  <c:v>0.99769552066829903</c:v>
                </c:pt>
                <c:pt idx="673">
                  <c:v>0.99755149071006766</c:v>
                </c:pt>
                <c:pt idx="674">
                  <c:v>0.99755149071006766</c:v>
                </c:pt>
                <c:pt idx="675">
                  <c:v>0.99755149071006766</c:v>
                </c:pt>
                <c:pt idx="676">
                  <c:v>0.99755149071006766</c:v>
                </c:pt>
                <c:pt idx="677">
                  <c:v>0.99755149071006766</c:v>
                </c:pt>
                <c:pt idx="678">
                  <c:v>0.99740746075183639</c:v>
                </c:pt>
                <c:pt idx="679">
                  <c:v>0.99740746075183639</c:v>
                </c:pt>
                <c:pt idx="680">
                  <c:v>0.99740746075183639</c:v>
                </c:pt>
                <c:pt idx="681">
                  <c:v>0.99740746075183639</c:v>
                </c:pt>
                <c:pt idx="682">
                  <c:v>0.99740746075183639</c:v>
                </c:pt>
                <c:pt idx="683">
                  <c:v>0.99740746075183639</c:v>
                </c:pt>
                <c:pt idx="684">
                  <c:v>0.99740746075183639</c:v>
                </c:pt>
                <c:pt idx="685">
                  <c:v>0.99740746075183639</c:v>
                </c:pt>
                <c:pt idx="686">
                  <c:v>0.99740746075183639</c:v>
                </c:pt>
                <c:pt idx="687">
                  <c:v>0.99740746075183639</c:v>
                </c:pt>
                <c:pt idx="688">
                  <c:v>0.99740746075183639</c:v>
                </c:pt>
                <c:pt idx="689">
                  <c:v>0.99740746075183639</c:v>
                </c:pt>
                <c:pt idx="690">
                  <c:v>0.99740746075183639</c:v>
                </c:pt>
                <c:pt idx="691">
                  <c:v>0.99740746075183639</c:v>
                </c:pt>
                <c:pt idx="692">
                  <c:v>0.99740746075183639</c:v>
                </c:pt>
                <c:pt idx="693">
                  <c:v>0.99740746075183639</c:v>
                </c:pt>
                <c:pt idx="694">
                  <c:v>0.99740746075183639</c:v>
                </c:pt>
                <c:pt idx="695">
                  <c:v>0.99740746075183639</c:v>
                </c:pt>
                <c:pt idx="696">
                  <c:v>0.99740746075183639</c:v>
                </c:pt>
                <c:pt idx="697">
                  <c:v>0.99740746075183639</c:v>
                </c:pt>
                <c:pt idx="698">
                  <c:v>0.99740746075183639</c:v>
                </c:pt>
                <c:pt idx="699">
                  <c:v>0.99740746075183639</c:v>
                </c:pt>
                <c:pt idx="700">
                  <c:v>0.99740746075183639</c:v>
                </c:pt>
                <c:pt idx="701">
                  <c:v>0.99740746075183639</c:v>
                </c:pt>
                <c:pt idx="702">
                  <c:v>0.99740746075183639</c:v>
                </c:pt>
                <c:pt idx="703">
                  <c:v>0.99740746075183639</c:v>
                </c:pt>
                <c:pt idx="704">
                  <c:v>0.99740746075183639</c:v>
                </c:pt>
                <c:pt idx="705">
                  <c:v>0.99740746075183639</c:v>
                </c:pt>
                <c:pt idx="706">
                  <c:v>0.99740746075183639</c:v>
                </c:pt>
                <c:pt idx="707">
                  <c:v>0.99740746075183639</c:v>
                </c:pt>
                <c:pt idx="708">
                  <c:v>0.99740746075183639</c:v>
                </c:pt>
                <c:pt idx="709">
                  <c:v>0.99740746075183639</c:v>
                </c:pt>
                <c:pt idx="710">
                  <c:v>0.99740746075183639</c:v>
                </c:pt>
                <c:pt idx="711">
                  <c:v>0.99740746075183639</c:v>
                </c:pt>
                <c:pt idx="712">
                  <c:v>0.99740746075183639</c:v>
                </c:pt>
                <c:pt idx="713">
                  <c:v>0.99740746075183639</c:v>
                </c:pt>
                <c:pt idx="714">
                  <c:v>0.99740746075183639</c:v>
                </c:pt>
                <c:pt idx="715">
                  <c:v>0.99740746075183639</c:v>
                </c:pt>
                <c:pt idx="716">
                  <c:v>0.99740746075183639</c:v>
                </c:pt>
                <c:pt idx="717">
                  <c:v>0.99740746075183639</c:v>
                </c:pt>
                <c:pt idx="718">
                  <c:v>0.99740746075183639</c:v>
                </c:pt>
                <c:pt idx="719">
                  <c:v>0.99740746075183639</c:v>
                </c:pt>
                <c:pt idx="720">
                  <c:v>0.99740746075183639</c:v>
                </c:pt>
                <c:pt idx="721">
                  <c:v>0.99740746075183639</c:v>
                </c:pt>
                <c:pt idx="722">
                  <c:v>0.99740746075183639</c:v>
                </c:pt>
                <c:pt idx="723">
                  <c:v>0.99740746075183639</c:v>
                </c:pt>
                <c:pt idx="724">
                  <c:v>0.99740746075183639</c:v>
                </c:pt>
                <c:pt idx="725">
                  <c:v>0.99740746075183639</c:v>
                </c:pt>
                <c:pt idx="726">
                  <c:v>0.99740746075183639</c:v>
                </c:pt>
                <c:pt idx="727">
                  <c:v>0.99740746075183639</c:v>
                </c:pt>
                <c:pt idx="728">
                  <c:v>0.99740746075183639</c:v>
                </c:pt>
                <c:pt idx="729">
                  <c:v>0.99711940083537376</c:v>
                </c:pt>
                <c:pt idx="730">
                  <c:v>0.99711940083537376</c:v>
                </c:pt>
                <c:pt idx="731">
                  <c:v>0.99711940083537376</c:v>
                </c:pt>
                <c:pt idx="732">
                  <c:v>0.99711940083537376</c:v>
                </c:pt>
                <c:pt idx="733">
                  <c:v>0.99711940083537376</c:v>
                </c:pt>
                <c:pt idx="734">
                  <c:v>0.99711940083537376</c:v>
                </c:pt>
                <c:pt idx="735">
                  <c:v>0.99711940083537376</c:v>
                </c:pt>
                <c:pt idx="736">
                  <c:v>0.99711940083537376</c:v>
                </c:pt>
                <c:pt idx="737">
                  <c:v>0.99711940083537376</c:v>
                </c:pt>
                <c:pt idx="738">
                  <c:v>0.99711940083537376</c:v>
                </c:pt>
                <c:pt idx="739">
                  <c:v>0.99711940083537376</c:v>
                </c:pt>
                <c:pt idx="740">
                  <c:v>0.99711940083537376</c:v>
                </c:pt>
                <c:pt idx="741">
                  <c:v>0.99711940083537376</c:v>
                </c:pt>
                <c:pt idx="742">
                  <c:v>0.99711940083537376</c:v>
                </c:pt>
                <c:pt idx="743">
                  <c:v>0.99711940083537376</c:v>
                </c:pt>
                <c:pt idx="744">
                  <c:v>0.9969753708771425</c:v>
                </c:pt>
                <c:pt idx="745">
                  <c:v>0.9969753708771425</c:v>
                </c:pt>
                <c:pt idx="746">
                  <c:v>0.9969753708771425</c:v>
                </c:pt>
                <c:pt idx="747">
                  <c:v>0.9969753708771425</c:v>
                </c:pt>
                <c:pt idx="748">
                  <c:v>0.9969753708771425</c:v>
                </c:pt>
                <c:pt idx="749">
                  <c:v>0.9969753708771425</c:v>
                </c:pt>
                <c:pt idx="750">
                  <c:v>0.9969753708771425</c:v>
                </c:pt>
                <c:pt idx="751">
                  <c:v>0.9969753708771425</c:v>
                </c:pt>
                <c:pt idx="752">
                  <c:v>0.9969753708771425</c:v>
                </c:pt>
                <c:pt idx="753">
                  <c:v>0.9969753708771425</c:v>
                </c:pt>
                <c:pt idx="754">
                  <c:v>0.9969753708771425</c:v>
                </c:pt>
                <c:pt idx="755">
                  <c:v>0.9969753708771425</c:v>
                </c:pt>
                <c:pt idx="756">
                  <c:v>0.99683134091891112</c:v>
                </c:pt>
                <c:pt idx="757">
                  <c:v>0.99683134091891112</c:v>
                </c:pt>
                <c:pt idx="758">
                  <c:v>0.99683134091891112</c:v>
                </c:pt>
                <c:pt idx="759">
                  <c:v>0.99683134091891112</c:v>
                </c:pt>
                <c:pt idx="760">
                  <c:v>0.99668731096067986</c:v>
                </c:pt>
                <c:pt idx="761">
                  <c:v>0.99668731096067986</c:v>
                </c:pt>
                <c:pt idx="762">
                  <c:v>0.99668731096067986</c:v>
                </c:pt>
                <c:pt idx="763">
                  <c:v>0.99654328100244849</c:v>
                </c:pt>
                <c:pt idx="764">
                  <c:v>0.99654328100244849</c:v>
                </c:pt>
                <c:pt idx="765">
                  <c:v>0.99654328100244849</c:v>
                </c:pt>
                <c:pt idx="766">
                  <c:v>0.99654328100244849</c:v>
                </c:pt>
                <c:pt idx="767">
                  <c:v>0.99654328100244849</c:v>
                </c:pt>
                <c:pt idx="768">
                  <c:v>0.99654328100244849</c:v>
                </c:pt>
                <c:pt idx="769">
                  <c:v>0.99654328100244849</c:v>
                </c:pt>
                <c:pt idx="770">
                  <c:v>0.99654328100244849</c:v>
                </c:pt>
                <c:pt idx="771">
                  <c:v>0.99639925104421723</c:v>
                </c:pt>
                <c:pt idx="772">
                  <c:v>0.99639925104421723</c:v>
                </c:pt>
                <c:pt idx="773">
                  <c:v>0.99639925104421723</c:v>
                </c:pt>
                <c:pt idx="774">
                  <c:v>0.99639925104421723</c:v>
                </c:pt>
                <c:pt idx="775">
                  <c:v>0.99639925104421723</c:v>
                </c:pt>
                <c:pt idx="776">
                  <c:v>0.99639925104421723</c:v>
                </c:pt>
                <c:pt idx="777">
                  <c:v>0.99639925104421723</c:v>
                </c:pt>
                <c:pt idx="778">
                  <c:v>0.99639925104421723</c:v>
                </c:pt>
                <c:pt idx="779">
                  <c:v>0.99639925104421723</c:v>
                </c:pt>
                <c:pt idx="780">
                  <c:v>0.99639925104421723</c:v>
                </c:pt>
                <c:pt idx="781">
                  <c:v>0.99639925104421723</c:v>
                </c:pt>
                <c:pt idx="782">
                  <c:v>0.99639925104421723</c:v>
                </c:pt>
                <c:pt idx="783">
                  <c:v>0.99639925104421723</c:v>
                </c:pt>
                <c:pt idx="784">
                  <c:v>0.99639925104421723</c:v>
                </c:pt>
                <c:pt idx="785">
                  <c:v>0.99639925104421723</c:v>
                </c:pt>
                <c:pt idx="786">
                  <c:v>0.99639925104421723</c:v>
                </c:pt>
                <c:pt idx="787">
                  <c:v>0.99639925104421723</c:v>
                </c:pt>
                <c:pt idx="788">
                  <c:v>0.99639925104421723</c:v>
                </c:pt>
                <c:pt idx="789">
                  <c:v>0.99639925104421723</c:v>
                </c:pt>
                <c:pt idx="790">
                  <c:v>0.99639925104421723</c:v>
                </c:pt>
                <c:pt idx="791">
                  <c:v>0.99639925104421723</c:v>
                </c:pt>
                <c:pt idx="792">
                  <c:v>0.99639925104421723</c:v>
                </c:pt>
                <c:pt idx="793">
                  <c:v>0.99639925104421723</c:v>
                </c:pt>
                <c:pt idx="794">
                  <c:v>0.99639925104421723</c:v>
                </c:pt>
                <c:pt idx="795">
                  <c:v>0.99639925104421723</c:v>
                </c:pt>
                <c:pt idx="796">
                  <c:v>0.99639925104421723</c:v>
                </c:pt>
                <c:pt idx="797">
                  <c:v>0.99639925104421723</c:v>
                </c:pt>
                <c:pt idx="798">
                  <c:v>0.99639925104421723</c:v>
                </c:pt>
                <c:pt idx="799">
                  <c:v>0.99625522108598585</c:v>
                </c:pt>
                <c:pt idx="800">
                  <c:v>0.99625522108598585</c:v>
                </c:pt>
                <c:pt idx="801">
                  <c:v>0.99625522108598585</c:v>
                </c:pt>
                <c:pt idx="802">
                  <c:v>0.99611119112775459</c:v>
                </c:pt>
                <c:pt idx="803">
                  <c:v>0.99611119112775459</c:v>
                </c:pt>
                <c:pt idx="804">
                  <c:v>0.99611119112775459</c:v>
                </c:pt>
                <c:pt idx="805">
                  <c:v>0.99611119112775459</c:v>
                </c:pt>
                <c:pt idx="806">
                  <c:v>0.99596716116952322</c:v>
                </c:pt>
                <c:pt idx="807">
                  <c:v>0.99596716116952322</c:v>
                </c:pt>
                <c:pt idx="808">
                  <c:v>0.99596716116952322</c:v>
                </c:pt>
                <c:pt idx="809">
                  <c:v>0.99596716116952322</c:v>
                </c:pt>
                <c:pt idx="810">
                  <c:v>0.99596716116952322</c:v>
                </c:pt>
                <c:pt idx="811">
                  <c:v>0.99596716116952322</c:v>
                </c:pt>
                <c:pt idx="812">
                  <c:v>0.99596716116952322</c:v>
                </c:pt>
                <c:pt idx="813">
                  <c:v>0.99596716116952322</c:v>
                </c:pt>
                <c:pt idx="814">
                  <c:v>0.99596716116952322</c:v>
                </c:pt>
                <c:pt idx="815">
                  <c:v>0.99596716116952322</c:v>
                </c:pt>
                <c:pt idx="816">
                  <c:v>0.99596716116952322</c:v>
                </c:pt>
                <c:pt idx="817">
                  <c:v>0.99596716116952322</c:v>
                </c:pt>
                <c:pt idx="818">
                  <c:v>0.99596716116952322</c:v>
                </c:pt>
                <c:pt idx="819">
                  <c:v>0.99596716116952322</c:v>
                </c:pt>
                <c:pt idx="820">
                  <c:v>0.99596716116952322</c:v>
                </c:pt>
                <c:pt idx="821">
                  <c:v>0.99582313121129196</c:v>
                </c:pt>
                <c:pt idx="822">
                  <c:v>0.99582313121129196</c:v>
                </c:pt>
                <c:pt idx="823">
                  <c:v>0.99582313121129196</c:v>
                </c:pt>
                <c:pt idx="824">
                  <c:v>0.99582313121129196</c:v>
                </c:pt>
                <c:pt idx="825">
                  <c:v>0.99582313121129196</c:v>
                </c:pt>
                <c:pt idx="826">
                  <c:v>0.99582313121129196</c:v>
                </c:pt>
                <c:pt idx="827">
                  <c:v>0.99582313121129196</c:v>
                </c:pt>
                <c:pt idx="828">
                  <c:v>0.99567910125306058</c:v>
                </c:pt>
                <c:pt idx="829">
                  <c:v>0.99567910125306058</c:v>
                </c:pt>
                <c:pt idx="830">
                  <c:v>0.99567910125306058</c:v>
                </c:pt>
                <c:pt idx="831">
                  <c:v>0.99567910125306058</c:v>
                </c:pt>
                <c:pt idx="832">
                  <c:v>0.99567910125306058</c:v>
                </c:pt>
                <c:pt idx="833">
                  <c:v>0.99553507129482932</c:v>
                </c:pt>
                <c:pt idx="834">
                  <c:v>0.99539104133659806</c:v>
                </c:pt>
                <c:pt idx="835">
                  <c:v>0.99539104133659806</c:v>
                </c:pt>
                <c:pt idx="836">
                  <c:v>0.99539104133659806</c:v>
                </c:pt>
                <c:pt idx="837">
                  <c:v>0.99524701137836669</c:v>
                </c:pt>
                <c:pt idx="838">
                  <c:v>0.99510298142013542</c:v>
                </c:pt>
                <c:pt idx="839">
                  <c:v>0.99510298142013542</c:v>
                </c:pt>
                <c:pt idx="840">
                  <c:v>0.99510298142013542</c:v>
                </c:pt>
                <c:pt idx="841">
                  <c:v>0.99510298142013542</c:v>
                </c:pt>
                <c:pt idx="842">
                  <c:v>0.99510298142013542</c:v>
                </c:pt>
                <c:pt idx="843">
                  <c:v>0.99510298142013542</c:v>
                </c:pt>
                <c:pt idx="844">
                  <c:v>0.99510298142013542</c:v>
                </c:pt>
                <c:pt idx="845">
                  <c:v>0.99510298142013542</c:v>
                </c:pt>
                <c:pt idx="846">
                  <c:v>0.99510298142013542</c:v>
                </c:pt>
                <c:pt idx="847">
                  <c:v>0.99495895146190405</c:v>
                </c:pt>
                <c:pt idx="848">
                  <c:v>0.99495895146190405</c:v>
                </c:pt>
                <c:pt idx="849">
                  <c:v>0.99495895146190405</c:v>
                </c:pt>
                <c:pt idx="850">
                  <c:v>0.99495895146190405</c:v>
                </c:pt>
                <c:pt idx="851">
                  <c:v>0.99495895146190405</c:v>
                </c:pt>
                <c:pt idx="852">
                  <c:v>0.99495895146190405</c:v>
                </c:pt>
                <c:pt idx="853">
                  <c:v>0.99495895146190405</c:v>
                </c:pt>
                <c:pt idx="854">
                  <c:v>0.99495895146190405</c:v>
                </c:pt>
                <c:pt idx="855">
                  <c:v>0.99495895146190405</c:v>
                </c:pt>
                <c:pt idx="856">
                  <c:v>0.99495895146190405</c:v>
                </c:pt>
                <c:pt idx="857">
                  <c:v>0.99481492150367279</c:v>
                </c:pt>
                <c:pt idx="858">
                  <c:v>0.99481492150367279</c:v>
                </c:pt>
                <c:pt idx="859">
                  <c:v>0.99481492150367279</c:v>
                </c:pt>
                <c:pt idx="860">
                  <c:v>0.99467089154544142</c:v>
                </c:pt>
                <c:pt idx="861">
                  <c:v>0.99467089154544142</c:v>
                </c:pt>
                <c:pt idx="862">
                  <c:v>0.99467089154544142</c:v>
                </c:pt>
                <c:pt idx="863">
                  <c:v>0.99467089154544142</c:v>
                </c:pt>
                <c:pt idx="864">
                  <c:v>0.99467089154544142</c:v>
                </c:pt>
                <c:pt idx="865">
                  <c:v>0.99467089154544142</c:v>
                </c:pt>
                <c:pt idx="866">
                  <c:v>0.99467089154544142</c:v>
                </c:pt>
                <c:pt idx="867">
                  <c:v>0.99467089154544142</c:v>
                </c:pt>
                <c:pt idx="868">
                  <c:v>0.99467089154544142</c:v>
                </c:pt>
                <c:pt idx="869">
                  <c:v>0.99467089154544142</c:v>
                </c:pt>
                <c:pt idx="870">
                  <c:v>0.99452686158721015</c:v>
                </c:pt>
                <c:pt idx="871">
                  <c:v>0.99452686158721015</c:v>
                </c:pt>
                <c:pt idx="872">
                  <c:v>0.99452686158721015</c:v>
                </c:pt>
                <c:pt idx="873">
                  <c:v>0.99452686158721015</c:v>
                </c:pt>
                <c:pt idx="874">
                  <c:v>0.99452686158721015</c:v>
                </c:pt>
                <c:pt idx="875">
                  <c:v>0.99452686158721015</c:v>
                </c:pt>
                <c:pt idx="876">
                  <c:v>0.99452686158721015</c:v>
                </c:pt>
                <c:pt idx="877">
                  <c:v>0.99452686158721015</c:v>
                </c:pt>
                <c:pt idx="878">
                  <c:v>0.99452686158721015</c:v>
                </c:pt>
                <c:pt idx="879">
                  <c:v>0.99452686158721015</c:v>
                </c:pt>
                <c:pt idx="880">
                  <c:v>0.99452686158721015</c:v>
                </c:pt>
                <c:pt idx="881">
                  <c:v>0.99452686158721015</c:v>
                </c:pt>
                <c:pt idx="882">
                  <c:v>0.99423880167074752</c:v>
                </c:pt>
                <c:pt idx="883">
                  <c:v>0.99423880167074752</c:v>
                </c:pt>
                <c:pt idx="884">
                  <c:v>0.99423880167074752</c:v>
                </c:pt>
                <c:pt idx="885">
                  <c:v>0.99423880167074752</c:v>
                </c:pt>
                <c:pt idx="886">
                  <c:v>0.99423880167074752</c:v>
                </c:pt>
                <c:pt idx="887">
                  <c:v>0.99423880167074752</c:v>
                </c:pt>
                <c:pt idx="888">
                  <c:v>0.99423880167074752</c:v>
                </c:pt>
                <c:pt idx="889">
                  <c:v>0.99423880167074752</c:v>
                </c:pt>
                <c:pt idx="890">
                  <c:v>0.99423880167074752</c:v>
                </c:pt>
                <c:pt idx="891">
                  <c:v>0.99423880167074752</c:v>
                </c:pt>
                <c:pt idx="892">
                  <c:v>0.99423880167074752</c:v>
                </c:pt>
                <c:pt idx="893">
                  <c:v>0.99423880167074752</c:v>
                </c:pt>
                <c:pt idx="894">
                  <c:v>0.99423880167074752</c:v>
                </c:pt>
                <c:pt idx="895">
                  <c:v>0.99423880167074752</c:v>
                </c:pt>
                <c:pt idx="896">
                  <c:v>0.99423880167074752</c:v>
                </c:pt>
                <c:pt idx="897">
                  <c:v>0.99423880167074752</c:v>
                </c:pt>
                <c:pt idx="898">
                  <c:v>0.99423880167074752</c:v>
                </c:pt>
                <c:pt idx="899">
                  <c:v>0.99423880167074752</c:v>
                </c:pt>
                <c:pt idx="900">
                  <c:v>0.99423880167074752</c:v>
                </c:pt>
                <c:pt idx="901">
                  <c:v>0.99423880167074752</c:v>
                </c:pt>
                <c:pt idx="902">
                  <c:v>0.99423880167074752</c:v>
                </c:pt>
                <c:pt idx="903">
                  <c:v>0.99423880167074752</c:v>
                </c:pt>
                <c:pt idx="904">
                  <c:v>0.99423880167074752</c:v>
                </c:pt>
                <c:pt idx="905">
                  <c:v>0.99409477171251626</c:v>
                </c:pt>
                <c:pt idx="906">
                  <c:v>0.99409477171251626</c:v>
                </c:pt>
                <c:pt idx="907">
                  <c:v>0.99409477171251626</c:v>
                </c:pt>
                <c:pt idx="908">
                  <c:v>0.99409477171251626</c:v>
                </c:pt>
                <c:pt idx="909">
                  <c:v>0.99409477171251626</c:v>
                </c:pt>
                <c:pt idx="910">
                  <c:v>0.99409477171251626</c:v>
                </c:pt>
                <c:pt idx="911">
                  <c:v>0.99409477171251626</c:v>
                </c:pt>
                <c:pt idx="912">
                  <c:v>0.99409477171251626</c:v>
                </c:pt>
                <c:pt idx="913">
                  <c:v>0.99395074175428488</c:v>
                </c:pt>
                <c:pt idx="914">
                  <c:v>0.99395074175428488</c:v>
                </c:pt>
                <c:pt idx="915">
                  <c:v>0.99395074175428488</c:v>
                </c:pt>
                <c:pt idx="916">
                  <c:v>0.99395074175428488</c:v>
                </c:pt>
                <c:pt idx="917">
                  <c:v>0.99395074175428488</c:v>
                </c:pt>
                <c:pt idx="918">
                  <c:v>0.99380671179605362</c:v>
                </c:pt>
                <c:pt idx="919">
                  <c:v>0.99380671179605362</c:v>
                </c:pt>
                <c:pt idx="920">
                  <c:v>0.99380671179605362</c:v>
                </c:pt>
                <c:pt idx="921">
                  <c:v>0.99380671179605362</c:v>
                </c:pt>
                <c:pt idx="922">
                  <c:v>0.99380671179605362</c:v>
                </c:pt>
                <c:pt idx="923">
                  <c:v>0.99380671179605362</c:v>
                </c:pt>
                <c:pt idx="924">
                  <c:v>0.99380671179605362</c:v>
                </c:pt>
                <c:pt idx="925">
                  <c:v>0.99380671179605362</c:v>
                </c:pt>
                <c:pt idx="926">
                  <c:v>0.99380671179605362</c:v>
                </c:pt>
                <c:pt idx="927">
                  <c:v>0.99380671179605362</c:v>
                </c:pt>
                <c:pt idx="928">
                  <c:v>0.99380671179605362</c:v>
                </c:pt>
                <c:pt idx="929">
                  <c:v>0.99366268183782225</c:v>
                </c:pt>
                <c:pt idx="930">
                  <c:v>0.99366268183782225</c:v>
                </c:pt>
                <c:pt idx="931">
                  <c:v>0.99366268183782225</c:v>
                </c:pt>
                <c:pt idx="932">
                  <c:v>0.99366268183782225</c:v>
                </c:pt>
                <c:pt idx="933">
                  <c:v>0.99366268183782225</c:v>
                </c:pt>
                <c:pt idx="934">
                  <c:v>0.99366268183782225</c:v>
                </c:pt>
                <c:pt idx="935">
                  <c:v>0.99366268183782225</c:v>
                </c:pt>
                <c:pt idx="936">
                  <c:v>0.99337462192135961</c:v>
                </c:pt>
                <c:pt idx="937">
                  <c:v>0.99337462192135961</c:v>
                </c:pt>
                <c:pt idx="938">
                  <c:v>0.99337462192135961</c:v>
                </c:pt>
                <c:pt idx="939">
                  <c:v>0.99337462192135961</c:v>
                </c:pt>
                <c:pt idx="940">
                  <c:v>0.99337462192135961</c:v>
                </c:pt>
                <c:pt idx="941">
                  <c:v>0.99323059196312835</c:v>
                </c:pt>
                <c:pt idx="942">
                  <c:v>0.99323059196312835</c:v>
                </c:pt>
                <c:pt idx="943">
                  <c:v>0.99323059196312835</c:v>
                </c:pt>
                <c:pt idx="944">
                  <c:v>0.99323059196312835</c:v>
                </c:pt>
                <c:pt idx="945">
                  <c:v>0.99323059196312835</c:v>
                </c:pt>
                <c:pt idx="946">
                  <c:v>0.99323059196312835</c:v>
                </c:pt>
                <c:pt idx="947">
                  <c:v>0.99323059196312835</c:v>
                </c:pt>
                <c:pt idx="948">
                  <c:v>0.99323059196312835</c:v>
                </c:pt>
                <c:pt idx="949">
                  <c:v>0.99323059196312835</c:v>
                </c:pt>
                <c:pt idx="950">
                  <c:v>0.99308656200489698</c:v>
                </c:pt>
                <c:pt idx="951">
                  <c:v>0.99308656200489698</c:v>
                </c:pt>
                <c:pt idx="952">
                  <c:v>0.99308656200489698</c:v>
                </c:pt>
                <c:pt idx="953">
                  <c:v>0.99308656200489698</c:v>
                </c:pt>
                <c:pt idx="954">
                  <c:v>0.99294253204666572</c:v>
                </c:pt>
                <c:pt idx="955">
                  <c:v>0.99294253204666572</c:v>
                </c:pt>
                <c:pt idx="956">
                  <c:v>0.99294253204666572</c:v>
                </c:pt>
                <c:pt idx="957">
                  <c:v>0.99279850208843434</c:v>
                </c:pt>
                <c:pt idx="958">
                  <c:v>0.99279850208843434</c:v>
                </c:pt>
                <c:pt idx="959">
                  <c:v>0.99279850208843434</c:v>
                </c:pt>
                <c:pt idx="960">
                  <c:v>0.99279850208843434</c:v>
                </c:pt>
                <c:pt idx="961">
                  <c:v>0.99279850208843434</c:v>
                </c:pt>
                <c:pt idx="962">
                  <c:v>0.99279850208843434</c:v>
                </c:pt>
                <c:pt idx="963">
                  <c:v>0.99279850208843434</c:v>
                </c:pt>
                <c:pt idx="964">
                  <c:v>0.99279850208843434</c:v>
                </c:pt>
                <c:pt idx="965">
                  <c:v>0.99279850208843434</c:v>
                </c:pt>
                <c:pt idx="966">
                  <c:v>0.99251044217197182</c:v>
                </c:pt>
                <c:pt idx="967">
                  <c:v>0.99236641221374045</c:v>
                </c:pt>
                <c:pt idx="968">
                  <c:v>0.99236641221374045</c:v>
                </c:pt>
                <c:pt idx="969">
                  <c:v>0.99236641221374045</c:v>
                </c:pt>
                <c:pt idx="970">
                  <c:v>0.99236641221374045</c:v>
                </c:pt>
                <c:pt idx="971">
                  <c:v>0.99222238225550918</c:v>
                </c:pt>
                <c:pt idx="972">
                  <c:v>0.99222238225550918</c:v>
                </c:pt>
                <c:pt idx="973">
                  <c:v>0.99222238225550918</c:v>
                </c:pt>
                <c:pt idx="974">
                  <c:v>0.99222238225550918</c:v>
                </c:pt>
                <c:pt idx="975">
                  <c:v>0.99207835229727781</c:v>
                </c:pt>
                <c:pt idx="976">
                  <c:v>0.99207835229727781</c:v>
                </c:pt>
                <c:pt idx="977">
                  <c:v>0.99207835229727781</c:v>
                </c:pt>
                <c:pt idx="978">
                  <c:v>0.99207835229727781</c:v>
                </c:pt>
                <c:pt idx="979">
                  <c:v>0.99207835229727781</c:v>
                </c:pt>
                <c:pt idx="980">
                  <c:v>0.99207835229727781</c:v>
                </c:pt>
                <c:pt idx="981">
                  <c:v>0.99207835229727781</c:v>
                </c:pt>
                <c:pt idx="982">
                  <c:v>0.99207835229727781</c:v>
                </c:pt>
                <c:pt idx="983">
                  <c:v>0.99193432233904655</c:v>
                </c:pt>
                <c:pt idx="984">
                  <c:v>0.99193432233904655</c:v>
                </c:pt>
                <c:pt idx="985">
                  <c:v>0.99193432233904655</c:v>
                </c:pt>
                <c:pt idx="986">
                  <c:v>0.99193432233904655</c:v>
                </c:pt>
                <c:pt idx="987">
                  <c:v>0.99193432233904655</c:v>
                </c:pt>
                <c:pt idx="988">
                  <c:v>0.99193432233904655</c:v>
                </c:pt>
                <c:pt idx="989">
                  <c:v>0.99193432233904655</c:v>
                </c:pt>
                <c:pt idx="990">
                  <c:v>0.99193432233904655</c:v>
                </c:pt>
                <c:pt idx="991">
                  <c:v>0.99193432233904655</c:v>
                </c:pt>
                <c:pt idx="992">
                  <c:v>0.99193432233904655</c:v>
                </c:pt>
                <c:pt idx="993">
                  <c:v>0.99193432233904655</c:v>
                </c:pt>
                <c:pt idx="994">
                  <c:v>0.99193432233904655</c:v>
                </c:pt>
                <c:pt idx="995">
                  <c:v>0.99193432233904655</c:v>
                </c:pt>
                <c:pt idx="996">
                  <c:v>0.99193432233904655</c:v>
                </c:pt>
                <c:pt idx="997">
                  <c:v>0.99193432233904655</c:v>
                </c:pt>
                <c:pt idx="998">
                  <c:v>0.99193432233904655</c:v>
                </c:pt>
                <c:pt idx="999">
                  <c:v>0.99179029238081517</c:v>
                </c:pt>
                <c:pt idx="1000">
                  <c:v>0.99179029238081517</c:v>
                </c:pt>
                <c:pt idx="1001">
                  <c:v>0.99179029238081517</c:v>
                </c:pt>
                <c:pt idx="1002">
                  <c:v>0.99179029238081517</c:v>
                </c:pt>
                <c:pt idx="1003">
                  <c:v>0.99179029238081517</c:v>
                </c:pt>
                <c:pt idx="1004">
                  <c:v>0.99150223246435254</c:v>
                </c:pt>
                <c:pt idx="1005">
                  <c:v>0.99150223246435254</c:v>
                </c:pt>
                <c:pt idx="1006">
                  <c:v>0.99150223246435254</c:v>
                </c:pt>
                <c:pt idx="1007">
                  <c:v>0.99150223246435254</c:v>
                </c:pt>
                <c:pt idx="1008">
                  <c:v>0.99150223246435254</c:v>
                </c:pt>
                <c:pt idx="1009">
                  <c:v>0.99135820250612128</c:v>
                </c:pt>
                <c:pt idx="1010">
                  <c:v>0.99135820250612128</c:v>
                </c:pt>
                <c:pt idx="1011">
                  <c:v>0.99135820250612128</c:v>
                </c:pt>
                <c:pt idx="1012">
                  <c:v>0.99135820250612128</c:v>
                </c:pt>
                <c:pt idx="1013">
                  <c:v>0.99135820250612128</c:v>
                </c:pt>
                <c:pt idx="1014">
                  <c:v>0.99135820250612128</c:v>
                </c:pt>
                <c:pt idx="1015">
                  <c:v>0.99121417254789002</c:v>
                </c:pt>
                <c:pt idx="1016">
                  <c:v>0.99121417254789002</c:v>
                </c:pt>
                <c:pt idx="1017">
                  <c:v>0.99121417254789002</c:v>
                </c:pt>
                <c:pt idx="1018">
                  <c:v>0.99121417254789002</c:v>
                </c:pt>
                <c:pt idx="1019">
                  <c:v>0.99121417254789002</c:v>
                </c:pt>
                <c:pt idx="1020">
                  <c:v>0.99121417254789002</c:v>
                </c:pt>
                <c:pt idx="1021">
                  <c:v>0.99107014258965864</c:v>
                </c:pt>
                <c:pt idx="1022">
                  <c:v>0.99107014258965864</c:v>
                </c:pt>
                <c:pt idx="1023">
                  <c:v>0.99107014258965864</c:v>
                </c:pt>
                <c:pt idx="1024">
                  <c:v>0.99107014258965864</c:v>
                </c:pt>
                <c:pt idx="1025">
                  <c:v>0.99107014258965864</c:v>
                </c:pt>
                <c:pt idx="1026">
                  <c:v>0.99107014258965864</c:v>
                </c:pt>
                <c:pt idx="1027">
                  <c:v>0.99107014258965864</c:v>
                </c:pt>
                <c:pt idx="1028">
                  <c:v>0.99092611263142738</c:v>
                </c:pt>
                <c:pt idx="1029">
                  <c:v>0.99092611263142738</c:v>
                </c:pt>
                <c:pt idx="1030">
                  <c:v>0.99092611263142738</c:v>
                </c:pt>
                <c:pt idx="1031">
                  <c:v>0.99092611263142738</c:v>
                </c:pt>
                <c:pt idx="1032">
                  <c:v>0.99078208267319601</c:v>
                </c:pt>
                <c:pt idx="1033">
                  <c:v>0.99078208267319601</c:v>
                </c:pt>
                <c:pt idx="1034">
                  <c:v>0.99078208267319601</c:v>
                </c:pt>
                <c:pt idx="1035">
                  <c:v>0.99078208267319601</c:v>
                </c:pt>
                <c:pt idx="1036">
                  <c:v>0.99078208267319601</c:v>
                </c:pt>
                <c:pt idx="1037">
                  <c:v>0.99078208267319601</c:v>
                </c:pt>
                <c:pt idx="1038">
                  <c:v>0.99078208267319601</c:v>
                </c:pt>
                <c:pt idx="1039">
                  <c:v>0.99078208267319601</c:v>
                </c:pt>
                <c:pt idx="1040">
                  <c:v>0.99049402275673337</c:v>
                </c:pt>
                <c:pt idx="1041">
                  <c:v>0.99049402275673337</c:v>
                </c:pt>
                <c:pt idx="1042">
                  <c:v>0.99049402275673337</c:v>
                </c:pt>
                <c:pt idx="1043">
                  <c:v>0.99049402275673337</c:v>
                </c:pt>
                <c:pt idx="1044">
                  <c:v>0.99049402275673337</c:v>
                </c:pt>
                <c:pt idx="1045">
                  <c:v>0.99049402275673337</c:v>
                </c:pt>
                <c:pt idx="1046">
                  <c:v>0.99049402275673337</c:v>
                </c:pt>
                <c:pt idx="1047">
                  <c:v>0.99049402275673337</c:v>
                </c:pt>
                <c:pt idx="1048">
                  <c:v>0.99049402275673337</c:v>
                </c:pt>
                <c:pt idx="1049">
                  <c:v>0.99049402275673337</c:v>
                </c:pt>
                <c:pt idx="1050">
                  <c:v>0.99049402275673337</c:v>
                </c:pt>
                <c:pt idx="1051">
                  <c:v>0.99049402275673337</c:v>
                </c:pt>
                <c:pt idx="1052">
                  <c:v>0.99049402275673337</c:v>
                </c:pt>
                <c:pt idx="1053">
                  <c:v>0.99034999279850211</c:v>
                </c:pt>
                <c:pt idx="1054">
                  <c:v>0.99034999279850211</c:v>
                </c:pt>
                <c:pt idx="1055">
                  <c:v>0.99034999279850211</c:v>
                </c:pt>
                <c:pt idx="1056">
                  <c:v>0.99034999279850211</c:v>
                </c:pt>
                <c:pt idx="1057">
                  <c:v>0.99034999279850211</c:v>
                </c:pt>
                <c:pt idx="1058">
                  <c:v>0.99034999279850211</c:v>
                </c:pt>
                <c:pt idx="1059">
                  <c:v>0.99034999279850211</c:v>
                </c:pt>
                <c:pt idx="1060">
                  <c:v>0.99034999279850211</c:v>
                </c:pt>
                <c:pt idx="1061">
                  <c:v>0.99034999279850211</c:v>
                </c:pt>
                <c:pt idx="1062">
                  <c:v>0.99034999279850211</c:v>
                </c:pt>
                <c:pt idx="1063">
                  <c:v>0.99020596284027074</c:v>
                </c:pt>
                <c:pt idx="1064">
                  <c:v>0.99020596284027074</c:v>
                </c:pt>
                <c:pt idx="1065">
                  <c:v>0.99020596284027074</c:v>
                </c:pt>
                <c:pt idx="1066">
                  <c:v>0.99020596284027074</c:v>
                </c:pt>
                <c:pt idx="1067">
                  <c:v>0.99020596284027074</c:v>
                </c:pt>
                <c:pt idx="1068">
                  <c:v>0.99020596284027074</c:v>
                </c:pt>
                <c:pt idx="1069">
                  <c:v>0.99006193288203947</c:v>
                </c:pt>
                <c:pt idx="1070">
                  <c:v>0.99006193288203947</c:v>
                </c:pt>
                <c:pt idx="1071">
                  <c:v>0.99006193288203947</c:v>
                </c:pt>
                <c:pt idx="1072">
                  <c:v>0.99006193288203947</c:v>
                </c:pt>
                <c:pt idx="1073">
                  <c:v>0.99006193288203947</c:v>
                </c:pt>
                <c:pt idx="1074">
                  <c:v>0.99006193288203947</c:v>
                </c:pt>
                <c:pt idx="1075">
                  <c:v>0.99006193288203947</c:v>
                </c:pt>
                <c:pt idx="1076">
                  <c:v>0.99006193288203947</c:v>
                </c:pt>
                <c:pt idx="1077">
                  <c:v>0.9899179029238081</c:v>
                </c:pt>
                <c:pt idx="1078">
                  <c:v>0.9899179029238081</c:v>
                </c:pt>
                <c:pt idx="1079">
                  <c:v>0.9899179029238081</c:v>
                </c:pt>
                <c:pt idx="1080">
                  <c:v>0.9899179029238081</c:v>
                </c:pt>
                <c:pt idx="1081">
                  <c:v>0.9899179029238081</c:v>
                </c:pt>
                <c:pt idx="1082">
                  <c:v>0.9899179029238081</c:v>
                </c:pt>
                <c:pt idx="1083">
                  <c:v>0.9899179029238081</c:v>
                </c:pt>
                <c:pt idx="1084">
                  <c:v>0.9899179029238081</c:v>
                </c:pt>
                <c:pt idx="1085">
                  <c:v>0.9899179029238081</c:v>
                </c:pt>
                <c:pt idx="1086">
                  <c:v>0.9899179029238081</c:v>
                </c:pt>
                <c:pt idx="1087">
                  <c:v>0.98962984300734558</c:v>
                </c:pt>
                <c:pt idx="1088">
                  <c:v>0.98962984300734558</c:v>
                </c:pt>
                <c:pt idx="1089">
                  <c:v>0.98962984300734558</c:v>
                </c:pt>
                <c:pt idx="1090">
                  <c:v>0.98962984300734558</c:v>
                </c:pt>
                <c:pt idx="1091">
                  <c:v>0.98962984300734558</c:v>
                </c:pt>
                <c:pt idx="1092">
                  <c:v>0.98962984300734558</c:v>
                </c:pt>
                <c:pt idx="1093">
                  <c:v>0.98962984300734558</c:v>
                </c:pt>
                <c:pt idx="1094">
                  <c:v>0.98962984300734558</c:v>
                </c:pt>
                <c:pt idx="1095">
                  <c:v>0.98962984300734558</c:v>
                </c:pt>
                <c:pt idx="1096">
                  <c:v>0.98962984300734558</c:v>
                </c:pt>
                <c:pt idx="1097">
                  <c:v>0.98962984300734558</c:v>
                </c:pt>
                <c:pt idx="1098">
                  <c:v>0.98962984300734558</c:v>
                </c:pt>
                <c:pt idx="1099">
                  <c:v>0.98962984300734558</c:v>
                </c:pt>
                <c:pt idx="1100">
                  <c:v>0.98962984300734558</c:v>
                </c:pt>
                <c:pt idx="1101">
                  <c:v>0.98962984300734558</c:v>
                </c:pt>
                <c:pt idx="1102">
                  <c:v>0.98962984300734558</c:v>
                </c:pt>
                <c:pt idx="1103">
                  <c:v>0.98962984300734558</c:v>
                </c:pt>
                <c:pt idx="1104">
                  <c:v>0.98962984300734558</c:v>
                </c:pt>
                <c:pt idx="1105">
                  <c:v>0.98962984300734558</c:v>
                </c:pt>
                <c:pt idx="1106">
                  <c:v>0.98962984300734558</c:v>
                </c:pt>
                <c:pt idx="1107">
                  <c:v>0.9894858130491142</c:v>
                </c:pt>
                <c:pt idx="1108">
                  <c:v>0.98934178309088294</c:v>
                </c:pt>
                <c:pt idx="1109">
                  <c:v>0.98934178309088294</c:v>
                </c:pt>
                <c:pt idx="1110">
                  <c:v>0.98934178309088294</c:v>
                </c:pt>
                <c:pt idx="1111">
                  <c:v>0.98919775313265157</c:v>
                </c:pt>
                <c:pt idx="1112">
                  <c:v>0.98919775313265157</c:v>
                </c:pt>
                <c:pt idx="1113">
                  <c:v>0.98919775313265157</c:v>
                </c:pt>
                <c:pt idx="1114">
                  <c:v>0.98919775313265157</c:v>
                </c:pt>
                <c:pt idx="1115">
                  <c:v>0.98919775313265157</c:v>
                </c:pt>
                <c:pt idx="1116">
                  <c:v>0.98919775313265157</c:v>
                </c:pt>
                <c:pt idx="1117">
                  <c:v>0.98890969321618893</c:v>
                </c:pt>
                <c:pt idx="1118">
                  <c:v>0.98890969321618893</c:v>
                </c:pt>
                <c:pt idx="1119">
                  <c:v>0.98890969321618893</c:v>
                </c:pt>
                <c:pt idx="1120">
                  <c:v>0.98890969321618893</c:v>
                </c:pt>
                <c:pt idx="1121">
                  <c:v>0.98876566325795767</c:v>
                </c:pt>
                <c:pt idx="1122">
                  <c:v>0.98847760334149504</c:v>
                </c:pt>
                <c:pt idx="1123">
                  <c:v>0.98847760334149504</c:v>
                </c:pt>
                <c:pt idx="1124">
                  <c:v>0.98847760334149504</c:v>
                </c:pt>
                <c:pt idx="1125">
                  <c:v>0.98833357338326366</c:v>
                </c:pt>
                <c:pt idx="1126">
                  <c:v>0.98833357338326366</c:v>
                </c:pt>
                <c:pt idx="1127">
                  <c:v>0.98833357338326366</c:v>
                </c:pt>
                <c:pt idx="1128">
                  <c:v>0.98833357338326366</c:v>
                </c:pt>
                <c:pt idx="1129">
                  <c:v>0.98833357338326366</c:v>
                </c:pt>
                <c:pt idx="1130">
                  <c:v>0.98833357338326366</c:v>
                </c:pt>
                <c:pt idx="1131">
                  <c:v>0.98833357338326366</c:v>
                </c:pt>
                <c:pt idx="1132">
                  <c:v>0.9881895434250324</c:v>
                </c:pt>
                <c:pt idx="1133">
                  <c:v>0.9881895434250324</c:v>
                </c:pt>
                <c:pt idx="1134">
                  <c:v>0.9881895434250324</c:v>
                </c:pt>
                <c:pt idx="1135">
                  <c:v>0.98804551346680114</c:v>
                </c:pt>
                <c:pt idx="1136">
                  <c:v>0.98804551346680114</c:v>
                </c:pt>
                <c:pt idx="1137">
                  <c:v>0.98804551346680114</c:v>
                </c:pt>
                <c:pt idx="1138">
                  <c:v>0.98804551346680114</c:v>
                </c:pt>
                <c:pt idx="1139">
                  <c:v>0.98804551346680114</c:v>
                </c:pt>
                <c:pt idx="1140">
                  <c:v>0.98804551346680114</c:v>
                </c:pt>
                <c:pt idx="1141">
                  <c:v>0.9877574535503385</c:v>
                </c:pt>
                <c:pt idx="1142">
                  <c:v>0.9877574535503385</c:v>
                </c:pt>
                <c:pt idx="1143">
                  <c:v>0.9877574535503385</c:v>
                </c:pt>
                <c:pt idx="1144">
                  <c:v>0.9877574535503385</c:v>
                </c:pt>
                <c:pt idx="1145">
                  <c:v>0.9877574535503385</c:v>
                </c:pt>
                <c:pt idx="1146">
                  <c:v>0.9877574535503385</c:v>
                </c:pt>
                <c:pt idx="1147">
                  <c:v>0.9877574535503385</c:v>
                </c:pt>
                <c:pt idx="1148">
                  <c:v>0.9877574535503385</c:v>
                </c:pt>
                <c:pt idx="1149">
                  <c:v>0.9877574535503385</c:v>
                </c:pt>
                <c:pt idx="1150">
                  <c:v>0.9877574535503385</c:v>
                </c:pt>
                <c:pt idx="1151">
                  <c:v>0.98761342359210713</c:v>
                </c:pt>
                <c:pt idx="1152">
                  <c:v>0.98761342359210713</c:v>
                </c:pt>
                <c:pt idx="1153">
                  <c:v>0.98761342359210713</c:v>
                </c:pt>
                <c:pt idx="1154">
                  <c:v>0.98761342359210713</c:v>
                </c:pt>
                <c:pt idx="1155">
                  <c:v>0.98761342359210713</c:v>
                </c:pt>
                <c:pt idx="1156">
                  <c:v>0.98746939363387587</c:v>
                </c:pt>
                <c:pt idx="1157">
                  <c:v>0.98746939363387587</c:v>
                </c:pt>
                <c:pt idx="1158">
                  <c:v>0.98746939363387587</c:v>
                </c:pt>
                <c:pt idx="1159">
                  <c:v>0.98746939363387587</c:v>
                </c:pt>
                <c:pt idx="1160">
                  <c:v>0.9873253636756445</c:v>
                </c:pt>
                <c:pt idx="1161">
                  <c:v>0.9873253636756445</c:v>
                </c:pt>
                <c:pt idx="1162">
                  <c:v>0.9873253636756445</c:v>
                </c:pt>
                <c:pt idx="1163">
                  <c:v>0.9873253636756445</c:v>
                </c:pt>
                <c:pt idx="1164">
                  <c:v>0.9873253636756445</c:v>
                </c:pt>
                <c:pt idx="1165">
                  <c:v>0.98718133371741323</c:v>
                </c:pt>
                <c:pt idx="1166">
                  <c:v>0.98718133371741323</c:v>
                </c:pt>
                <c:pt idx="1167">
                  <c:v>0.98718133371741323</c:v>
                </c:pt>
                <c:pt idx="1168">
                  <c:v>0.98718133371741323</c:v>
                </c:pt>
                <c:pt idx="1169">
                  <c:v>0.98718133371741323</c:v>
                </c:pt>
                <c:pt idx="1170">
                  <c:v>0.98718133371741323</c:v>
                </c:pt>
                <c:pt idx="1171">
                  <c:v>0.98718133371741323</c:v>
                </c:pt>
                <c:pt idx="1172">
                  <c:v>0.98718133371741323</c:v>
                </c:pt>
                <c:pt idx="1173">
                  <c:v>0.98718133371741323</c:v>
                </c:pt>
                <c:pt idx="1174">
                  <c:v>0.98718133371741323</c:v>
                </c:pt>
                <c:pt idx="1175">
                  <c:v>0.98703730375918186</c:v>
                </c:pt>
                <c:pt idx="1176">
                  <c:v>0.98703730375918186</c:v>
                </c:pt>
                <c:pt idx="1177">
                  <c:v>0.98703730375918186</c:v>
                </c:pt>
                <c:pt idx="1178">
                  <c:v>0.98703730375918186</c:v>
                </c:pt>
                <c:pt idx="1179">
                  <c:v>0.9868932738009506</c:v>
                </c:pt>
                <c:pt idx="1180">
                  <c:v>0.98674924384271934</c:v>
                </c:pt>
                <c:pt idx="1181">
                  <c:v>0.98674924384271934</c:v>
                </c:pt>
                <c:pt idx="1182">
                  <c:v>0.98674924384271934</c:v>
                </c:pt>
                <c:pt idx="1183">
                  <c:v>0.98660521388448796</c:v>
                </c:pt>
                <c:pt idx="1184">
                  <c:v>0.98660521388448796</c:v>
                </c:pt>
                <c:pt idx="1185">
                  <c:v>0.98660521388448796</c:v>
                </c:pt>
                <c:pt idx="1186">
                  <c:v>0.98660521388448796</c:v>
                </c:pt>
                <c:pt idx="1187">
                  <c:v>0.98660521388448796</c:v>
                </c:pt>
                <c:pt idx="1188">
                  <c:v>0.9864611839262567</c:v>
                </c:pt>
                <c:pt idx="1189">
                  <c:v>0.9864611839262567</c:v>
                </c:pt>
                <c:pt idx="1190">
                  <c:v>0.9864611839262567</c:v>
                </c:pt>
                <c:pt idx="1191">
                  <c:v>0.9864611839262567</c:v>
                </c:pt>
                <c:pt idx="1192">
                  <c:v>0.9864611839262567</c:v>
                </c:pt>
                <c:pt idx="1193">
                  <c:v>0.9864611839262567</c:v>
                </c:pt>
                <c:pt idx="1194">
                  <c:v>0.9864611839262567</c:v>
                </c:pt>
                <c:pt idx="1195">
                  <c:v>0.9864611839262567</c:v>
                </c:pt>
                <c:pt idx="1196">
                  <c:v>0.9864611839262567</c:v>
                </c:pt>
                <c:pt idx="1197">
                  <c:v>0.9864611839262567</c:v>
                </c:pt>
                <c:pt idx="1198">
                  <c:v>0.98631715396802533</c:v>
                </c:pt>
                <c:pt idx="1199">
                  <c:v>0.98631715396802533</c:v>
                </c:pt>
                <c:pt idx="1200">
                  <c:v>0.98631715396802533</c:v>
                </c:pt>
                <c:pt idx="1201">
                  <c:v>0.98631715396802533</c:v>
                </c:pt>
                <c:pt idx="1202">
                  <c:v>0.98631715396802533</c:v>
                </c:pt>
                <c:pt idx="1203">
                  <c:v>0.98631715396802533</c:v>
                </c:pt>
                <c:pt idx="1204">
                  <c:v>0.98631715396802533</c:v>
                </c:pt>
                <c:pt idx="1205">
                  <c:v>0.98631715396802533</c:v>
                </c:pt>
                <c:pt idx="1206">
                  <c:v>0.98602909405156269</c:v>
                </c:pt>
                <c:pt idx="1207">
                  <c:v>0.98602909405156269</c:v>
                </c:pt>
                <c:pt idx="1208">
                  <c:v>0.98602909405156269</c:v>
                </c:pt>
                <c:pt idx="1209">
                  <c:v>0.98602909405156269</c:v>
                </c:pt>
                <c:pt idx="1210">
                  <c:v>0.98602909405156269</c:v>
                </c:pt>
                <c:pt idx="1211">
                  <c:v>0.98602909405156269</c:v>
                </c:pt>
                <c:pt idx="1212">
                  <c:v>0.98602909405156269</c:v>
                </c:pt>
                <c:pt idx="1213">
                  <c:v>0.98602909405156269</c:v>
                </c:pt>
                <c:pt idx="1214">
                  <c:v>0.98602909405156269</c:v>
                </c:pt>
                <c:pt idx="1215">
                  <c:v>0.98602909405156269</c:v>
                </c:pt>
                <c:pt idx="1216">
                  <c:v>0.98588506409333143</c:v>
                </c:pt>
                <c:pt idx="1217">
                  <c:v>0.98588506409333143</c:v>
                </c:pt>
                <c:pt idx="1218">
                  <c:v>0.98588506409333143</c:v>
                </c:pt>
                <c:pt idx="1219">
                  <c:v>0.98588506409333143</c:v>
                </c:pt>
                <c:pt idx="1220">
                  <c:v>0.98588506409333143</c:v>
                </c:pt>
                <c:pt idx="1221">
                  <c:v>0.98588506409333143</c:v>
                </c:pt>
                <c:pt idx="1222">
                  <c:v>0.98588506409333143</c:v>
                </c:pt>
                <c:pt idx="1223">
                  <c:v>0.98588506409333143</c:v>
                </c:pt>
                <c:pt idx="1224">
                  <c:v>0.98588506409333143</c:v>
                </c:pt>
                <c:pt idx="1225">
                  <c:v>0.98588506409333143</c:v>
                </c:pt>
                <c:pt idx="1226">
                  <c:v>0.98588506409333143</c:v>
                </c:pt>
                <c:pt idx="1227">
                  <c:v>0.98588506409333143</c:v>
                </c:pt>
                <c:pt idx="1228">
                  <c:v>0.98588506409333143</c:v>
                </c:pt>
                <c:pt idx="1229">
                  <c:v>0.98588506409333143</c:v>
                </c:pt>
                <c:pt idx="1230">
                  <c:v>0.9855970041768688</c:v>
                </c:pt>
                <c:pt idx="1231">
                  <c:v>0.9855970041768688</c:v>
                </c:pt>
                <c:pt idx="1232">
                  <c:v>0.9855970041768688</c:v>
                </c:pt>
                <c:pt idx="1233">
                  <c:v>0.98545297421863742</c:v>
                </c:pt>
                <c:pt idx="1234">
                  <c:v>0.98487685438571226</c:v>
                </c:pt>
                <c:pt idx="1235">
                  <c:v>0.98487685438571226</c:v>
                </c:pt>
                <c:pt idx="1236">
                  <c:v>0.98487685438571226</c:v>
                </c:pt>
                <c:pt idx="1237">
                  <c:v>0.98487685438571226</c:v>
                </c:pt>
                <c:pt idx="1238">
                  <c:v>0.98487685438571226</c:v>
                </c:pt>
                <c:pt idx="1239">
                  <c:v>0.98473282442748089</c:v>
                </c:pt>
                <c:pt idx="1240">
                  <c:v>0.98473282442748089</c:v>
                </c:pt>
                <c:pt idx="1241">
                  <c:v>0.98473282442748089</c:v>
                </c:pt>
                <c:pt idx="1242">
                  <c:v>0.98473282442748089</c:v>
                </c:pt>
                <c:pt idx="1243">
                  <c:v>0.98473282442748089</c:v>
                </c:pt>
                <c:pt idx="1244">
                  <c:v>0.98473282442748089</c:v>
                </c:pt>
                <c:pt idx="1245">
                  <c:v>0.98458879446924963</c:v>
                </c:pt>
                <c:pt idx="1246">
                  <c:v>0.98458879446924963</c:v>
                </c:pt>
                <c:pt idx="1247">
                  <c:v>0.98458879446924963</c:v>
                </c:pt>
                <c:pt idx="1248">
                  <c:v>0.98458879446924963</c:v>
                </c:pt>
                <c:pt idx="1249">
                  <c:v>0.98458879446924963</c:v>
                </c:pt>
                <c:pt idx="1250">
                  <c:v>0.98444476451101826</c:v>
                </c:pt>
                <c:pt idx="1251">
                  <c:v>0.98444476451101826</c:v>
                </c:pt>
                <c:pt idx="1252">
                  <c:v>0.98444476451101826</c:v>
                </c:pt>
                <c:pt idx="1253">
                  <c:v>0.98444476451101826</c:v>
                </c:pt>
                <c:pt idx="1254">
                  <c:v>0.98444476451101826</c:v>
                </c:pt>
                <c:pt idx="1255">
                  <c:v>0.98430073455278699</c:v>
                </c:pt>
                <c:pt idx="1256">
                  <c:v>0.98430073455278699</c:v>
                </c:pt>
                <c:pt idx="1257">
                  <c:v>0.98430073455278699</c:v>
                </c:pt>
                <c:pt idx="1258">
                  <c:v>0.98430073455278699</c:v>
                </c:pt>
                <c:pt idx="1259">
                  <c:v>0.98415670459455562</c:v>
                </c:pt>
                <c:pt idx="1260">
                  <c:v>0.98415670459455562</c:v>
                </c:pt>
                <c:pt idx="1261">
                  <c:v>0.98415670459455562</c:v>
                </c:pt>
                <c:pt idx="1262">
                  <c:v>0.98415670459455562</c:v>
                </c:pt>
                <c:pt idx="1263">
                  <c:v>0.98415670459455562</c:v>
                </c:pt>
                <c:pt idx="1264">
                  <c:v>0.98415670459455562</c:v>
                </c:pt>
                <c:pt idx="1265">
                  <c:v>0.98415670459455562</c:v>
                </c:pt>
                <c:pt idx="1266">
                  <c:v>0.98415670459455562</c:v>
                </c:pt>
                <c:pt idx="1267">
                  <c:v>0.98415670459455562</c:v>
                </c:pt>
                <c:pt idx="1268">
                  <c:v>0.98415670459455562</c:v>
                </c:pt>
                <c:pt idx="1269">
                  <c:v>0.98415670459455562</c:v>
                </c:pt>
                <c:pt idx="1270">
                  <c:v>0.98415670459455562</c:v>
                </c:pt>
                <c:pt idx="1271">
                  <c:v>0.98415670459455562</c:v>
                </c:pt>
                <c:pt idx="1272">
                  <c:v>0.98415670459455562</c:v>
                </c:pt>
                <c:pt idx="1273">
                  <c:v>0.98415670459455562</c:v>
                </c:pt>
                <c:pt idx="1274">
                  <c:v>0.98401267463632436</c:v>
                </c:pt>
                <c:pt idx="1275">
                  <c:v>0.98401267463632436</c:v>
                </c:pt>
                <c:pt idx="1276">
                  <c:v>0.98401267463632436</c:v>
                </c:pt>
                <c:pt idx="1277">
                  <c:v>0.98401267463632436</c:v>
                </c:pt>
                <c:pt idx="1278">
                  <c:v>0.98401267463632436</c:v>
                </c:pt>
                <c:pt idx="1279">
                  <c:v>0.9838686446780931</c:v>
                </c:pt>
                <c:pt idx="1280">
                  <c:v>0.9838686446780931</c:v>
                </c:pt>
                <c:pt idx="1281">
                  <c:v>0.9838686446780931</c:v>
                </c:pt>
                <c:pt idx="1282">
                  <c:v>0.9838686446780931</c:v>
                </c:pt>
                <c:pt idx="1283">
                  <c:v>0.98372461471986172</c:v>
                </c:pt>
                <c:pt idx="1284">
                  <c:v>0.98372461471986172</c:v>
                </c:pt>
                <c:pt idx="1285">
                  <c:v>0.98372461471986172</c:v>
                </c:pt>
                <c:pt idx="1286">
                  <c:v>0.98372461471986172</c:v>
                </c:pt>
                <c:pt idx="1287">
                  <c:v>0.98372461471986172</c:v>
                </c:pt>
                <c:pt idx="1288">
                  <c:v>0.98372461471986172</c:v>
                </c:pt>
                <c:pt idx="1289">
                  <c:v>0.98372461471986172</c:v>
                </c:pt>
                <c:pt idx="1290">
                  <c:v>0.98372461471986172</c:v>
                </c:pt>
                <c:pt idx="1291">
                  <c:v>0.98372461471986172</c:v>
                </c:pt>
                <c:pt idx="1292">
                  <c:v>0.98372461471986172</c:v>
                </c:pt>
                <c:pt idx="1293">
                  <c:v>0.98372461471986172</c:v>
                </c:pt>
                <c:pt idx="1294">
                  <c:v>0.98372461471986172</c:v>
                </c:pt>
                <c:pt idx="1295">
                  <c:v>0.98329252484516783</c:v>
                </c:pt>
                <c:pt idx="1296">
                  <c:v>0.98329252484516783</c:v>
                </c:pt>
                <c:pt idx="1297">
                  <c:v>0.98329252484516783</c:v>
                </c:pt>
                <c:pt idx="1298">
                  <c:v>0.98329252484516783</c:v>
                </c:pt>
                <c:pt idx="1299">
                  <c:v>0.98329252484516783</c:v>
                </c:pt>
                <c:pt idx="1300">
                  <c:v>0.98329252484516783</c:v>
                </c:pt>
                <c:pt idx="1301">
                  <c:v>0.98329252484516783</c:v>
                </c:pt>
                <c:pt idx="1302">
                  <c:v>0.98329252484516783</c:v>
                </c:pt>
                <c:pt idx="1303">
                  <c:v>0.98329252484516783</c:v>
                </c:pt>
                <c:pt idx="1304">
                  <c:v>0.98329252484516783</c:v>
                </c:pt>
                <c:pt idx="1305">
                  <c:v>0.98329252484516783</c:v>
                </c:pt>
                <c:pt idx="1306">
                  <c:v>0.98314849488693645</c:v>
                </c:pt>
                <c:pt idx="1307">
                  <c:v>0.98314849488693645</c:v>
                </c:pt>
                <c:pt idx="1308">
                  <c:v>0.98314849488693645</c:v>
                </c:pt>
                <c:pt idx="1309">
                  <c:v>0.98314849488693645</c:v>
                </c:pt>
                <c:pt idx="1310">
                  <c:v>0.98314849488693645</c:v>
                </c:pt>
                <c:pt idx="1311">
                  <c:v>0.98314849488693645</c:v>
                </c:pt>
                <c:pt idx="1312">
                  <c:v>0.98314849488693645</c:v>
                </c:pt>
                <c:pt idx="1313">
                  <c:v>0.98314849488693645</c:v>
                </c:pt>
                <c:pt idx="1314">
                  <c:v>0.98314849488693645</c:v>
                </c:pt>
                <c:pt idx="1315">
                  <c:v>0.98300446492870519</c:v>
                </c:pt>
                <c:pt idx="1316">
                  <c:v>0.98286043497047382</c:v>
                </c:pt>
                <c:pt idx="1317">
                  <c:v>0.98286043497047382</c:v>
                </c:pt>
                <c:pt idx="1318">
                  <c:v>0.98286043497047382</c:v>
                </c:pt>
                <c:pt idx="1319">
                  <c:v>0.98286043497047382</c:v>
                </c:pt>
                <c:pt idx="1320">
                  <c:v>0.98286043497047382</c:v>
                </c:pt>
                <c:pt idx="1321">
                  <c:v>0.98286043497047382</c:v>
                </c:pt>
                <c:pt idx="1322">
                  <c:v>0.98286043497047382</c:v>
                </c:pt>
                <c:pt idx="1323">
                  <c:v>0.98286043497047382</c:v>
                </c:pt>
                <c:pt idx="1324">
                  <c:v>0.98271640501224256</c:v>
                </c:pt>
                <c:pt idx="1325">
                  <c:v>0.98271640501224256</c:v>
                </c:pt>
                <c:pt idx="1326">
                  <c:v>0.98271640501224256</c:v>
                </c:pt>
                <c:pt idx="1327">
                  <c:v>0.98271640501224256</c:v>
                </c:pt>
                <c:pt idx="1328">
                  <c:v>0.98271640501224256</c:v>
                </c:pt>
                <c:pt idx="1329">
                  <c:v>0.98228431513754866</c:v>
                </c:pt>
                <c:pt idx="1330">
                  <c:v>0.98228431513754866</c:v>
                </c:pt>
                <c:pt idx="1331">
                  <c:v>0.98228431513754866</c:v>
                </c:pt>
                <c:pt idx="1332">
                  <c:v>0.98228431513754866</c:v>
                </c:pt>
                <c:pt idx="1333">
                  <c:v>0.98214028517931729</c:v>
                </c:pt>
                <c:pt idx="1334">
                  <c:v>0.98199625522108602</c:v>
                </c:pt>
                <c:pt idx="1335">
                  <c:v>0.98199625522108602</c:v>
                </c:pt>
                <c:pt idx="1336">
                  <c:v>0.98199625522108602</c:v>
                </c:pt>
                <c:pt idx="1337">
                  <c:v>0.98199625522108602</c:v>
                </c:pt>
                <c:pt idx="1338">
                  <c:v>0.98199625522108602</c:v>
                </c:pt>
                <c:pt idx="1339">
                  <c:v>0.98199625522108602</c:v>
                </c:pt>
                <c:pt idx="1340">
                  <c:v>0.98199625522108602</c:v>
                </c:pt>
                <c:pt idx="1341">
                  <c:v>0.98199625522108602</c:v>
                </c:pt>
                <c:pt idx="1342">
                  <c:v>0.98199625522108602</c:v>
                </c:pt>
                <c:pt idx="1343">
                  <c:v>0.98199625522108602</c:v>
                </c:pt>
                <c:pt idx="1344">
                  <c:v>0.98199625522108602</c:v>
                </c:pt>
                <c:pt idx="1345">
                  <c:v>0.98199625522108602</c:v>
                </c:pt>
                <c:pt idx="1346">
                  <c:v>0.98199625522108602</c:v>
                </c:pt>
                <c:pt idx="1347">
                  <c:v>0.98199625522108602</c:v>
                </c:pt>
                <c:pt idx="1348">
                  <c:v>0.98185222526285465</c:v>
                </c:pt>
                <c:pt idx="1349">
                  <c:v>0.98185222526285465</c:v>
                </c:pt>
                <c:pt idx="1350">
                  <c:v>0.98185222526285465</c:v>
                </c:pt>
                <c:pt idx="1351">
                  <c:v>0.98185222526285465</c:v>
                </c:pt>
                <c:pt idx="1352">
                  <c:v>0.98185222526285465</c:v>
                </c:pt>
                <c:pt idx="1353">
                  <c:v>0.98170819530462339</c:v>
                </c:pt>
                <c:pt idx="1354">
                  <c:v>0.98170819530462339</c:v>
                </c:pt>
                <c:pt idx="1355">
                  <c:v>0.98170819530462339</c:v>
                </c:pt>
                <c:pt idx="1356">
                  <c:v>0.98170819530462339</c:v>
                </c:pt>
                <c:pt idx="1357">
                  <c:v>0.98170819530462339</c:v>
                </c:pt>
                <c:pt idx="1358">
                  <c:v>0.98170819530462339</c:v>
                </c:pt>
                <c:pt idx="1359">
                  <c:v>0.98170819530462339</c:v>
                </c:pt>
                <c:pt idx="1360">
                  <c:v>0.98170819530462339</c:v>
                </c:pt>
                <c:pt idx="1361">
                  <c:v>0.98156416534639201</c:v>
                </c:pt>
                <c:pt idx="1362">
                  <c:v>0.98156416534639201</c:v>
                </c:pt>
                <c:pt idx="1363">
                  <c:v>0.98156416534639201</c:v>
                </c:pt>
                <c:pt idx="1364">
                  <c:v>0.98156416534639201</c:v>
                </c:pt>
                <c:pt idx="1365">
                  <c:v>0.98156416534639201</c:v>
                </c:pt>
                <c:pt idx="1366">
                  <c:v>0.98156416534639201</c:v>
                </c:pt>
                <c:pt idx="1367">
                  <c:v>0.98127610542992938</c:v>
                </c:pt>
                <c:pt idx="1368">
                  <c:v>0.98113207547169812</c:v>
                </c:pt>
                <c:pt idx="1369">
                  <c:v>0.98113207547169812</c:v>
                </c:pt>
                <c:pt idx="1370">
                  <c:v>0.98113207547169812</c:v>
                </c:pt>
                <c:pt idx="1371">
                  <c:v>0.98113207547169812</c:v>
                </c:pt>
                <c:pt idx="1372">
                  <c:v>0.98098804551346686</c:v>
                </c:pt>
                <c:pt idx="1373">
                  <c:v>0.98098804551346686</c:v>
                </c:pt>
                <c:pt idx="1374">
                  <c:v>0.98084401555523548</c:v>
                </c:pt>
                <c:pt idx="1375">
                  <c:v>0.98084401555523548</c:v>
                </c:pt>
                <c:pt idx="1376">
                  <c:v>0.98084401555523548</c:v>
                </c:pt>
                <c:pt idx="1377">
                  <c:v>0.98084401555523548</c:v>
                </c:pt>
                <c:pt idx="1378">
                  <c:v>0.98084401555523548</c:v>
                </c:pt>
                <c:pt idx="1379">
                  <c:v>0.98084401555523548</c:v>
                </c:pt>
                <c:pt idx="1380">
                  <c:v>0.98084401555523548</c:v>
                </c:pt>
                <c:pt idx="1381">
                  <c:v>0.98084401555523548</c:v>
                </c:pt>
                <c:pt idx="1382">
                  <c:v>0.98084401555523548</c:v>
                </c:pt>
                <c:pt idx="1383">
                  <c:v>0.98069998559700422</c:v>
                </c:pt>
                <c:pt idx="1384">
                  <c:v>0.98069998559700422</c:v>
                </c:pt>
                <c:pt idx="1385">
                  <c:v>0.98069998559700422</c:v>
                </c:pt>
                <c:pt idx="1386">
                  <c:v>0.98069998559700422</c:v>
                </c:pt>
                <c:pt idx="1387">
                  <c:v>0.98069998559700422</c:v>
                </c:pt>
                <c:pt idx="1388">
                  <c:v>0.98069998559700422</c:v>
                </c:pt>
                <c:pt idx="1389">
                  <c:v>0.98069998559700422</c:v>
                </c:pt>
                <c:pt idx="1390">
                  <c:v>0.98069998559700422</c:v>
                </c:pt>
                <c:pt idx="1391">
                  <c:v>0.98069998559700422</c:v>
                </c:pt>
                <c:pt idx="1392">
                  <c:v>0.98069998559700422</c:v>
                </c:pt>
                <c:pt idx="1393">
                  <c:v>0.98069998559700422</c:v>
                </c:pt>
                <c:pt idx="1394">
                  <c:v>0.98069998559700422</c:v>
                </c:pt>
                <c:pt idx="1395">
                  <c:v>0.98069998559700422</c:v>
                </c:pt>
                <c:pt idx="1396">
                  <c:v>0.98069998559700422</c:v>
                </c:pt>
                <c:pt idx="1397">
                  <c:v>0.98069998559700422</c:v>
                </c:pt>
                <c:pt idx="1398">
                  <c:v>0.98069998559700422</c:v>
                </c:pt>
                <c:pt idx="1399">
                  <c:v>0.98055595563877285</c:v>
                </c:pt>
                <c:pt idx="1400">
                  <c:v>0.98055595563877285</c:v>
                </c:pt>
                <c:pt idx="1401">
                  <c:v>0.98055595563877285</c:v>
                </c:pt>
                <c:pt idx="1402">
                  <c:v>0.98055595563877285</c:v>
                </c:pt>
                <c:pt idx="1403">
                  <c:v>0.98055595563877285</c:v>
                </c:pt>
                <c:pt idx="1404">
                  <c:v>0.98055595563877285</c:v>
                </c:pt>
                <c:pt idx="1405">
                  <c:v>0.98012386576407895</c:v>
                </c:pt>
                <c:pt idx="1406">
                  <c:v>0.97997983580584758</c:v>
                </c:pt>
                <c:pt idx="1407">
                  <c:v>0.97997983580584758</c:v>
                </c:pt>
                <c:pt idx="1408">
                  <c:v>0.97997983580584758</c:v>
                </c:pt>
                <c:pt idx="1409">
                  <c:v>0.97997983580584758</c:v>
                </c:pt>
                <c:pt idx="1410">
                  <c:v>0.97997983580584758</c:v>
                </c:pt>
                <c:pt idx="1411">
                  <c:v>0.97997983580584758</c:v>
                </c:pt>
                <c:pt idx="1412">
                  <c:v>0.97997983580584758</c:v>
                </c:pt>
                <c:pt idx="1413">
                  <c:v>0.97997983580584758</c:v>
                </c:pt>
                <c:pt idx="1414">
                  <c:v>0.97997983580584758</c:v>
                </c:pt>
                <c:pt idx="1415">
                  <c:v>0.97997983580584758</c:v>
                </c:pt>
                <c:pt idx="1416">
                  <c:v>0.97997983580584758</c:v>
                </c:pt>
                <c:pt idx="1417">
                  <c:v>0.97997983580584758</c:v>
                </c:pt>
                <c:pt idx="1418">
                  <c:v>0.97997983580584758</c:v>
                </c:pt>
                <c:pt idx="1419">
                  <c:v>0.97997983580584758</c:v>
                </c:pt>
                <c:pt idx="1420">
                  <c:v>0.97997983580584758</c:v>
                </c:pt>
                <c:pt idx="1421">
                  <c:v>0.97983580584761631</c:v>
                </c:pt>
                <c:pt idx="1422">
                  <c:v>0.97983580584761631</c:v>
                </c:pt>
                <c:pt idx="1423">
                  <c:v>0.97983580584761631</c:v>
                </c:pt>
                <c:pt idx="1424">
                  <c:v>0.97983580584761631</c:v>
                </c:pt>
                <c:pt idx="1425">
                  <c:v>0.97969177588938494</c:v>
                </c:pt>
                <c:pt idx="1426">
                  <c:v>0.97954774593115368</c:v>
                </c:pt>
                <c:pt idx="1427">
                  <c:v>0.97954774593115368</c:v>
                </c:pt>
                <c:pt idx="1428">
                  <c:v>0.97954774593115368</c:v>
                </c:pt>
                <c:pt idx="1429">
                  <c:v>0.97954774593115368</c:v>
                </c:pt>
                <c:pt idx="1430">
                  <c:v>0.97925968601469104</c:v>
                </c:pt>
                <c:pt idx="1431">
                  <c:v>0.97925968601469104</c:v>
                </c:pt>
                <c:pt idx="1432">
                  <c:v>0.97925968601469104</c:v>
                </c:pt>
                <c:pt idx="1433">
                  <c:v>0.97925968601469104</c:v>
                </c:pt>
                <c:pt idx="1434">
                  <c:v>0.97925968601469104</c:v>
                </c:pt>
                <c:pt idx="1435">
                  <c:v>0.97925968601469104</c:v>
                </c:pt>
                <c:pt idx="1436">
                  <c:v>0.97925968601469104</c:v>
                </c:pt>
                <c:pt idx="1437">
                  <c:v>0.97925968601469104</c:v>
                </c:pt>
                <c:pt idx="1438">
                  <c:v>0.97925968601469104</c:v>
                </c:pt>
                <c:pt idx="1439">
                  <c:v>0.97925968601469104</c:v>
                </c:pt>
                <c:pt idx="1440">
                  <c:v>0.97925968601469104</c:v>
                </c:pt>
                <c:pt idx="1441">
                  <c:v>0.97925968601469104</c:v>
                </c:pt>
                <c:pt idx="1442">
                  <c:v>0.97925968601469104</c:v>
                </c:pt>
                <c:pt idx="1443">
                  <c:v>0.97925968601469104</c:v>
                </c:pt>
                <c:pt idx="1444">
                  <c:v>0.97925968601469104</c:v>
                </c:pt>
                <c:pt idx="1445">
                  <c:v>0.97925968601469104</c:v>
                </c:pt>
                <c:pt idx="1446">
                  <c:v>0.97925968601469104</c:v>
                </c:pt>
                <c:pt idx="1447">
                  <c:v>0.97925968601469104</c:v>
                </c:pt>
                <c:pt idx="1448">
                  <c:v>0.97911565605645978</c:v>
                </c:pt>
                <c:pt idx="1449">
                  <c:v>0.97911565605645978</c:v>
                </c:pt>
                <c:pt idx="1450">
                  <c:v>0.97911565605645978</c:v>
                </c:pt>
                <c:pt idx="1451">
                  <c:v>0.97911565605645978</c:v>
                </c:pt>
                <c:pt idx="1452">
                  <c:v>0.97897162609822841</c:v>
                </c:pt>
                <c:pt idx="1453">
                  <c:v>0.97897162609822841</c:v>
                </c:pt>
                <c:pt idx="1454">
                  <c:v>0.97897162609822841</c:v>
                </c:pt>
                <c:pt idx="1455">
                  <c:v>0.97897162609822841</c:v>
                </c:pt>
                <c:pt idx="1456">
                  <c:v>0.97897162609822841</c:v>
                </c:pt>
                <c:pt idx="1457">
                  <c:v>0.97897162609822841</c:v>
                </c:pt>
                <c:pt idx="1458">
                  <c:v>0.97897162609822841</c:v>
                </c:pt>
                <c:pt idx="1459">
                  <c:v>0.97897162609822841</c:v>
                </c:pt>
                <c:pt idx="1460">
                  <c:v>0.97897162609822841</c:v>
                </c:pt>
                <c:pt idx="1461">
                  <c:v>0.97897162609822841</c:v>
                </c:pt>
                <c:pt idx="1462">
                  <c:v>0.97897162609822841</c:v>
                </c:pt>
                <c:pt idx="1463">
                  <c:v>0.97882759613999715</c:v>
                </c:pt>
                <c:pt idx="1464">
                  <c:v>0.97882759613999715</c:v>
                </c:pt>
                <c:pt idx="1465">
                  <c:v>0.97882759613999715</c:v>
                </c:pt>
                <c:pt idx="1466">
                  <c:v>0.97882759613999715</c:v>
                </c:pt>
                <c:pt idx="1467">
                  <c:v>0.97882759613999715</c:v>
                </c:pt>
                <c:pt idx="1468">
                  <c:v>0.97882759613999715</c:v>
                </c:pt>
                <c:pt idx="1469">
                  <c:v>0.97868356618176577</c:v>
                </c:pt>
                <c:pt idx="1470">
                  <c:v>0.97868356618176577</c:v>
                </c:pt>
                <c:pt idx="1471">
                  <c:v>0.97868356618176577</c:v>
                </c:pt>
                <c:pt idx="1472">
                  <c:v>0.97868356618176577</c:v>
                </c:pt>
                <c:pt idx="1473">
                  <c:v>0.97868356618176577</c:v>
                </c:pt>
                <c:pt idx="1474">
                  <c:v>0.97868356618176577</c:v>
                </c:pt>
                <c:pt idx="1475">
                  <c:v>0.97868356618176577</c:v>
                </c:pt>
                <c:pt idx="1476">
                  <c:v>0.97839550626530314</c:v>
                </c:pt>
                <c:pt idx="1477">
                  <c:v>0.97839550626530314</c:v>
                </c:pt>
                <c:pt idx="1478">
                  <c:v>0.97839550626530314</c:v>
                </c:pt>
                <c:pt idx="1479">
                  <c:v>0.97839550626530314</c:v>
                </c:pt>
                <c:pt idx="1480">
                  <c:v>0.97839550626530314</c:v>
                </c:pt>
                <c:pt idx="1481">
                  <c:v>0.97839550626530314</c:v>
                </c:pt>
                <c:pt idx="1482">
                  <c:v>0.97839550626530314</c:v>
                </c:pt>
                <c:pt idx="1483">
                  <c:v>0.97839550626530314</c:v>
                </c:pt>
                <c:pt idx="1484">
                  <c:v>0.97839550626530314</c:v>
                </c:pt>
                <c:pt idx="1485">
                  <c:v>0.97839550626530314</c:v>
                </c:pt>
                <c:pt idx="1486">
                  <c:v>0.97839550626530314</c:v>
                </c:pt>
                <c:pt idx="1487">
                  <c:v>0.97839550626530314</c:v>
                </c:pt>
                <c:pt idx="1488">
                  <c:v>0.97839550626530314</c:v>
                </c:pt>
                <c:pt idx="1489">
                  <c:v>0.97839550626530314</c:v>
                </c:pt>
                <c:pt idx="1490">
                  <c:v>0.97839550626530314</c:v>
                </c:pt>
                <c:pt idx="1491">
                  <c:v>0.97825147630707188</c:v>
                </c:pt>
                <c:pt idx="1492">
                  <c:v>0.9781074463488405</c:v>
                </c:pt>
                <c:pt idx="1493">
                  <c:v>0.9781074463488405</c:v>
                </c:pt>
                <c:pt idx="1494">
                  <c:v>0.9781074463488405</c:v>
                </c:pt>
                <c:pt idx="1495">
                  <c:v>0.9781074463488405</c:v>
                </c:pt>
                <c:pt idx="1496">
                  <c:v>0.97796341639060924</c:v>
                </c:pt>
                <c:pt idx="1497">
                  <c:v>0.97781938643237798</c:v>
                </c:pt>
                <c:pt idx="1498">
                  <c:v>0.97781938643237798</c:v>
                </c:pt>
                <c:pt idx="1499">
                  <c:v>0.97781938643237798</c:v>
                </c:pt>
                <c:pt idx="1500">
                  <c:v>0.97781938643237798</c:v>
                </c:pt>
                <c:pt idx="1501">
                  <c:v>0.97781938643237798</c:v>
                </c:pt>
                <c:pt idx="1502">
                  <c:v>0.97767535647414661</c:v>
                </c:pt>
                <c:pt idx="1503">
                  <c:v>0.97767535647414661</c:v>
                </c:pt>
                <c:pt idx="1504">
                  <c:v>0.97767535647414661</c:v>
                </c:pt>
                <c:pt idx="1505">
                  <c:v>0.97767535647414661</c:v>
                </c:pt>
                <c:pt idx="1506">
                  <c:v>0.97767535647414661</c:v>
                </c:pt>
                <c:pt idx="1507">
                  <c:v>0.97753132651591534</c:v>
                </c:pt>
                <c:pt idx="1508">
                  <c:v>0.97753132651591534</c:v>
                </c:pt>
                <c:pt idx="1509">
                  <c:v>0.97753132651591534</c:v>
                </c:pt>
                <c:pt idx="1510">
                  <c:v>0.97753132651591534</c:v>
                </c:pt>
                <c:pt idx="1511">
                  <c:v>0.97753132651591534</c:v>
                </c:pt>
                <c:pt idx="1512">
                  <c:v>0.97753132651591534</c:v>
                </c:pt>
                <c:pt idx="1513">
                  <c:v>0.97753132651591534</c:v>
                </c:pt>
                <c:pt idx="1514">
                  <c:v>0.97753132651591534</c:v>
                </c:pt>
                <c:pt idx="1515">
                  <c:v>0.97753132651591534</c:v>
                </c:pt>
                <c:pt idx="1516">
                  <c:v>0.97753132651591534</c:v>
                </c:pt>
                <c:pt idx="1517">
                  <c:v>0.97724326659945271</c:v>
                </c:pt>
                <c:pt idx="1518">
                  <c:v>0.97724326659945271</c:v>
                </c:pt>
                <c:pt idx="1519">
                  <c:v>0.97724326659945271</c:v>
                </c:pt>
                <c:pt idx="1520">
                  <c:v>0.97724326659945271</c:v>
                </c:pt>
                <c:pt idx="1521">
                  <c:v>0.97724326659945271</c:v>
                </c:pt>
                <c:pt idx="1522">
                  <c:v>0.97724326659945271</c:v>
                </c:pt>
                <c:pt idx="1523">
                  <c:v>0.97724326659945271</c:v>
                </c:pt>
                <c:pt idx="1524">
                  <c:v>0.97709923664122134</c:v>
                </c:pt>
                <c:pt idx="1525">
                  <c:v>0.97709923664122134</c:v>
                </c:pt>
                <c:pt idx="1526">
                  <c:v>0.97709923664122134</c:v>
                </c:pt>
                <c:pt idx="1527">
                  <c:v>0.97709923664122134</c:v>
                </c:pt>
                <c:pt idx="1528">
                  <c:v>0.97709923664122134</c:v>
                </c:pt>
                <c:pt idx="1529">
                  <c:v>0.97709923664122134</c:v>
                </c:pt>
                <c:pt idx="1530">
                  <c:v>0.97695520668299007</c:v>
                </c:pt>
                <c:pt idx="1531">
                  <c:v>0.9768111767247587</c:v>
                </c:pt>
                <c:pt idx="1532">
                  <c:v>0.9768111767247587</c:v>
                </c:pt>
                <c:pt idx="1533">
                  <c:v>0.9768111767247587</c:v>
                </c:pt>
                <c:pt idx="1534">
                  <c:v>0.9768111767247587</c:v>
                </c:pt>
                <c:pt idx="1535">
                  <c:v>0.9768111767247587</c:v>
                </c:pt>
                <c:pt idx="1536">
                  <c:v>0.97666714676652744</c:v>
                </c:pt>
                <c:pt idx="1537">
                  <c:v>0.97666714676652744</c:v>
                </c:pt>
                <c:pt idx="1538">
                  <c:v>0.97666714676652744</c:v>
                </c:pt>
                <c:pt idx="1539">
                  <c:v>0.97666714676652744</c:v>
                </c:pt>
                <c:pt idx="1540">
                  <c:v>0.97666714676652744</c:v>
                </c:pt>
                <c:pt idx="1541">
                  <c:v>0.97652311680829618</c:v>
                </c:pt>
                <c:pt idx="1542">
                  <c:v>0.97652311680829618</c:v>
                </c:pt>
                <c:pt idx="1543">
                  <c:v>0.97652311680829618</c:v>
                </c:pt>
                <c:pt idx="1544">
                  <c:v>0.97652311680829618</c:v>
                </c:pt>
                <c:pt idx="1545">
                  <c:v>0.97652311680829618</c:v>
                </c:pt>
                <c:pt idx="1546">
                  <c:v>0.9763790868500648</c:v>
                </c:pt>
                <c:pt idx="1547">
                  <c:v>0.9763790868500648</c:v>
                </c:pt>
                <c:pt idx="1548">
                  <c:v>0.9763790868500648</c:v>
                </c:pt>
                <c:pt idx="1549">
                  <c:v>0.9763790868500648</c:v>
                </c:pt>
                <c:pt idx="1550">
                  <c:v>0.97623505689183354</c:v>
                </c:pt>
                <c:pt idx="1551">
                  <c:v>0.97623505689183354</c:v>
                </c:pt>
                <c:pt idx="1552">
                  <c:v>0.97623505689183354</c:v>
                </c:pt>
                <c:pt idx="1553">
                  <c:v>0.97623505689183354</c:v>
                </c:pt>
                <c:pt idx="1554">
                  <c:v>0.97623505689183354</c:v>
                </c:pt>
                <c:pt idx="1555">
                  <c:v>0.97623505689183354</c:v>
                </c:pt>
                <c:pt idx="1556">
                  <c:v>0.97609102693360217</c:v>
                </c:pt>
                <c:pt idx="1557">
                  <c:v>0.97594699697537091</c:v>
                </c:pt>
                <c:pt idx="1558">
                  <c:v>0.97594699697537091</c:v>
                </c:pt>
                <c:pt idx="1559">
                  <c:v>0.97594699697537091</c:v>
                </c:pt>
                <c:pt idx="1560">
                  <c:v>0.97594699697537091</c:v>
                </c:pt>
                <c:pt idx="1561">
                  <c:v>0.97594699697537091</c:v>
                </c:pt>
                <c:pt idx="1562">
                  <c:v>0.97594699697537091</c:v>
                </c:pt>
                <c:pt idx="1563">
                  <c:v>0.97580296701713953</c:v>
                </c:pt>
                <c:pt idx="1564">
                  <c:v>0.97580296701713953</c:v>
                </c:pt>
                <c:pt idx="1565">
                  <c:v>0.97580296701713953</c:v>
                </c:pt>
                <c:pt idx="1566">
                  <c:v>0.97580296701713953</c:v>
                </c:pt>
                <c:pt idx="1567">
                  <c:v>0.97580296701713953</c:v>
                </c:pt>
                <c:pt idx="1568">
                  <c:v>0.97580296701713953</c:v>
                </c:pt>
                <c:pt idx="1569">
                  <c:v>0.97580296701713953</c:v>
                </c:pt>
                <c:pt idx="1570">
                  <c:v>0.97580296701713953</c:v>
                </c:pt>
                <c:pt idx="1571">
                  <c:v>0.97580296701713953</c:v>
                </c:pt>
                <c:pt idx="1572">
                  <c:v>0.97580296701713953</c:v>
                </c:pt>
                <c:pt idx="1573">
                  <c:v>0.97580296701713953</c:v>
                </c:pt>
                <c:pt idx="1574">
                  <c:v>0.97580296701713953</c:v>
                </c:pt>
                <c:pt idx="1575">
                  <c:v>0.97580296701713953</c:v>
                </c:pt>
                <c:pt idx="1576">
                  <c:v>0.97580296701713953</c:v>
                </c:pt>
                <c:pt idx="1577">
                  <c:v>0.97580296701713953</c:v>
                </c:pt>
                <c:pt idx="1578">
                  <c:v>0.97580296701713953</c:v>
                </c:pt>
                <c:pt idx="1579">
                  <c:v>0.97580296701713953</c:v>
                </c:pt>
                <c:pt idx="1580">
                  <c:v>0.97580296701713953</c:v>
                </c:pt>
                <c:pt idx="1581">
                  <c:v>0.97580296701713953</c:v>
                </c:pt>
                <c:pt idx="1582">
                  <c:v>0.97580296701713953</c:v>
                </c:pt>
                <c:pt idx="1583">
                  <c:v>0.97565893705890827</c:v>
                </c:pt>
                <c:pt idx="1584">
                  <c:v>0.97565893705890827</c:v>
                </c:pt>
                <c:pt idx="1585">
                  <c:v>0.97565893705890827</c:v>
                </c:pt>
                <c:pt idx="1586">
                  <c:v>0.97565893705890827</c:v>
                </c:pt>
                <c:pt idx="1587">
                  <c:v>0.97565893705890827</c:v>
                </c:pt>
                <c:pt idx="1588">
                  <c:v>0.97565893705890827</c:v>
                </c:pt>
                <c:pt idx="1589">
                  <c:v>0.97565893705890827</c:v>
                </c:pt>
                <c:pt idx="1590">
                  <c:v>0.97565893705890827</c:v>
                </c:pt>
                <c:pt idx="1591">
                  <c:v>0.97565893705890827</c:v>
                </c:pt>
                <c:pt idx="1592">
                  <c:v>0.97565893705890827</c:v>
                </c:pt>
                <c:pt idx="1593">
                  <c:v>0.97565893705890827</c:v>
                </c:pt>
                <c:pt idx="1594">
                  <c:v>0.97565893705890827</c:v>
                </c:pt>
                <c:pt idx="1595">
                  <c:v>0.97565893705890827</c:v>
                </c:pt>
                <c:pt idx="1596">
                  <c:v>0.9755149071006769</c:v>
                </c:pt>
                <c:pt idx="1597">
                  <c:v>0.9755149071006769</c:v>
                </c:pt>
                <c:pt idx="1598">
                  <c:v>0.9755149071006769</c:v>
                </c:pt>
                <c:pt idx="1599">
                  <c:v>0.97522684718421426</c:v>
                </c:pt>
                <c:pt idx="1600">
                  <c:v>0.97522684718421426</c:v>
                </c:pt>
                <c:pt idx="1601">
                  <c:v>0.975082817225983</c:v>
                </c:pt>
                <c:pt idx="1602">
                  <c:v>0.975082817225983</c:v>
                </c:pt>
                <c:pt idx="1603">
                  <c:v>0.975082817225983</c:v>
                </c:pt>
                <c:pt idx="1604">
                  <c:v>0.97493878726775174</c:v>
                </c:pt>
                <c:pt idx="1605">
                  <c:v>0.97479475730952037</c:v>
                </c:pt>
                <c:pt idx="1606">
                  <c:v>0.97479475730952037</c:v>
                </c:pt>
                <c:pt idx="1607">
                  <c:v>0.97479475730952037</c:v>
                </c:pt>
                <c:pt idx="1608">
                  <c:v>0.97479475730952037</c:v>
                </c:pt>
                <c:pt idx="1609">
                  <c:v>0.9746507273512891</c:v>
                </c:pt>
                <c:pt idx="1610">
                  <c:v>0.9746507273512891</c:v>
                </c:pt>
                <c:pt idx="1611">
                  <c:v>0.9746507273512891</c:v>
                </c:pt>
                <c:pt idx="1612">
                  <c:v>0.9746507273512891</c:v>
                </c:pt>
                <c:pt idx="1613">
                  <c:v>0.9746507273512891</c:v>
                </c:pt>
                <c:pt idx="1614">
                  <c:v>0.9746507273512891</c:v>
                </c:pt>
                <c:pt idx="1615">
                  <c:v>0.97407460751836383</c:v>
                </c:pt>
                <c:pt idx="1616">
                  <c:v>0.97407460751836383</c:v>
                </c:pt>
                <c:pt idx="1617">
                  <c:v>0.97407460751836383</c:v>
                </c:pt>
                <c:pt idx="1618">
                  <c:v>0.97407460751836383</c:v>
                </c:pt>
                <c:pt idx="1619">
                  <c:v>0.97407460751836383</c:v>
                </c:pt>
                <c:pt idx="1620">
                  <c:v>0.97407460751836383</c:v>
                </c:pt>
                <c:pt idx="1621">
                  <c:v>0.97407460751836383</c:v>
                </c:pt>
                <c:pt idx="1622">
                  <c:v>0.97407460751836383</c:v>
                </c:pt>
                <c:pt idx="1623">
                  <c:v>0.97407460751836383</c:v>
                </c:pt>
                <c:pt idx="1624">
                  <c:v>0.97407460751836383</c:v>
                </c:pt>
                <c:pt idx="1625">
                  <c:v>0.97393057756013246</c:v>
                </c:pt>
                <c:pt idx="1626">
                  <c:v>0.97364251764366994</c:v>
                </c:pt>
                <c:pt idx="1627">
                  <c:v>0.97364251764366994</c:v>
                </c:pt>
                <c:pt idx="1628">
                  <c:v>0.97364251764366994</c:v>
                </c:pt>
                <c:pt idx="1629">
                  <c:v>0.97364251764366994</c:v>
                </c:pt>
                <c:pt idx="1630">
                  <c:v>0.97364251764366994</c:v>
                </c:pt>
                <c:pt idx="1631">
                  <c:v>0.97364251764366994</c:v>
                </c:pt>
                <c:pt idx="1632">
                  <c:v>0.97364251764366994</c:v>
                </c:pt>
                <c:pt idx="1633">
                  <c:v>0.97364251764366994</c:v>
                </c:pt>
                <c:pt idx="1634">
                  <c:v>0.97364251764366994</c:v>
                </c:pt>
                <c:pt idx="1635">
                  <c:v>0.97349848768543856</c:v>
                </c:pt>
                <c:pt idx="1636">
                  <c:v>0.9733544577272073</c:v>
                </c:pt>
                <c:pt idx="1637">
                  <c:v>0.9733544577272073</c:v>
                </c:pt>
                <c:pt idx="1638">
                  <c:v>0.9733544577272073</c:v>
                </c:pt>
                <c:pt idx="1639">
                  <c:v>0.9733544577272073</c:v>
                </c:pt>
                <c:pt idx="1640">
                  <c:v>0.9733544577272073</c:v>
                </c:pt>
                <c:pt idx="1641">
                  <c:v>0.97321042776897593</c:v>
                </c:pt>
                <c:pt idx="1642">
                  <c:v>0.97321042776897593</c:v>
                </c:pt>
                <c:pt idx="1643">
                  <c:v>0.97321042776897593</c:v>
                </c:pt>
                <c:pt idx="1644">
                  <c:v>0.97321042776897593</c:v>
                </c:pt>
                <c:pt idx="1645">
                  <c:v>0.97321042776897593</c:v>
                </c:pt>
                <c:pt idx="1646">
                  <c:v>0.97321042776897593</c:v>
                </c:pt>
                <c:pt idx="1647">
                  <c:v>0.97306639781074467</c:v>
                </c:pt>
                <c:pt idx="1648">
                  <c:v>0.97306639781074467</c:v>
                </c:pt>
                <c:pt idx="1649">
                  <c:v>0.97306639781074467</c:v>
                </c:pt>
                <c:pt idx="1650">
                  <c:v>0.97306639781074467</c:v>
                </c:pt>
                <c:pt idx="1651">
                  <c:v>0.97306639781074467</c:v>
                </c:pt>
                <c:pt idx="1652">
                  <c:v>0.97292236785251329</c:v>
                </c:pt>
                <c:pt idx="1653">
                  <c:v>0.97292236785251329</c:v>
                </c:pt>
                <c:pt idx="1654">
                  <c:v>0.97292236785251329</c:v>
                </c:pt>
                <c:pt idx="1655">
                  <c:v>0.97292236785251329</c:v>
                </c:pt>
                <c:pt idx="1656">
                  <c:v>0.97292236785251329</c:v>
                </c:pt>
                <c:pt idx="1657">
                  <c:v>0.97292236785251329</c:v>
                </c:pt>
                <c:pt idx="1658">
                  <c:v>0.97277833789428203</c:v>
                </c:pt>
                <c:pt idx="1659">
                  <c:v>0.97277833789428203</c:v>
                </c:pt>
                <c:pt idx="1660">
                  <c:v>0.97277833789428203</c:v>
                </c:pt>
                <c:pt idx="1661">
                  <c:v>0.97277833789428203</c:v>
                </c:pt>
                <c:pt idx="1662">
                  <c:v>0.97277833789428203</c:v>
                </c:pt>
                <c:pt idx="1663">
                  <c:v>0.97263430793605066</c:v>
                </c:pt>
                <c:pt idx="1664">
                  <c:v>0.9724902779778194</c:v>
                </c:pt>
                <c:pt idx="1665">
                  <c:v>0.9724902779778194</c:v>
                </c:pt>
                <c:pt idx="1666">
                  <c:v>0.9724902779778194</c:v>
                </c:pt>
                <c:pt idx="1667">
                  <c:v>0.9724902779778194</c:v>
                </c:pt>
                <c:pt idx="1668">
                  <c:v>0.9724902779778194</c:v>
                </c:pt>
                <c:pt idx="1669">
                  <c:v>0.9724902779778194</c:v>
                </c:pt>
                <c:pt idx="1670">
                  <c:v>0.97234624801958802</c:v>
                </c:pt>
                <c:pt idx="1671">
                  <c:v>0.97234624801958802</c:v>
                </c:pt>
                <c:pt idx="1672">
                  <c:v>0.97234624801958802</c:v>
                </c:pt>
                <c:pt idx="1673">
                  <c:v>0.97234624801958802</c:v>
                </c:pt>
                <c:pt idx="1674">
                  <c:v>0.97234624801958802</c:v>
                </c:pt>
                <c:pt idx="1675">
                  <c:v>0.97234624801958802</c:v>
                </c:pt>
                <c:pt idx="1676">
                  <c:v>0.97220221806135676</c:v>
                </c:pt>
                <c:pt idx="1677">
                  <c:v>0.97220221806135676</c:v>
                </c:pt>
                <c:pt idx="1678">
                  <c:v>0.97220221806135676</c:v>
                </c:pt>
                <c:pt idx="1679">
                  <c:v>0.97220221806135676</c:v>
                </c:pt>
                <c:pt idx="1680">
                  <c:v>0.97220221806135676</c:v>
                </c:pt>
                <c:pt idx="1681">
                  <c:v>0.97220221806135676</c:v>
                </c:pt>
                <c:pt idx="1682">
                  <c:v>0.97191415814489412</c:v>
                </c:pt>
                <c:pt idx="1683">
                  <c:v>0.97191415814489412</c:v>
                </c:pt>
                <c:pt idx="1684">
                  <c:v>0.97191415814489412</c:v>
                </c:pt>
                <c:pt idx="1685">
                  <c:v>0.97191415814489412</c:v>
                </c:pt>
                <c:pt idx="1686">
                  <c:v>0.97191415814489412</c:v>
                </c:pt>
                <c:pt idx="1687">
                  <c:v>0.97191415814489412</c:v>
                </c:pt>
                <c:pt idx="1688">
                  <c:v>0.97191415814489412</c:v>
                </c:pt>
                <c:pt idx="1689">
                  <c:v>0.97191415814489412</c:v>
                </c:pt>
                <c:pt idx="1690">
                  <c:v>0.97191415814489412</c:v>
                </c:pt>
                <c:pt idx="1691">
                  <c:v>0.97191415814489412</c:v>
                </c:pt>
                <c:pt idx="1692">
                  <c:v>0.97191415814489412</c:v>
                </c:pt>
                <c:pt idx="1693">
                  <c:v>0.97191415814489412</c:v>
                </c:pt>
                <c:pt idx="1694">
                  <c:v>0.97177012818666286</c:v>
                </c:pt>
                <c:pt idx="1695">
                  <c:v>0.97177012818666286</c:v>
                </c:pt>
                <c:pt idx="1696">
                  <c:v>0.97177012818666286</c:v>
                </c:pt>
                <c:pt idx="1697">
                  <c:v>0.97177012818666286</c:v>
                </c:pt>
                <c:pt idx="1698">
                  <c:v>0.97162609822843149</c:v>
                </c:pt>
                <c:pt idx="1699">
                  <c:v>0.97162609822843149</c:v>
                </c:pt>
                <c:pt idx="1700">
                  <c:v>0.97162609822843149</c:v>
                </c:pt>
                <c:pt idx="1701">
                  <c:v>0.97162609822843149</c:v>
                </c:pt>
                <c:pt idx="1702">
                  <c:v>0.97162609822843149</c:v>
                </c:pt>
                <c:pt idx="1703">
                  <c:v>0.97162609822843149</c:v>
                </c:pt>
                <c:pt idx="1704">
                  <c:v>0.97162609822843149</c:v>
                </c:pt>
                <c:pt idx="1705">
                  <c:v>0.97133803831196885</c:v>
                </c:pt>
                <c:pt idx="1706">
                  <c:v>0.97133803831196885</c:v>
                </c:pt>
                <c:pt idx="1707">
                  <c:v>0.97133803831196885</c:v>
                </c:pt>
                <c:pt idx="1708">
                  <c:v>0.97133803831196885</c:v>
                </c:pt>
                <c:pt idx="1709">
                  <c:v>0.97133803831196885</c:v>
                </c:pt>
                <c:pt idx="1710">
                  <c:v>0.97133803831196885</c:v>
                </c:pt>
                <c:pt idx="1711">
                  <c:v>0.97133803831196885</c:v>
                </c:pt>
                <c:pt idx="1712">
                  <c:v>0.97133803831196885</c:v>
                </c:pt>
                <c:pt idx="1713">
                  <c:v>0.97133803831196885</c:v>
                </c:pt>
                <c:pt idx="1714">
                  <c:v>0.97119400835373759</c:v>
                </c:pt>
                <c:pt idx="1715">
                  <c:v>0.97119400835373759</c:v>
                </c:pt>
                <c:pt idx="1716">
                  <c:v>0.97119400835373759</c:v>
                </c:pt>
                <c:pt idx="1717">
                  <c:v>0.97119400835373759</c:v>
                </c:pt>
                <c:pt idx="1718">
                  <c:v>0.97119400835373759</c:v>
                </c:pt>
                <c:pt idx="1719">
                  <c:v>0.97119400835373759</c:v>
                </c:pt>
                <c:pt idx="1720">
                  <c:v>0.97119400835373759</c:v>
                </c:pt>
                <c:pt idx="1721">
                  <c:v>0.97119400835373759</c:v>
                </c:pt>
                <c:pt idx="1722">
                  <c:v>0.97119400835373759</c:v>
                </c:pt>
                <c:pt idx="1723">
                  <c:v>0.97119400835373759</c:v>
                </c:pt>
                <c:pt idx="1724">
                  <c:v>0.97119400835373759</c:v>
                </c:pt>
                <c:pt idx="1725">
                  <c:v>0.97119400835373759</c:v>
                </c:pt>
                <c:pt idx="1726">
                  <c:v>0.97119400835373759</c:v>
                </c:pt>
                <c:pt idx="1727">
                  <c:v>0.97090594843727496</c:v>
                </c:pt>
                <c:pt idx="1728">
                  <c:v>0.97090594843727496</c:v>
                </c:pt>
                <c:pt idx="1729">
                  <c:v>0.97090594843727496</c:v>
                </c:pt>
                <c:pt idx="1730">
                  <c:v>0.97090594843727496</c:v>
                </c:pt>
                <c:pt idx="1731">
                  <c:v>0.97090594843727496</c:v>
                </c:pt>
                <c:pt idx="1732">
                  <c:v>0.97090594843727496</c:v>
                </c:pt>
                <c:pt idx="1733">
                  <c:v>0.9707619184790437</c:v>
                </c:pt>
                <c:pt idx="1734">
                  <c:v>0.97061788852081232</c:v>
                </c:pt>
                <c:pt idx="1735">
                  <c:v>0.97061788852081232</c:v>
                </c:pt>
                <c:pt idx="1736">
                  <c:v>0.97061788852081232</c:v>
                </c:pt>
                <c:pt idx="1737">
                  <c:v>0.97061788852081232</c:v>
                </c:pt>
                <c:pt idx="1738">
                  <c:v>0.97061788852081232</c:v>
                </c:pt>
                <c:pt idx="1739">
                  <c:v>0.97047385856258106</c:v>
                </c:pt>
                <c:pt idx="1740">
                  <c:v>0.97047385856258106</c:v>
                </c:pt>
                <c:pt idx="1741">
                  <c:v>0.97047385856258106</c:v>
                </c:pt>
                <c:pt idx="1742">
                  <c:v>0.97047385856258106</c:v>
                </c:pt>
                <c:pt idx="1743">
                  <c:v>0.97047385856258106</c:v>
                </c:pt>
                <c:pt idx="1744">
                  <c:v>0.97047385856258106</c:v>
                </c:pt>
                <c:pt idx="1745">
                  <c:v>0.97047385856258106</c:v>
                </c:pt>
                <c:pt idx="1746">
                  <c:v>0.97032982860434969</c:v>
                </c:pt>
                <c:pt idx="1747">
                  <c:v>0.97032982860434969</c:v>
                </c:pt>
                <c:pt idx="1748">
                  <c:v>0.97032982860434969</c:v>
                </c:pt>
                <c:pt idx="1749">
                  <c:v>0.97032982860434969</c:v>
                </c:pt>
                <c:pt idx="1750">
                  <c:v>0.97032982860434969</c:v>
                </c:pt>
                <c:pt idx="1751">
                  <c:v>0.97032982860434969</c:v>
                </c:pt>
                <c:pt idx="1752">
                  <c:v>0.97032982860434969</c:v>
                </c:pt>
                <c:pt idx="1753">
                  <c:v>0.97032982860434969</c:v>
                </c:pt>
                <c:pt idx="1754">
                  <c:v>0.97032982860434969</c:v>
                </c:pt>
                <c:pt idx="1755">
                  <c:v>0.97032982860434969</c:v>
                </c:pt>
                <c:pt idx="1756">
                  <c:v>0.97018579864611842</c:v>
                </c:pt>
                <c:pt idx="1757">
                  <c:v>0.97018579864611842</c:v>
                </c:pt>
                <c:pt idx="1758">
                  <c:v>0.97018579864611842</c:v>
                </c:pt>
                <c:pt idx="1759">
                  <c:v>0.97018579864611842</c:v>
                </c:pt>
                <c:pt idx="1760">
                  <c:v>0.97018579864611842</c:v>
                </c:pt>
                <c:pt idx="1761">
                  <c:v>0.97018579864611842</c:v>
                </c:pt>
                <c:pt idx="1762">
                  <c:v>0.97018579864611842</c:v>
                </c:pt>
                <c:pt idx="1763">
                  <c:v>0.97018579864611842</c:v>
                </c:pt>
                <c:pt idx="1764">
                  <c:v>0.97018579864611842</c:v>
                </c:pt>
                <c:pt idx="1765">
                  <c:v>0.97018579864611842</c:v>
                </c:pt>
                <c:pt idx="1766">
                  <c:v>0.97018579864611842</c:v>
                </c:pt>
                <c:pt idx="1767">
                  <c:v>0.97018579864611842</c:v>
                </c:pt>
                <c:pt idx="1768">
                  <c:v>0.97018579864611842</c:v>
                </c:pt>
                <c:pt idx="1769">
                  <c:v>0.97018579864611842</c:v>
                </c:pt>
                <c:pt idx="1770">
                  <c:v>0.97018579864611842</c:v>
                </c:pt>
                <c:pt idx="1771">
                  <c:v>0.97018579864611842</c:v>
                </c:pt>
                <c:pt idx="1772">
                  <c:v>0.97018579864611842</c:v>
                </c:pt>
                <c:pt idx="1773">
                  <c:v>0.97018579864611842</c:v>
                </c:pt>
                <c:pt idx="1774">
                  <c:v>0.97018579864611842</c:v>
                </c:pt>
                <c:pt idx="1775">
                  <c:v>0.97018579864611842</c:v>
                </c:pt>
                <c:pt idx="1776">
                  <c:v>0.97018579864611842</c:v>
                </c:pt>
                <c:pt idx="1777">
                  <c:v>0.97018579864611842</c:v>
                </c:pt>
                <c:pt idx="1778">
                  <c:v>0.97018579864611842</c:v>
                </c:pt>
                <c:pt idx="1779">
                  <c:v>0.97018579864611842</c:v>
                </c:pt>
                <c:pt idx="1780">
                  <c:v>0.97018579864611842</c:v>
                </c:pt>
                <c:pt idx="1781">
                  <c:v>0.97004176868788705</c:v>
                </c:pt>
                <c:pt idx="1782">
                  <c:v>0.97004176868788705</c:v>
                </c:pt>
                <c:pt idx="1783">
                  <c:v>0.97004176868788705</c:v>
                </c:pt>
                <c:pt idx="1784">
                  <c:v>0.97004176868788705</c:v>
                </c:pt>
                <c:pt idx="1785">
                  <c:v>0.97004176868788705</c:v>
                </c:pt>
                <c:pt idx="1786">
                  <c:v>0.97004176868788705</c:v>
                </c:pt>
                <c:pt idx="1787">
                  <c:v>0.96989773872965579</c:v>
                </c:pt>
                <c:pt idx="1788">
                  <c:v>0.96989773872965579</c:v>
                </c:pt>
                <c:pt idx="1789">
                  <c:v>0.96989773872965579</c:v>
                </c:pt>
                <c:pt idx="1790">
                  <c:v>0.96989773872965579</c:v>
                </c:pt>
                <c:pt idx="1791">
                  <c:v>0.96989773872965579</c:v>
                </c:pt>
                <c:pt idx="1792">
                  <c:v>0.96989773872965579</c:v>
                </c:pt>
                <c:pt idx="1793">
                  <c:v>0.96989773872965579</c:v>
                </c:pt>
                <c:pt idx="1794">
                  <c:v>0.96989773872965579</c:v>
                </c:pt>
                <c:pt idx="1795">
                  <c:v>0.96989773872965579</c:v>
                </c:pt>
                <c:pt idx="1796">
                  <c:v>0.96989773872965579</c:v>
                </c:pt>
                <c:pt idx="1797">
                  <c:v>0.96989773872965579</c:v>
                </c:pt>
                <c:pt idx="1798">
                  <c:v>0.96975370877142442</c:v>
                </c:pt>
                <c:pt idx="1799">
                  <c:v>0.96960967881319315</c:v>
                </c:pt>
                <c:pt idx="1800">
                  <c:v>0.96960967881319315</c:v>
                </c:pt>
                <c:pt idx="1801">
                  <c:v>0.96960967881319315</c:v>
                </c:pt>
                <c:pt idx="1802">
                  <c:v>0.96960967881319315</c:v>
                </c:pt>
                <c:pt idx="1803">
                  <c:v>0.96960967881319315</c:v>
                </c:pt>
                <c:pt idx="1804">
                  <c:v>0.96960967881319315</c:v>
                </c:pt>
                <c:pt idx="1805">
                  <c:v>0.96960967881319315</c:v>
                </c:pt>
                <c:pt idx="1806">
                  <c:v>0.96960967881319315</c:v>
                </c:pt>
                <c:pt idx="1807">
                  <c:v>0.96960967881319315</c:v>
                </c:pt>
                <c:pt idx="1808">
                  <c:v>0.96960967881319315</c:v>
                </c:pt>
                <c:pt idx="1809">
                  <c:v>0.96960967881319315</c:v>
                </c:pt>
                <c:pt idx="1810">
                  <c:v>0.96960967881319315</c:v>
                </c:pt>
                <c:pt idx="1811">
                  <c:v>0.96960967881319315</c:v>
                </c:pt>
                <c:pt idx="1812">
                  <c:v>0.96960967881319315</c:v>
                </c:pt>
                <c:pt idx="1813">
                  <c:v>0.96960967881319315</c:v>
                </c:pt>
                <c:pt idx="1814">
                  <c:v>0.96960967881319315</c:v>
                </c:pt>
                <c:pt idx="1815">
                  <c:v>0.96960967881319315</c:v>
                </c:pt>
                <c:pt idx="1816">
                  <c:v>0.96960967881319315</c:v>
                </c:pt>
                <c:pt idx="1817">
                  <c:v>0.96960967881319315</c:v>
                </c:pt>
                <c:pt idx="1818">
                  <c:v>0.96960967881319315</c:v>
                </c:pt>
                <c:pt idx="1819">
                  <c:v>0.96960967881319315</c:v>
                </c:pt>
                <c:pt idx="1820">
                  <c:v>0.96960967881319315</c:v>
                </c:pt>
                <c:pt idx="1821">
                  <c:v>0.96960967881319315</c:v>
                </c:pt>
                <c:pt idx="1822">
                  <c:v>0.96960967881319315</c:v>
                </c:pt>
                <c:pt idx="1823">
                  <c:v>0.96960967881319315</c:v>
                </c:pt>
                <c:pt idx="1824">
                  <c:v>0.96960967881319315</c:v>
                </c:pt>
                <c:pt idx="1825">
                  <c:v>0.96960967881319315</c:v>
                </c:pt>
                <c:pt idx="1826">
                  <c:v>0.96960967881319315</c:v>
                </c:pt>
                <c:pt idx="1827">
                  <c:v>0.96960967881319315</c:v>
                </c:pt>
                <c:pt idx="1828">
                  <c:v>0.96960967881319315</c:v>
                </c:pt>
                <c:pt idx="1829">
                  <c:v>0.96960967881319315</c:v>
                </c:pt>
                <c:pt idx="1830">
                  <c:v>0.96932161889673052</c:v>
                </c:pt>
                <c:pt idx="1831">
                  <c:v>0.96932161889673052</c:v>
                </c:pt>
                <c:pt idx="1832">
                  <c:v>0.96932161889673052</c:v>
                </c:pt>
                <c:pt idx="1833">
                  <c:v>0.96932161889673052</c:v>
                </c:pt>
                <c:pt idx="1834">
                  <c:v>0.96932161889673052</c:v>
                </c:pt>
                <c:pt idx="1835">
                  <c:v>0.96932161889673052</c:v>
                </c:pt>
                <c:pt idx="1836">
                  <c:v>0.96917758893849926</c:v>
                </c:pt>
                <c:pt idx="1837">
                  <c:v>0.96917758893849926</c:v>
                </c:pt>
                <c:pt idx="1838">
                  <c:v>0.96917758893849926</c:v>
                </c:pt>
                <c:pt idx="1839">
                  <c:v>0.96917758893849926</c:v>
                </c:pt>
                <c:pt idx="1840">
                  <c:v>0.96917758893849926</c:v>
                </c:pt>
                <c:pt idx="1841">
                  <c:v>0.96917758893849926</c:v>
                </c:pt>
                <c:pt idx="1842">
                  <c:v>0.96917758893849926</c:v>
                </c:pt>
                <c:pt idx="1843">
                  <c:v>0.96903355898026788</c:v>
                </c:pt>
                <c:pt idx="1844">
                  <c:v>0.96903355898026788</c:v>
                </c:pt>
                <c:pt idx="1845">
                  <c:v>0.96903355898026788</c:v>
                </c:pt>
                <c:pt idx="1846">
                  <c:v>0.96903355898026788</c:v>
                </c:pt>
                <c:pt idx="1847">
                  <c:v>0.96903355898026788</c:v>
                </c:pt>
                <c:pt idx="1848">
                  <c:v>0.96888952902203662</c:v>
                </c:pt>
                <c:pt idx="1849">
                  <c:v>0.96888952902203662</c:v>
                </c:pt>
                <c:pt idx="1850">
                  <c:v>0.96888952902203662</c:v>
                </c:pt>
                <c:pt idx="1851">
                  <c:v>0.96888952902203662</c:v>
                </c:pt>
                <c:pt idx="1852">
                  <c:v>0.96888952902203662</c:v>
                </c:pt>
                <c:pt idx="1853">
                  <c:v>0.96888952902203662</c:v>
                </c:pt>
                <c:pt idx="1854">
                  <c:v>0.96888952902203662</c:v>
                </c:pt>
                <c:pt idx="1855">
                  <c:v>0.96888952902203662</c:v>
                </c:pt>
                <c:pt idx="1856">
                  <c:v>0.96888952902203662</c:v>
                </c:pt>
                <c:pt idx="1857">
                  <c:v>0.96888952902203662</c:v>
                </c:pt>
                <c:pt idx="1858">
                  <c:v>0.96874549906380525</c:v>
                </c:pt>
                <c:pt idx="1859">
                  <c:v>0.96874549906380525</c:v>
                </c:pt>
                <c:pt idx="1860">
                  <c:v>0.96874549906380525</c:v>
                </c:pt>
                <c:pt idx="1861">
                  <c:v>0.96874549906380525</c:v>
                </c:pt>
                <c:pt idx="1862">
                  <c:v>0.96874549906380525</c:v>
                </c:pt>
                <c:pt idx="1863">
                  <c:v>0.96874549906380525</c:v>
                </c:pt>
                <c:pt idx="1864">
                  <c:v>0.96874549906380525</c:v>
                </c:pt>
                <c:pt idx="1865">
                  <c:v>0.96874549906380525</c:v>
                </c:pt>
                <c:pt idx="1866">
                  <c:v>0.96874549906380525</c:v>
                </c:pt>
                <c:pt idx="1867">
                  <c:v>0.96874549906380525</c:v>
                </c:pt>
                <c:pt idx="1868">
                  <c:v>0.96874549906380525</c:v>
                </c:pt>
                <c:pt idx="1869">
                  <c:v>0.96874549906380525</c:v>
                </c:pt>
                <c:pt idx="1870">
                  <c:v>0.96874549906380525</c:v>
                </c:pt>
                <c:pt idx="1871">
                  <c:v>0.96845743914734261</c:v>
                </c:pt>
                <c:pt idx="1872">
                  <c:v>0.96845743914734261</c:v>
                </c:pt>
                <c:pt idx="1873">
                  <c:v>0.96845743914734261</c:v>
                </c:pt>
                <c:pt idx="1874">
                  <c:v>0.96845743914734261</c:v>
                </c:pt>
                <c:pt idx="1875">
                  <c:v>0.96845743914734261</c:v>
                </c:pt>
                <c:pt idx="1876">
                  <c:v>0.96845743914734261</c:v>
                </c:pt>
                <c:pt idx="1877">
                  <c:v>0.96845743914734261</c:v>
                </c:pt>
                <c:pt idx="1878">
                  <c:v>0.96845743914734261</c:v>
                </c:pt>
                <c:pt idx="1879">
                  <c:v>0.96845743914734261</c:v>
                </c:pt>
                <c:pt idx="1880">
                  <c:v>0.96845743914734261</c:v>
                </c:pt>
                <c:pt idx="1881">
                  <c:v>0.96845743914734261</c:v>
                </c:pt>
                <c:pt idx="1882">
                  <c:v>0.96845743914734261</c:v>
                </c:pt>
                <c:pt idx="1883">
                  <c:v>0.96845743914734261</c:v>
                </c:pt>
                <c:pt idx="1884">
                  <c:v>0.96845743914734261</c:v>
                </c:pt>
                <c:pt idx="1885">
                  <c:v>0.96845743914734261</c:v>
                </c:pt>
                <c:pt idx="1886">
                  <c:v>0.96845743914734261</c:v>
                </c:pt>
                <c:pt idx="1887">
                  <c:v>0.96802534927264872</c:v>
                </c:pt>
                <c:pt idx="1888">
                  <c:v>0.96802534927264872</c:v>
                </c:pt>
                <c:pt idx="1889">
                  <c:v>0.96802534927264872</c:v>
                </c:pt>
                <c:pt idx="1890">
                  <c:v>0.96802534927264872</c:v>
                </c:pt>
                <c:pt idx="1891">
                  <c:v>0.96802534927264872</c:v>
                </c:pt>
                <c:pt idx="1892">
                  <c:v>0.96802534927264872</c:v>
                </c:pt>
                <c:pt idx="1893">
                  <c:v>0.96802534927264872</c:v>
                </c:pt>
                <c:pt idx="1894">
                  <c:v>0.96788131931441745</c:v>
                </c:pt>
                <c:pt idx="1895">
                  <c:v>0.96788131931441745</c:v>
                </c:pt>
                <c:pt idx="1896">
                  <c:v>0.96788131931441745</c:v>
                </c:pt>
                <c:pt idx="1897">
                  <c:v>0.96788131931441745</c:v>
                </c:pt>
                <c:pt idx="1898">
                  <c:v>0.96788131931441745</c:v>
                </c:pt>
                <c:pt idx="1899">
                  <c:v>0.96788131931441745</c:v>
                </c:pt>
                <c:pt idx="1900">
                  <c:v>0.96759325939795482</c:v>
                </c:pt>
                <c:pt idx="1901">
                  <c:v>0.96759325939795482</c:v>
                </c:pt>
                <c:pt idx="1902">
                  <c:v>0.96759325939795482</c:v>
                </c:pt>
                <c:pt idx="1903">
                  <c:v>0.96759325939795482</c:v>
                </c:pt>
                <c:pt idx="1904">
                  <c:v>0.96759325939795482</c:v>
                </c:pt>
                <c:pt idx="1905">
                  <c:v>0.96759325939795482</c:v>
                </c:pt>
                <c:pt idx="1906">
                  <c:v>0.96759325939795482</c:v>
                </c:pt>
                <c:pt idx="1907">
                  <c:v>0.96744922943972345</c:v>
                </c:pt>
                <c:pt idx="1908">
                  <c:v>0.96744922943972345</c:v>
                </c:pt>
                <c:pt idx="1909">
                  <c:v>0.96744922943972345</c:v>
                </c:pt>
                <c:pt idx="1910">
                  <c:v>0.96744922943972345</c:v>
                </c:pt>
                <c:pt idx="1911">
                  <c:v>0.96744922943972345</c:v>
                </c:pt>
                <c:pt idx="1912">
                  <c:v>0.96744922943972345</c:v>
                </c:pt>
                <c:pt idx="1913">
                  <c:v>0.96730519948149218</c:v>
                </c:pt>
                <c:pt idx="1914">
                  <c:v>0.96730519948149218</c:v>
                </c:pt>
                <c:pt idx="1915">
                  <c:v>0.96730519948149218</c:v>
                </c:pt>
                <c:pt idx="1916">
                  <c:v>0.96730519948149218</c:v>
                </c:pt>
                <c:pt idx="1917">
                  <c:v>0.96716116952326081</c:v>
                </c:pt>
                <c:pt idx="1918">
                  <c:v>0.96716116952326081</c:v>
                </c:pt>
                <c:pt idx="1919">
                  <c:v>0.96701713956502955</c:v>
                </c:pt>
                <c:pt idx="1920">
                  <c:v>0.96701713956502955</c:v>
                </c:pt>
                <c:pt idx="1921">
                  <c:v>0.96701713956502955</c:v>
                </c:pt>
                <c:pt idx="1922">
                  <c:v>0.96701713956502955</c:v>
                </c:pt>
                <c:pt idx="1923">
                  <c:v>0.96701713956502955</c:v>
                </c:pt>
                <c:pt idx="1924">
                  <c:v>0.96687310960679818</c:v>
                </c:pt>
                <c:pt idx="1925">
                  <c:v>0.96687310960679818</c:v>
                </c:pt>
                <c:pt idx="1926">
                  <c:v>0.96687310960679818</c:v>
                </c:pt>
                <c:pt idx="1927">
                  <c:v>0.96687310960679818</c:v>
                </c:pt>
                <c:pt idx="1928">
                  <c:v>0.96687310960679818</c:v>
                </c:pt>
                <c:pt idx="1929">
                  <c:v>0.96687310960679818</c:v>
                </c:pt>
                <c:pt idx="1930">
                  <c:v>0.96687310960679818</c:v>
                </c:pt>
                <c:pt idx="1931">
                  <c:v>0.96687310960679818</c:v>
                </c:pt>
                <c:pt idx="1932">
                  <c:v>0.96687310960679818</c:v>
                </c:pt>
                <c:pt idx="1933">
                  <c:v>0.96687310960679818</c:v>
                </c:pt>
                <c:pt idx="1934">
                  <c:v>0.96687310960679818</c:v>
                </c:pt>
                <c:pt idx="1935">
                  <c:v>0.96687310960679818</c:v>
                </c:pt>
                <c:pt idx="1936">
                  <c:v>0.96672907964856691</c:v>
                </c:pt>
                <c:pt idx="1937">
                  <c:v>0.96672907964856691</c:v>
                </c:pt>
                <c:pt idx="1938">
                  <c:v>0.96672907964856691</c:v>
                </c:pt>
                <c:pt idx="1939">
                  <c:v>0.96672907964856691</c:v>
                </c:pt>
                <c:pt idx="1940">
                  <c:v>0.96672907964856691</c:v>
                </c:pt>
                <c:pt idx="1941">
                  <c:v>0.96672907964856691</c:v>
                </c:pt>
                <c:pt idx="1942">
                  <c:v>0.96644101973210428</c:v>
                </c:pt>
                <c:pt idx="1943">
                  <c:v>0.96644101973210428</c:v>
                </c:pt>
                <c:pt idx="1944">
                  <c:v>0.96644101973210428</c:v>
                </c:pt>
                <c:pt idx="1945">
                  <c:v>0.96644101973210428</c:v>
                </c:pt>
                <c:pt idx="1946">
                  <c:v>0.96644101973210428</c:v>
                </c:pt>
                <c:pt idx="1947">
                  <c:v>0.96644101973210428</c:v>
                </c:pt>
                <c:pt idx="1948">
                  <c:v>0.96629698977387302</c:v>
                </c:pt>
                <c:pt idx="1949">
                  <c:v>0.96629698977387302</c:v>
                </c:pt>
                <c:pt idx="1950">
                  <c:v>0.96629698977387302</c:v>
                </c:pt>
                <c:pt idx="1951">
                  <c:v>0.96629698977387302</c:v>
                </c:pt>
                <c:pt idx="1952">
                  <c:v>0.96629698977387302</c:v>
                </c:pt>
                <c:pt idx="1953">
                  <c:v>0.96629698977387302</c:v>
                </c:pt>
                <c:pt idx="1954">
                  <c:v>0.96629698977387302</c:v>
                </c:pt>
                <c:pt idx="1955">
                  <c:v>0.96629698977387302</c:v>
                </c:pt>
                <c:pt idx="1956">
                  <c:v>0.96629698977387302</c:v>
                </c:pt>
                <c:pt idx="1957">
                  <c:v>0.96629698977387302</c:v>
                </c:pt>
                <c:pt idx="1958">
                  <c:v>0.96629698977387302</c:v>
                </c:pt>
                <c:pt idx="1959">
                  <c:v>0.96629698977387302</c:v>
                </c:pt>
                <c:pt idx="1960">
                  <c:v>0.96629698977387302</c:v>
                </c:pt>
                <c:pt idx="1961">
                  <c:v>0.96615295981564164</c:v>
                </c:pt>
                <c:pt idx="1962">
                  <c:v>0.96615295981564164</c:v>
                </c:pt>
                <c:pt idx="1963">
                  <c:v>0.96615295981564164</c:v>
                </c:pt>
                <c:pt idx="1964">
                  <c:v>0.96615295981564164</c:v>
                </c:pt>
                <c:pt idx="1965">
                  <c:v>0.96615295981564164</c:v>
                </c:pt>
                <c:pt idx="1966">
                  <c:v>0.96615295981564164</c:v>
                </c:pt>
                <c:pt idx="1967">
                  <c:v>0.96615295981564164</c:v>
                </c:pt>
                <c:pt idx="1968">
                  <c:v>0.96615295981564164</c:v>
                </c:pt>
                <c:pt idx="1969">
                  <c:v>0.96615295981564164</c:v>
                </c:pt>
                <c:pt idx="1970">
                  <c:v>0.96615295981564164</c:v>
                </c:pt>
                <c:pt idx="1971">
                  <c:v>0.96615295981564164</c:v>
                </c:pt>
                <c:pt idx="1972">
                  <c:v>0.96615295981564164</c:v>
                </c:pt>
                <c:pt idx="1973">
                  <c:v>0.96615295981564164</c:v>
                </c:pt>
                <c:pt idx="1974">
                  <c:v>0.96615295981564164</c:v>
                </c:pt>
                <c:pt idx="1975">
                  <c:v>0.96615295981564164</c:v>
                </c:pt>
                <c:pt idx="1976">
                  <c:v>0.96615295981564164</c:v>
                </c:pt>
                <c:pt idx="1977">
                  <c:v>0.96615295981564164</c:v>
                </c:pt>
                <c:pt idx="1978">
                  <c:v>0.96615295981564164</c:v>
                </c:pt>
                <c:pt idx="1979">
                  <c:v>0.96615295981564164</c:v>
                </c:pt>
                <c:pt idx="1980">
                  <c:v>0.96615295981564164</c:v>
                </c:pt>
                <c:pt idx="1981">
                  <c:v>0.96600892985741038</c:v>
                </c:pt>
                <c:pt idx="1982">
                  <c:v>0.96600892985741038</c:v>
                </c:pt>
                <c:pt idx="1983">
                  <c:v>0.96600892985741038</c:v>
                </c:pt>
                <c:pt idx="1984">
                  <c:v>0.96600892985741038</c:v>
                </c:pt>
                <c:pt idx="1985">
                  <c:v>0.96600892985741038</c:v>
                </c:pt>
                <c:pt idx="1986">
                  <c:v>0.96600892985741038</c:v>
                </c:pt>
                <c:pt idx="1987">
                  <c:v>0.96600892985741038</c:v>
                </c:pt>
                <c:pt idx="1988">
                  <c:v>0.96586489989917901</c:v>
                </c:pt>
                <c:pt idx="1989">
                  <c:v>0.96586489989917901</c:v>
                </c:pt>
                <c:pt idx="1990">
                  <c:v>0.96586489989917901</c:v>
                </c:pt>
                <c:pt idx="1991">
                  <c:v>0.96586489989917901</c:v>
                </c:pt>
                <c:pt idx="1992">
                  <c:v>0.96586489989917901</c:v>
                </c:pt>
                <c:pt idx="1993">
                  <c:v>0.96586489989917901</c:v>
                </c:pt>
                <c:pt idx="1994">
                  <c:v>0.96586489989917901</c:v>
                </c:pt>
                <c:pt idx="1995">
                  <c:v>0.96586489989917901</c:v>
                </c:pt>
                <c:pt idx="1996">
                  <c:v>0.96586489989917901</c:v>
                </c:pt>
                <c:pt idx="1997">
                  <c:v>0.96572086994094775</c:v>
                </c:pt>
                <c:pt idx="1998">
                  <c:v>0.96572086994094775</c:v>
                </c:pt>
                <c:pt idx="1999">
                  <c:v>0.96572086994094775</c:v>
                </c:pt>
                <c:pt idx="2000">
                  <c:v>0.96572086994094775</c:v>
                </c:pt>
                <c:pt idx="2001">
                  <c:v>0.96572086994094775</c:v>
                </c:pt>
                <c:pt idx="2002">
                  <c:v>0.96572086994094775</c:v>
                </c:pt>
                <c:pt idx="2003">
                  <c:v>0.96543281002448511</c:v>
                </c:pt>
                <c:pt idx="2004">
                  <c:v>0.96528878006625374</c:v>
                </c:pt>
                <c:pt idx="2005">
                  <c:v>0.96528878006625374</c:v>
                </c:pt>
                <c:pt idx="2006">
                  <c:v>0.96528878006625374</c:v>
                </c:pt>
                <c:pt idx="2007">
                  <c:v>0.96528878006625374</c:v>
                </c:pt>
                <c:pt idx="2008">
                  <c:v>0.96528878006625374</c:v>
                </c:pt>
                <c:pt idx="2009">
                  <c:v>0.96514475010802248</c:v>
                </c:pt>
                <c:pt idx="2010">
                  <c:v>0.96514475010802248</c:v>
                </c:pt>
                <c:pt idx="2011">
                  <c:v>0.96514475010802248</c:v>
                </c:pt>
                <c:pt idx="2012">
                  <c:v>0.96514475010802248</c:v>
                </c:pt>
                <c:pt idx="2013">
                  <c:v>0.96514475010802248</c:v>
                </c:pt>
                <c:pt idx="2014">
                  <c:v>0.96514475010802248</c:v>
                </c:pt>
                <c:pt idx="2015">
                  <c:v>0.96514475010802248</c:v>
                </c:pt>
                <c:pt idx="2016">
                  <c:v>0.96514475010802248</c:v>
                </c:pt>
                <c:pt idx="2017">
                  <c:v>0.9650007201497911</c:v>
                </c:pt>
                <c:pt idx="2018">
                  <c:v>0.9650007201497911</c:v>
                </c:pt>
                <c:pt idx="2019">
                  <c:v>0.9650007201497911</c:v>
                </c:pt>
                <c:pt idx="2020">
                  <c:v>0.9650007201497911</c:v>
                </c:pt>
                <c:pt idx="2021">
                  <c:v>0.9650007201497911</c:v>
                </c:pt>
                <c:pt idx="2022">
                  <c:v>0.9650007201497911</c:v>
                </c:pt>
                <c:pt idx="2023">
                  <c:v>0.96485669019155984</c:v>
                </c:pt>
                <c:pt idx="2024">
                  <c:v>0.96485669019155984</c:v>
                </c:pt>
                <c:pt idx="2025">
                  <c:v>0.96485669019155984</c:v>
                </c:pt>
                <c:pt idx="2026">
                  <c:v>0.96471266023332858</c:v>
                </c:pt>
                <c:pt idx="2027">
                  <c:v>0.96471266023332858</c:v>
                </c:pt>
                <c:pt idx="2028">
                  <c:v>0.96456863027509721</c:v>
                </c:pt>
                <c:pt idx="2029">
                  <c:v>0.96456863027509721</c:v>
                </c:pt>
                <c:pt idx="2030">
                  <c:v>0.96456863027509721</c:v>
                </c:pt>
                <c:pt idx="2031">
                  <c:v>0.96456863027509721</c:v>
                </c:pt>
                <c:pt idx="2032">
                  <c:v>0.96442460031686594</c:v>
                </c:pt>
                <c:pt idx="2033">
                  <c:v>0.96442460031686594</c:v>
                </c:pt>
                <c:pt idx="2034">
                  <c:v>0.96442460031686594</c:v>
                </c:pt>
                <c:pt idx="2035">
                  <c:v>0.96442460031686594</c:v>
                </c:pt>
                <c:pt idx="2036">
                  <c:v>0.96442460031686594</c:v>
                </c:pt>
                <c:pt idx="2037">
                  <c:v>0.96442460031686594</c:v>
                </c:pt>
                <c:pt idx="2038">
                  <c:v>0.96442460031686594</c:v>
                </c:pt>
                <c:pt idx="2039">
                  <c:v>0.96428057035863457</c:v>
                </c:pt>
                <c:pt idx="2040">
                  <c:v>0.96428057035863457</c:v>
                </c:pt>
                <c:pt idx="2041">
                  <c:v>0.96428057035863457</c:v>
                </c:pt>
                <c:pt idx="2042">
                  <c:v>0.96428057035863457</c:v>
                </c:pt>
                <c:pt idx="2043">
                  <c:v>0.96428057035863457</c:v>
                </c:pt>
                <c:pt idx="2044">
                  <c:v>0.96428057035863457</c:v>
                </c:pt>
                <c:pt idx="2045">
                  <c:v>0.96428057035863457</c:v>
                </c:pt>
                <c:pt idx="2046">
                  <c:v>0.96413654040040331</c:v>
                </c:pt>
                <c:pt idx="2047">
                  <c:v>0.96413654040040331</c:v>
                </c:pt>
                <c:pt idx="2048">
                  <c:v>0.96413654040040331</c:v>
                </c:pt>
                <c:pt idx="2049">
                  <c:v>0.96413654040040331</c:v>
                </c:pt>
                <c:pt idx="2050">
                  <c:v>0.96413654040040331</c:v>
                </c:pt>
                <c:pt idx="2051">
                  <c:v>0.96413654040040331</c:v>
                </c:pt>
                <c:pt idx="2052">
                  <c:v>0.96399251044217193</c:v>
                </c:pt>
                <c:pt idx="2053">
                  <c:v>0.96384848048394067</c:v>
                </c:pt>
                <c:pt idx="2054">
                  <c:v>0.96384848048394067</c:v>
                </c:pt>
                <c:pt idx="2055">
                  <c:v>0.96384848048394067</c:v>
                </c:pt>
                <c:pt idx="2056">
                  <c:v>0.96384848048394067</c:v>
                </c:pt>
                <c:pt idx="2057">
                  <c:v>0.96384848048394067</c:v>
                </c:pt>
                <c:pt idx="2058">
                  <c:v>0.96384848048394067</c:v>
                </c:pt>
                <c:pt idx="2059">
                  <c:v>0.96356042056747804</c:v>
                </c:pt>
                <c:pt idx="2060">
                  <c:v>0.96356042056747804</c:v>
                </c:pt>
                <c:pt idx="2061">
                  <c:v>0.96356042056747804</c:v>
                </c:pt>
                <c:pt idx="2062">
                  <c:v>0.96356042056747804</c:v>
                </c:pt>
                <c:pt idx="2063">
                  <c:v>0.96356042056747804</c:v>
                </c:pt>
                <c:pt idx="2064">
                  <c:v>0.9632723606510154</c:v>
                </c:pt>
                <c:pt idx="2065">
                  <c:v>0.9632723606510154</c:v>
                </c:pt>
                <c:pt idx="2066">
                  <c:v>0.9632723606510154</c:v>
                </c:pt>
                <c:pt idx="2067">
                  <c:v>0.9632723606510154</c:v>
                </c:pt>
                <c:pt idx="2068">
                  <c:v>0.9632723606510154</c:v>
                </c:pt>
                <c:pt idx="2069">
                  <c:v>0.9632723606510154</c:v>
                </c:pt>
                <c:pt idx="2070">
                  <c:v>0.9632723606510154</c:v>
                </c:pt>
                <c:pt idx="2071">
                  <c:v>0.9632723606510154</c:v>
                </c:pt>
                <c:pt idx="2072">
                  <c:v>0.96312833069278414</c:v>
                </c:pt>
                <c:pt idx="2073">
                  <c:v>0.96298430073455277</c:v>
                </c:pt>
                <c:pt idx="2074">
                  <c:v>0.96298430073455277</c:v>
                </c:pt>
                <c:pt idx="2075">
                  <c:v>0.96298430073455277</c:v>
                </c:pt>
                <c:pt idx="2076">
                  <c:v>0.96298430073455277</c:v>
                </c:pt>
                <c:pt idx="2077">
                  <c:v>0.96298430073455277</c:v>
                </c:pt>
                <c:pt idx="2078">
                  <c:v>0.96298430073455277</c:v>
                </c:pt>
                <c:pt idx="2079">
                  <c:v>0.96269624081809013</c:v>
                </c:pt>
                <c:pt idx="2080">
                  <c:v>0.96269624081809013</c:v>
                </c:pt>
                <c:pt idx="2081">
                  <c:v>0.96269624081809013</c:v>
                </c:pt>
                <c:pt idx="2082">
                  <c:v>0.96269624081809013</c:v>
                </c:pt>
                <c:pt idx="2083">
                  <c:v>0.96269624081809013</c:v>
                </c:pt>
                <c:pt idx="2084">
                  <c:v>0.96269624081809013</c:v>
                </c:pt>
                <c:pt idx="2085">
                  <c:v>0.96269624081809013</c:v>
                </c:pt>
                <c:pt idx="2086">
                  <c:v>0.96269624081809013</c:v>
                </c:pt>
                <c:pt idx="2087">
                  <c:v>0.96255221085985887</c:v>
                </c:pt>
                <c:pt idx="2088">
                  <c:v>0.96255221085985887</c:v>
                </c:pt>
                <c:pt idx="2089">
                  <c:v>0.96255221085985887</c:v>
                </c:pt>
                <c:pt idx="2090">
                  <c:v>0.9624081809016275</c:v>
                </c:pt>
                <c:pt idx="2091">
                  <c:v>0.9624081809016275</c:v>
                </c:pt>
                <c:pt idx="2092">
                  <c:v>0.9624081809016275</c:v>
                </c:pt>
                <c:pt idx="2093">
                  <c:v>0.9624081809016275</c:v>
                </c:pt>
                <c:pt idx="2094">
                  <c:v>0.9624081809016275</c:v>
                </c:pt>
                <c:pt idx="2095">
                  <c:v>0.96226415094339623</c:v>
                </c:pt>
                <c:pt idx="2096">
                  <c:v>0.96212012098516486</c:v>
                </c:pt>
                <c:pt idx="2097">
                  <c:v>0.96212012098516486</c:v>
                </c:pt>
                <c:pt idx="2098">
                  <c:v>0.96212012098516486</c:v>
                </c:pt>
                <c:pt idx="2099">
                  <c:v>0.96212012098516486</c:v>
                </c:pt>
                <c:pt idx="2100">
                  <c:v>0.96212012098516486</c:v>
                </c:pt>
                <c:pt idx="2101">
                  <c:v>0.96212012098516486</c:v>
                </c:pt>
                <c:pt idx="2102">
                  <c:v>0.96212012098516486</c:v>
                </c:pt>
                <c:pt idx="2103">
                  <c:v>0.96212012098516486</c:v>
                </c:pt>
                <c:pt idx="2104">
                  <c:v>0.96212012098516486</c:v>
                </c:pt>
                <c:pt idx="2105">
                  <c:v>0.96212012098516486</c:v>
                </c:pt>
                <c:pt idx="2106">
                  <c:v>0.96212012098516486</c:v>
                </c:pt>
                <c:pt idx="2107">
                  <c:v>0.96212012098516486</c:v>
                </c:pt>
                <c:pt idx="2108">
                  <c:v>0.96212012098516486</c:v>
                </c:pt>
                <c:pt idx="2109">
                  <c:v>0.96212012098516486</c:v>
                </c:pt>
                <c:pt idx="2110">
                  <c:v>0.96212012098516486</c:v>
                </c:pt>
                <c:pt idx="2111">
                  <c:v>0.96212012098516486</c:v>
                </c:pt>
                <c:pt idx="2112">
                  <c:v>0.96212012098516486</c:v>
                </c:pt>
                <c:pt idx="2113">
                  <c:v>0.96212012098516486</c:v>
                </c:pt>
                <c:pt idx="2114">
                  <c:v>0.96212012098516486</c:v>
                </c:pt>
                <c:pt idx="2115">
                  <c:v>0.96212012098516486</c:v>
                </c:pt>
                <c:pt idx="2116">
                  <c:v>0.96212012098516486</c:v>
                </c:pt>
                <c:pt idx="2117">
                  <c:v>0.96212012098516486</c:v>
                </c:pt>
                <c:pt idx="2118">
                  <c:v>0.9619760910269336</c:v>
                </c:pt>
                <c:pt idx="2119">
                  <c:v>0.9619760910269336</c:v>
                </c:pt>
                <c:pt idx="2120">
                  <c:v>0.9619760910269336</c:v>
                </c:pt>
                <c:pt idx="2121">
                  <c:v>0.9619760910269336</c:v>
                </c:pt>
                <c:pt idx="2122">
                  <c:v>0.9619760910269336</c:v>
                </c:pt>
                <c:pt idx="2123">
                  <c:v>0.9619760910269336</c:v>
                </c:pt>
                <c:pt idx="2124">
                  <c:v>0.9619760910269336</c:v>
                </c:pt>
                <c:pt idx="2125">
                  <c:v>0.9619760910269336</c:v>
                </c:pt>
                <c:pt idx="2126">
                  <c:v>0.9619760910269336</c:v>
                </c:pt>
                <c:pt idx="2127">
                  <c:v>0.9619760910269336</c:v>
                </c:pt>
                <c:pt idx="2128">
                  <c:v>0.96183206106870234</c:v>
                </c:pt>
                <c:pt idx="2129">
                  <c:v>0.96183206106870234</c:v>
                </c:pt>
                <c:pt idx="2130">
                  <c:v>0.96183206106870234</c:v>
                </c:pt>
                <c:pt idx="2131">
                  <c:v>0.96183206106870234</c:v>
                </c:pt>
                <c:pt idx="2132">
                  <c:v>0.96183206106870234</c:v>
                </c:pt>
                <c:pt idx="2133">
                  <c:v>0.96183206106870234</c:v>
                </c:pt>
                <c:pt idx="2134">
                  <c:v>0.9615440011522397</c:v>
                </c:pt>
                <c:pt idx="2135">
                  <c:v>0.9615440011522397</c:v>
                </c:pt>
                <c:pt idx="2136">
                  <c:v>0.9615440011522397</c:v>
                </c:pt>
                <c:pt idx="2137">
                  <c:v>0.9615440011522397</c:v>
                </c:pt>
                <c:pt idx="2138">
                  <c:v>0.9615440011522397</c:v>
                </c:pt>
                <c:pt idx="2139">
                  <c:v>0.9615440011522397</c:v>
                </c:pt>
                <c:pt idx="2140">
                  <c:v>0.9615440011522397</c:v>
                </c:pt>
                <c:pt idx="2141">
                  <c:v>0.96139997119400833</c:v>
                </c:pt>
                <c:pt idx="2142">
                  <c:v>0.96139997119400833</c:v>
                </c:pt>
                <c:pt idx="2143">
                  <c:v>0.96139997119400833</c:v>
                </c:pt>
                <c:pt idx="2144">
                  <c:v>0.96139997119400833</c:v>
                </c:pt>
                <c:pt idx="2145">
                  <c:v>0.96139997119400833</c:v>
                </c:pt>
                <c:pt idx="2146">
                  <c:v>0.96139997119400833</c:v>
                </c:pt>
                <c:pt idx="2147">
                  <c:v>0.96139997119400833</c:v>
                </c:pt>
                <c:pt idx="2148">
                  <c:v>0.96125594123577707</c:v>
                </c:pt>
                <c:pt idx="2149">
                  <c:v>0.96125594123577707</c:v>
                </c:pt>
                <c:pt idx="2150">
                  <c:v>0.96125594123577707</c:v>
                </c:pt>
                <c:pt idx="2151">
                  <c:v>0.96125594123577707</c:v>
                </c:pt>
                <c:pt idx="2152">
                  <c:v>0.96125594123577707</c:v>
                </c:pt>
                <c:pt idx="2153">
                  <c:v>0.96125594123577707</c:v>
                </c:pt>
                <c:pt idx="2154">
                  <c:v>0.96125594123577707</c:v>
                </c:pt>
                <c:pt idx="2155">
                  <c:v>0.96125594123577707</c:v>
                </c:pt>
                <c:pt idx="2156">
                  <c:v>0.96096788131931443</c:v>
                </c:pt>
                <c:pt idx="2157">
                  <c:v>0.96096788131931443</c:v>
                </c:pt>
                <c:pt idx="2158">
                  <c:v>0.96096788131931443</c:v>
                </c:pt>
                <c:pt idx="2159">
                  <c:v>0.96096788131931443</c:v>
                </c:pt>
                <c:pt idx="2160">
                  <c:v>0.96096788131931443</c:v>
                </c:pt>
                <c:pt idx="2161">
                  <c:v>0.96082385136108306</c:v>
                </c:pt>
                <c:pt idx="2162">
                  <c:v>0.96082385136108306</c:v>
                </c:pt>
                <c:pt idx="2163">
                  <c:v>0.96082385136108306</c:v>
                </c:pt>
                <c:pt idx="2164">
                  <c:v>0.96082385136108306</c:v>
                </c:pt>
                <c:pt idx="2165">
                  <c:v>0.96082385136108306</c:v>
                </c:pt>
                <c:pt idx="2166">
                  <c:v>0.96082385136108306</c:v>
                </c:pt>
                <c:pt idx="2167">
                  <c:v>0.9606798214028518</c:v>
                </c:pt>
                <c:pt idx="2168">
                  <c:v>0.9606798214028518</c:v>
                </c:pt>
                <c:pt idx="2169">
                  <c:v>0.9606798214028518</c:v>
                </c:pt>
                <c:pt idx="2170">
                  <c:v>0.9606798214028518</c:v>
                </c:pt>
                <c:pt idx="2171">
                  <c:v>0.9606798214028518</c:v>
                </c:pt>
                <c:pt idx="2172">
                  <c:v>0.9606798214028518</c:v>
                </c:pt>
                <c:pt idx="2173">
                  <c:v>0.9606798214028518</c:v>
                </c:pt>
                <c:pt idx="2174">
                  <c:v>0.9606798214028518</c:v>
                </c:pt>
                <c:pt idx="2175">
                  <c:v>0.9606798214028518</c:v>
                </c:pt>
                <c:pt idx="2176">
                  <c:v>0.9606798214028518</c:v>
                </c:pt>
                <c:pt idx="2177">
                  <c:v>0.9606798214028518</c:v>
                </c:pt>
                <c:pt idx="2178">
                  <c:v>0.9606798214028518</c:v>
                </c:pt>
                <c:pt idx="2179">
                  <c:v>0.9606798214028518</c:v>
                </c:pt>
                <c:pt idx="2180">
                  <c:v>0.9606798214028518</c:v>
                </c:pt>
                <c:pt idx="2181">
                  <c:v>0.9606798214028518</c:v>
                </c:pt>
                <c:pt idx="2182">
                  <c:v>0.96053579144462053</c:v>
                </c:pt>
                <c:pt idx="2183">
                  <c:v>0.96053579144462053</c:v>
                </c:pt>
                <c:pt idx="2184">
                  <c:v>0.96053579144462053</c:v>
                </c:pt>
                <c:pt idx="2185">
                  <c:v>0.96053579144462053</c:v>
                </c:pt>
                <c:pt idx="2186">
                  <c:v>0.96053579144462053</c:v>
                </c:pt>
                <c:pt idx="2187">
                  <c:v>0.96053579144462053</c:v>
                </c:pt>
                <c:pt idx="2188">
                  <c:v>0.96053579144462053</c:v>
                </c:pt>
                <c:pt idx="2189">
                  <c:v>0.96039176148638916</c:v>
                </c:pt>
                <c:pt idx="2190">
                  <c:v>0.96039176148638916</c:v>
                </c:pt>
                <c:pt idx="2191">
                  <c:v>0.96039176148638916</c:v>
                </c:pt>
                <c:pt idx="2192">
                  <c:v>0.96039176148638916</c:v>
                </c:pt>
                <c:pt idx="2193">
                  <c:v>0.96039176148638916</c:v>
                </c:pt>
                <c:pt idx="2194">
                  <c:v>0.96039176148638916</c:v>
                </c:pt>
                <c:pt idx="2195">
                  <c:v>0.96039176148638916</c:v>
                </c:pt>
                <c:pt idx="2196">
                  <c:v>0.96039176148638916</c:v>
                </c:pt>
                <c:pt idx="2197">
                  <c:v>0.96039176148638916</c:v>
                </c:pt>
                <c:pt idx="2198">
                  <c:v>0.96039176148638916</c:v>
                </c:pt>
                <c:pt idx="2199">
                  <c:v>0.96039176148638916</c:v>
                </c:pt>
                <c:pt idx="2200">
                  <c:v>0.96039176148638916</c:v>
                </c:pt>
                <c:pt idx="2201">
                  <c:v>0.96039176148638916</c:v>
                </c:pt>
                <c:pt idx="2202">
                  <c:v>0.96039176148638916</c:v>
                </c:pt>
                <c:pt idx="2203">
                  <c:v>0.96039176148638916</c:v>
                </c:pt>
                <c:pt idx="2204">
                  <c:v>0.96039176148638916</c:v>
                </c:pt>
                <c:pt idx="2205">
                  <c:v>0.96039176148638916</c:v>
                </c:pt>
                <c:pt idx="2206">
                  <c:v>0.9602477315281579</c:v>
                </c:pt>
                <c:pt idx="2207">
                  <c:v>0.9602477315281579</c:v>
                </c:pt>
                <c:pt idx="2208">
                  <c:v>0.9602477315281579</c:v>
                </c:pt>
                <c:pt idx="2209">
                  <c:v>0.9602477315281579</c:v>
                </c:pt>
                <c:pt idx="2210">
                  <c:v>0.9602477315281579</c:v>
                </c:pt>
                <c:pt idx="2211">
                  <c:v>0.9602477315281579</c:v>
                </c:pt>
                <c:pt idx="2212">
                  <c:v>0.9602477315281579</c:v>
                </c:pt>
                <c:pt idx="2213">
                  <c:v>0.96010370156992653</c:v>
                </c:pt>
                <c:pt idx="2214">
                  <c:v>0.95995967161169526</c:v>
                </c:pt>
                <c:pt idx="2215">
                  <c:v>0.95995967161169526</c:v>
                </c:pt>
                <c:pt idx="2216">
                  <c:v>0.95995967161169526</c:v>
                </c:pt>
                <c:pt idx="2217">
                  <c:v>0.95995967161169526</c:v>
                </c:pt>
                <c:pt idx="2218">
                  <c:v>0.95995967161169526</c:v>
                </c:pt>
                <c:pt idx="2219">
                  <c:v>0.95967161169523263</c:v>
                </c:pt>
                <c:pt idx="2220">
                  <c:v>0.95967161169523263</c:v>
                </c:pt>
                <c:pt idx="2221">
                  <c:v>0.95967161169523263</c:v>
                </c:pt>
                <c:pt idx="2222">
                  <c:v>0.95967161169523263</c:v>
                </c:pt>
                <c:pt idx="2223">
                  <c:v>0.95967161169523263</c:v>
                </c:pt>
                <c:pt idx="2224">
                  <c:v>0.95967161169523263</c:v>
                </c:pt>
                <c:pt idx="2225">
                  <c:v>0.95967161169523263</c:v>
                </c:pt>
                <c:pt idx="2226">
                  <c:v>0.95967161169523263</c:v>
                </c:pt>
                <c:pt idx="2227">
                  <c:v>0.95967161169523263</c:v>
                </c:pt>
                <c:pt idx="2228">
                  <c:v>0.95967161169523263</c:v>
                </c:pt>
                <c:pt idx="2229">
                  <c:v>0.95967161169523263</c:v>
                </c:pt>
                <c:pt idx="2230">
                  <c:v>0.95952758173700126</c:v>
                </c:pt>
                <c:pt idx="2231">
                  <c:v>0.95952758173700126</c:v>
                </c:pt>
                <c:pt idx="2232">
                  <c:v>0.95952758173700126</c:v>
                </c:pt>
                <c:pt idx="2233">
                  <c:v>0.95952758173700126</c:v>
                </c:pt>
                <c:pt idx="2234">
                  <c:v>0.95952758173700126</c:v>
                </c:pt>
                <c:pt idx="2235">
                  <c:v>0.95952758173700126</c:v>
                </c:pt>
                <c:pt idx="2236">
                  <c:v>0.95909549186230736</c:v>
                </c:pt>
                <c:pt idx="2237">
                  <c:v>0.95909549186230736</c:v>
                </c:pt>
                <c:pt idx="2238">
                  <c:v>0.95909549186230736</c:v>
                </c:pt>
                <c:pt idx="2239">
                  <c:v>0.95909549186230736</c:v>
                </c:pt>
                <c:pt idx="2240">
                  <c:v>0.95909549186230736</c:v>
                </c:pt>
                <c:pt idx="2241">
                  <c:v>0.95909549186230736</c:v>
                </c:pt>
                <c:pt idx="2242">
                  <c:v>0.9589514619040761</c:v>
                </c:pt>
                <c:pt idx="2243">
                  <c:v>0.9589514619040761</c:v>
                </c:pt>
                <c:pt idx="2244">
                  <c:v>0.9589514619040761</c:v>
                </c:pt>
                <c:pt idx="2245">
                  <c:v>0.9589514619040761</c:v>
                </c:pt>
                <c:pt idx="2246">
                  <c:v>0.9589514619040761</c:v>
                </c:pt>
                <c:pt idx="2247">
                  <c:v>0.9589514619040761</c:v>
                </c:pt>
                <c:pt idx="2248">
                  <c:v>0.9589514619040761</c:v>
                </c:pt>
                <c:pt idx="2249">
                  <c:v>0.9589514619040761</c:v>
                </c:pt>
                <c:pt idx="2250">
                  <c:v>0.9589514619040761</c:v>
                </c:pt>
                <c:pt idx="2251">
                  <c:v>0.9589514619040761</c:v>
                </c:pt>
                <c:pt idx="2252">
                  <c:v>0.9589514619040761</c:v>
                </c:pt>
                <c:pt idx="2253">
                  <c:v>0.9589514619040761</c:v>
                </c:pt>
                <c:pt idx="2254">
                  <c:v>0.9589514619040761</c:v>
                </c:pt>
                <c:pt idx="2255">
                  <c:v>0.9589514619040761</c:v>
                </c:pt>
                <c:pt idx="2256">
                  <c:v>0.95880743194584472</c:v>
                </c:pt>
                <c:pt idx="2257">
                  <c:v>0.95851937202938209</c:v>
                </c:pt>
                <c:pt idx="2258">
                  <c:v>0.95837534207115083</c:v>
                </c:pt>
                <c:pt idx="2259">
                  <c:v>0.95837534207115083</c:v>
                </c:pt>
                <c:pt idx="2260">
                  <c:v>0.95837534207115083</c:v>
                </c:pt>
                <c:pt idx="2261">
                  <c:v>0.95837534207115083</c:v>
                </c:pt>
                <c:pt idx="2262">
                  <c:v>0.95837534207115083</c:v>
                </c:pt>
                <c:pt idx="2263">
                  <c:v>0.95823131211291945</c:v>
                </c:pt>
                <c:pt idx="2264">
                  <c:v>0.95823131211291945</c:v>
                </c:pt>
                <c:pt idx="2265">
                  <c:v>0.95823131211291945</c:v>
                </c:pt>
                <c:pt idx="2266">
                  <c:v>0.95823131211291945</c:v>
                </c:pt>
                <c:pt idx="2267">
                  <c:v>0.95823131211291945</c:v>
                </c:pt>
                <c:pt idx="2268">
                  <c:v>0.95823131211291945</c:v>
                </c:pt>
                <c:pt idx="2269">
                  <c:v>0.95808728215468819</c:v>
                </c:pt>
                <c:pt idx="2270">
                  <c:v>0.95794325219645682</c:v>
                </c:pt>
                <c:pt idx="2271">
                  <c:v>0.95779922223822556</c:v>
                </c:pt>
                <c:pt idx="2272">
                  <c:v>0.95779922223822556</c:v>
                </c:pt>
                <c:pt idx="2273">
                  <c:v>0.95779922223822556</c:v>
                </c:pt>
                <c:pt idx="2274">
                  <c:v>0.95779922223822556</c:v>
                </c:pt>
                <c:pt idx="2275">
                  <c:v>0.95779922223822556</c:v>
                </c:pt>
                <c:pt idx="2276">
                  <c:v>0.95779922223822556</c:v>
                </c:pt>
                <c:pt idx="2277">
                  <c:v>0.95779922223822556</c:v>
                </c:pt>
                <c:pt idx="2278">
                  <c:v>0.95779922223822556</c:v>
                </c:pt>
                <c:pt idx="2279">
                  <c:v>0.95779922223822556</c:v>
                </c:pt>
                <c:pt idx="2280">
                  <c:v>0.95779922223822556</c:v>
                </c:pt>
                <c:pt idx="2281">
                  <c:v>0.95779922223822556</c:v>
                </c:pt>
                <c:pt idx="2282">
                  <c:v>0.95779922223822556</c:v>
                </c:pt>
                <c:pt idx="2283">
                  <c:v>0.95779922223822556</c:v>
                </c:pt>
                <c:pt idx="2284">
                  <c:v>0.95779922223822556</c:v>
                </c:pt>
                <c:pt idx="2285">
                  <c:v>0.95779922223822556</c:v>
                </c:pt>
                <c:pt idx="2286">
                  <c:v>0.95779922223822556</c:v>
                </c:pt>
                <c:pt idx="2287">
                  <c:v>0.95779922223822556</c:v>
                </c:pt>
                <c:pt idx="2288">
                  <c:v>0.95779922223822556</c:v>
                </c:pt>
                <c:pt idx="2289">
                  <c:v>0.95779922223822556</c:v>
                </c:pt>
                <c:pt idx="2290">
                  <c:v>0.95751116232176292</c:v>
                </c:pt>
                <c:pt idx="2291">
                  <c:v>0.95751116232176292</c:v>
                </c:pt>
                <c:pt idx="2292">
                  <c:v>0.95751116232176292</c:v>
                </c:pt>
                <c:pt idx="2293">
                  <c:v>0.95751116232176292</c:v>
                </c:pt>
                <c:pt idx="2294">
                  <c:v>0.95751116232176292</c:v>
                </c:pt>
                <c:pt idx="2295">
                  <c:v>0.95751116232176292</c:v>
                </c:pt>
                <c:pt idx="2296">
                  <c:v>0.95693504248883765</c:v>
                </c:pt>
                <c:pt idx="2297">
                  <c:v>0.95679101253060639</c:v>
                </c:pt>
                <c:pt idx="2298">
                  <c:v>0.95679101253060639</c:v>
                </c:pt>
                <c:pt idx="2299">
                  <c:v>0.95679101253060639</c:v>
                </c:pt>
                <c:pt idx="2300">
                  <c:v>0.95679101253060639</c:v>
                </c:pt>
                <c:pt idx="2301">
                  <c:v>0.95664698257237502</c:v>
                </c:pt>
                <c:pt idx="2302">
                  <c:v>0.95664698257237502</c:v>
                </c:pt>
                <c:pt idx="2303">
                  <c:v>0.95650295261414375</c:v>
                </c:pt>
                <c:pt idx="2304">
                  <c:v>0.95650295261414375</c:v>
                </c:pt>
                <c:pt idx="2305">
                  <c:v>0.95650295261414375</c:v>
                </c:pt>
                <c:pt idx="2306">
                  <c:v>0.95650295261414375</c:v>
                </c:pt>
                <c:pt idx="2307">
                  <c:v>0.95650295261414375</c:v>
                </c:pt>
                <c:pt idx="2308">
                  <c:v>0.95635892265591238</c:v>
                </c:pt>
                <c:pt idx="2309">
                  <c:v>0.95621489269768112</c:v>
                </c:pt>
                <c:pt idx="2310">
                  <c:v>0.95621489269768112</c:v>
                </c:pt>
                <c:pt idx="2311">
                  <c:v>0.95621489269768112</c:v>
                </c:pt>
                <c:pt idx="2312">
                  <c:v>0.95621489269768112</c:v>
                </c:pt>
                <c:pt idx="2313">
                  <c:v>0.95621489269768112</c:v>
                </c:pt>
                <c:pt idx="2314">
                  <c:v>0.95621489269768112</c:v>
                </c:pt>
                <c:pt idx="2315">
                  <c:v>0.95621489269768112</c:v>
                </c:pt>
                <c:pt idx="2316">
                  <c:v>0.95621489269768112</c:v>
                </c:pt>
                <c:pt idx="2317">
                  <c:v>0.95621489269768112</c:v>
                </c:pt>
                <c:pt idx="2318">
                  <c:v>0.95621489269768112</c:v>
                </c:pt>
                <c:pt idx="2319">
                  <c:v>0.95621489269768112</c:v>
                </c:pt>
                <c:pt idx="2320">
                  <c:v>0.95621489269768112</c:v>
                </c:pt>
                <c:pt idx="2321">
                  <c:v>0.95621489269768112</c:v>
                </c:pt>
                <c:pt idx="2322">
                  <c:v>0.95621489269768112</c:v>
                </c:pt>
                <c:pt idx="2323">
                  <c:v>0.95621489269768112</c:v>
                </c:pt>
                <c:pt idx="2324">
                  <c:v>0.95621489269768112</c:v>
                </c:pt>
                <c:pt idx="2325">
                  <c:v>0.95621489269768112</c:v>
                </c:pt>
                <c:pt idx="2326">
                  <c:v>0.95621489269768112</c:v>
                </c:pt>
                <c:pt idx="2327">
                  <c:v>0.95621489269768112</c:v>
                </c:pt>
                <c:pt idx="2328">
                  <c:v>0.95621489269768112</c:v>
                </c:pt>
                <c:pt idx="2329">
                  <c:v>0.95607086273944986</c:v>
                </c:pt>
                <c:pt idx="2330">
                  <c:v>0.95607086273944986</c:v>
                </c:pt>
                <c:pt idx="2331">
                  <c:v>0.95607086273944986</c:v>
                </c:pt>
                <c:pt idx="2332">
                  <c:v>0.95607086273944986</c:v>
                </c:pt>
                <c:pt idx="2333">
                  <c:v>0.95607086273944986</c:v>
                </c:pt>
                <c:pt idx="2334">
                  <c:v>0.95607086273944986</c:v>
                </c:pt>
                <c:pt idx="2335">
                  <c:v>0.95607086273944986</c:v>
                </c:pt>
                <c:pt idx="2336">
                  <c:v>0.95607086273944986</c:v>
                </c:pt>
                <c:pt idx="2337">
                  <c:v>0.95592683278121848</c:v>
                </c:pt>
                <c:pt idx="2338">
                  <c:v>0.95592683278121848</c:v>
                </c:pt>
                <c:pt idx="2339">
                  <c:v>0.95592683278121848</c:v>
                </c:pt>
                <c:pt idx="2340">
                  <c:v>0.95592683278121848</c:v>
                </c:pt>
                <c:pt idx="2341">
                  <c:v>0.95592683278121848</c:v>
                </c:pt>
                <c:pt idx="2342">
                  <c:v>0.95563877286475585</c:v>
                </c:pt>
                <c:pt idx="2343">
                  <c:v>0.95563877286475585</c:v>
                </c:pt>
                <c:pt idx="2344">
                  <c:v>0.95563877286475585</c:v>
                </c:pt>
                <c:pt idx="2345">
                  <c:v>0.95563877286475585</c:v>
                </c:pt>
                <c:pt idx="2346">
                  <c:v>0.95563877286475585</c:v>
                </c:pt>
                <c:pt idx="2347">
                  <c:v>0.95535071294829321</c:v>
                </c:pt>
                <c:pt idx="2348">
                  <c:v>0.95535071294829321</c:v>
                </c:pt>
                <c:pt idx="2349">
                  <c:v>0.95535071294829321</c:v>
                </c:pt>
                <c:pt idx="2350">
                  <c:v>0.95535071294829321</c:v>
                </c:pt>
                <c:pt idx="2351">
                  <c:v>0.95535071294829321</c:v>
                </c:pt>
                <c:pt idx="2352">
                  <c:v>0.95535071294829321</c:v>
                </c:pt>
                <c:pt idx="2353">
                  <c:v>0.95506265303183058</c:v>
                </c:pt>
                <c:pt idx="2354">
                  <c:v>0.95506265303183058</c:v>
                </c:pt>
                <c:pt idx="2355">
                  <c:v>0.95491862307359932</c:v>
                </c:pt>
                <c:pt idx="2356">
                  <c:v>0.95491862307359932</c:v>
                </c:pt>
                <c:pt idx="2357">
                  <c:v>0.95491862307359932</c:v>
                </c:pt>
                <c:pt idx="2358">
                  <c:v>0.95491862307359932</c:v>
                </c:pt>
                <c:pt idx="2359">
                  <c:v>0.95491862307359932</c:v>
                </c:pt>
                <c:pt idx="2360">
                  <c:v>0.95491862307359932</c:v>
                </c:pt>
                <c:pt idx="2361">
                  <c:v>0.95491862307359932</c:v>
                </c:pt>
                <c:pt idx="2362">
                  <c:v>0.95491862307359932</c:v>
                </c:pt>
                <c:pt idx="2363">
                  <c:v>0.95491862307359932</c:v>
                </c:pt>
                <c:pt idx="2364">
                  <c:v>0.95491862307359932</c:v>
                </c:pt>
                <c:pt idx="2365">
                  <c:v>0.95491862307359932</c:v>
                </c:pt>
                <c:pt idx="2366">
                  <c:v>0.95491862307359932</c:v>
                </c:pt>
                <c:pt idx="2367">
                  <c:v>0.95491862307359932</c:v>
                </c:pt>
                <c:pt idx="2368">
                  <c:v>0.95491862307359932</c:v>
                </c:pt>
                <c:pt idx="2369">
                  <c:v>0.95477459311536794</c:v>
                </c:pt>
                <c:pt idx="2370">
                  <c:v>0.95463056315713668</c:v>
                </c:pt>
                <c:pt idx="2371">
                  <c:v>0.95448653319890542</c:v>
                </c:pt>
                <c:pt idx="2372">
                  <c:v>0.95448653319890542</c:v>
                </c:pt>
                <c:pt idx="2373">
                  <c:v>0.95448653319890542</c:v>
                </c:pt>
                <c:pt idx="2374">
                  <c:v>0.95448653319890542</c:v>
                </c:pt>
                <c:pt idx="2375">
                  <c:v>0.95419847328244278</c:v>
                </c:pt>
                <c:pt idx="2376">
                  <c:v>0.95419847328244278</c:v>
                </c:pt>
                <c:pt idx="2377">
                  <c:v>0.95419847328244278</c:v>
                </c:pt>
                <c:pt idx="2378">
                  <c:v>0.95419847328244278</c:v>
                </c:pt>
                <c:pt idx="2379">
                  <c:v>0.95419847328244278</c:v>
                </c:pt>
                <c:pt idx="2380">
                  <c:v>0.95419847328244278</c:v>
                </c:pt>
                <c:pt idx="2381">
                  <c:v>0.95419847328244278</c:v>
                </c:pt>
                <c:pt idx="2382">
                  <c:v>0.95419847328244278</c:v>
                </c:pt>
                <c:pt idx="2383">
                  <c:v>0.95419847328244278</c:v>
                </c:pt>
                <c:pt idx="2384">
                  <c:v>0.95419847328244278</c:v>
                </c:pt>
                <c:pt idx="2385">
                  <c:v>0.95419847328244278</c:v>
                </c:pt>
                <c:pt idx="2386">
                  <c:v>0.95419847328244278</c:v>
                </c:pt>
                <c:pt idx="2387">
                  <c:v>0.95419847328244278</c:v>
                </c:pt>
                <c:pt idx="2388">
                  <c:v>0.95419847328244278</c:v>
                </c:pt>
                <c:pt idx="2389">
                  <c:v>0.95419847328244278</c:v>
                </c:pt>
                <c:pt idx="2390">
                  <c:v>0.95419847328244278</c:v>
                </c:pt>
                <c:pt idx="2391">
                  <c:v>0.95391041336598015</c:v>
                </c:pt>
                <c:pt idx="2392">
                  <c:v>0.95391041336598015</c:v>
                </c:pt>
                <c:pt idx="2393">
                  <c:v>0.95391041336598015</c:v>
                </c:pt>
                <c:pt idx="2394">
                  <c:v>0.95391041336598015</c:v>
                </c:pt>
                <c:pt idx="2395">
                  <c:v>0.95391041336598015</c:v>
                </c:pt>
                <c:pt idx="2396">
                  <c:v>0.95391041336598015</c:v>
                </c:pt>
                <c:pt idx="2397">
                  <c:v>0.95391041336598015</c:v>
                </c:pt>
                <c:pt idx="2398">
                  <c:v>0.95391041336598015</c:v>
                </c:pt>
                <c:pt idx="2399">
                  <c:v>0.95362235344951751</c:v>
                </c:pt>
                <c:pt idx="2400">
                  <c:v>0.95362235344951751</c:v>
                </c:pt>
                <c:pt idx="2401">
                  <c:v>0.95362235344951751</c:v>
                </c:pt>
                <c:pt idx="2402">
                  <c:v>0.95362235344951751</c:v>
                </c:pt>
                <c:pt idx="2403">
                  <c:v>0.95362235344951751</c:v>
                </c:pt>
                <c:pt idx="2404">
                  <c:v>0.95362235344951751</c:v>
                </c:pt>
                <c:pt idx="2405">
                  <c:v>0.95362235344951751</c:v>
                </c:pt>
                <c:pt idx="2406">
                  <c:v>0.95362235344951751</c:v>
                </c:pt>
                <c:pt idx="2407">
                  <c:v>0.95362235344951751</c:v>
                </c:pt>
                <c:pt idx="2408">
                  <c:v>0.95347832349128614</c:v>
                </c:pt>
                <c:pt idx="2409">
                  <c:v>0.95347832349128614</c:v>
                </c:pt>
                <c:pt idx="2410">
                  <c:v>0.95347832349128614</c:v>
                </c:pt>
                <c:pt idx="2411">
                  <c:v>0.95347832349128614</c:v>
                </c:pt>
                <c:pt idx="2412">
                  <c:v>0.95347832349128614</c:v>
                </c:pt>
                <c:pt idx="2413">
                  <c:v>0.95347832349128614</c:v>
                </c:pt>
                <c:pt idx="2414">
                  <c:v>0.95347832349128614</c:v>
                </c:pt>
                <c:pt idx="2415">
                  <c:v>0.95347832349128614</c:v>
                </c:pt>
                <c:pt idx="2416">
                  <c:v>0.95347832349128614</c:v>
                </c:pt>
                <c:pt idx="2417">
                  <c:v>0.95347832349128614</c:v>
                </c:pt>
                <c:pt idx="2418">
                  <c:v>0.95347832349128614</c:v>
                </c:pt>
                <c:pt idx="2419">
                  <c:v>0.95347832349128614</c:v>
                </c:pt>
                <c:pt idx="2420">
                  <c:v>0.95347832349128614</c:v>
                </c:pt>
                <c:pt idx="2421">
                  <c:v>0.95347832349128614</c:v>
                </c:pt>
                <c:pt idx="2422">
                  <c:v>0.95347832349128614</c:v>
                </c:pt>
                <c:pt idx="2423">
                  <c:v>0.95347832349128614</c:v>
                </c:pt>
                <c:pt idx="2424">
                  <c:v>0.95347832349128614</c:v>
                </c:pt>
                <c:pt idx="2425">
                  <c:v>0.95347832349128614</c:v>
                </c:pt>
                <c:pt idx="2426">
                  <c:v>0.95347832349128614</c:v>
                </c:pt>
                <c:pt idx="2427">
                  <c:v>0.95347832349128614</c:v>
                </c:pt>
                <c:pt idx="2428">
                  <c:v>0.95347832349128614</c:v>
                </c:pt>
                <c:pt idx="2429">
                  <c:v>0.95347832349128614</c:v>
                </c:pt>
                <c:pt idx="2430">
                  <c:v>0.95347832349128614</c:v>
                </c:pt>
                <c:pt idx="2431">
                  <c:v>0.95347832349128614</c:v>
                </c:pt>
                <c:pt idx="2432">
                  <c:v>0.95347832349128614</c:v>
                </c:pt>
                <c:pt idx="2433">
                  <c:v>0.95319026357482362</c:v>
                </c:pt>
                <c:pt idx="2434">
                  <c:v>0.95319026357482362</c:v>
                </c:pt>
                <c:pt idx="2435">
                  <c:v>0.95319026357482362</c:v>
                </c:pt>
                <c:pt idx="2436">
                  <c:v>0.95319026357482362</c:v>
                </c:pt>
                <c:pt idx="2437">
                  <c:v>0.95319026357482362</c:v>
                </c:pt>
                <c:pt idx="2438">
                  <c:v>0.95319026357482362</c:v>
                </c:pt>
                <c:pt idx="2439">
                  <c:v>0.95319026357482362</c:v>
                </c:pt>
                <c:pt idx="2440">
                  <c:v>0.95319026357482362</c:v>
                </c:pt>
                <c:pt idx="2441">
                  <c:v>0.95319026357482362</c:v>
                </c:pt>
                <c:pt idx="2442">
                  <c:v>0.95319026357482362</c:v>
                </c:pt>
                <c:pt idx="2443">
                  <c:v>0.95319026357482362</c:v>
                </c:pt>
                <c:pt idx="2444">
                  <c:v>0.95319026357482362</c:v>
                </c:pt>
                <c:pt idx="2445">
                  <c:v>0.95319026357482362</c:v>
                </c:pt>
                <c:pt idx="2446">
                  <c:v>0.95319026357482362</c:v>
                </c:pt>
                <c:pt idx="2447">
                  <c:v>0.95304623361659224</c:v>
                </c:pt>
                <c:pt idx="2448">
                  <c:v>0.95304623361659224</c:v>
                </c:pt>
                <c:pt idx="2449">
                  <c:v>0.95290220365836098</c:v>
                </c:pt>
                <c:pt idx="2450">
                  <c:v>0.95290220365836098</c:v>
                </c:pt>
                <c:pt idx="2451">
                  <c:v>0.95290220365836098</c:v>
                </c:pt>
                <c:pt idx="2452">
                  <c:v>0.95290220365836098</c:v>
                </c:pt>
                <c:pt idx="2453">
                  <c:v>0.95290220365836098</c:v>
                </c:pt>
                <c:pt idx="2454">
                  <c:v>0.95261414374189834</c:v>
                </c:pt>
                <c:pt idx="2455">
                  <c:v>0.95261414374189834</c:v>
                </c:pt>
                <c:pt idx="2456">
                  <c:v>0.95261414374189834</c:v>
                </c:pt>
                <c:pt idx="2457">
                  <c:v>0.95261414374189834</c:v>
                </c:pt>
                <c:pt idx="2458">
                  <c:v>0.95261414374189834</c:v>
                </c:pt>
                <c:pt idx="2459">
                  <c:v>0.95261414374189834</c:v>
                </c:pt>
                <c:pt idx="2460">
                  <c:v>0.95247011378366697</c:v>
                </c:pt>
                <c:pt idx="2461">
                  <c:v>0.95247011378366697</c:v>
                </c:pt>
                <c:pt idx="2462">
                  <c:v>0.95247011378366697</c:v>
                </c:pt>
                <c:pt idx="2463">
                  <c:v>0.95232608382543571</c:v>
                </c:pt>
                <c:pt idx="2464">
                  <c:v>0.95232608382543571</c:v>
                </c:pt>
                <c:pt idx="2465">
                  <c:v>0.95232608382543571</c:v>
                </c:pt>
                <c:pt idx="2466">
                  <c:v>0.95232608382543571</c:v>
                </c:pt>
                <c:pt idx="2467">
                  <c:v>0.95232608382543571</c:v>
                </c:pt>
                <c:pt idx="2468">
                  <c:v>0.95232608382543571</c:v>
                </c:pt>
                <c:pt idx="2469">
                  <c:v>0.95232608382543571</c:v>
                </c:pt>
                <c:pt idx="2470">
                  <c:v>0.95232608382543571</c:v>
                </c:pt>
                <c:pt idx="2471">
                  <c:v>0.95232608382543571</c:v>
                </c:pt>
                <c:pt idx="2472">
                  <c:v>0.95232608382543571</c:v>
                </c:pt>
                <c:pt idx="2473">
                  <c:v>0.95232608382543571</c:v>
                </c:pt>
                <c:pt idx="2474">
                  <c:v>0.95232608382543571</c:v>
                </c:pt>
                <c:pt idx="2475">
                  <c:v>0.95232608382543571</c:v>
                </c:pt>
                <c:pt idx="2476">
                  <c:v>0.95232608382543571</c:v>
                </c:pt>
                <c:pt idx="2477">
                  <c:v>0.95232608382543571</c:v>
                </c:pt>
                <c:pt idx="2478">
                  <c:v>0.95232608382543571</c:v>
                </c:pt>
                <c:pt idx="2479">
                  <c:v>0.95232608382543571</c:v>
                </c:pt>
                <c:pt idx="2480">
                  <c:v>0.95232608382543571</c:v>
                </c:pt>
                <c:pt idx="2481">
                  <c:v>0.95232608382543571</c:v>
                </c:pt>
                <c:pt idx="2482">
                  <c:v>0.95232608382543571</c:v>
                </c:pt>
                <c:pt idx="2483">
                  <c:v>0.95232608382543571</c:v>
                </c:pt>
                <c:pt idx="2484">
                  <c:v>0.95232608382543571</c:v>
                </c:pt>
                <c:pt idx="2485">
                  <c:v>0.95232608382543571</c:v>
                </c:pt>
                <c:pt idx="2486">
                  <c:v>0.95232608382543571</c:v>
                </c:pt>
                <c:pt idx="2487">
                  <c:v>0.95232608382543571</c:v>
                </c:pt>
                <c:pt idx="2488">
                  <c:v>0.95232608382543571</c:v>
                </c:pt>
                <c:pt idx="2489">
                  <c:v>0.95232608382543571</c:v>
                </c:pt>
                <c:pt idx="2490">
                  <c:v>0.95218205386720434</c:v>
                </c:pt>
                <c:pt idx="2491">
                  <c:v>0.95218205386720434</c:v>
                </c:pt>
                <c:pt idx="2492">
                  <c:v>0.95218205386720434</c:v>
                </c:pt>
                <c:pt idx="2493">
                  <c:v>0.95218205386720434</c:v>
                </c:pt>
                <c:pt idx="2494">
                  <c:v>0.95218205386720434</c:v>
                </c:pt>
                <c:pt idx="2495">
                  <c:v>0.95218205386720434</c:v>
                </c:pt>
                <c:pt idx="2496">
                  <c:v>0.95203802390897307</c:v>
                </c:pt>
                <c:pt idx="2497">
                  <c:v>0.95203802390897307</c:v>
                </c:pt>
                <c:pt idx="2498">
                  <c:v>0.95203802390897307</c:v>
                </c:pt>
                <c:pt idx="2499">
                  <c:v>0.95203802390897307</c:v>
                </c:pt>
                <c:pt idx="2500">
                  <c:v>0.95203802390897307</c:v>
                </c:pt>
                <c:pt idx="2501">
                  <c:v>0.95203802390897307</c:v>
                </c:pt>
                <c:pt idx="2502">
                  <c:v>0.95203802390897307</c:v>
                </c:pt>
                <c:pt idx="2503">
                  <c:v>0.95203802390897307</c:v>
                </c:pt>
                <c:pt idx="2504">
                  <c:v>0.9518939939507417</c:v>
                </c:pt>
                <c:pt idx="2505">
                  <c:v>0.9518939939507417</c:v>
                </c:pt>
                <c:pt idx="2506">
                  <c:v>0.9518939939507417</c:v>
                </c:pt>
                <c:pt idx="2507">
                  <c:v>0.9518939939507417</c:v>
                </c:pt>
                <c:pt idx="2508">
                  <c:v>0.9518939939507417</c:v>
                </c:pt>
                <c:pt idx="2509">
                  <c:v>0.9518939939507417</c:v>
                </c:pt>
                <c:pt idx="2510">
                  <c:v>0.9518939939507417</c:v>
                </c:pt>
                <c:pt idx="2511">
                  <c:v>0.9518939939507417</c:v>
                </c:pt>
                <c:pt idx="2512">
                  <c:v>0.95160593403427918</c:v>
                </c:pt>
                <c:pt idx="2513">
                  <c:v>0.95160593403427918</c:v>
                </c:pt>
                <c:pt idx="2514">
                  <c:v>0.95160593403427918</c:v>
                </c:pt>
                <c:pt idx="2515">
                  <c:v>0.95160593403427918</c:v>
                </c:pt>
                <c:pt idx="2516">
                  <c:v>0.95160593403427918</c:v>
                </c:pt>
                <c:pt idx="2517">
                  <c:v>0.95160593403427918</c:v>
                </c:pt>
                <c:pt idx="2518">
                  <c:v>0.95160593403427918</c:v>
                </c:pt>
                <c:pt idx="2519">
                  <c:v>0.95160593403427918</c:v>
                </c:pt>
                <c:pt idx="2520">
                  <c:v>0.95131787411781654</c:v>
                </c:pt>
                <c:pt idx="2521">
                  <c:v>0.95131787411781654</c:v>
                </c:pt>
                <c:pt idx="2522">
                  <c:v>0.95131787411781654</c:v>
                </c:pt>
                <c:pt idx="2523">
                  <c:v>0.95131787411781654</c:v>
                </c:pt>
                <c:pt idx="2524">
                  <c:v>0.95131787411781654</c:v>
                </c:pt>
                <c:pt idx="2525">
                  <c:v>0.95131787411781654</c:v>
                </c:pt>
                <c:pt idx="2526">
                  <c:v>0.95131787411781654</c:v>
                </c:pt>
                <c:pt idx="2527">
                  <c:v>0.95117384415958517</c:v>
                </c:pt>
                <c:pt idx="2528">
                  <c:v>0.95117384415958517</c:v>
                </c:pt>
                <c:pt idx="2529">
                  <c:v>0.95117384415958517</c:v>
                </c:pt>
                <c:pt idx="2530">
                  <c:v>0.95117384415958517</c:v>
                </c:pt>
                <c:pt idx="2531">
                  <c:v>0.95117384415958517</c:v>
                </c:pt>
                <c:pt idx="2532">
                  <c:v>0.95117384415958517</c:v>
                </c:pt>
                <c:pt idx="2533">
                  <c:v>0.95117384415958517</c:v>
                </c:pt>
                <c:pt idx="2534">
                  <c:v>0.95102981420135391</c:v>
                </c:pt>
                <c:pt idx="2535">
                  <c:v>0.95102981420135391</c:v>
                </c:pt>
                <c:pt idx="2536">
                  <c:v>0.95102981420135391</c:v>
                </c:pt>
                <c:pt idx="2537">
                  <c:v>0.95102981420135391</c:v>
                </c:pt>
                <c:pt idx="2538">
                  <c:v>0.95102981420135391</c:v>
                </c:pt>
                <c:pt idx="2539">
                  <c:v>0.95102981420135391</c:v>
                </c:pt>
                <c:pt idx="2540">
                  <c:v>0.95102981420135391</c:v>
                </c:pt>
                <c:pt idx="2541">
                  <c:v>0.95074175428489127</c:v>
                </c:pt>
                <c:pt idx="2542">
                  <c:v>0.9505977243266599</c:v>
                </c:pt>
                <c:pt idx="2543">
                  <c:v>0.9505977243266599</c:v>
                </c:pt>
                <c:pt idx="2544">
                  <c:v>0.9505977243266599</c:v>
                </c:pt>
                <c:pt idx="2545">
                  <c:v>0.9505977243266599</c:v>
                </c:pt>
                <c:pt idx="2546">
                  <c:v>0.9505977243266599</c:v>
                </c:pt>
                <c:pt idx="2547">
                  <c:v>0.9505977243266599</c:v>
                </c:pt>
                <c:pt idx="2548">
                  <c:v>0.9505977243266599</c:v>
                </c:pt>
                <c:pt idx="2549">
                  <c:v>0.9505977243266599</c:v>
                </c:pt>
                <c:pt idx="2550">
                  <c:v>0.95045369436842864</c:v>
                </c:pt>
                <c:pt idx="2551">
                  <c:v>0.95045369436842864</c:v>
                </c:pt>
                <c:pt idx="2552">
                  <c:v>0.95045369436842864</c:v>
                </c:pt>
                <c:pt idx="2553">
                  <c:v>0.95045369436842864</c:v>
                </c:pt>
                <c:pt idx="2554">
                  <c:v>0.95045369436842864</c:v>
                </c:pt>
                <c:pt idx="2555">
                  <c:v>0.95045369436842864</c:v>
                </c:pt>
                <c:pt idx="2556">
                  <c:v>0.95045369436842864</c:v>
                </c:pt>
                <c:pt idx="2557">
                  <c:v>0.95002160449373474</c:v>
                </c:pt>
                <c:pt idx="2558">
                  <c:v>0.95002160449373474</c:v>
                </c:pt>
                <c:pt idx="2559">
                  <c:v>0.95002160449373474</c:v>
                </c:pt>
                <c:pt idx="2560">
                  <c:v>0.95002160449373474</c:v>
                </c:pt>
                <c:pt idx="2561">
                  <c:v>0.95002160449373474</c:v>
                </c:pt>
                <c:pt idx="2562">
                  <c:v>0.95002160449373474</c:v>
                </c:pt>
                <c:pt idx="2563">
                  <c:v>0.95002160449373474</c:v>
                </c:pt>
                <c:pt idx="2564">
                  <c:v>0.95002160449373474</c:v>
                </c:pt>
                <c:pt idx="2565">
                  <c:v>0.94987757453550337</c:v>
                </c:pt>
                <c:pt idx="2566">
                  <c:v>0.94987757453550337</c:v>
                </c:pt>
                <c:pt idx="2567">
                  <c:v>0.94987757453550337</c:v>
                </c:pt>
                <c:pt idx="2568">
                  <c:v>0.94987757453550337</c:v>
                </c:pt>
                <c:pt idx="2569">
                  <c:v>0.94987757453550337</c:v>
                </c:pt>
                <c:pt idx="2570">
                  <c:v>0.94987757453550337</c:v>
                </c:pt>
                <c:pt idx="2571">
                  <c:v>0.94987757453550337</c:v>
                </c:pt>
                <c:pt idx="2572">
                  <c:v>0.94987757453550337</c:v>
                </c:pt>
                <c:pt idx="2573">
                  <c:v>0.9497335445772721</c:v>
                </c:pt>
                <c:pt idx="2574">
                  <c:v>0.9497335445772721</c:v>
                </c:pt>
                <c:pt idx="2575">
                  <c:v>0.9497335445772721</c:v>
                </c:pt>
                <c:pt idx="2576">
                  <c:v>0.9497335445772721</c:v>
                </c:pt>
                <c:pt idx="2577">
                  <c:v>0.9497335445772721</c:v>
                </c:pt>
                <c:pt idx="2578">
                  <c:v>0.9497335445772721</c:v>
                </c:pt>
                <c:pt idx="2579">
                  <c:v>0.94958951461904073</c:v>
                </c:pt>
                <c:pt idx="2580">
                  <c:v>0.94958951461904073</c:v>
                </c:pt>
                <c:pt idx="2581">
                  <c:v>0.94958951461904073</c:v>
                </c:pt>
                <c:pt idx="2582">
                  <c:v>0.94958951461904073</c:v>
                </c:pt>
                <c:pt idx="2583">
                  <c:v>0.94958951461904073</c:v>
                </c:pt>
                <c:pt idx="2584">
                  <c:v>0.94958951461904073</c:v>
                </c:pt>
                <c:pt idx="2585">
                  <c:v>0.94958951461904073</c:v>
                </c:pt>
                <c:pt idx="2586">
                  <c:v>0.94958951461904073</c:v>
                </c:pt>
                <c:pt idx="2587">
                  <c:v>0.94958951461904073</c:v>
                </c:pt>
                <c:pt idx="2588">
                  <c:v>0.94958951461904073</c:v>
                </c:pt>
                <c:pt idx="2589">
                  <c:v>0.94958951461904073</c:v>
                </c:pt>
                <c:pt idx="2590">
                  <c:v>0.94958951461904073</c:v>
                </c:pt>
                <c:pt idx="2591">
                  <c:v>0.94958951461904073</c:v>
                </c:pt>
                <c:pt idx="2592">
                  <c:v>0.94915742474434683</c:v>
                </c:pt>
                <c:pt idx="2593">
                  <c:v>0.94915742474434683</c:v>
                </c:pt>
                <c:pt idx="2594">
                  <c:v>0.94915742474434683</c:v>
                </c:pt>
                <c:pt idx="2595">
                  <c:v>0.94915742474434683</c:v>
                </c:pt>
                <c:pt idx="2596">
                  <c:v>0.94915742474434683</c:v>
                </c:pt>
                <c:pt idx="2597">
                  <c:v>0.94915742474434683</c:v>
                </c:pt>
                <c:pt idx="2598">
                  <c:v>0.94915742474434683</c:v>
                </c:pt>
                <c:pt idx="2599">
                  <c:v>0.94915742474434683</c:v>
                </c:pt>
                <c:pt idx="2600">
                  <c:v>0.94915742474434683</c:v>
                </c:pt>
                <c:pt idx="2601">
                  <c:v>0.94915742474434683</c:v>
                </c:pt>
                <c:pt idx="2602">
                  <c:v>0.94915742474434683</c:v>
                </c:pt>
                <c:pt idx="2603">
                  <c:v>0.94915742474434683</c:v>
                </c:pt>
                <c:pt idx="2604">
                  <c:v>0.94915742474434683</c:v>
                </c:pt>
                <c:pt idx="2605">
                  <c:v>0.94915742474434683</c:v>
                </c:pt>
                <c:pt idx="2606">
                  <c:v>0.94915742474434683</c:v>
                </c:pt>
                <c:pt idx="2607">
                  <c:v>0.94915742474434683</c:v>
                </c:pt>
                <c:pt idx="2608">
                  <c:v>0.94915742474434683</c:v>
                </c:pt>
                <c:pt idx="2609">
                  <c:v>0.94915742474434683</c:v>
                </c:pt>
                <c:pt idx="2610">
                  <c:v>0.94915742474434683</c:v>
                </c:pt>
                <c:pt idx="2611">
                  <c:v>0.94915742474434683</c:v>
                </c:pt>
                <c:pt idx="2612">
                  <c:v>0.94915742474434683</c:v>
                </c:pt>
                <c:pt idx="2613">
                  <c:v>0.94915742474434683</c:v>
                </c:pt>
                <c:pt idx="2614">
                  <c:v>0.94915742474434683</c:v>
                </c:pt>
                <c:pt idx="2615">
                  <c:v>0.9488693648278842</c:v>
                </c:pt>
                <c:pt idx="2616">
                  <c:v>0.9488693648278842</c:v>
                </c:pt>
                <c:pt idx="2617">
                  <c:v>0.9488693648278842</c:v>
                </c:pt>
                <c:pt idx="2618">
                  <c:v>0.9488693648278842</c:v>
                </c:pt>
                <c:pt idx="2619">
                  <c:v>0.9488693648278842</c:v>
                </c:pt>
                <c:pt idx="2620">
                  <c:v>0.9488693648278842</c:v>
                </c:pt>
                <c:pt idx="2621">
                  <c:v>0.9488693648278842</c:v>
                </c:pt>
                <c:pt idx="2622">
                  <c:v>0.9488693648278842</c:v>
                </c:pt>
                <c:pt idx="2623">
                  <c:v>0.9488693648278842</c:v>
                </c:pt>
                <c:pt idx="2624">
                  <c:v>0.9488693648278842</c:v>
                </c:pt>
                <c:pt idx="2625">
                  <c:v>0.9488693648278842</c:v>
                </c:pt>
                <c:pt idx="2626">
                  <c:v>0.9488693648278842</c:v>
                </c:pt>
                <c:pt idx="2627">
                  <c:v>0.9488693648278842</c:v>
                </c:pt>
                <c:pt idx="2628">
                  <c:v>0.9488693648278842</c:v>
                </c:pt>
                <c:pt idx="2629">
                  <c:v>0.9484372749531903</c:v>
                </c:pt>
                <c:pt idx="2630">
                  <c:v>0.9484372749531903</c:v>
                </c:pt>
                <c:pt idx="2631">
                  <c:v>0.9484372749531903</c:v>
                </c:pt>
                <c:pt idx="2632">
                  <c:v>0.9484372749531903</c:v>
                </c:pt>
                <c:pt idx="2633">
                  <c:v>0.9484372749531903</c:v>
                </c:pt>
                <c:pt idx="2634">
                  <c:v>0.9484372749531903</c:v>
                </c:pt>
                <c:pt idx="2635">
                  <c:v>0.9484372749531903</c:v>
                </c:pt>
                <c:pt idx="2636">
                  <c:v>0.9484372749531903</c:v>
                </c:pt>
                <c:pt idx="2637">
                  <c:v>0.94814921503672767</c:v>
                </c:pt>
                <c:pt idx="2638">
                  <c:v>0.94814921503672767</c:v>
                </c:pt>
                <c:pt idx="2639">
                  <c:v>0.94814921503672767</c:v>
                </c:pt>
                <c:pt idx="2640">
                  <c:v>0.94814921503672767</c:v>
                </c:pt>
                <c:pt idx="2641">
                  <c:v>0.94814921503672767</c:v>
                </c:pt>
                <c:pt idx="2642">
                  <c:v>0.94814921503672767</c:v>
                </c:pt>
                <c:pt idx="2643">
                  <c:v>0.94814921503672767</c:v>
                </c:pt>
                <c:pt idx="2644">
                  <c:v>0.94814921503672767</c:v>
                </c:pt>
                <c:pt idx="2645">
                  <c:v>0.94786115512026503</c:v>
                </c:pt>
                <c:pt idx="2646">
                  <c:v>0.94786115512026503</c:v>
                </c:pt>
                <c:pt idx="2647">
                  <c:v>0.94786115512026503</c:v>
                </c:pt>
                <c:pt idx="2648">
                  <c:v>0.94786115512026503</c:v>
                </c:pt>
                <c:pt idx="2649">
                  <c:v>0.94786115512026503</c:v>
                </c:pt>
                <c:pt idx="2650">
                  <c:v>0.94786115512026503</c:v>
                </c:pt>
                <c:pt idx="2651">
                  <c:v>0.94786115512026503</c:v>
                </c:pt>
                <c:pt idx="2652">
                  <c:v>0.94786115512026503</c:v>
                </c:pt>
                <c:pt idx="2653">
                  <c:v>0.94786115512026503</c:v>
                </c:pt>
                <c:pt idx="2654">
                  <c:v>0.94786115512026503</c:v>
                </c:pt>
                <c:pt idx="2655">
                  <c:v>0.94786115512026503</c:v>
                </c:pt>
                <c:pt idx="2656">
                  <c:v>0.94786115512026503</c:v>
                </c:pt>
                <c:pt idx="2657">
                  <c:v>0.94786115512026503</c:v>
                </c:pt>
                <c:pt idx="2658">
                  <c:v>0.94786115512026503</c:v>
                </c:pt>
                <c:pt idx="2659">
                  <c:v>0.94786115512026503</c:v>
                </c:pt>
                <c:pt idx="2660">
                  <c:v>0.94771712516203366</c:v>
                </c:pt>
                <c:pt idx="2661">
                  <c:v>0.94771712516203366</c:v>
                </c:pt>
                <c:pt idx="2662">
                  <c:v>0.94771712516203366</c:v>
                </c:pt>
                <c:pt idx="2663">
                  <c:v>0.94771712516203366</c:v>
                </c:pt>
                <c:pt idx="2664">
                  <c:v>0.94771712516203366</c:v>
                </c:pt>
                <c:pt idx="2665">
                  <c:v>0.94771712516203366</c:v>
                </c:pt>
                <c:pt idx="2666">
                  <c:v>0.94771712516203366</c:v>
                </c:pt>
                <c:pt idx="2667">
                  <c:v>0.94771712516203366</c:v>
                </c:pt>
                <c:pt idx="2668">
                  <c:v>0.94699697537087713</c:v>
                </c:pt>
                <c:pt idx="2669">
                  <c:v>0.94699697537087713</c:v>
                </c:pt>
                <c:pt idx="2670">
                  <c:v>0.94699697537087713</c:v>
                </c:pt>
                <c:pt idx="2671">
                  <c:v>0.94699697537087713</c:v>
                </c:pt>
                <c:pt idx="2672">
                  <c:v>0.94699697537087713</c:v>
                </c:pt>
                <c:pt idx="2673">
                  <c:v>0.94699697537087713</c:v>
                </c:pt>
                <c:pt idx="2674">
                  <c:v>0.94699697537087713</c:v>
                </c:pt>
                <c:pt idx="2675">
                  <c:v>0.94699697537087713</c:v>
                </c:pt>
                <c:pt idx="2676">
                  <c:v>0.94699697537087713</c:v>
                </c:pt>
                <c:pt idx="2677">
                  <c:v>0.94685294541264586</c:v>
                </c:pt>
                <c:pt idx="2678">
                  <c:v>0.94685294541264586</c:v>
                </c:pt>
                <c:pt idx="2679">
                  <c:v>0.94685294541264586</c:v>
                </c:pt>
                <c:pt idx="2680">
                  <c:v>0.94685294541264586</c:v>
                </c:pt>
                <c:pt idx="2681">
                  <c:v>0.94685294541264586</c:v>
                </c:pt>
                <c:pt idx="2682">
                  <c:v>0.94685294541264586</c:v>
                </c:pt>
                <c:pt idx="2683">
                  <c:v>0.94685294541264586</c:v>
                </c:pt>
                <c:pt idx="2684">
                  <c:v>0.94685294541264586</c:v>
                </c:pt>
                <c:pt idx="2685">
                  <c:v>0.94685294541264586</c:v>
                </c:pt>
                <c:pt idx="2686">
                  <c:v>0.94685294541264586</c:v>
                </c:pt>
                <c:pt idx="2687">
                  <c:v>0.94685294541264586</c:v>
                </c:pt>
                <c:pt idx="2688">
                  <c:v>0.94685294541264586</c:v>
                </c:pt>
                <c:pt idx="2689">
                  <c:v>0.94685294541264586</c:v>
                </c:pt>
                <c:pt idx="2690">
                  <c:v>0.94685294541264586</c:v>
                </c:pt>
                <c:pt idx="2691">
                  <c:v>0.94685294541264586</c:v>
                </c:pt>
                <c:pt idx="2692">
                  <c:v>0.94685294541264586</c:v>
                </c:pt>
                <c:pt idx="2693">
                  <c:v>0.94670891545441449</c:v>
                </c:pt>
                <c:pt idx="2694">
                  <c:v>0.94670891545441449</c:v>
                </c:pt>
                <c:pt idx="2695">
                  <c:v>0.94670891545441449</c:v>
                </c:pt>
                <c:pt idx="2696">
                  <c:v>0.94670891545441449</c:v>
                </c:pt>
                <c:pt idx="2697">
                  <c:v>0.94670891545441449</c:v>
                </c:pt>
                <c:pt idx="2698">
                  <c:v>0.94670891545441449</c:v>
                </c:pt>
                <c:pt idx="2699">
                  <c:v>0.94670891545441449</c:v>
                </c:pt>
                <c:pt idx="2700">
                  <c:v>0.94613279562148922</c:v>
                </c:pt>
                <c:pt idx="2701">
                  <c:v>0.94613279562148922</c:v>
                </c:pt>
                <c:pt idx="2702">
                  <c:v>0.94613279562148922</c:v>
                </c:pt>
                <c:pt idx="2703">
                  <c:v>0.94613279562148922</c:v>
                </c:pt>
                <c:pt idx="2704">
                  <c:v>0.94613279562148922</c:v>
                </c:pt>
                <c:pt idx="2705">
                  <c:v>0.94613279562148922</c:v>
                </c:pt>
                <c:pt idx="2706">
                  <c:v>0.94613279562148922</c:v>
                </c:pt>
                <c:pt idx="2707">
                  <c:v>0.94613279562148922</c:v>
                </c:pt>
                <c:pt idx="2708">
                  <c:v>0.94598876566325796</c:v>
                </c:pt>
                <c:pt idx="2709">
                  <c:v>0.9458447357050267</c:v>
                </c:pt>
                <c:pt idx="2710">
                  <c:v>0.9458447357050267</c:v>
                </c:pt>
                <c:pt idx="2711">
                  <c:v>0.9458447357050267</c:v>
                </c:pt>
                <c:pt idx="2712">
                  <c:v>0.9458447357050267</c:v>
                </c:pt>
                <c:pt idx="2713">
                  <c:v>0.9458447357050267</c:v>
                </c:pt>
                <c:pt idx="2714">
                  <c:v>0.9458447357050267</c:v>
                </c:pt>
                <c:pt idx="2715">
                  <c:v>0.94512458591387005</c:v>
                </c:pt>
                <c:pt idx="2716">
                  <c:v>0.94512458591387005</c:v>
                </c:pt>
                <c:pt idx="2717">
                  <c:v>0.94512458591387005</c:v>
                </c:pt>
                <c:pt idx="2718">
                  <c:v>0.94512458591387005</c:v>
                </c:pt>
                <c:pt idx="2719">
                  <c:v>0.94512458591387005</c:v>
                </c:pt>
                <c:pt idx="2720">
                  <c:v>0.94512458591387005</c:v>
                </c:pt>
                <c:pt idx="2721">
                  <c:v>0.94512458591387005</c:v>
                </c:pt>
                <c:pt idx="2722">
                  <c:v>0.94512458591387005</c:v>
                </c:pt>
                <c:pt idx="2723">
                  <c:v>0.94512458591387005</c:v>
                </c:pt>
                <c:pt idx="2724">
                  <c:v>0.94512458591387005</c:v>
                </c:pt>
                <c:pt idx="2725">
                  <c:v>0.94512458591387005</c:v>
                </c:pt>
                <c:pt idx="2726">
                  <c:v>0.94512458591387005</c:v>
                </c:pt>
                <c:pt idx="2727">
                  <c:v>0.94512458591387005</c:v>
                </c:pt>
                <c:pt idx="2728">
                  <c:v>0.94512458591387005</c:v>
                </c:pt>
                <c:pt idx="2729">
                  <c:v>0.94512458591387005</c:v>
                </c:pt>
                <c:pt idx="2730">
                  <c:v>0.94512458591387005</c:v>
                </c:pt>
                <c:pt idx="2731">
                  <c:v>0.94512458591387005</c:v>
                </c:pt>
                <c:pt idx="2732">
                  <c:v>0.94512458591387005</c:v>
                </c:pt>
                <c:pt idx="2733">
                  <c:v>0.94512458591387005</c:v>
                </c:pt>
                <c:pt idx="2734">
                  <c:v>0.94512458591387005</c:v>
                </c:pt>
                <c:pt idx="2735">
                  <c:v>0.94512458591387005</c:v>
                </c:pt>
                <c:pt idx="2736">
                  <c:v>0.94512458591387005</c:v>
                </c:pt>
                <c:pt idx="2737">
                  <c:v>0.94512458591387005</c:v>
                </c:pt>
                <c:pt idx="2738">
                  <c:v>0.94512458591387005</c:v>
                </c:pt>
                <c:pt idx="2739">
                  <c:v>0.94512458591387005</c:v>
                </c:pt>
                <c:pt idx="2740">
                  <c:v>0.94498055595563879</c:v>
                </c:pt>
                <c:pt idx="2741">
                  <c:v>0.94498055595563879</c:v>
                </c:pt>
                <c:pt idx="2742">
                  <c:v>0.94498055595563879</c:v>
                </c:pt>
                <c:pt idx="2743">
                  <c:v>0.94498055595563879</c:v>
                </c:pt>
                <c:pt idx="2744">
                  <c:v>0.94498055595563879</c:v>
                </c:pt>
                <c:pt idx="2745">
                  <c:v>0.94498055595563879</c:v>
                </c:pt>
                <c:pt idx="2746">
                  <c:v>0.94469249603917615</c:v>
                </c:pt>
                <c:pt idx="2747">
                  <c:v>0.94440443612271352</c:v>
                </c:pt>
                <c:pt idx="2748">
                  <c:v>0.94440443612271352</c:v>
                </c:pt>
                <c:pt idx="2749">
                  <c:v>0.94426040616448226</c:v>
                </c:pt>
                <c:pt idx="2750">
                  <c:v>0.94426040616448226</c:v>
                </c:pt>
                <c:pt idx="2751">
                  <c:v>0.94426040616448226</c:v>
                </c:pt>
                <c:pt idx="2752">
                  <c:v>0.94426040616448226</c:v>
                </c:pt>
                <c:pt idx="2753">
                  <c:v>0.94426040616448226</c:v>
                </c:pt>
                <c:pt idx="2754">
                  <c:v>0.94426040616448226</c:v>
                </c:pt>
                <c:pt idx="2755">
                  <c:v>0.94426040616448226</c:v>
                </c:pt>
                <c:pt idx="2756">
                  <c:v>0.94426040616448226</c:v>
                </c:pt>
                <c:pt idx="2757">
                  <c:v>0.94426040616448226</c:v>
                </c:pt>
                <c:pt idx="2758">
                  <c:v>0.94426040616448226</c:v>
                </c:pt>
                <c:pt idx="2759">
                  <c:v>0.94426040616448226</c:v>
                </c:pt>
                <c:pt idx="2760">
                  <c:v>0.94426040616448226</c:v>
                </c:pt>
                <c:pt idx="2761">
                  <c:v>0.94411637620625088</c:v>
                </c:pt>
                <c:pt idx="2762">
                  <c:v>0.94411637620625088</c:v>
                </c:pt>
                <c:pt idx="2763">
                  <c:v>0.94411637620625088</c:v>
                </c:pt>
                <c:pt idx="2764">
                  <c:v>0.94411637620625088</c:v>
                </c:pt>
                <c:pt idx="2765">
                  <c:v>0.94411637620625088</c:v>
                </c:pt>
                <c:pt idx="2766">
                  <c:v>0.94411637620625088</c:v>
                </c:pt>
                <c:pt idx="2767">
                  <c:v>0.94411637620625088</c:v>
                </c:pt>
                <c:pt idx="2768">
                  <c:v>0.94411637620625088</c:v>
                </c:pt>
                <c:pt idx="2769">
                  <c:v>0.94411637620625088</c:v>
                </c:pt>
                <c:pt idx="2770">
                  <c:v>0.94411637620625088</c:v>
                </c:pt>
                <c:pt idx="2771">
                  <c:v>0.94411637620625088</c:v>
                </c:pt>
                <c:pt idx="2772">
                  <c:v>0.94411637620625088</c:v>
                </c:pt>
                <c:pt idx="2773">
                  <c:v>0.94411637620625088</c:v>
                </c:pt>
                <c:pt idx="2774">
                  <c:v>0.94411637620625088</c:v>
                </c:pt>
                <c:pt idx="2775">
                  <c:v>0.94411637620625088</c:v>
                </c:pt>
                <c:pt idx="2776">
                  <c:v>0.94411637620625088</c:v>
                </c:pt>
                <c:pt idx="2777">
                  <c:v>0.94397234624801962</c:v>
                </c:pt>
                <c:pt idx="2778">
                  <c:v>0.94397234624801962</c:v>
                </c:pt>
                <c:pt idx="2779">
                  <c:v>0.94397234624801962</c:v>
                </c:pt>
                <c:pt idx="2780">
                  <c:v>0.94397234624801962</c:v>
                </c:pt>
                <c:pt idx="2781">
                  <c:v>0.94382831628978825</c:v>
                </c:pt>
                <c:pt idx="2782">
                  <c:v>0.94368428633155699</c:v>
                </c:pt>
                <c:pt idx="2783">
                  <c:v>0.94368428633155699</c:v>
                </c:pt>
                <c:pt idx="2784">
                  <c:v>0.94368428633155699</c:v>
                </c:pt>
                <c:pt idx="2785">
                  <c:v>0.94368428633155699</c:v>
                </c:pt>
                <c:pt idx="2786">
                  <c:v>0.94368428633155699</c:v>
                </c:pt>
                <c:pt idx="2787">
                  <c:v>0.94368428633155699</c:v>
                </c:pt>
                <c:pt idx="2788">
                  <c:v>0.94368428633155699</c:v>
                </c:pt>
                <c:pt idx="2789">
                  <c:v>0.94354025637332561</c:v>
                </c:pt>
                <c:pt idx="2790">
                  <c:v>0.94354025637332561</c:v>
                </c:pt>
                <c:pt idx="2791">
                  <c:v>0.94354025637332561</c:v>
                </c:pt>
                <c:pt idx="2792">
                  <c:v>0.94354025637332561</c:v>
                </c:pt>
                <c:pt idx="2793">
                  <c:v>0.94354025637332561</c:v>
                </c:pt>
                <c:pt idx="2794">
                  <c:v>0.94354025637332561</c:v>
                </c:pt>
                <c:pt idx="2795">
                  <c:v>0.94354025637332561</c:v>
                </c:pt>
                <c:pt idx="2796">
                  <c:v>0.94354025637332561</c:v>
                </c:pt>
                <c:pt idx="2797">
                  <c:v>0.94354025637332561</c:v>
                </c:pt>
                <c:pt idx="2798">
                  <c:v>0.94296413654040045</c:v>
                </c:pt>
                <c:pt idx="2799">
                  <c:v>0.94282010658216908</c:v>
                </c:pt>
                <c:pt idx="2800">
                  <c:v>0.94282010658216908</c:v>
                </c:pt>
                <c:pt idx="2801">
                  <c:v>0.94282010658216908</c:v>
                </c:pt>
                <c:pt idx="2802">
                  <c:v>0.94282010658216908</c:v>
                </c:pt>
                <c:pt idx="2803">
                  <c:v>0.94282010658216908</c:v>
                </c:pt>
                <c:pt idx="2804">
                  <c:v>0.94282010658216908</c:v>
                </c:pt>
                <c:pt idx="2805">
                  <c:v>0.94253204666570645</c:v>
                </c:pt>
                <c:pt idx="2806">
                  <c:v>0.94253204666570645</c:v>
                </c:pt>
                <c:pt idx="2807">
                  <c:v>0.94253204666570645</c:v>
                </c:pt>
                <c:pt idx="2808">
                  <c:v>0.94253204666570645</c:v>
                </c:pt>
                <c:pt idx="2809">
                  <c:v>0.94253204666570645</c:v>
                </c:pt>
                <c:pt idx="2810">
                  <c:v>0.94253204666570645</c:v>
                </c:pt>
                <c:pt idx="2811">
                  <c:v>0.94253204666570645</c:v>
                </c:pt>
                <c:pt idx="2812">
                  <c:v>0.94253204666570645</c:v>
                </c:pt>
                <c:pt idx="2813">
                  <c:v>0.94181189687454991</c:v>
                </c:pt>
                <c:pt idx="2814">
                  <c:v>0.94181189687454991</c:v>
                </c:pt>
                <c:pt idx="2815">
                  <c:v>0.94181189687454991</c:v>
                </c:pt>
                <c:pt idx="2816">
                  <c:v>0.94181189687454991</c:v>
                </c:pt>
                <c:pt idx="2817">
                  <c:v>0.94181189687454991</c:v>
                </c:pt>
                <c:pt idx="2818">
                  <c:v>0.94181189687454991</c:v>
                </c:pt>
                <c:pt idx="2819">
                  <c:v>0.94181189687454991</c:v>
                </c:pt>
                <c:pt idx="2820">
                  <c:v>0.94181189687454991</c:v>
                </c:pt>
                <c:pt idx="2821">
                  <c:v>0.94181189687454991</c:v>
                </c:pt>
                <c:pt idx="2822">
                  <c:v>0.94181189687454991</c:v>
                </c:pt>
                <c:pt idx="2823">
                  <c:v>0.94181189687454991</c:v>
                </c:pt>
                <c:pt idx="2824">
                  <c:v>0.94181189687454991</c:v>
                </c:pt>
                <c:pt idx="2825">
                  <c:v>0.94181189687454991</c:v>
                </c:pt>
                <c:pt idx="2826">
                  <c:v>0.94181189687454991</c:v>
                </c:pt>
                <c:pt idx="2827">
                  <c:v>0.94181189687454991</c:v>
                </c:pt>
                <c:pt idx="2828">
                  <c:v>0.94181189687454991</c:v>
                </c:pt>
                <c:pt idx="2829">
                  <c:v>0.94181189687454991</c:v>
                </c:pt>
                <c:pt idx="2830">
                  <c:v>0.94181189687454991</c:v>
                </c:pt>
                <c:pt idx="2831">
                  <c:v>0.94181189687454991</c:v>
                </c:pt>
                <c:pt idx="2832">
                  <c:v>0.94181189687454991</c:v>
                </c:pt>
                <c:pt idx="2833">
                  <c:v>0.94181189687454991</c:v>
                </c:pt>
                <c:pt idx="2834">
                  <c:v>0.94181189687454991</c:v>
                </c:pt>
                <c:pt idx="2835">
                  <c:v>0.94181189687454991</c:v>
                </c:pt>
                <c:pt idx="2836">
                  <c:v>0.94166786691631854</c:v>
                </c:pt>
                <c:pt idx="2837">
                  <c:v>0.94166786691631854</c:v>
                </c:pt>
                <c:pt idx="2838">
                  <c:v>0.94166786691631854</c:v>
                </c:pt>
                <c:pt idx="2839">
                  <c:v>0.94166786691631854</c:v>
                </c:pt>
                <c:pt idx="2840">
                  <c:v>0.94166786691631854</c:v>
                </c:pt>
                <c:pt idx="2841">
                  <c:v>0.94166786691631854</c:v>
                </c:pt>
                <c:pt idx="2842">
                  <c:v>0.94166786691631854</c:v>
                </c:pt>
                <c:pt idx="2843">
                  <c:v>0.94166786691631854</c:v>
                </c:pt>
                <c:pt idx="2844">
                  <c:v>0.94166786691631854</c:v>
                </c:pt>
                <c:pt idx="2845">
                  <c:v>0.94166786691631854</c:v>
                </c:pt>
                <c:pt idx="2846">
                  <c:v>0.94166786691631854</c:v>
                </c:pt>
                <c:pt idx="2847">
                  <c:v>0.94166786691631854</c:v>
                </c:pt>
                <c:pt idx="2848">
                  <c:v>0.94166786691631854</c:v>
                </c:pt>
                <c:pt idx="2849">
                  <c:v>0.94166786691631854</c:v>
                </c:pt>
                <c:pt idx="2850">
                  <c:v>0.94166786691631854</c:v>
                </c:pt>
                <c:pt idx="2851">
                  <c:v>0.94166786691631854</c:v>
                </c:pt>
                <c:pt idx="2852">
                  <c:v>0.94166786691631854</c:v>
                </c:pt>
                <c:pt idx="2853">
                  <c:v>0.94166786691631854</c:v>
                </c:pt>
                <c:pt idx="2854">
                  <c:v>0.94166786691631854</c:v>
                </c:pt>
                <c:pt idx="2855">
                  <c:v>0.94166786691631854</c:v>
                </c:pt>
                <c:pt idx="2856">
                  <c:v>0.94166786691631854</c:v>
                </c:pt>
                <c:pt idx="2857">
                  <c:v>0.94166786691631854</c:v>
                </c:pt>
                <c:pt idx="2858">
                  <c:v>0.94166786691631854</c:v>
                </c:pt>
                <c:pt idx="2859">
                  <c:v>0.94166786691631854</c:v>
                </c:pt>
                <c:pt idx="2860">
                  <c:v>0.94166786691631854</c:v>
                </c:pt>
                <c:pt idx="2861">
                  <c:v>0.94166786691631854</c:v>
                </c:pt>
                <c:pt idx="2862">
                  <c:v>0.94152383695808728</c:v>
                </c:pt>
                <c:pt idx="2863">
                  <c:v>0.94137980699985602</c:v>
                </c:pt>
                <c:pt idx="2864">
                  <c:v>0.94137980699985602</c:v>
                </c:pt>
                <c:pt idx="2865">
                  <c:v>0.94137980699985602</c:v>
                </c:pt>
                <c:pt idx="2866">
                  <c:v>0.94137980699985602</c:v>
                </c:pt>
                <c:pt idx="2867">
                  <c:v>0.94137980699985602</c:v>
                </c:pt>
                <c:pt idx="2868">
                  <c:v>0.94137980699985602</c:v>
                </c:pt>
                <c:pt idx="2869">
                  <c:v>0.94137980699985602</c:v>
                </c:pt>
                <c:pt idx="2870">
                  <c:v>0.94123577704162464</c:v>
                </c:pt>
                <c:pt idx="2871">
                  <c:v>0.94123577704162464</c:v>
                </c:pt>
                <c:pt idx="2872">
                  <c:v>0.94123577704162464</c:v>
                </c:pt>
                <c:pt idx="2873">
                  <c:v>0.94123577704162464</c:v>
                </c:pt>
                <c:pt idx="2874">
                  <c:v>0.94109174708339338</c:v>
                </c:pt>
                <c:pt idx="2875">
                  <c:v>0.94109174708339338</c:v>
                </c:pt>
                <c:pt idx="2876">
                  <c:v>0.94109174708339338</c:v>
                </c:pt>
                <c:pt idx="2877">
                  <c:v>0.94109174708339338</c:v>
                </c:pt>
                <c:pt idx="2878">
                  <c:v>0.94109174708339338</c:v>
                </c:pt>
                <c:pt idx="2879">
                  <c:v>0.94080368716693075</c:v>
                </c:pt>
                <c:pt idx="2880">
                  <c:v>0.94065965720869937</c:v>
                </c:pt>
                <c:pt idx="2881">
                  <c:v>0.94065965720869937</c:v>
                </c:pt>
                <c:pt idx="2882">
                  <c:v>0.94065965720869937</c:v>
                </c:pt>
                <c:pt idx="2883">
                  <c:v>0.94065965720869937</c:v>
                </c:pt>
                <c:pt idx="2884">
                  <c:v>0.94065965720869937</c:v>
                </c:pt>
                <c:pt idx="2885">
                  <c:v>0.94065965720869937</c:v>
                </c:pt>
                <c:pt idx="2886">
                  <c:v>0.94065965720869937</c:v>
                </c:pt>
                <c:pt idx="2887">
                  <c:v>0.94065965720869937</c:v>
                </c:pt>
                <c:pt idx="2888">
                  <c:v>0.94037159729223674</c:v>
                </c:pt>
                <c:pt idx="2889">
                  <c:v>0.94022756733400548</c:v>
                </c:pt>
                <c:pt idx="2890">
                  <c:v>0.94008353737577421</c:v>
                </c:pt>
                <c:pt idx="2891">
                  <c:v>0.94008353737577421</c:v>
                </c:pt>
                <c:pt idx="2892">
                  <c:v>0.94008353737577421</c:v>
                </c:pt>
                <c:pt idx="2893">
                  <c:v>0.94008353737577421</c:v>
                </c:pt>
                <c:pt idx="2894">
                  <c:v>0.94008353737577421</c:v>
                </c:pt>
                <c:pt idx="2895">
                  <c:v>0.94008353737577421</c:v>
                </c:pt>
                <c:pt idx="2896">
                  <c:v>0.94008353737577421</c:v>
                </c:pt>
                <c:pt idx="2897">
                  <c:v>0.94008353737577421</c:v>
                </c:pt>
                <c:pt idx="2898">
                  <c:v>0.94008353737577421</c:v>
                </c:pt>
                <c:pt idx="2899">
                  <c:v>0.94008353737577421</c:v>
                </c:pt>
                <c:pt idx="2900">
                  <c:v>0.94008353737577421</c:v>
                </c:pt>
                <c:pt idx="2901">
                  <c:v>0.94008353737577421</c:v>
                </c:pt>
                <c:pt idx="2902">
                  <c:v>0.94008353737577421</c:v>
                </c:pt>
                <c:pt idx="2903">
                  <c:v>0.94008353737577421</c:v>
                </c:pt>
                <c:pt idx="2904">
                  <c:v>0.94008353737577421</c:v>
                </c:pt>
                <c:pt idx="2905">
                  <c:v>0.94008353737577421</c:v>
                </c:pt>
                <c:pt idx="2906">
                  <c:v>0.94008353737577421</c:v>
                </c:pt>
                <c:pt idx="2907">
                  <c:v>0.94008353737577421</c:v>
                </c:pt>
                <c:pt idx="2908">
                  <c:v>0.94008353737577421</c:v>
                </c:pt>
                <c:pt idx="2909">
                  <c:v>0.94008353737577421</c:v>
                </c:pt>
                <c:pt idx="2910">
                  <c:v>0.94008353737577421</c:v>
                </c:pt>
                <c:pt idx="2911">
                  <c:v>0.94008353737577421</c:v>
                </c:pt>
                <c:pt idx="2912">
                  <c:v>0.93993950741754284</c:v>
                </c:pt>
                <c:pt idx="2913">
                  <c:v>0.93993950741754284</c:v>
                </c:pt>
                <c:pt idx="2914">
                  <c:v>0.93993950741754284</c:v>
                </c:pt>
                <c:pt idx="2915">
                  <c:v>0.93993950741754284</c:v>
                </c:pt>
                <c:pt idx="2916">
                  <c:v>0.93993950741754284</c:v>
                </c:pt>
                <c:pt idx="2917">
                  <c:v>0.93993950741754284</c:v>
                </c:pt>
                <c:pt idx="2918">
                  <c:v>0.93993950741754284</c:v>
                </c:pt>
                <c:pt idx="2919">
                  <c:v>0.93979547745931158</c:v>
                </c:pt>
                <c:pt idx="2920">
                  <c:v>0.93979547745931158</c:v>
                </c:pt>
                <c:pt idx="2921">
                  <c:v>0.93979547745931158</c:v>
                </c:pt>
                <c:pt idx="2922">
                  <c:v>0.93979547745931158</c:v>
                </c:pt>
                <c:pt idx="2923">
                  <c:v>0.93965144750108021</c:v>
                </c:pt>
                <c:pt idx="2924">
                  <c:v>0.93965144750108021</c:v>
                </c:pt>
                <c:pt idx="2925">
                  <c:v>0.93965144750108021</c:v>
                </c:pt>
                <c:pt idx="2926">
                  <c:v>0.93965144750108021</c:v>
                </c:pt>
                <c:pt idx="2927">
                  <c:v>0.93965144750108021</c:v>
                </c:pt>
                <c:pt idx="2928">
                  <c:v>0.93950741754284894</c:v>
                </c:pt>
                <c:pt idx="2929">
                  <c:v>0.93950741754284894</c:v>
                </c:pt>
                <c:pt idx="2930">
                  <c:v>0.93950741754284894</c:v>
                </c:pt>
                <c:pt idx="2931">
                  <c:v>0.93950741754284894</c:v>
                </c:pt>
                <c:pt idx="2932">
                  <c:v>0.93950741754284894</c:v>
                </c:pt>
                <c:pt idx="2933">
                  <c:v>0.93936338758461757</c:v>
                </c:pt>
                <c:pt idx="2934">
                  <c:v>0.93864323779346104</c:v>
                </c:pt>
                <c:pt idx="2935">
                  <c:v>0.93864323779346104</c:v>
                </c:pt>
                <c:pt idx="2936">
                  <c:v>0.93864323779346104</c:v>
                </c:pt>
                <c:pt idx="2937">
                  <c:v>0.93864323779346104</c:v>
                </c:pt>
                <c:pt idx="2938">
                  <c:v>0.93864323779346104</c:v>
                </c:pt>
                <c:pt idx="2939">
                  <c:v>0.93864323779346104</c:v>
                </c:pt>
                <c:pt idx="2940">
                  <c:v>0.93864323779346104</c:v>
                </c:pt>
                <c:pt idx="2941">
                  <c:v>0.93864323779346104</c:v>
                </c:pt>
                <c:pt idx="2942">
                  <c:v>0.93864323779346104</c:v>
                </c:pt>
                <c:pt idx="2943">
                  <c:v>0.93864323779346104</c:v>
                </c:pt>
                <c:pt idx="2944">
                  <c:v>0.93864323779346104</c:v>
                </c:pt>
                <c:pt idx="2945">
                  <c:v>0.93864323779346104</c:v>
                </c:pt>
                <c:pt idx="2946">
                  <c:v>0.93864323779346104</c:v>
                </c:pt>
                <c:pt idx="2947">
                  <c:v>0.93864323779346104</c:v>
                </c:pt>
                <c:pt idx="2948">
                  <c:v>0.93864323779346104</c:v>
                </c:pt>
                <c:pt idx="2949">
                  <c:v>0.93864323779346104</c:v>
                </c:pt>
                <c:pt idx="2950">
                  <c:v>0.93864323779346104</c:v>
                </c:pt>
                <c:pt idx="2951">
                  <c:v>0.93864323779346104</c:v>
                </c:pt>
                <c:pt idx="2952">
                  <c:v>0.93864323779346104</c:v>
                </c:pt>
                <c:pt idx="2953">
                  <c:v>0.93864323779346104</c:v>
                </c:pt>
                <c:pt idx="2954">
                  <c:v>0.93864323779346104</c:v>
                </c:pt>
                <c:pt idx="2955">
                  <c:v>0.93864323779346104</c:v>
                </c:pt>
                <c:pt idx="2956">
                  <c:v>0.93864323779346104</c:v>
                </c:pt>
                <c:pt idx="2957">
                  <c:v>0.93849920783522978</c:v>
                </c:pt>
                <c:pt idx="2958">
                  <c:v>0.93849920783522978</c:v>
                </c:pt>
                <c:pt idx="2959">
                  <c:v>0.93849920783522978</c:v>
                </c:pt>
                <c:pt idx="2960">
                  <c:v>0.93849920783522978</c:v>
                </c:pt>
                <c:pt idx="2961">
                  <c:v>0.93849920783522978</c:v>
                </c:pt>
                <c:pt idx="2962">
                  <c:v>0.93849920783522978</c:v>
                </c:pt>
                <c:pt idx="2963">
                  <c:v>0.93849920783522978</c:v>
                </c:pt>
                <c:pt idx="2964">
                  <c:v>0.93849920783522978</c:v>
                </c:pt>
                <c:pt idx="2965">
                  <c:v>0.93821114791876714</c:v>
                </c:pt>
                <c:pt idx="2966">
                  <c:v>0.93821114791876714</c:v>
                </c:pt>
                <c:pt idx="2967">
                  <c:v>0.93821114791876714</c:v>
                </c:pt>
                <c:pt idx="2968">
                  <c:v>0.93821114791876714</c:v>
                </c:pt>
                <c:pt idx="2969">
                  <c:v>0.93821114791876714</c:v>
                </c:pt>
                <c:pt idx="2970">
                  <c:v>0.93821114791876714</c:v>
                </c:pt>
                <c:pt idx="2971">
                  <c:v>0.93821114791876714</c:v>
                </c:pt>
                <c:pt idx="2972">
                  <c:v>0.93821114791876714</c:v>
                </c:pt>
                <c:pt idx="2973">
                  <c:v>0.93821114791876714</c:v>
                </c:pt>
                <c:pt idx="2974">
                  <c:v>0.93821114791876714</c:v>
                </c:pt>
                <c:pt idx="2975">
                  <c:v>0.93806711796053577</c:v>
                </c:pt>
                <c:pt idx="2976">
                  <c:v>0.93792308800230451</c:v>
                </c:pt>
                <c:pt idx="2977">
                  <c:v>0.93792308800230451</c:v>
                </c:pt>
                <c:pt idx="2978">
                  <c:v>0.93792308800230451</c:v>
                </c:pt>
                <c:pt idx="2979">
                  <c:v>0.93792308800230451</c:v>
                </c:pt>
                <c:pt idx="2980">
                  <c:v>0.93792308800230451</c:v>
                </c:pt>
                <c:pt idx="2981">
                  <c:v>0.93792308800230451</c:v>
                </c:pt>
                <c:pt idx="2982">
                  <c:v>0.93792308800230451</c:v>
                </c:pt>
                <c:pt idx="2983">
                  <c:v>0.93792308800230451</c:v>
                </c:pt>
                <c:pt idx="2984">
                  <c:v>0.93792308800230451</c:v>
                </c:pt>
                <c:pt idx="2985">
                  <c:v>0.9374909981276105</c:v>
                </c:pt>
                <c:pt idx="2986">
                  <c:v>0.9374909981276105</c:v>
                </c:pt>
                <c:pt idx="2987">
                  <c:v>0.9374909981276105</c:v>
                </c:pt>
                <c:pt idx="2988">
                  <c:v>0.9374909981276105</c:v>
                </c:pt>
                <c:pt idx="2989">
                  <c:v>0.9374909981276105</c:v>
                </c:pt>
                <c:pt idx="2990">
                  <c:v>0.9374909981276105</c:v>
                </c:pt>
                <c:pt idx="2991">
                  <c:v>0.9374909981276105</c:v>
                </c:pt>
                <c:pt idx="2992">
                  <c:v>0.9374909981276105</c:v>
                </c:pt>
                <c:pt idx="2993">
                  <c:v>0.9374909981276105</c:v>
                </c:pt>
                <c:pt idx="2994">
                  <c:v>0.9374909981276105</c:v>
                </c:pt>
                <c:pt idx="2995">
                  <c:v>0.9374909981276105</c:v>
                </c:pt>
                <c:pt idx="2996">
                  <c:v>0.9374909981276105</c:v>
                </c:pt>
                <c:pt idx="2997">
                  <c:v>0.9374909981276105</c:v>
                </c:pt>
                <c:pt idx="2998">
                  <c:v>0.9374909981276105</c:v>
                </c:pt>
                <c:pt idx="2999">
                  <c:v>0.9374909981276105</c:v>
                </c:pt>
                <c:pt idx="3000">
                  <c:v>0.93720293821114797</c:v>
                </c:pt>
                <c:pt idx="3001">
                  <c:v>0.93720293821114797</c:v>
                </c:pt>
                <c:pt idx="3002">
                  <c:v>0.93720293821114797</c:v>
                </c:pt>
                <c:pt idx="3003">
                  <c:v>0.93720293821114797</c:v>
                </c:pt>
                <c:pt idx="3004">
                  <c:v>0.93720293821114797</c:v>
                </c:pt>
                <c:pt idx="3005">
                  <c:v>0.93720293821114797</c:v>
                </c:pt>
                <c:pt idx="3006">
                  <c:v>0.93720293821114797</c:v>
                </c:pt>
                <c:pt idx="3007">
                  <c:v>0.93720293821114797</c:v>
                </c:pt>
                <c:pt idx="3008">
                  <c:v>0.93720293821114797</c:v>
                </c:pt>
                <c:pt idx="3009">
                  <c:v>0.9370589082529166</c:v>
                </c:pt>
                <c:pt idx="3010">
                  <c:v>0.9370589082529166</c:v>
                </c:pt>
                <c:pt idx="3011">
                  <c:v>0.9370589082529166</c:v>
                </c:pt>
                <c:pt idx="3012">
                  <c:v>0.9370589082529166</c:v>
                </c:pt>
                <c:pt idx="3013">
                  <c:v>0.9370589082529166</c:v>
                </c:pt>
                <c:pt idx="3014">
                  <c:v>0.9370589082529166</c:v>
                </c:pt>
                <c:pt idx="3015">
                  <c:v>0.9370589082529166</c:v>
                </c:pt>
                <c:pt idx="3016">
                  <c:v>0.93691487829468534</c:v>
                </c:pt>
                <c:pt idx="3017">
                  <c:v>0.93691487829468534</c:v>
                </c:pt>
                <c:pt idx="3018">
                  <c:v>0.93691487829468534</c:v>
                </c:pt>
                <c:pt idx="3019">
                  <c:v>0.93691487829468534</c:v>
                </c:pt>
                <c:pt idx="3020">
                  <c:v>0.93691487829468534</c:v>
                </c:pt>
                <c:pt idx="3021">
                  <c:v>0.93691487829468534</c:v>
                </c:pt>
                <c:pt idx="3022">
                  <c:v>0.93691487829468534</c:v>
                </c:pt>
                <c:pt idx="3023">
                  <c:v>0.93691487829468534</c:v>
                </c:pt>
                <c:pt idx="3024">
                  <c:v>0.93691487829468534</c:v>
                </c:pt>
                <c:pt idx="3025">
                  <c:v>0.93691487829468534</c:v>
                </c:pt>
                <c:pt idx="3026">
                  <c:v>0.93691487829468534</c:v>
                </c:pt>
                <c:pt idx="3027">
                  <c:v>0.93677084833645397</c:v>
                </c:pt>
                <c:pt idx="3028">
                  <c:v>0.93677084833645397</c:v>
                </c:pt>
                <c:pt idx="3029">
                  <c:v>0.93677084833645397</c:v>
                </c:pt>
                <c:pt idx="3030">
                  <c:v>0.93677084833645397</c:v>
                </c:pt>
                <c:pt idx="3031">
                  <c:v>0.93677084833645397</c:v>
                </c:pt>
                <c:pt idx="3032">
                  <c:v>0.93677084833645397</c:v>
                </c:pt>
                <c:pt idx="3033">
                  <c:v>0.93677084833645397</c:v>
                </c:pt>
                <c:pt idx="3034">
                  <c:v>0.93677084833645397</c:v>
                </c:pt>
                <c:pt idx="3035">
                  <c:v>0.93677084833645397</c:v>
                </c:pt>
                <c:pt idx="3036">
                  <c:v>0.93677084833645397</c:v>
                </c:pt>
                <c:pt idx="3037">
                  <c:v>0.93677084833645397</c:v>
                </c:pt>
                <c:pt idx="3038">
                  <c:v>0.93677084833645397</c:v>
                </c:pt>
                <c:pt idx="3039">
                  <c:v>0.93677084833645397</c:v>
                </c:pt>
                <c:pt idx="3040">
                  <c:v>0.93677084833645397</c:v>
                </c:pt>
                <c:pt idx="3041">
                  <c:v>0.9366268183782227</c:v>
                </c:pt>
                <c:pt idx="3042">
                  <c:v>0.9366268183782227</c:v>
                </c:pt>
                <c:pt idx="3043">
                  <c:v>0.9366268183782227</c:v>
                </c:pt>
                <c:pt idx="3044">
                  <c:v>0.9366268183782227</c:v>
                </c:pt>
                <c:pt idx="3045">
                  <c:v>0.9366268183782227</c:v>
                </c:pt>
                <c:pt idx="3046">
                  <c:v>0.9366268183782227</c:v>
                </c:pt>
                <c:pt idx="3047">
                  <c:v>0.9366268183782227</c:v>
                </c:pt>
                <c:pt idx="3048">
                  <c:v>0.9366268183782227</c:v>
                </c:pt>
                <c:pt idx="3049">
                  <c:v>0.9366268183782227</c:v>
                </c:pt>
                <c:pt idx="3050">
                  <c:v>0.93648278841999133</c:v>
                </c:pt>
                <c:pt idx="3051">
                  <c:v>0.93633875846176007</c:v>
                </c:pt>
                <c:pt idx="3052">
                  <c:v>0.93633875846176007</c:v>
                </c:pt>
                <c:pt idx="3053">
                  <c:v>0.93633875846176007</c:v>
                </c:pt>
                <c:pt idx="3054">
                  <c:v>0.93633875846176007</c:v>
                </c:pt>
                <c:pt idx="3055">
                  <c:v>0.93633875846176007</c:v>
                </c:pt>
                <c:pt idx="3056">
                  <c:v>0.93633875846176007</c:v>
                </c:pt>
                <c:pt idx="3057">
                  <c:v>0.93633875846176007</c:v>
                </c:pt>
                <c:pt idx="3058">
                  <c:v>0.93605069854529743</c:v>
                </c:pt>
                <c:pt idx="3059">
                  <c:v>0.93590666858706606</c:v>
                </c:pt>
                <c:pt idx="3060">
                  <c:v>0.93590666858706606</c:v>
                </c:pt>
                <c:pt idx="3061">
                  <c:v>0.93590666858706606</c:v>
                </c:pt>
                <c:pt idx="3062">
                  <c:v>0.93590666858706606</c:v>
                </c:pt>
                <c:pt idx="3063">
                  <c:v>0.93590666858706606</c:v>
                </c:pt>
                <c:pt idx="3064">
                  <c:v>0.93590666858706606</c:v>
                </c:pt>
                <c:pt idx="3065">
                  <c:v>0.93590666858706606</c:v>
                </c:pt>
                <c:pt idx="3066">
                  <c:v>0.93590666858706606</c:v>
                </c:pt>
                <c:pt idx="3067">
                  <c:v>0.93590666858706606</c:v>
                </c:pt>
                <c:pt idx="3068">
                  <c:v>0.9357626386288348</c:v>
                </c:pt>
                <c:pt idx="3069">
                  <c:v>0.9357626386288348</c:v>
                </c:pt>
                <c:pt idx="3070">
                  <c:v>0.9357626386288348</c:v>
                </c:pt>
                <c:pt idx="3071">
                  <c:v>0.9357626386288348</c:v>
                </c:pt>
                <c:pt idx="3072">
                  <c:v>0.9357626386288348</c:v>
                </c:pt>
                <c:pt idx="3073">
                  <c:v>0.9357626386288348</c:v>
                </c:pt>
                <c:pt idx="3074">
                  <c:v>0.9357626386288348</c:v>
                </c:pt>
                <c:pt idx="3075">
                  <c:v>0.9357626386288348</c:v>
                </c:pt>
                <c:pt idx="3076">
                  <c:v>0.93561860867060354</c:v>
                </c:pt>
                <c:pt idx="3077">
                  <c:v>0.93547457871237216</c:v>
                </c:pt>
                <c:pt idx="3078">
                  <c:v>0.93547457871237216</c:v>
                </c:pt>
                <c:pt idx="3079">
                  <c:v>0.93547457871237216</c:v>
                </c:pt>
                <c:pt idx="3080">
                  <c:v>0.93547457871237216</c:v>
                </c:pt>
                <c:pt idx="3081">
                  <c:v>0.93547457871237216</c:v>
                </c:pt>
                <c:pt idx="3082">
                  <c:v>0.93547457871237216</c:v>
                </c:pt>
                <c:pt idx="3083">
                  <c:v>0.93547457871237216</c:v>
                </c:pt>
                <c:pt idx="3084">
                  <c:v>0.93547457871237216</c:v>
                </c:pt>
                <c:pt idx="3085">
                  <c:v>0.93547457871237216</c:v>
                </c:pt>
                <c:pt idx="3086">
                  <c:v>0.9353305487541409</c:v>
                </c:pt>
                <c:pt idx="3087">
                  <c:v>0.9353305487541409</c:v>
                </c:pt>
                <c:pt idx="3088">
                  <c:v>0.9353305487541409</c:v>
                </c:pt>
                <c:pt idx="3089">
                  <c:v>0.9353305487541409</c:v>
                </c:pt>
                <c:pt idx="3090">
                  <c:v>0.9353305487541409</c:v>
                </c:pt>
                <c:pt idx="3091">
                  <c:v>0.93504248883767827</c:v>
                </c:pt>
                <c:pt idx="3092">
                  <c:v>0.93504248883767827</c:v>
                </c:pt>
                <c:pt idx="3093">
                  <c:v>0.93504248883767827</c:v>
                </c:pt>
                <c:pt idx="3094">
                  <c:v>0.93504248883767827</c:v>
                </c:pt>
                <c:pt idx="3095">
                  <c:v>0.93504248883767827</c:v>
                </c:pt>
                <c:pt idx="3096">
                  <c:v>0.93504248883767827</c:v>
                </c:pt>
                <c:pt idx="3097">
                  <c:v>0.93504248883767827</c:v>
                </c:pt>
                <c:pt idx="3098">
                  <c:v>0.93504248883767827</c:v>
                </c:pt>
                <c:pt idx="3099">
                  <c:v>0.93475442892121563</c:v>
                </c:pt>
                <c:pt idx="3100">
                  <c:v>0.93475442892121563</c:v>
                </c:pt>
                <c:pt idx="3101">
                  <c:v>0.93475442892121563</c:v>
                </c:pt>
                <c:pt idx="3102">
                  <c:v>0.93475442892121563</c:v>
                </c:pt>
                <c:pt idx="3103">
                  <c:v>0.93475442892121563</c:v>
                </c:pt>
                <c:pt idx="3104">
                  <c:v>0.93475442892121563</c:v>
                </c:pt>
                <c:pt idx="3105">
                  <c:v>0.93475442892121563</c:v>
                </c:pt>
                <c:pt idx="3106">
                  <c:v>0.93475442892121563</c:v>
                </c:pt>
                <c:pt idx="3107">
                  <c:v>0.93475442892121563</c:v>
                </c:pt>
                <c:pt idx="3108">
                  <c:v>0.93475442892121563</c:v>
                </c:pt>
                <c:pt idx="3109">
                  <c:v>0.93475442892121563</c:v>
                </c:pt>
                <c:pt idx="3110">
                  <c:v>0.93475442892121563</c:v>
                </c:pt>
                <c:pt idx="3111">
                  <c:v>0.93475442892121563</c:v>
                </c:pt>
                <c:pt idx="3112">
                  <c:v>0.93475442892121563</c:v>
                </c:pt>
                <c:pt idx="3113">
                  <c:v>0.93475442892121563</c:v>
                </c:pt>
                <c:pt idx="3114">
                  <c:v>0.93475442892121563</c:v>
                </c:pt>
                <c:pt idx="3115">
                  <c:v>0.93475442892121563</c:v>
                </c:pt>
                <c:pt idx="3116">
                  <c:v>0.93475442892121563</c:v>
                </c:pt>
                <c:pt idx="3117">
                  <c:v>0.93461039896298426</c:v>
                </c:pt>
                <c:pt idx="3118">
                  <c:v>0.93446636900475299</c:v>
                </c:pt>
                <c:pt idx="3119">
                  <c:v>0.93446636900475299</c:v>
                </c:pt>
                <c:pt idx="3120">
                  <c:v>0.93446636900475299</c:v>
                </c:pt>
                <c:pt idx="3121">
                  <c:v>0.93446636900475299</c:v>
                </c:pt>
                <c:pt idx="3122">
                  <c:v>0.93446636900475299</c:v>
                </c:pt>
                <c:pt idx="3123">
                  <c:v>0.93446636900475299</c:v>
                </c:pt>
                <c:pt idx="3124">
                  <c:v>0.93446636900475299</c:v>
                </c:pt>
                <c:pt idx="3125">
                  <c:v>0.93417830908829036</c:v>
                </c:pt>
                <c:pt idx="3126">
                  <c:v>0.93417830908829036</c:v>
                </c:pt>
                <c:pt idx="3127">
                  <c:v>0.93417830908829036</c:v>
                </c:pt>
                <c:pt idx="3128">
                  <c:v>0.93417830908829036</c:v>
                </c:pt>
                <c:pt idx="3129">
                  <c:v>0.93417830908829036</c:v>
                </c:pt>
                <c:pt idx="3130">
                  <c:v>0.93417830908829036</c:v>
                </c:pt>
                <c:pt idx="3131">
                  <c:v>0.93417830908829036</c:v>
                </c:pt>
                <c:pt idx="3132">
                  <c:v>0.93417830908829036</c:v>
                </c:pt>
                <c:pt idx="3133">
                  <c:v>0.93417830908829036</c:v>
                </c:pt>
                <c:pt idx="3134">
                  <c:v>0.93417830908829036</c:v>
                </c:pt>
                <c:pt idx="3135">
                  <c:v>0.93417830908829036</c:v>
                </c:pt>
                <c:pt idx="3136">
                  <c:v>0.93417830908829036</c:v>
                </c:pt>
                <c:pt idx="3137">
                  <c:v>0.93417830908829036</c:v>
                </c:pt>
                <c:pt idx="3138">
                  <c:v>0.93417830908829036</c:v>
                </c:pt>
                <c:pt idx="3139">
                  <c:v>0.93417830908829036</c:v>
                </c:pt>
                <c:pt idx="3140">
                  <c:v>0.93417830908829036</c:v>
                </c:pt>
                <c:pt idx="3141">
                  <c:v>0.93417830908829036</c:v>
                </c:pt>
                <c:pt idx="3142">
                  <c:v>0.93417830908829036</c:v>
                </c:pt>
                <c:pt idx="3143">
                  <c:v>0.93417830908829036</c:v>
                </c:pt>
                <c:pt idx="3144">
                  <c:v>0.93417830908829036</c:v>
                </c:pt>
                <c:pt idx="3145">
                  <c:v>0.93417830908829036</c:v>
                </c:pt>
                <c:pt idx="3146">
                  <c:v>0.93417830908829036</c:v>
                </c:pt>
                <c:pt idx="3147">
                  <c:v>0.93417830908829036</c:v>
                </c:pt>
                <c:pt idx="3148">
                  <c:v>0.93374621921359646</c:v>
                </c:pt>
                <c:pt idx="3149">
                  <c:v>0.93374621921359646</c:v>
                </c:pt>
                <c:pt idx="3150">
                  <c:v>0.93374621921359646</c:v>
                </c:pt>
                <c:pt idx="3151">
                  <c:v>0.93374621921359646</c:v>
                </c:pt>
                <c:pt idx="3152">
                  <c:v>0.93374621921359646</c:v>
                </c:pt>
                <c:pt idx="3153">
                  <c:v>0.93374621921359646</c:v>
                </c:pt>
                <c:pt idx="3154">
                  <c:v>0.93374621921359646</c:v>
                </c:pt>
                <c:pt idx="3155">
                  <c:v>0.93374621921359646</c:v>
                </c:pt>
                <c:pt idx="3156">
                  <c:v>0.93360218925536509</c:v>
                </c:pt>
                <c:pt idx="3157">
                  <c:v>0.93360218925536509</c:v>
                </c:pt>
                <c:pt idx="3158">
                  <c:v>0.93360218925536509</c:v>
                </c:pt>
                <c:pt idx="3159">
                  <c:v>0.93360218925536509</c:v>
                </c:pt>
                <c:pt idx="3160">
                  <c:v>0.93360218925536509</c:v>
                </c:pt>
                <c:pt idx="3161">
                  <c:v>0.93360218925536509</c:v>
                </c:pt>
                <c:pt idx="3162">
                  <c:v>0.93360218925536509</c:v>
                </c:pt>
                <c:pt idx="3163">
                  <c:v>0.93360218925536509</c:v>
                </c:pt>
                <c:pt idx="3164">
                  <c:v>0.93360218925536509</c:v>
                </c:pt>
                <c:pt idx="3165">
                  <c:v>0.93360218925536509</c:v>
                </c:pt>
                <c:pt idx="3166">
                  <c:v>0.93360218925536509</c:v>
                </c:pt>
                <c:pt idx="3167">
                  <c:v>0.93360218925536509</c:v>
                </c:pt>
                <c:pt idx="3168">
                  <c:v>0.93360218925536509</c:v>
                </c:pt>
                <c:pt idx="3169">
                  <c:v>0.93360218925536509</c:v>
                </c:pt>
                <c:pt idx="3170">
                  <c:v>0.93360218925536509</c:v>
                </c:pt>
                <c:pt idx="3171">
                  <c:v>0.93360218925536509</c:v>
                </c:pt>
                <c:pt idx="3172">
                  <c:v>0.93360218925536509</c:v>
                </c:pt>
                <c:pt idx="3173">
                  <c:v>0.93360218925536509</c:v>
                </c:pt>
                <c:pt idx="3174">
                  <c:v>0.93360218925536509</c:v>
                </c:pt>
                <c:pt idx="3175">
                  <c:v>0.93360218925536509</c:v>
                </c:pt>
                <c:pt idx="3176">
                  <c:v>0.93360218925536509</c:v>
                </c:pt>
                <c:pt idx="3177">
                  <c:v>0.93360218925536509</c:v>
                </c:pt>
                <c:pt idx="3178">
                  <c:v>0.93360218925536509</c:v>
                </c:pt>
                <c:pt idx="3179">
                  <c:v>0.93331412933890245</c:v>
                </c:pt>
                <c:pt idx="3180">
                  <c:v>0.93317009938067119</c:v>
                </c:pt>
                <c:pt idx="3181">
                  <c:v>0.93317009938067119</c:v>
                </c:pt>
                <c:pt idx="3182">
                  <c:v>0.93317009938067119</c:v>
                </c:pt>
                <c:pt idx="3183">
                  <c:v>0.93317009938067119</c:v>
                </c:pt>
                <c:pt idx="3184">
                  <c:v>0.93317009938067119</c:v>
                </c:pt>
                <c:pt idx="3185">
                  <c:v>0.93317009938067119</c:v>
                </c:pt>
                <c:pt idx="3186">
                  <c:v>0.93317009938067119</c:v>
                </c:pt>
                <c:pt idx="3187">
                  <c:v>0.93302606942243982</c:v>
                </c:pt>
                <c:pt idx="3188">
                  <c:v>0.93288203946420856</c:v>
                </c:pt>
                <c:pt idx="3189">
                  <c:v>0.93288203946420856</c:v>
                </c:pt>
                <c:pt idx="3190">
                  <c:v>0.93288203946420856</c:v>
                </c:pt>
                <c:pt idx="3191">
                  <c:v>0.93288203946420856</c:v>
                </c:pt>
                <c:pt idx="3192">
                  <c:v>0.93288203946420856</c:v>
                </c:pt>
                <c:pt idx="3193">
                  <c:v>0.93288203946420856</c:v>
                </c:pt>
                <c:pt idx="3194">
                  <c:v>0.93288203946420856</c:v>
                </c:pt>
                <c:pt idx="3195">
                  <c:v>0.93288203946420856</c:v>
                </c:pt>
                <c:pt idx="3196">
                  <c:v>0.93288203946420856</c:v>
                </c:pt>
                <c:pt idx="3197">
                  <c:v>0.93288203946420856</c:v>
                </c:pt>
                <c:pt idx="3198">
                  <c:v>0.93288203946420856</c:v>
                </c:pt>
                <c:pt idx="3199">
                  <c:v>0.93288203946420856</c:v>
                </c:pt>
                <c:pt idx="3200">
                  <c:v>0.93288203946420856</c:v>
                </c:pt>
                <c:pt idx="3201">
                  <c:v>0.93288203946420856</c:v>
                </c:pt>
                <c:pt idx="3202">
                  <c:v>0.93288203946420856</c:v>
                </c:pt>
                <c:pt idx="3203">
                  <c:v>0.93259397954774592</c:v>
                </c:pt>
                <c:pt idx="3204">
                  <c:v>0.93259397954774592</c:v>
                </c:pt>
                <c:pt idx="3205">
                  <c:v>0.93259397954774592</c:v>
                </c:pt>
                <c:pt idx="3206">
                  <c:v>0.93259397954774592</c:v>
                </c:pt>
                <c:pt idx="3207">
                  <c:v>0.93259397954774592</c:v>
                </c:pt>
                <c:pt idx="3208">
                  <c:v>0.93259397954774592</c:v>
                </c:pt>
                <c:pt idx="3209">
                  <c:v>0.93259397954774592</c:v>
                </c:pt>
                <c:pt idx="3210">
                  <c:v>0.93259397954774592</c:v>
                </c:pt>
                <c:pt idx="3211">
                  <c:v>0.93259397954774592</c:v>
                </c:pt>
                <c:pt idx="3212">
                  <c:v>0.93259397954774592</c:v>
                </c:pt>
                <c:pt idx="3213">
                  <c:v>0.93259397954774592</c:v>
                </c:pt>
                <c:pt idx="3214">
                  <c:v>0.93259397954774592</c:v>
                </c:pt>
                <c:pt idx="3215">
                  <c:v>0.93259397954774592</c:v>
                </c:pt>
                <c:pt idx="3216">
                  <c:v>0.93259397954774592</c:v>
                </c:pt>
                <c:pt idx="3217">
                  <c:v>0.93259397954774592</c:v>
                </c:pt>
                <c:pt idx="3218">
                  <c:v>0.93259397954774592</c:v>
                </c:pt>
                <c:pt idx="3219">
                  <c:v>0.93259397954774592</c:v>
                </c:pt>
                <c:pt idx="3220">
                  <c:v>0.93259397954774592</c:v>
                </c:pt>
                <c:pt idx="3221">
                  <c:v>0.93259397954774592</c:v>
                </c:pt>
                <c:pt idx="3222">
                  <c:v>0.93259397954774592</c:v>
                </c:pt>
                <c:pt idx="3223">
                  <c:v>0.93259397954774592</c:v>
                </c:pt>
                <c:pt idx="3224">
                  <c:v>0.93259397954774592</c:v>
                </c:pt>
                <c:pt idx="3225">
                  <c:v>0.93259397954774592</c:v>
                </c:pt>
                <c:pt idx="3226">
                  <c:v>0.93259397954774592</c:v>
                </c:pt>
                <c:pt idx="3227">
                  <c:v>0.93259397954774592</c:v>
                </c:pt>
                <c:pt idx="3228">
                  <c:v>0.93216188967305202</c:v>
                </c:pt>
                <c:pt idx="3229">
                  <c:v>0.93216188967305202</c:v>
                </c:pt>
                <c:pt idx="3230">
                  <c:v>0.93216188967305202</c:v>
                </c:pt>
                <c:pt idx="3231">
                  <c:v>0.93216188967305202</c:v>
                </c:pt>
                <c:pt idx="3232">
                  <c:v>0.93216188967305202</c:v>
                </c:pt>
                <c:pt idx="3233">
                  <c:v>0.93216188967305202</c:v>
                </c:pt>
                <c:pt idx="3234">
                  <c:v>0.93216188967305202</c:v>
                </c:pt>
                <c:pt idx="3235">
                  <c:v>0.93216188967305202</c:v>
                </c:pt>
                <c:pt idx="3236">
                  <c:v>0.93216188967305202</c:v>
                </c:pt>
                <c:pt idx="3237">
                  <c:v>0.93187382975658939</c:v>
                </c:pt>
                <c:pt idx="3238">
                  <c:v>0.93187382975658939</c:v>
                </c:pt>
                <c:pt idx="3239">
                  <c:v>0.93172979979835802</c:v>
                </c:pt>
                <c:pt idx="3240">
                  <c:v>0.93158576984012675</c:v>
                </c:pt>
                <c:pt idx="3241">
                  <c:v>0.93158576984012675</c:v>
                </c:pt>
                <c:pt idx="3242">
                  <c:v>0.93158576984012675</c:v>
                </c:pt>
                <c:pt idx="3243">
                  <c:v>0.93158576984012675</c:v>
                </c:pt>
                <c:pt idx="3244">
                  <c:v>0.93158576984012675</c:v>
                </c:pt>
                <c:pt idx="3245">
                  <c:v>0.93158576984012675</c:v>
                </c:pt>
                <c:pt idx="3246">
                  <c:v>0.93158576984012675</c:v>
                </c:pt>
                <c:pt idx="3247">
                  <c:v>0.93144173988189538</c:v>
                </c:pt>
                <c:pt idx="3248">
                  <c:v>0.93129770992366412</c:v>
                </c:pt>
                <c:pt idx="3249">
                  <c:v>0.93129770992366412</c:v>
                </c:pt>
                <c:pt idx="3250">
                  <c:v>0.93129770992366412</c:v>
                </c:pt>
                <c:pt idx="3251">
                  <c:v>0.93129770992366412</c:v>
                </c:pt>
                <c:pt idx="3252">
                  <c:v>0.93129770992366412</c:v>
                </c:pt>
                <c:pt idx="3253">
                  <c:v>0.93129770992366412</c:v>
                </c:pt>
                <c:pt idx="3254">
                  <c:v>0.93129770992366412</c:v>
                </c:pt>
                <c:pt idx="3255">
                  <c:v>0.93129770992366412</c:v>
                </c:pt>
                <c:pt idx="3256">
                  <c:v>0.93129770992366412</c:v>
                </c:pt>
                <c:pt idx="3257">
                  <c:v>0.93129770992366412</c:v>
                </c:pt>
                <c:pt idx="3258">
                  <c:v>0.93100965000720148</c:v>
                </c:pt>
                <c:pt idx="3259">
                  <c:v>0.93100965000720148</c:v>
                </c:pt>
                <c:pt idx="3260">
                  <c:v>0.93100965000720148</c:v>
                </c:pt>
                <c:pt idx="3261">
                  <c:v>0.93100965000720148</c:v>
                </c:pt>
                <c:pt idx="3262">
                  <c:v>0.93100965000720148</c:v>
                </c:pt>
                <c:pt idx="3263">
                  <c:v>0.93100965000720148</c:v>
                </c:pt>
                <c:pt idx="3264">
                  <c:v>0.93100965000720148</c:v>
                </c:pt>
                <c:pt idx="3265">
                  <c:v>0.93100965000720148</c:v>
                </c:pt>
                <c:pt idx="3266">
                  <c:v>0.93100965000720148</c:v>
                </c:pt>
                <c:pt idx="3267">
                  <c:v>0.93100965000720148</c:v>
                </c:pt>
                <c:pt idx="3268">
                  <c:v>0.93100965000720148</c:v>
                </c:pt>
                <c:pt idx="3269">
                  <c:v>0.93100965000720148</c:v>
                </c:pt>
                <c:pt idx="3270">
                  <c:v>0.93100965000720148</c:v>
                </c:pt>
                <c:pt idx="3271">
                  <c:v>0.93100965000720148</c:v>
                </c:pt>
                <c:pt idx="3272">
                  <c:v>0.93100965000720148</c:v>
                </c:pt>
                <c:pt idx="3273">
                  <c:v>0.93100965000720148</c:v>
                </c:pt>
                <c:pt idx="3274">
                  <c:v>0.93100965000720148</c:v>
                </c:pt>
                <c:pt idx="3275">
                  <c:v>0.93100965000720148</c:v>
                </c:pt>
                <c:pt idx="3276">
                  <c:v>0.93100965000720148</c:v>
                </c:pt>
                <c:pt idx="3277">
                  <c:v>0.93100965000720148</c:v>
                </c:pt>
                <c:pt idx="3278">
                  <c:v>0.93086562004897022</c:v>
                </c:pt>
                <c:pt idx="3279">
                  <c:v>0.93086562004897022</c:v>
                </c:pt>
                <c:pt idx="3280">
                  <c:v>0.93086562004897022</c:v>
                </c:pt>
                <c:pt idx="3281">
                  <c:v>0.93086562004897022</c:v>
                </c:pt>
                <c:pt idx="3282">
                  <c:v>0.93086562004897022</c:v>
                </c:pt>
                <c:pt idx="3283">
                  <c:v>0.93086562004897022</c:v>
                </c:pt>
                <c:pt idx="3284">
                  <c:v>0.93086562004897022</c:v>
                </c:pt>
                <c:pt idx="3285">
                  <c:v>0.93086562004897022</c:v>
                </c:pt>
                <c:pt idx="3286">
                  <c:v>0.93072159009073885</c:v>
                </c:pt>
                <c:pt idx="3287">
                  <c:v>0.93072159009073885</c:v>
                </c:pt>
                <c:pt idx="3288">
                  <c:v>0.93072159009073885</c:v>
                </c:pt>
                <c:pt idx="3289">
                  <c:v>0.93072159009073885</c:v>
                </c:pt>
                <c:pt idx="3290">
                  <c:v>0.93072159009073885</c:v>
                </c:pt>
                <c:pt idx="3291">
                  <c:v>0.93072159009073885</c:v>
                </c:pt>
                <c:pt idx="3292">
                  <c:v>0.93057756013250759</c:v>
                </c:pt>
                <c:pt idx="3293">
                  <c:v>0.93057756013250759</c:v>
                </c:pt>
                <c:pt idx="3294">
                  <c:v>0.93057756013250759</c:v>
                </c:pt>
                <c:pt idx="3295">
                  <c:v>0.93057756013250759</c:v>
                </c:pt>
                <c:pt idx="3296">
                  <c:v>0.93057756013250759</c:v>
                </c:pt>
                <c:pt idx="3297">
                  <c:v>0.93057756013250759</c:v>
                </c:pt>
                <c:pt idx="3298">
                  <c:v>0.93057756013250759</c:v>
                </c:pt>
                <c:pt idx="3299">
                  <c:v>0.93057756013250759</c:v>
                </c:pt>
                <c:pt idx="3300">
                  <c:v>0.93057756013250759</c:v>
                </c:pt>
                <c:pt idx="3301">
                  <c:v>0.93057756013250759</c:v>
                </c:pt>
                <c:pt idx="3302">
                  <c:v>0.93014547025781358</c:v>
                </c:pt>
                <c:pt idx="3303">
                  <c:v>0.93000144029958232</c:v>
                </c:pt>
                <c:pt idx="3304">
                  <c:v>0.93000144029958232</c:v>
                </c:pt>
                <c:pt idx="3305">
                  <c:v>0.93000144029958232</c:v>
                </c:pt>
                <c:pt idx="3306">
                  <c:v>0.93000144029958232</c:v>
                </c:pt>
                <c:pt idx="3307">
                  <c:v>0.93000144029958232</c:v>
                </c:pt>
                <c:pt idx="3308">
                  <c:v>0.93000144029958232</c:v>
                </c:pt>
                <c:pt idx="3309">
                  <c:v>0.93000144029958232</c:v>
                </c:pt>
                <c:pt idx="3310">
                  <c:v>0.93000144029958232</c:v>
                </c:pt>
                <c:pt idx="3311">
                  <c:v>0.92971338038311968</c:v>
                </c:pt>
                <c:pt idx="3312">
                  <c:v>0.92971338038311968</c:v>
                </c:pt>
                <c:pt idx="3313">
                  <c:v>0.92971338038311968</c:v>
                </c:pt>
                <c:pt idx="3314">
                  <c:v>0.92971338038311968</c:v>
                </c:pt>
                <c:pt idx="3315">
                  <c:v>0.92971338038311968</c:v>
                </c:pt>
                <c:pt idx="3316">
                  <c:v>0.92971338038311968</c:v>
                </c:pt>
                <c:pt idx="3317">
                  <c:v>0.92971338038311968</c:v>
                </c:pt>
                <c:pt idx="3318">
                  <c:v>0.92971338038311968</c:v>
                </c:pt>
                <c:pt idx="3319">
                  <c:v>0.92971338038311968</c:v>
                </c:pt>
                <c:pt idx="3320">
                  <c:v>0.92971338038311968</c:v>
                </c:pt>
                <c:pt idx="3321">
                  <c:v>0.92956935042488842</c:v>
                </c:pt>
                <c:pt idx="3322">
                  <c:v>0.92956935042488842</c:v>
                </c:pt>
                <c:pt idx="3323">
                  <c:v>0.92942532046665705</c:v>
                </c:pt>
                <c:pt idx="3324">
                  <c:v>0.92942532046665705</c:v>
                </c:pt>
                <c:pt idx="3325">
                  <c:v>0.92942532046665705</c:v>
                </c:pt>
                <c:pt idx="3326">
                  <c:v>0.92942532046665705</c:v>
                </c:pt>
                <c:pt idx="3327">
                  <c:v>0.92942532046665705</c:v>
                </c:pt>
                <c:pt idx="3328">
                  <c:v>0.92942532046665705</c:v>
                </c:pt>
                <c:pt idx="3329">
                  <c:v>0.92942532046665705</c:v>
                </c:pt>
                <c:pt idx="3330">
                  <c:v>0.92928129050842578</c:v>
                </c:pt>
                <c:pt idx="3331">
                  <c:v>0.92913726055019441</c:v>
                </c:pt>
                <c:pt idx="3332">
                  <c:v>0.92913726055019441</c:v>
                </c:pt>
                <c:pt idx="3333">
                  <c:v>0.92913726055019441</c:v>
                </c:pt>
                <c:pt idx="3334">
                  <c:v>0.92913726055019441</c:v>
                </c:pt>
                <c:pt idx="3335">
                  <c:v>0.92913726055019441</c:v>
                </c:pt>
                <c:pt idx="3336">
                  <c:v>0.92913726055019441</c:v>
                </c:pt>
                <c:pt idx="3337">
                  <c:v>0.92913726055019441</c:v>
                </c:pt>
                <c:pt idx="3338">
                  <c:v>0.92913726055019441</c:v>
                </c:pt>
                <c:pt idx="3339">
                  <c:v>0.92913726055019441</c:v>
                </c:pt>
                <c:pt idx="3340">
                  <c:v>0.92884920063373178</c:v>
                </c:pt>
                <c:pt idx="3341">
                  <c:v>0.92870517067550051</c:v>
                </c:pt>
                <c:pt idx="3342">
                  <c:v>0.92870517067550051</c:v>
                </c:pt>
                <c:pt idx="3343">
                  <c:v>0.92870517067550051</c:v>
                </c:pt>
                <c:pt idx="3344">
                  <c:v>0.92870517067550051</c:v>
                </c:pt>
                <c:pt idx="3345">
                  <c:v>0.92870517067550051</c:v>
                </c:pt>
                <c:pt idx="3346">
                  <c:v>0.92870517067550051</c:v>
                </c:pt>
                <c:pt idx="3347">
                  <c:v>0.92870517067550051</c:v>
                </c:pt>
                <c:pt idx="3348">
                  <c:v>0.92870517067550051</c:v>
                </c:pt>
                <c:pt idx="3349">
                  <c:v>0.92870517067550051</c:v>
                </c:pt>
                <c:pt idx="3350">
                  <c:v>0.92870517067550051</c:v>
                </c:pt>
                <c:pt idx="3351">
                  <c:v>0.92870517067550051</c:v>
                </c:pt>
                <c:pt idx="3352">
                  <c:v>0.92870517067550051</c:v>
                </c:pt>
                <c:pt idx="3353">
                  <c:v>0.92870517067550051</c:v>
                </c:pt>
                <c:pt idx="3354">
                  <c:v>0.92870517067550051</c:v>
                </c:pt>
                <c:pt idx="3355">
                  <c:v>0.92870517067550051</c:v>
                </c:pt>
                <c:pt idx="3356">
                  <c:v>0.92841711075903788</c:v>
                </c:pt>
                <c:pt idx="3357">
                  <c:v>0.92841711075903788</c:v>
                </c:pt>
                <c:pt idx="3358">
                  <c:v>0.92841711075903788</c:v>
                </c:pt>
                <c:pt idx="3359">
                  <c:v>0.92841711075903788</c:v>
                </c:pt>
                <c:pt idx="3360">
                  <c:v>0.92841711075903788</c:v>
                </c:pt>
                <c:pt idx="3361">
                  <c:v>0.92841711075903788</c:v>
                </c:pt>
                <c:pt idx="3362">
                  <c:v>0.92841711075903788</c:v>
                </c:pt>
                <c:pt idx="3363">
                  <c:v>0.92841711075903788</c:v>
                </c:pt>
                <c:pt idx="3364">
                  <c:v>0.92812905084257524</c:v>
                </c:pt>
                <c:pt idx="3365">
                  <c:v>0.92812905084257524</c:v>
                </c:pt>
                <c:pt idx="3366">
                  <c:v>0.92812905084257524</c:v>
                </c:pt>
                <c:pt idx="3367">
                  <c:v>0.92812905084257524</c:v>
                </c:pt>
                <c:pt idx="3368">
                  <c:v>0.92812905084257524</c:v>
                </c:pt>
                <c:pt idx="3369">
                  <c:v>0.92812905084257524</c:v>
                </c:pt>
                <c:pt idx="3370">
                  <c:v>0.92798502088434398</c:v>
                </c:pt>
                <c:pt idx="3371">
                  <c:v>0.92784099092611261</c:v>
                </c:pt>
                <c:pt idx="3372">
                  <c:v>0.92784099092611261</c:v>
                </c:pt>
                <c:pt idx="3373">
                  <c:v>0.92769696096788135</c:v>
                </c:pt>
                <c:pt idx="3374">
                  <c:v>0.92769696096788135</c:v>
                </c:pt>
                <c:pt idx="3375">
                  <c:v>0.92769696096788135</c:v>
                </c:pt>
                <c:pt idx="3376">
                  <c:v>0.92769696096788135</c:v>
                </c:pt>
                <c:pt idx="3377">
                  <c:v>0.92769696096788135</c:v>
                </c:pt>
                <c:pt idx="3378">
                  <c:v>0.92755293100964997</c:v>
                </c:pt>
                <c:pt idx="3379">
                  <c:v>0.92755293100964997</c:v>
                </c:pt>
                <c:pt idx="3380">
                  <c:v>0.92755293100964997</c:v>
                </c:pt>
                <c:pt idx="3381">
                  <c:v>0.92740890105141871</c:v>
                </c:pt>
                <c:pt idx="3382">
                  <c:v>0.92726487109318734</c:v>
                </c:pt>
                <c:pt idx="3383">
                  <c:v>0.92712084113495608</c:v>
                </c:pt>
                <c:pt idx="3384">
                  <c:v>0.92712084113495608</c:v>
                </c:pt>
                <c:pt idx="3385">
                  <c:v>0.92712084113495608</c:v>
                </c:pt>
                <c:pt idx="3386">
                  <c:v>0.92712084113495608</c:v>
                </c:pt>
                <c:pt idx="3387">
                  <c:v>0.92712084113495608</c:v>
                </c:pt>
                <c:pt idx="3388">
                  <c:v>0.92712084113495608</c:v>
                </c:pt>
                <c:pt idx="3389">
                  <c:v>0.92712084113495608</c:v>
                </c:pt>
                <c:pt idx="3390">
                  <c:v>0.92712084113495608</c:v>
                </c:pt>
                <c:pt idx="3391">
                  <c:v>0.92712084113495608</c:v>
                </c:pt>
                <c:pt idx="3392">
                  <c:v>0.92712084113495608</c:v>
                </c:pt>
                <c:pt idx="3393">
                  <c:v>0.92712084113495608</c:v>
                </c:pt>
                <c:pt idx="3394">
                  <c:v>0.92712084113495608</c:v>
                </c:pt>
                <c:pt idx="3395">
                  <c:v>0.92712084113495608</c:v>
                </c:pt>
                <c:pt idx="3396">
                  <c:v>0.92712084113495608</c:v>
                </c:pt>
                <c:pt idx="3397">
                  <c:v>0.92712084113495608</c:v>
                </c:pt>
                <c:pt idx="3398">
                  <c:v>0.92697681117672481</c:v>
                </c:pt>
                <c:pt idx="3399">
                  <c:v>0.92683278121849344</c:v>
                </c:pt>
                <c:pt idx="3400">
                  <c:v>0.92683278121849344</c:v>
                </c:pt>
                <c:pt idx="3401">
                  <c:v>0.92683278121849344</c:v>
                </c:pt>
                <c:pt idx="3402">
                  <c:v>0.92683278121849344</c:v>
                </c:pt>
                <c:pt idx="3403">
                  <c:v>0.92683278121849344</c:v>
                </c:pt>
                <c:pt idx="3404">
                  <c:v>0.92683278121849344</c:v>
                </c:pt>
                <c:pt idx="3405">
                  <c:v>0.92683278121849344</c:v>
                </c:pt>
                <c:pt idx="3406">
                  <c:v>0.92683278121849344</c:v>
                </c:pt>
                <c:pt idx="3407">
                  <c:v>0.92683278121849344</c:v>
                </c:pt>
                <c:pt idx="3408">
                  <c:v>0.9265447213020308</c:v>
                </c:pt>
                <c:pt idx="3409">
                  <c:v>0.9265447213020308</c:v>
                </c:pt>
                <c:pt idx="3410">
                  <c:v>0.9265447213020308</c:v>
                </c:pt>
                <c:pt idx="3411">
                  <c:v>0.9265447213020308</c:v>
                </c:pt>
                <c:pt idx="3412">
                  <c:v>0.9265447213020308</c:v>
                </c:pt>
                <c:pt idx="3413">
                  <c:v>0.9265447213020308</c:v>
                </c:pt>
                <c:pt idx="3414">
                  <c:v>0.9265447213020308</c:v>
                </c:pt>
                <c:pt idx="3415">
                  <c:v>0.9265447213020308</c:v>
                </c:pt>
                <c:pt idx="3416">
                  <c:v>0.9265447213020308</c:v>
                </c:pt>
                <c:pt idx="3417">
                  <c:v>0.9265447213020308</c:v>
                </c:pt>
                <c:pt idx="3418">
                  <c:v>0.92640069134379954</c:v>
                </c:pt>
                <c:pt idx="3419">
                  <c:v>0.92640069134379954</c:v>
                </c:pt>
                <c:pt idx="3420">
                  <c:v>0.92640069134379954</c:v>
                </c:pt>
                <c:pt idx="3421">
                  <c:v>0.92640069134379954</c:v>
                </c:pt>
                <c:pt idx="3422">
                  <c:v>0.92640069134379954</c:v>
                </c:pt>
                <c:pt idx="3423">
                  <c:v>0.92640069134379954</c:v>
                </c:pt>
                <c:pt idx="3424">
                  <c:v>0.92640069134379954</c:v>
                </c:pt>
                <c:pt idx="3425">
                  <c:v>0.92640069134379954</c:v>
                </c:pt>
                <c:pt idx="3426">
                  <c:v>0.92640069134379954</c:v>
                </c:pt>
                <c:pt idx="3427">
                  <c:v>0.92640069134379954</c:v>
                </c:pt>
                <c:pt idx="3428">
                  <c:v>0.92625666138556817</c:v>
                </c:pt>
                <c:pt idx="3429">
                  <c:v>0.92625666138556817</c:v>
                </c:pt>
                <c:pt idx="3430">
                  <c:v>0.92625666138556817</c:v>
                </c:pt>
                <c:pt idx="3431">
                  <c:v>0.92625666138556817</c:v>
                </c:pt>
                <c:pt idx="3432">
                  <c:v>0.92625666138556817</c:v>
                </c:pt>
                <c:pt idx="3433">
                  <c:v>0.92625666138556817</c:v>
                </c:pt>
                <c:pt idx="3434">
                  <c:v>0.92625666138556817</c:v>
                </c:pt>
                <c:pt idx="3435">
                  <c:v>0.92625666138556817</c:v>
                </c:pt>
                <c:pt idx="3436">
                  <c:v>0.92625666138556817</c:v>
                </c:pt>
                <c:pt idx="3437">
                  <c:v>0.92625666138556817</c:v>
                </c:pt>
                <c:pt idx="3438">
                  <c:v>0.92625666138556817</c:v>
                </c:pt>
                <c:pt idx="3439">
                  <c:v>0.92625666138556817</c:v>
                </c:pt>
                <c:pt idx="3440">
                  <c:v>0.92625666138556817</c:v>
                </c:pt>
                <c:pt idx="3441">
                  <c:v>0.92625666138556817</c:v>
                </c:pt>
                <c:pt idx="3442">
                  <c:v>0.92625666138556817</c:v>
                </c:pt>
                <c:pt idx="3443">
                  <c:v>0.92625666138556817</c:v>
                </c:pt>
                <c:pt idx="3444">
                  <c:v>0.92625666138556817</c:v>
                </c:pt>
                <c:pt idx="3445">
                  <c:v>0.92611263142733691</c:v>
                </c:pt>
                <c:pt idx="3446">
                  <c:v>0.92596860146910553</c:v>
                </c:pt>
                <c:pt idx="3447">
                  <c:v>0.92596860146910553</c:v>
                </c:pt>
                <c:pt idx="3448">
                  <c:v>0.92596860146910553</c:v>
                </c:pt>
                <c:pt idx="3449">
                  <c:v>0.92596860146910553</c:v>
                </c:pt>
                <c:pt idx="3450">
                  <c:v>0.92596860146910553</c:v>
                </c:pt>
                <c:pt idx="3451">
                  <c:v>0.92596860146910553</c:v>
                </c:pt>
                <c:pt idx="3452">
                  <c:v>0.92596860146910553</c:v>
                </c:pt>
                <c:pt idx="3453">
                  <c:v>0.92596860146910553</c:v>
                </c:pt>
                <c:pt idx="3454">
                  <c:v>0.92596860146910553</c:v>
                </c:pt>
                <c:pt idx="3455">
                  <c:v>0.9256805415526429</c:v>
                </c:pt>
                <c:pt idx="3456">
                  <c:v>0.92553651159441164</c:v>
                </c:pt>
                <c:pt idx="3457">
                  <c:v>0.92553651159441164</c:v>
                </c:pt>
                <c:pt idx="3458">
                  <c:v>0.92553651159441164</c:v>
                </c:pt>
                <c:pt idx="3459">
                  <c:v>0.92553651159441164</c:v>
                </c:pt>
                <c:pt idx="3460">
                  <c:v>0.92553651159441164</c:v>
                </c:pt>
                <c:pt idx="3461">
                  <c:v>0.92553651159441164</c:v>
                </c:pt>
                <c:pt idx="3462">
                  <c:v>0.92553651159441164</c:v>
                </c:pt>
                <c:pt idx="3463">
                  <c:v>0.92539248163618038</c:v>
                </c:pt>
                <c:pt idx="3464">
                  <c:v>0.925248451677949</c:v>
                </c:pt>
                <c:pt idx="3465">
                  <c:v>0.925248451677949</c:v>
                </c:pt>
                <c:pt idx="3466">
                  <c:v>0.925248451677949</c:v>
                </c:pt>
                <c:pt idx="3467">
                  <c:v>0.925248451677949</c:v>
                </c:pt>
                <c:pt idx="3468">
                  <c:v>0.925248451677949</c:v>
                </c:pt>
                <c:pt idx="3469">
                  <c:v>0.925248451677949</c:v>
                </c:pt>
                <c:pt idx="3470">
                  <c:v>0.925248451677949</c:v>
                </c:pt>
                <c:pt idx="3471">
                  <c:v>0.925248451677949</c:v>
                </c:pt>
                <c:pt idx="3472">
                  <c:v>0.925248451677949</c:v>
                </c:pt>
                <c:pt idx="3473">
                  <c:v>0.92510442171971774</c:v>
                </c:pt>
                <c:pt idx="3474">
                  <c:v>0.92510442171971774</c:v>
                </c:pt>
                <c:pt idx="3475">
                  <c:v>0.92510442171971774</c:v>
                </c:pt>
                <c:pt idx="3476">
                  <c:v>0.92510442171971774</c:v>
                </c:pt>
                <c:pt idx="3477">
                  <c:v>0.92510442171971774</c:v>
                </c:pt>
                <c:pt idx="3478">
                  <c:v>0.92510442171971774</c:v>
                </c:pt>
                <c:pt idx="3479">
                  <c:v>0.92510442171971774</c:v>
                </c:pt>
                <c:pt idx="3480">
                  <c:v>0.92510442171971774</c:v>
                </c:pt>
                <c:pt idx="3481">
                  <c:v>0.92510442171971774</c:v>
                </c:pt>
                <c:pt idx="3482">
                  <c:v>0.92496039176148637</c:v>
                </c:pt>
                <c:pt idx="3483">
                  <c:v>0.9248163618032551</c:v>
                </c:pt>
                <c:pt idx="3484">
                  <c:v>0.9248163618032551</c:v>
                </c:pt>
                <c:pt idx="3485">
                  <c:v>0.9248163618032551</c:v>
                </c:pt>
                <c:pt idx="3486">
                  <c:v>0.9248163618032551</c:v>
                </c:pt>
                <c:pt idx="3487">
                  <c:v>0.9248163618032551</c:v>
                </c:pt>
                <c:pt idx="3488">
                  <c:v>0.9248163618032551</c:v>
                </c:pt>
                <c:pt idx="3489">
                  <c:v>0.9248163618032551</c:v>
                </c:pt>
                <c:pt idx="3490">
                  <c:v>0.92467233184502373</c:v>
                </c:pt>
                <c:pt idx="3491">
                  <c:v>0.92467233184502373</c:v>
                </c:pt>
                <c:pt idx="3492">
                  <c:v>0.92467233184502373</c:v>
                </c:pt>
                <c:pt idx="3493">
                  <c:v>0.92467233184502373</c:v>
                </c:pt>
                <c:pt idx="3494">
                  <c:v>0.92467233184502373</c:v>
                </c:pt>
                <c:pt idx="3495">
                  <c:v>0.92467233184502373</c:v>
                </c:pt>
                <c:pt idx="3496">
                  <c:v>0.92467233184502373</c:v>
                </c:pt>
                <c:pt idx="3497">
                  <c:v>0.92467233184502373</c:v>
                </c:pt>
                <c:pt idx="3498">
                  <c:v>0.9243842719285611</c:v>
                </c:pt>
                <c:pt idx="3499">
                  <c:v>0.9243842719285611</c:v>
                </c:pt>
                <c:pt idx="3500">
                  <c:v>0.9243842719285611</c:v>
                </c:pt>
                <c:pt idx="3501">
                  <c:v>0.9243842719285611</c:v>
                </c:pt>
                <c:pt idx="3502">
                  <c:v>0.9243842719285611</c:v>
                </c:pt>
                <c:pt idx="3503">
                  <c:v>0.9243842719285611</c:v>
                </c:pt>
                <c:pt idx="3504">
                  <c:v>0.9243842719285611</c:v>
                </c:pt>
                <c:pt idx="3505">
                  <c:v>0.9243842719285611</c:v>
                </c:pt>
                <c:pt idx="3506">
                  <c:v>0.92424024197032983</c:v>
                </c:pt>
                <c:pt idx="3507">
                  <c:v>0.92424024197032983</c:v>
                </c:pt>
                <c:pt idx="3508">
                  <c:v>0.92409621201209846</c:v>
                </c:pt>
                <c:pt idx="3509">
                  <c:v>0.92409621201209846</c:v>
                </c:pt>
                <c:pt idx="3510">
                  <c:v>0.92409621201209846</c:v>
                </c:pt>
                <c:pt idx="3511">
                  <c:v>0.92409621201209846</c:v>
                </c:pt>
                <c:pt idx="3512">
                  <c:v>0.92409621201209846</c:v>
                </c:pt>
                <c:pt idx="3513">
                  <c:v>0.92409621201209846</c:v>
                </c:pt>
                <c:pt idx="3514">
                  <c:v>0.9239521820538672</c:v>
                </c:pt>
                <c:pt idx="3515">
                  <c:v>0.92366412213740456</c:v>
                </c:pt>
                <c:pt idx="3516">
                  <c:v>0.92366412213740456</c:v>
                </c:pt>
                <c:pt idx="3517">
                  <c:v>0.92366412213740456</c:v>
                </c:pt>
                <c:pt idx="3518">
                  <c:v>0.92366412213740456</c:v>
                </c:pt>
                <c:pt idx="3519">
                  <c:v>0.92366412213740456</c:v>
                </c:pt>
                <c:pt idx="3520">
                  <c:v>0.92366412213740456</c:v>
                </c:pt>
                <c:pt idx="3521">
                  <c:v>0.92366412213740456</c:v>
                </c:pt>
                <c:pt idx="3522">
                  <c:v>0.92366412213740456</c:v>
                </c:pt>
                <c:pt idx="3523">
                  <c:v>0.92366412213740456</c:v>
                </c:pt>
                <c:pt idx="3524">
                  <c:v>0.92366412213740456</c:v>
                </c:pt>
                <c:pt idx="3525">
                  <c:v>0.92366412213740456</c:v>
                </c:pt>
                <c:pt idx="3526">
                  <c:v>0.92366412213740456</c:v>
                </c:pt>
                <c:pt idx="3527">
                  <c:v>0.92366412213740456</c:v>
                </c:pt>
                <c:pt idx="3528">
                  <c:v>0.92366412213740456</c:v>
                </c:pt>
                <c:pt idx="3529">
                  <c:v>0.92366412213740456</c:v>
                </c:pt>
                <c:pt idx="3530">
                  <c:v>0.92366412213740456</c:v>
                </c:pt>
                <c:pt idx="3531">
                  <c:v>0.92366412213740456</c:v>
                </c:pt>
                <c:pt idx="3532">
                  <c:v>0.92366412213740456</c:v>
                </c:pt>
                <c:pt idx="3533">
                  <c:v>0.92366412213740456</c:v>
                </c:pt>
                <c:pt idx="3534">
                  <c:v>0.92366412213740456</c:v>
                </c:pt>
                <c:pt idx="3535">
                  <c:v>0.92366412213740456</c:v>
                </c:pt>
                <c:pt idx="3536">
                  <c:v>0.92366412213740456</c:v>
                </c:pt>
                <c:pt idx="3537">
                  <c:v>0.92366412213740456</c:v>
                </c:pt>
                <c:pt idx="3538">
                  <c:v>0.92366412213740456</c:v>
                </c:pt>
                <c:pt idx="3539">
                  <c:v>0.92323203226271067</c:v>
                </c:pt>
                <c:pt idx="3540">
                  <c:v>0.92323203226271067</c:v>
                </c:pt>
                <c:pt idx="3541">
                  <c:v>0.92323203226271067</c:v>
                </c:pt>
                <c:pt idx="3542">
                  <c:v>0.92323203226271067</c:v>
                </c:pt>
                <c:pt idx="3543">
                  <c:v>0.92323203226271067</c:v>
                </c:pt>
                <c:pt idx="3544">
                  <c:v>0.92323203226271067</c:v>
                </c:pt>
                <c:pt idx="3545">
                  <c:v>0.92323203226271067</c:v>
                </c:pt>
                <c:pt idx="3546">
                  <c:v>0.92323203226271067</c:v>
                </c:pt>
                <c:pt idx="3547">
                  <c:v>0.92323203226271067</c:v>
                </c:pt>
                <c:pt idx="3548">
                  <c:v>0.92294397234624803</c:v>
                </c:pt>
                <c:pt idx="3549">
                  <c:v>0.92294397234624803</c:v>
                </c:pt>
                <c:pt idx="3550">
                  <c:v>0.92294397234624803</c:v>
                </c:pt>
                <c:pt idx="3551">
                  <c:v>0.92294397234624803</c:v>
                </c:pt>
                <c:pt idx="3552">
                  <c:v>0.92294397234624803</c:v>
                </c:pt>
                <c:pt idx="3553">
                  <c:v>0.92294397234624803</c:v>
                </c:pt>
                <c:pt idx="3554">
                  <c:v>0.92294397234624803</c:v>
                </c:pt>
                <c:pt idx="3555">
                  <c:v>0.92294397234624803</c:v>
                </c:pt>
                <c:pt idx="3556">
                  <c:v>0.92294397234624803</c:v>
                </c:pt>
                <c:pt idx="3557">
                  <c:v>0.92294397234624803</c:v>
                </c:pt>
                <c:pt idx="3558">
                  <c:v>0.92279994238801666</c:v>
                </c:pt>
                <c:pt idx="3559">
                  <c:v>0.92279994238801666</c:v>
                </c:pt>
                <c:pt idx="3560">
                  <c:v>0.92279994238801666</c:v>
                </c:pt>
                <c:pt idx="3561">
                  <c:v>0.92279994238801666</c:v>
                </c:pt>
                <c:pt idx="3562">
                  <c:v>0.92279994238801666</c:v>
                </c:pt>
                <c:pt idx="3563">
                  <c:v>0.92279994238801666</c:v>
                </c:pt>
                <c:pt idx="3564">
                  <c:v>0.92279994238801666</c:v>
                </c:pt>
                <c:pt idx="3565">
                  <c:v>0.92279994238801666</c:v>
                </c:pt>
                <c:pt idx="3566">
                  <c:v>0.9226559124297854</c:v>
                </c:pt>
                <c:pt idx="3567">
                  <c:v>0.9226559124297854</c:v>
                </c:pt>
                <c:pt idx="3568">
                  <c:v>0.9226559124297854</c:v>
                </c:pt>
                <c:pt idx="3569">
                  <c:v>0.9226559124297854</c:v>
                </c:pt>
                <c:pt idx="3570">
                  <c:v>0.9226559124297854</c:v>
                </c:pt>
                <c:pt idx="3571">
                  <c:v>0.9226559124297854</c:v>
                </c:pt>
                <c:pt idx="3572">
                  <c:v>0.9226559124297854</c:v>
                </c:pt>
                <c:pt idx="3573">
                  <c:v>0.9226559124297854</c:v>
                </c:pt>
                <c:pt idx="3574">
                  <c:v>0.92251188247155413</c:v>
                </c:pt>
                <c:pt idx="3575">
                  <c:v>0.92251188247155413</c:v>
                </c:pt>
                <c:pt idx="3576">
                  <c:v>0.92251188247155413</c:v>
                </c:pt>
                <c:pt idx="3577">
                  <c:v>0.92251188247155413</c:v>
                </c:pt>
                <c:pt idx="3578">
                  <c:v>0.92251188247155413</c:v>
                </c:pt>
                <c:pt idx="3579">
                  <c:v>0.92251188247155413</c:v>
                </c:pt>
                <c:pt idx="3580">
                  <c:v>0.92251188247155413</c:v>
                </c:pt>
                <c:pt idx="3581">
                  <c:v>0.92251188247155413</c:v>
                </c:pt>
                <c:pt idx="3582">
                  <c:v>0.92251188247155413</c:v>
                </c:pt>
                <c:pt idx="3583">
                  <c:v>0.92236785251332276</c:v>
                </c:pt>
                <c:pt idx="3584">
                  <c:v>0.92236785251332276</c:v>
                </c:pt>
                <c:pt idx="3585">
                  <c:v>0.92236785251332276</c:v>
                </c:pt>
                <c:pt idx="3586">
                  <c:v>0.92236785251332276</c:v>
                </c:pt>
                <c:pt idx="3587">
                  <c:v>0.92236785251332276</c:v>
                </c:pt>
                <c:pt idx="3588">
                  <c:v>0.92236785251332276</c:v>
                </c:pt>
                <c:pt idx="3589">
                  <c:v>0.92236785251332276</c:v>
                </c:pt>
                <c:pt idx="3590">
                  <c:v>0.92236785251332276</c:v>
                </c:pt>
                <c:pt idx="3591">
                  <c:v>0.92236785251332276</c:v>
                </c:pt>
                <c:pt idx="3592">
                  <c:v>0.92207979259686013</c:v>
                </c:pt>
                <c:pt idx="3593">
                  <c:v>0.92193576263862886</c:v>
                </c:pt>
                <c:pt idx="3594">
                  <c:v>0.92193576263862886</c:v>
                </c:pt>
                <c:pt idx="3595">
                  <c:v>0.92193576263862886</c:v>
                </c:pt>
                <c:pt idx="3596">
                  <c:v>0.92193576263862886</c:v>
                </c:pt>
                <c:pt idx="3597">
                  <c:v>0.92193576263862886</c:v>
                </c:pt>
                <c:pt idx="3598">
                  <c:v>0.92193576263862886</c:v>
                </c:pt>
                <c:pt idx="3599">
                  <c:v>0.92193576263862886</c:v>
                </c:pt>
                <c:pt idx="3600">
                  <c:v>0.92135964280570359</c:v>
                </c:pt>
                <c:pt idx="3601">
                  <c:v>0.92135964280570359</c:v>
                </c:pt>
                <c:pt idx="3602">
                  <c:v>0.92135964280570359</c:v>
                </c:pt>
                <c:pt idx="3603">
                  <c:v>0.92135964280570359</c:v>
                </c:pt>
                <c:pt idx="3604">
                  <c:v>0.92135964280570359</c:v>
                </c:pt>
                <c:pt idx="3605">
                  <c:v>0.92135964280570359</c:v>
                </c:pt>
                <c:pt idx="3606">
                  <c:v>0.92135964280570359</c:v>
                </c:pt>
                <c:pt idx="3607">
                  <c:v>0.92135964280570359</c:v>
                </c:pt>
                <c:pt idx="3608">
                  <c:v>0.92135964280570359</c:v>
                </c:pt>
                <c:pt idx="3609">
                  <c:v>0.92135964280570359</c:v>
                </c:pt>
                <c:pt idx="3610">
                  <c:v>0.92121561284747222</c:v>
                </c:pt>
                <c:pt idx="3611">
                  <c:v>0.92121561284747222</c:v>
                </c:pt>
                <c:pt idx="3612">
                  <c:v>0.92107158288924096</c:v>
                </c:pt>
                <c:pt idx="3613">
                  <c:v>0.92107158288924096</c:v>
                </c:pt>
                <c:pt idx="3614">
                  <c:v>0.92107158288924096</c:v>
                </c:pt>
                <c:pt idx="3615">
                  <c:v>0.92107158288924096</c:v>
                </c:pt>
                <c:pt idx="3616">
                  <c:v>0.92107158288924096</c:v>
                </c:pt>
                <c:pt idx="3617">
                  <c:v>0.92107158288924096</c:v>
                </c:pt>
                <c:pt idx="3618">
                  <c:v>0.92107158288924096</c:v>
                </c:pt>
                <c:pt idx="3619">
                  <c:v>0.9209275529310097</c:v>
                </c:pt>
                <c:pt idx="3620">
                  <c:v>0.9209275529310097</c:v>
                </c:pt>
                <c:pt idx="3621">
                  <c:v>0.9209275529310097</c:v>
                </c:pt>
                <c:pt idx="3622">
                  <c:v>0.9209275529310097</c:v>
                </c:pt>
                <c:pt idx="3623">
                  <c:v>0.9209275529310097</c:v>
                </c:pt>
                <c:pt idx="3624">
                  <c:v>0.9209275529310097</c:v>
                </c:pt>
                <c:pt idx="3625">
                  <c:v>0.9209275529310097</c:v>
                </c:pt>
                <c:pt idx="3626">
                  <c:v>0.9209275529310097</c:v>
                </c:pt>
                <c:pt idx="3627">
                  <c:v>0.9209275529310097</c:v>
                </c:pt>
                <c:pt idx="3628">
                  <c:v>0.9209275529310097</c:v>
                </c:pt>
                <c:pt idx="3629">
                  <c:v>0.92078352297277832</c:v>
                </c:pt>
                <c:pt idx="3630">
                  <c:v>0.92078352297277832</c:v>
                </c:pt>
                <c:pt idx="3631">
                  <c:v>0.92078352297277832</c:v>
                </c:pt>
                <c:pt idx="3632">
                  <c:v>0.92078352297277832</c:v>
                </c:pt>
                <c:pt idx="3633">
                  <c:v>0.92078352297277832</c:v>
                </c:pt>
                <c:pt idx="3634">
                  <c:v>0.92078352297277832</c:v>
                </c:pt>
                <c:pt idx="3635">
                  <c:v>0.92078352297277832</c:v>
                </c:pt>
                <c:pt idx="3636">
                  <c:v>0.92078352297277832</c:v>
                </c:pt>
                <c:pt idx="3637">
                  <c:v>0.92049546305631569</c:v>
                </c:pt>
                <c:pt idx="3638">
                  <c:v>0.92049546305631569</c:v>
                </c:pt>
                <c:pt idx="3639">
                  <c:v>0.92049546305631569</c:v>
                </c:pt>
                <c:pt idx="3640">
                  <c:v>0.92049546305631569</c:v>
                </c:pt>
                <c:pt idx="3641">
                  <c:v>0.92049546305631569</c:v>
                </c:pt>
                <c:pt idx="3642">
                  <c:v>0.92049546305631569</c:v>
                </c:pt>
                <c:pt idx="3643">
                  <c:v>0.92049546305631569</c:v>
                </c:pt>
                <c:pt idx="3644">
                  <c:v>0.92049546305631569</c:v>
                </c:pt>
                <c:pt idx="3645">
                  <c:v>0.91991934322339042</c:v>
                </c:pt>
                <c:pt idx="3646">
                  <c:v>0.91977531326515916</c:v>
                </c:pt>
                <c:pt idx="3647">
                  <c:v>0.91977531326515916</c:v>
                </c:pt>
                <c:pt idx="3648">
                  <c:v>0.91977531326515916</c:v>
                </c:pt>
                <c:pt idx="3649">
                  <c:v>0.91977531326515916</c:v>
                </c:pt>
                <c:pt idx="3650">
                  <c:v>0.91977531326515916</c:v>
                </c:pt>
                <c:pt idx="3651">
                  <c:v>0.91977531326515916</c:v>
                </c:pt>
                <c:pt idx="3652">
                  <c:v>0.91977531326515916</c:v>
                </c:pt>
                <c:pt idx="3653">
                  <c:v>0.91977531326515916</c:v>
                </c:pt>
                <c:pt idx="3654">
                  <c:v>0.91977531326515916</c:v>
                </c:pt>
                <c:pt idx="3655">
                  <c:v>0.91948725334869652</c:v>
                </c:pt>
                <c:pt idx="3656">
                  <c:v>0.91934322339046526</c:v>
                </c:pt>
                <c:pt idx="3657">
                  <c:v>0.91919919343223389</c:v>
                </c:pt>
                <c:pt idx="3658">
                  <c:v>0.91919919343223389</c:v>
                </c:pt>
                <c:pt idx="3659">
                  <c:v>0.91919919343223389</c:v>
                </c:pt>
                <c:pt idx="3660">
                  <c:v>0.91919919343223389</c:v>
                </c:pt>
                <c:pt idx="3661">
                  <c:v>0.91919919343223389</c:v>
                </c:pt>
                <c:pt idx="3662">
                  <c:v>0.91919919343223389</c:v>
                </c:pt>
                <c:pt idx="3663">
                  <c:v>0.91919919343223389</c:v>
                </c:pt>
                <c:pt idx="3664">
                  <c:v>0.91905516347400262</c:v>
                </c:pt>
                <c:pt idx="3665">
                  <c:v>0.91891113351577125</c:v>
                </c:pt>
                <c:pt idx="3666">
                  <c:v>0.91891113351577125</c:v>
                </c:pt>
                <c:pt idx="3667">
                  <c:v>0.91891113351577125</c:v>
                </c:pt>
                <c:pt idx="3668">
                  <c:v>0.91891113351577125</c:v>
                </c:pt>
                <c:pt idx="3669">
                  <c:v>0.91891113351577125</c:v>
                </c:pt>
                <c:pt idx="3670">
                  <c:v>0.91891113351577125</c:v>
                </c:pt>
                <c:pt idx="3671">
                  <c:v>0.91891113351577125</c:v>
                </c:pt>
                <c:pt idx="3672">
                  <c:v>0.91891113351577125</c:v>
                </c:pt>
                <c:pt idx="3673">
                  <c:v>0.91891113351577125</c:v>
                </c:pt>
                <c:pt idx="3674">
                  <c:v>0.91891113351577125</c:v>
                </c:pt>
                <c:pt idx="3675">
                  <c:v>0.91891113351577125</c:v>
                </c:pt>
                <c:pt idx="3676">
                  <c:v>0.91876710355753999</c:v>
                </c:pt>
                <c:pt idx="3677">
                  <c:v>0.91876710355753999</c:v>
                </c:pt>
                <c:pt idx="3678">
                  <c:v>0.91876710355753999</c:v>
                </c:pt>
                <c:pt idx="3679">
                  <c:v>0.91876710355753999</c:v>
                </c:pt>
                <c:pt idx="3680">
                  <c:v>0.91876710355753999</c:v>
                </c:pt>
                <c:pt idx="3681">
                  <c:v>0.91876710355753999</c:v>
                </c:pt>
                <c:pt idx="3682">
                  <c:v>0.91876710355753999</c:v>
                </c:pt>
                <c:pt idx="3683">
                  <c:v>0.91876710355753999</c:v>
                </c:pt>
                <c:pt idx="3684">
                  <c:v>0.91876710355753999</c:v>
                </c:pt>
                <c:pt idx="3685">
                  <c:v>0.91876710355753999</c:v>
                </c:pt>
                <c:pt idx="3686">
                  <c:v>0.91833501368284598</c:v>
                </c:pt>
                <c:pt idx="3687">
                  <c:v>0.91819098372461472</c:v>
                </c:pt>
                <c:pt idx="3688">
                  <c:v>0.91819098372461472</c:v>
                </c:pt>
                <c:pt idx="3689">
                  <c:v>0.91819098372461472</c:v>
                </c:pt>
                <c:pt idx="3690">
                  <c:v>0.91819098372461472</c:v>
                </c:pt>
                <c:pt idx="3691">
                  <c:v>0.91819098372461472</c:v>
                </c:pt>
                <c:pt idx="3692">
                  <c:v>0.91819098372461472</c:v>
                </c:pt>
                <c:pt idx="3693">
                  <c:v>0.91819098372461472</c:v>
                </c:pt>
                <c:pt idx="3694">
                  <c:v>0.91819098372461472</c:v>
                </c:pt>
                <c:pt idx="3695">
                  <c:v>0.91819098372461472</c:v>
                </c:pt>
                <c:pt idx="3696">
                  <c:v>0.91775889384992082</c:v>
                </c:pt>
                <c:pt idx="3697">
                  <c:v>0.91775889384992082</c:v>
                </c:pt>
                <c:pt idx="3698">
                  <c:v>0.91761486389168945</c:v>
                </c:pt>
                <c:pt idx="3699">
                  <c:v>0.91761486389168945</c:v>
                </c:pt>
                <c:pt idx="3700">
                  <c:v>0.91761486389168945</c:v>
                </c:pt>
                <c:pt idx="3701">
                  <c:v>0.91761486389168945</c:v>
                </c:pt>
                <c:pt idx="3702">
                  <c:v>0.91761486389168945</c:v>
                </c:pt>
                <c:pt idx="3703">
                  <c:v>0.91761486389168945</c:v>
                </c:pt>
                <c:pt idx="3704">
                  <c:v>0.91761486389168945</c:v>
                </c:pt>
                <c:pt idx="3705">
                  <c:v>0.91761486389168945</c:v>
                </c:pt>
                <c:pt idx="3706">
                  <c:v>0.91732680397522681</c:v>
                </c:pt>
                <c:pt idx="3707">
                  <c:v>0.91732680397522681</c:v>
                </c:pt>
                <c:pt idx="3708">
                  <c:v>0.91732680397522681</c:v>
                </c:pt>
                <c:pt idx="3709">
                  <c:v>0.91732680397522681</c:v>
                </c:pt>
                <c:pt idx="3710">
                  <c:v>0.91732680397522681</c:v>
                </c:pt>
                <c:pt idx="3711">
                  <c:v>0.91732680397522681</c:v>
                </c:pt>
                <c:pt idx="3712">
                  <c:v>0.91732680397522681</c:v>
                </c:pt>
                <c:pt idx="3713">
                  <c:v>0.91732680397522681</c:v>
                </c:pt>
                <c:pt idx="3714">
                  <c:v>0.91732680397522681</c:v>
                </c:pt>
                <c:pt idx="3715">
                  <c:v>0.91732680397522681</c:v>
                </c:pt>
                <c:pt idx="3716">
                  <c:v>0.91732680397522681</c:v>
                </c:pt>
                <c:pt idx="3717">
                  <c:v>0.91732680397522681</c:v>
                </c:pt>
                <c:pt idx="3718">
                  <c:v>0.91732680397522681</c:v>
                </c:pt>
                <c:pt idx="3719">
                  <c:v>0.91732680397522681</c:v>
                </c:pt>
                <c:pt idx="3720">
                  <c:v>0.91732680397522681</c:v>
                </c:pt>
                <c:pt idx="3721">
                  <c:v>0.91732680397522681</c:v>
                </c:pt>
                <c:pt idx="3722">
                  <c:v>0.91732680397522681</c:v>
                </c:pt>
                <c:pt idx="3723">
                  <c:v>0.91732680397522681</c:v>
                </c:pt>
                <c:pt idx="3724">
                  <c:v>0.91732680397522681</c:v>
                </c:pt>
                <c:pt idx="3725">
                  <c:v>0.91718277401699555</c:v>
                </c:pt>
                <c:pt idx="3726">
                  <c:v>0.91689471410053291</c:v>
                </c:pt>
                <c:pt idx="3727">
                  <c:v>0.91689471410053291</c:v>
                </c:pt>
                <c:pt idx="3728">
                  <c:v>0.91689471410053291</c:v>
                </c:pt>
                <c:pt idx="3729">
                  <c:v>0.91689471410053291</c:v>
                </c:pt>
                <c:pt idx="3730">
                  <c:v>0.91689471410053291</c:v>
                </c:pt>
                <c:pt idx="3731">
                  <c:v>0.91689471410053291</c:v>
                </c:pt>
                <c:pt idx="3732">
                  <c:v>0.91689471410053291</c:v>
                </c:pt>
                <c:pt idx="3733">
                  <c:v>0.91689471410053291</c:v>
                </c:pt>
                <c:pt idx="3734">
                  <c:v>0.91689471410053291</c:v>
                </c:pt>
                <c:pt idx="3735">
                  <c:v>0.91675068414230165</c:v>
                </c:pt>
                <c:pt idx="3736">
                  <c:v>0.91660665418407028</c:v>
                </c:pt>
                <c:pt idx="3737">
                  <c:v>0.91660665418407028</c:v>
                </c:pt>
                <c:pt idx="3738">
                  <c:v>0.91660665418407028</c:v>
                </c:pt>
                <c:pt idx="3739">
                  <c:v>0.91660665418407028</c:v>
                </c:pt>
                <c:pt idx="3740">
                  <c:v>0.91660665418407028</c:v>
                </c:pt>
                <c:pt idx="3741">
                  <c:v>0.91660665418407028</c:v>
                </c:pt>
                <c:pt idx="3742">
                  <c:v>0.91660665418407028</c:v>
                </c:pt>
                <c:pt idx="3743">
                  <c:v>0.91660665418407028</c:v>
                </c:pt>
                <c:pt idx="3744">
                  <c:v>0.91660665418407028</c:v>
                </c:pt>
                <c:pt idx="3745">
                  <c:v>0.91660665418407028</c:v>
                </c:pt>
                <c:pt idx="3746">
                  <c:v>0.91660665418407028</c:v>
                </c:pt>
                <c:pt idx="3747">
                  <c:v>0.91660665418407028</c:v>
                </c:pt>
                <c:pt idx="3748">
                  <c:v>0.91660665418407028</c:v>
                </c:pt>
                <c:pt idx="3749">
                  <c:v>0.91660665418407028</c:v>
                </c:pt>
                <c:pt idx="3750">
                  <c:v>0.91660665418407028</c:v>
                </c:pt>
                <c:pt idx="3751">
                  <c:v>0.91660665418407028</c:v>
                </c:pt>
                <c:pt idx="3752">
                  <c:v>0.91660665418407028</c:v>
                </c:pt>
                <c:pt idx="3753">
                  <c:v>0.91660665418407028</c:v>
                </c:pt>
                <c:pt idx="3754">
                  <c:v>0.91646262422583902</c:v>
                </c:pt>
                <c:pt idx="3755">
                  <c:v>0.91646262422583902</c:v>
                </c:pt>
                <c:pt idx="3756">
                  <c:v>0.91646262422583902</c:v>
                </c:pt>
                <c:pt idx="3757">
                  <c:v>0.91646262422583902</c:v>
                </c:pt>
                <c:pt idx="3758">
                  <c:v>0.91646262422583902</c:v>
                </c:pt>
                <c:pt idx="3759">
                  <c:v>0.91646262422583902</c:v>
                </c:pt>
                <c:pt idx="3760">
                  <c:v>0.91646262422583902</c:v>
                </c:pt>
                <c:pt idx="3761">
                  <c:v>0.91646262422583902</c:v>
                </c:pt>
                <c:pt idx="3762">
                  <c:v>0.91646262422583902</c:v>
                </c:pt>
                <c:pt idx="3763">
                  <c:v>0.91646262422583902</c:v>
                </c:pt>
                <c:pt idx="3764">
                  <c:v>0.91631859426760764</c:v>
                </c:pt>
                <c:pt idx="3765">
                  <c:v>0.91631859426760764</c:v>
                </c:pt>
                <c:pt idx="3766">
                  <c:v>0.91631859426760764</c:v>
                </c:pt>
                <c:pt idx="3767">
                  <c:v>0.91631859426760764</c:v>
                </c:pt>
                <c:pt idx="3768">
                  <c:v>0.91631859426760764</c:v>
                </c:pt>
                <c:pt idx="3769">
                  <c:v>0.91631859426760764</c:v>
                </c:pt>
                <c:pt idx="3770">
                  <c:v>0.91631859426760764</c:v>
                </c:pt>
                <c:pt idx="3771">
                  <c:v>0.91631859426760764</c:v>
                </c:pt>
                <c:pt idx="3772">
                  <c:v>0.91617456430937638</c:v>
                </c:pt>
                <c:pt idx="3773">
                  <c:v>0.91617456430937638</c:v>
                </c:pt>
                <c:pt idx="3774">
                  <c:v>0.91617456430937638</c:v>
                </c:pt>
                <c:pt idx="3775">
                  <c:v>0.91617456430937638</c:v>
                </c:pt>
                <c:pt idx="3776">
                  <c:v>0.91617456430937638</c:v>
                </c:pt>
                <c:pt idx="3777">
                  <c:v>0.91617456430937638</c:v>
                </c:pt>
                <c:pt idx="3778">
                  <c:v>0.91617456430937638</c:v>
                </c:pt>
                <c:pt idx="3779">
                  <c:v>0.91617456430937638</c:v>
                </c:pt>
                <c:pt idx="3780">
                  <c:v>0.91617456430937638</c:v>
                </c:pt>
                <c:pt idx="3781">
                  <c:v>0.91603053435114501</c:v>
                </c:pt>
                <c:pt idx="3782">
                  <c:v>0.91603053435114501</c:v>
                </c:pt>
                <c:pt idx="3783">
                  <c:v>0.91603053435114501</c:v>
                </c:pt>
                <c:pt idx="3784">
                  <c:v>0.91603053435114501</c:v>
                </c:pt>
                <c:pt idx="3785">
                  <c:v>0.91603053435114501</c:v>
                </c:pt>
                <c:pt idx="3786">
                  <c:v>0.91603053435114501</c:v>
                </c:pt>
                <c:pt idx="3787">
                  <c:v>0.91603053435114501</c:v>
                </c:pt>
                <c:pt idx="3788">
                  <c:v>0.91603053435114501</c:v>
                </c:pt>
                <c:pt idx="3789">
                  <c:v>0.91603053435114501</c:v>
                </c:pt>
                <c:pt idx="3790">
                  <c:v>0.91603053435114501</c:v>
                </c:pt>
                <c:pt idx="3791">
                  <c:v>0.91603053435114501</c:v>
                </c:pt>
                <c:pt idx="3792">
                  <c:v>0.91603053435114501</c:v>
                </c:pt>
                <c:pt idx="3793">
                  <c:v>0.91603053435114501</c:v>
                </c:pt>
                <c:pt idx="3794">
                  <c:v>0.91603053435114501</c:v>
                </c:pt>
                <c:pt idx="3795">
                  <c:v>0.91603053435114501</c:v>
                </c:pt>
                <c:pt idx="3796">
                  <c:v>0.91603053435114501</c:v>
                </c:pt>
                <c:pt idx="3797">
                  <c:v>0.91603053435114501</c:v>
                </c:pt>
                <c:pt idx="3798">
                  <c:v>0.91603053435114501</c:v>
                </c:pt>
                <c:pt idx="3799">
                  <c:v>0.91603053435114501</c:v>
                </c:pt>
                <c:pt idx="3800">
                  <c:v>0.91588650439291375</c:v>
                </c:pt>
                <c:pt idx="3801">
                  <c:v>0.91588650439291375</c:v>
                </c:pt>
                <c:pt idx="3802">
                  <c:v>0.91588650439291375</c:v>
                </c:pt>
                <c:pt idx="3803">
                  <c:v>0.91588650439291375</c:v>
                </c:pt>
                <c:pt idx="3804">
                  <c:v>0.91588650439291375</c:v>
                </c:pt>
                <c:pt idx="3805">
                  <c:v>0.91588650439291375</c:v>
                </c:pt>
                <c:pt idx="3806">
                  <c:v>0.91588650439291375</c:v>
                </c:pt>
                <c:pt idx="3807">
                  <c:v>0.91588650439291375</c:v>
                </c:pt>
                <c:pt idx="3808">
                  <c:v>0.91588650439291375</c:v>
                </c:pt>
                <c:pt idx="3809">
                  <c:v>0.91588650439291375</c:v>
                </c:pt>
                <c:pt idx="3810">
                  <c:v>0.91574247443468237</c:v>
                </c:pt>
                <c:pt idx="3811">
                  <c:v>0.91574247443468237</c:v>
                </c:pt>
                <c:pt idx="3812">
                  <c:v>0.91574247443468237</c:v>
                </c:pt>
                <c:pt idx="3813">
                  <c:v>0.91574247443468237</c:v>
                </c:pt>
                <c:pt idx="3814">
                  <c:v>0.91574247443468237</c:v>
                </c:pt>
                <c:pt idx="3815">
                  <c:v>0.91574247443468237</c:v>
                </c:pt>
                <c:pt idx="3816">
                  <c:v>0.91574247443468237</c:v>
                </c:pt>
                <c:pt idx="3817">
                  <c:v>0.91574247443468237</c:v>
                </c:pt>
                <c:pt idx="3818">
                  <c:v>0.91574247443468237</c:v>
                </c:pt>
                <c:pt idx="3819">
                  <c:v>0.91574247443468237</c:v>
                </c:pt>
                <c:pt idx="3820">
                  <c:v>0.91574247443468237</c:v>
                </c:pt>
                <c:pt idx="3821">
                  <c:v>0.91574247443468237</c:v>
                </c:pt>
                <c:pt idx="3822">
                  <c:v>0.91574247443468237</c:v>
                </c:pt>
                <c:pt idx="3823">
                  <c:v>0.91574247443468237</c:v>
                </c:pt>
                <c:pt idx="3824">
                  <c:v>0.91574247443468237</c:v>
                </c:pt>
                <c:pt idx="3825">
                  <c:v>0.91574247443468237</c:v>
                </c:pt>
                <c:pt idx="3826">
                  <c:v>0.91574247443468237</c:v>
                </c:pt>
                <c:pt idx="3827">
                  <c:v>0.91574247443468237</c:v>
                </c:pt>
                <c:pt idx="3828">
                  <c:v>0.91545441451821974</c:v>
                </c:pt>
                <c:pt idx="3829">
                  <c:v>0.91531038455998848</c:v>
                </c:pt>
                <c:pt idx="3830">
                  <c:v>0.91531038455998848</c:v>
                </c:pt>
                <c:pt idx="3831">
                  <c:v>0.91531038455998848</c:v>
                </c:pt>
                <c:pt idx="3832">
                  <c:v>0.91531038455998848</c:v>
                </c:pt>
                <c:pt idx="3833">
                  <c:v>0.91531038455998848</c:v>
                </c:pt>
                <c:pt idx="3834">
                  <c:v>0.91531038455998848</c:v>
                </c:pt>
                <c:pt idx="3835">
                  <c:v>0.91531038455998848</c:v>
                </c:pt>
                <c:pt idx="3836">
                  <c:v>0.91516635460175721</c:v>
                </c:pt>
                <c:pt idx="3837">
                  <c:v>0.91516635460175721</c:v>
                </c:pt>
                <c:pt idx="3838">
                  <c:v>0.91516635460175721</c:v>
                </c:pt>
                <c:pt idx="3839">
                  <c:v>0.91516635460175721</c:v>
                </c:pt>
                <c:pt idx="3840">
                  <c:v>0.91516635460175721</c:v>
                </c:pt>
                <c:pt idx="3841">
                  <c:v>0.91516635460175721</c:v>
                </c:pt>
                <c:pt idx="3842">
                  <c:v>0.91516635460175721</c:v>
                </c:pt>
                <c:pt idx="3843">
                  <c:v>0.91516635460175721</c:v>
                </c:pt>
                <c:pt idx="3844">
                  <c:v>0.91516635460175721</c:v>
                </c:pt>
                <c:pt idx="3845">
                  <c:v>0.91516635460175721</c:v>
                </c:pt>
                <c:pt idx="3846">
                  <c:v>0.91459023476883194</c:v>
                </c:pt>
                <c:pt idx="3847">
                  <c:v>0.91459023476883194</c:v>
                </c:pt>
                <c:pt idx="3848">
                  <c:v>0.91459023476883194</c:v>
                </c:pt>
                <c:pt idx="3849">
                  <c:v>0.91459023476883194</c:v>
                </c:pt>
                <c:pt idx="3850">
                  <c:v>0.91459023476883194</c:v>
                </c:pt>
                <c:pt idx="3851">
                  <c:v>0.91459023476883194</c:v>
                </c:pt>
                <c:pt idx="3852">
                  <c:v>0.91459023476883194</c:v>
                </c:pt>
                <c:pt idx="3853">
                  <c:v>0.91459023476883194</c:v>
                </c:pt>
                <c:pt idx="3854">
                  <c:v>0.91459023476883194</c:v>
                </c:pt>
                <c:pt idx="3855">
                  <c:v>0.91459023476883194</c:v>
                </c:pt>
                <c:pt idx="3856">
                  <c:v>0.91444620481060057</c:v>
                </c:pt>
                <c:pt idx="3857">
                  <c:v>0.91444620481060057</c:v>
                </c:pt>
                <c:pt idx="3858">
                  <c:v>0.91444620481060057</c:v>
                </c:pt>
                <c:pt idx="3859">
                  <c:v>0.91444620481060057</c:v>
                </c:pt>
                <c:pt idx="3860">
                  <c:v>0.91444620481060057</c:v>
                </c:pt>
                <c:pt idx="3861">
                  <c:v>0.91444620481060057</c:v>
                </c:pt>
                <c:pt idx="3862">
                  <c:v>0.91444620481060057</c:v>
                </c:pt>
                <c:pt idx="3863">
                  <c:v>0.91444620481060057</c:v>
                </c:pt>
                <c:pt idx="3864">
                  <c:v>0.91444620481060057</c:v>
                </c:pt>
                <c:pt idx="3865">
                  <c:v>0.91444620481060057</c:v>
                </c:pt>
                <c:pt idx="3866">
                  <c:v>0.91430217485236931</c:v>
                </c:pt>
                <c:pt idx="3867">
                  <c:v>0.91430217485236931</c:v>
                </c:pt>
                <c:pt idx="3868">
                  <c:v>0.91430217485236931</c:v>
                </c:pt>
                <c:pt idx="3869">
                  <c:v>0.91430217485236931</c:v>
                </c:pt>
                <c:pt idx="3870">
                  <c:v>0.91430217485236931</c:v>
                </c:pt>
                <c:pt idx="3871">
                  <c:v>0.91430217485236931</c:v>
                </c:pt>
                <c:pt idx="3872">
                  <c:v>0.91430217485236931</c:v>
                </c:pt>
                <c:pt idx="3873">
                  <c:v>0.91430217485236931</c:v>
                </c:pt>
                <c:pt idx="3874">
                  <c:v>0.91430217485236931</c:v>
                </c:pt>
                <c:pt idx="3875">
                  <c:v>0.91430217485236931</c:v>
                </c:pt>
                <c:pt idx="3876">
                  <c:v>0.91401411493590667</c:v>
                </c:pt>
                <c:pt idx="3877">
                  <c:v>0.9138700849776753</c:v>
                </c:pt>
                <c:pt idx="3878">
                  <c:v>0.9138700849776753</c:v>
                </c:pt>
                <c:pt idx="3879">
                  <c:v>0.9138700849776753</c:v>
                </c:pt>
                <c:pt idx="3880">
                  <c:v>0.9138700849776753</c:v>
                </c:pt>
                <c:pt idx="3881">
                  <c:v>0.9138700849776753</c:v>
                </c:pt>
                <c:pt idx="3882">
                  <c:v>0.9138700849776753</c:v>
                </c:pt>
                <c:pt idx="3883">
                  <c:v>0.9138700849776753</c:v>
                </c:pt>
                <c:pt idx="3884">
                  <c:v>0.91372605501944404</c:v>
                </c:pt>
                <c:pt idx="3885">
                  <c:v>0.91358202506121278</c:v>
                </c:pt>
                <c:pt idx="3886">
                  <c:v>0.91358202506121278</c:v>
                </c:pt>
                <c:pt idx="3887">
                  <c:v>0.91358202506121278</c:v>
                </c:pt>
                <c:pt idx="3888">
                  <c:v>0.91358202506121278</c:v>
                </c:pt>
                <c:pt idx="3889">
                  <c:v>0.91358202506121278</c:v>
                </c:pt>
                <c:pt idx="3890">
                  <c:v>0.91358202506121278</c:v>
                </c:pt>
                <c:pt idx="3891">
                  <c:v>0.91358202506121278</c:v>
                </c:pt>
                <c:pt idx="3892">
                  <c:v>0.91358202506121278</c:v>
                </c:pt>
                <c:pt idx="3893">
                  <c:v>0.91358202506121278</c:v>
                </c:pt>
                <c:pt idx="3894">
                  <c:v>0.91358202506121278</c:v>
                </c:pt>
                <c:pt idx="3895">
                  <c:v>0.9134379951029814</c:v>
                </c:pt>
                <c:pt idx="3896">
                  <c:v>0.9134379951029814</c:v>
                </c:pt>
                <c:pt idx="3897">
                  <c:v>0.9134379951029814</c:v>
                </c:pt>
                <c:pt idx="3898">
                  <c:v>0.9134379951029814</c:v>
                </c:pt>
                <c:pt idx="3899">
                  <c:v>0.9134379951029814</c:v>
                </c:pt>
                <c:pt idx="3900">
                  <c:v>0.91329396514475014</c:v>
                </c:pt>
                <c:pt idx="3901">
                  <c:v>0.91314993518651877</c:v>
                </c:pt>
                <c:pt idx="3902">
                  <c:v>0.91314993518651877</c:v>
                </c:pt>
                <c:pt idx="3903">
                  <c:v>0.91314993518651877</c:v>
                </c:pt>
                <c:pt idx="3904">
                  <c:v>0.91314993518651877</c:v>
                </c:pt>
                <c:pt idx="3905">
                  <c:v>0.91300590522828751</c:v>
                </c:pt>
                <c:pt idx="3906">
                  <c:v>0.91300590522828751</c:v>
                </c:pt>
                <c:pt idx="3907">
                  <c:v>0.91300590522828751</c:v>
                </c:pt>
                <c:pt idx="3908">
                  <c:v>0.91300590522828751</c:v>
                </c:pt>
                <c:pt idx="3909">
                  <c:v>0.91300590522828751</c:v>
                </c:pt>
                <c:pt idx="3910">
                  <c:v>0.91300590522828751</c:v>
                </c:pt>
                <c:pt idx="3911">
                  <c:v>0.91300590522828751</c:v>
                </c:pt>
                <c:pt idx="3912">
                  <c:v>0.91300590522828751</c:v>
                </c:pt>
                <c:pt idx="3913">
                  <c:v>0.91286187527005613</c:v>
                </c:pt>
                <c:pt idx="3914">
                  <c:v>0.91286187527005613</c:v>
                </c:pt>
                <c:pt idx="3915">
                  <c:v>0.91286187527005613</c:v>
                </c:pt>
                <c:pt idx="3916">
                  <c:v>0.91286187527005613</c:v>
                </c:pt>
                <c:pt idx="3917">
                  <c:v>0.91286187527005613</c:v>
                </c:pt>
                <c:pt idx="3918">
                  <c:v>0.91286187527005613</c:v>
                </c:pt>
                <c:pt idx="3919">
                  <c:v>0.91286187527005613</c:v>
                </c:pt>
                <c:pt idx="3920">
                  <c:v>0.91286187527005613</c:v>
                </c:pt>
                <c:pt idx="3921">
                  <c:v>0.91271784531182487</c:v>
                </c:pt>
                <c:pt idx="3922">
                  <c:v>0.91271784531182487</c:v>
                </c:pt>
                <c:pt idx="3923">
                  <c:v>0.91271784531182487</c:v>
                </c:pt>
                <c:pt idx="3924">
                  <c:v>0.91271784531182487</c:v>
                </c:pt>
                <c:pt idx="3925">
                  <c:v>0.91271784531182487</c:v>
                </c:pt>
                <c:pt idx="3926">
                  <c:v>0.91271784531182487</c:v>
                </c:pt>
                <c:pt idx="3927">
                  <c:v>0.91271784531182487</c:v>
                </c:pt>
                <c:pt idx="3928">
                  <c:v>0.91242978539536224</c:v>
                </c:pt>
                <c:pt idx="3929">
                  <c:v>0.9121417254788996</c:v>
                </c:pt>
                <c:pt idx="3930">
                  <c:v>0.9121417254788996</c:v>
                </c:pt>
                <c:pt idx="3931">
                  <c:v>0.9121417254788996</c:v>
                </c:pt>
                <c:pt idx="3932">
                  <c:v>0.9121417254788996</c:v>
                </c:pt>
                <c:pt idx="3933">
                  <c:v>0.9121417254788996</c:v>
                </c:pt>
                <c:pt idx="3934">
                  <c:v>0.9121417254788996</c:v>
                </c:pt>
                <c:pt idx="3935">
                  <c:v>0.9121417254788996</c:v>
                </c:pt>
                <c:pt idx="3936">
                  <c:v>0.9121417254788996</c:v>
                </c:pt>
                <c:pt idx="3937">
                  <c:v>0.9121417254788996</c:v>
                </c:pt>
                <c:pt idx="3938">
                  <c:v>0.9121417254788996</c:v>
                </c:pt>
                <c:pt idx="3939">
                  <c:v>0.9117096356042057</c:v>
                </c:pt>
                <c:pt idx="3940">
                  <c:v>0.91156560564597433</c:v>
                </c:pt>
                <c:pt idx="3941">
                  <c:v>0.91156560564597433</c:v>
                </c:pt>
                <c:pt idx="3942">
                  <c:v>0.91156560564597433</c:v>
                </c:pt>
                <c:pt idx="3943">
                  <c:v>0.91156560564597433</c:v>
                </c:pt>
                <c:pt idx="3944">
                  <c:v>0.91156560564597433</c:v>
                </c:pt>
                <c:pt idx="3945">
                  <c:v>0.91156560564597433</c:v>
                </c:pt>
                <c:pt idx="3946">
                  <c:v>0.91156560564597433</c:v>
                </c:pt>
                <c:pt idx="3947">
                  <c:v>0.91156560564597433</c:v>
                </c:pt>
                <c:pt idx="3948">
                  <c:v>0.91156560564597433</c:v>
                </c:pt>
                <c:pt idx="3949">
                  <c:v>0.91142157568774307</c:v>
                </c:pt>
                <c:pt idx="3950">
                  <c:v>0.9112775457295117</c:v>
                </c:pt>
                <c:pt idx="3951">
                  <c:v>0.91113351577128043</c:v>
                </c:pt>
                <c:pt idx="3952">
                  <c:v>0.91113351577128043</c:v>
                </c:pt>
                <c:pt idx="3953">
                  <c:v>0.91113351577128043</c:v>
                </c:pt>
                <c:pt idx="3954">
                  <c:v>0.91113351577128043</c:v>
                </c:pt>
                <c:pt idx="3955">
                  <c:v>0.91113351577128043</c:v>
                </c:pt>
                <c:pt idx="3956">
                  <c:v>0.91113351577128043</c:v>
                </c:pt>
                <c:pt idx="3957">
                  <c:v>0.91113351577128043</c:v>
                </c:pt>
                <c:pt idx="3958">
                  <c:v>0.91113351577128043</c:v>
                </c:pt>
                <c:pt idx="3959">
                  <c:v>0.91113351577128043</c:v>
                </c:pt>
                <c:pt idx="3960">
                  <c:v>0.91113351577128043</c:v>
                </c:pt>
                <c:pt idx="3961">
                  <c:v>0.91113351577128043</c:v>
                </c:pt>
                <c:pt idx="3962">
                  <c:v>0.91113351577128043</c:v>
                </c:pt>
                <c:pt idx="3963">
                  <c:v>0.91113351577128043</c:v>
                </c:pt>
                <c:pt idx="3964">
                  <c:v>0.91113351577128043</c:v>
                </c:pt>
                <c:pt idx="3965">
                  <c:v>0.91113351577128043</c:v>
                </c:pt>
                <c:pt idx="3966">
                  <c:v>0.91113351577128043</c:v>
                </c:pt>
                <c:pt idx="3967">
                  <c:v>0.91113351577128043</c:v>
                </c:pt>
                <c:pt idx="3968">
                  <c:v>0.91113351577128043</c:v>
                </c:pt>
                <c:pt idx="3969">
                  <c:v>0.91098948581304906</c:v>
                </c:pt>
                <c:pt idx="3970">
                  <c:v>0.91098948581304906</c:v>
                </c:pt>
                <c:pt idx="3971">
                  <c:v>0.91098948581304906</c:v>
                </c:pt>
                <c:pt idx="3972">
                  <c:v>0.91098948581304906</c:v>
                </c:pt>
                <c:pt idx="3973">
                  <c:v>0.91098948581304906</c:v>
                </c:pt>
                <c:pt idx="3974">
                  <c:v>0.91098948581304906</c:v>
                </c:pt>
                <c:pt idx="3975">
                  <c:v>0.91098948581304906</c:v>
                </c:pt>
                <c:pt idx="3976">
                  <c:v>0.9108454558548178</c:v>
                </c:pt>
                <c:pt idx="3977">
                  <c:v>0.9108454558548178</c:v>
                </c:pt>
                <c:pt idx="3978">
                  <c:v>0.91070142589658654</c:v>
                </c:pt>
                <c:pt idx="3979">
                  <c:v>0.91070142589658654</c:v>
                </c:pt>
                <c:pt idx="3980">
                  <c:v>0.91070142589658654</c:v>
                </c:pt>
                <c:pt idx="3981">
                  <c:v>0.91070142589658654</c:v>
                </c:pt>
                <c:pt idx="3982">
                  <c:v>0.91070142589658654</c:v>
                </c:pt>
                <c:pt idx="3983">
                  <c:v>0.91070142589658654</c:v>
                </c:pt>
                <c:pt idx="3984">
                  <c:v>0.91070142589658654</c:v>
                </c:pt>
                <c:pt idx="3985">
                  <c:v>0.91070142589658654</c:v>
                </c:pt>
                <c:pt idx="3986">
                  <c:v>0.91055739593835516</c:v>
                </c:pt>
                <c:pt idx="3987">
                  <c:v>0.91055739593835516</c:v>
                </c:pt>
                <c:pt idx="3988">
                  <c:v>0.91055739593835516</c:v>
                </c:pt>
                <c:pt idx="3989">
                  <c:v>0.91055739593835516</c:v>
                </c:pt>
                <c:pt idx="3990">
                  <c:v>0.91055739593835516</c:v>
                </c:pt>
                <c:pt idx="3991">
                  <c:v>0.91055739593835516</c:v>
                </c:pt>
                <c:pt idx="3992">
                  <c:v>0.91055739593835516</c:v>
                </c:pt>
                <c:pt idx="3993">
                  <c:v>0.91055739593835516</c:v>
                </c:pt>
                <c:pt idx="3994">
                  <c:v>0.91055739593835516</c:v>
                </c:pt>
                <c:pt idx="3995">
                  <c:v>0.91012530606366127</c:v>
                </c:pt>
                <c:pt idx="3996">
                  <c:v>0.91012530606366127</c:v>
                </c:pt>
                <c:pt idx="3997">
                  <c:v>0.91012530606366127</c:v>
                </c:pt>
                <c:pt idx="3998">
                  <c:v>0.91012530606366127</c:v>
                </c:pt>
                <c:pt idx="3999">
                  <c:v>0.90998127610542989</c:v>
                </c:pt>
                <c:pt idx="4000">
                  <c:v>0.90998127610542989</c:v>
                </c:pt>
                <c:pt idx="4001">
                  <c:v>0.90983724614719863</c:v>
                </c:pt>
                <c:pt idx="4002">
                  <c:v>0.90969321618896726</c:v>
                </c:pt>
                <c:pt idx="4003">
                  <c:v>0.90969321618896726</c:v>
                </c:pt>
                <c:pt idx="4004">
                  <c:v>0.909549186230736</c:v>
                </c:pt>
                <c:pt idx="4005">
                  <c:v>0.90940515627250473</c:v>
                </c:pt>
                <c:pt idx="4006">
                  <c:v>0.90940515627250473</c:v>
                </c:pt>
                <c:pt idx="4007">
                  <c:v>0.90940515627250473</c:v>
                </c:pt>
                <c:pt idx="4008">
                  <c:v>0.90940515627250473</c:v>
                </c:pt>
                <c:pt idx="4009">
                  <c:v>0.90940515627250473</c:v>
                </c:pt>
                <c:pt idx="4010">
                  <c:v>0.90940515627250473</c:v>
                </c:pt>
                <c:pt idx="4011">
                  <c:v>0.90940515627250473</c:v>
                </c:pt>
                <c:pt idx="4012">
                  <c:v>0.90940515627250473</c:v>
                </c:pt>
                <c:pt idx="4013">
                  <c:v>0.90940515627250473</c:v>
                </c:pt>
                <c:pt idx="4014">
                  <c:v>0.90940515627250473</c:v>
                </c:pt>
                <c:pt idx="4015">
                  <c:v>0.90940515627250473</c:v>
                </c:pt>
                <c:pt idx="4016">
                  <c:v>0.90926112631427336</c:v>
                </c:pt>
                <c:pt idx="4017">
                  <c:v>0.90926112631427336</c:v>
                </c:pt>
                <c:pt idx="4018">
                  <c:v>0.90926112631427336</c:v>
                </c:pt>
                <c:pt idx="4019">
                  <c:v>0.90926112631427336</c:v>
                </c:pt>
                <c:pt idx="4020">
                  <c:v>0.90926112631427336</c:v>
                </c:pt>
                <c:pt idx="4021">
                  <c:v>0.90926112631427336</c:v>
                </c:pt>
                <c:pt idx="4022">
                  <c:v>0.9091170963560421</c:v>
                </c:pt>
                <c:pt idx="4023">
                  <c:v>0.90897306639781073</c:v>
                </c:pt>
                <c:pt idx="4024">
                  <c:v>0.90897306639781073</c:v>
                </c:pt>
                <c:pt idx="4025">
                  <c:v>0.90897306639781073</c:v>
                </c:pt>
                <c:pt idx="4026">
                  <c:v>0.90897306639781073</c:v>
                </c:pt>
                <c:pt idx="4027">
                  <c:v>0.90897306639781073</c:v>
                </c:pt>
                <c:pt idx="4028">
                  <c:v>0.90897306639781073</c:v>
                </c:pt>
                <c:pt idx="4029">
                  <c:v>0.90882903643957946</c:v>
                </c:pt>
                <c:pt idx="4030">
                  <c:v>0.90882903643957946</c:v>
                </c:pt>
                <c:pt idx="4031">
                  <c:v>0.90854097652311683</c:v>
                </c:pt>
                <c:pt idx="4032">
                  <c:v>0.90854097652311683</c:v>
                </c:pt>
                <c:pt idx="4033">
                  <c:v>0.90854097652311683</c:v>
                </c:pt>
                <c:pt idx="4034">
                  <c:v>0.90854097652311683</c:v>
                </c:pt>
                <c:pt idx="4035">
                  <c:v>0.90854097652311683</c:v>
                </c:pt>
                <c:pt idx="4036">
                  <c:v>0.90854097652311683</c:v>
                </c:pt>
                <c:pt idx="4037">
                  <c:v>0.90854097652311683</c:v>
                </c:pt>
                <c:pt idx="4038">
                  <c:v>0.90854097652311683</c:v>
                </c:pt>
                <c:pt idx="4039">
                  <c:v>0.90854097652311683</c:v>
                </c:pt>
                <c:pt idx="4040">
                  <c:v>0.90854097652311683</c:v>
                </c:pt>
                <c:pt idx="4041">
                  <c:v>0.90839694656488545</c:v>
                </c:pt>
                <c:pt idx="4042">
                  <c:v>0.90839694656488545</c:v>
                </c:pt>
                <c:pt idx="4043">
                  <c:v>0.90825291660665419</c:v>
                </c:pt>
                <c:pt idx="4044">
                  <c:v>0.90825291660665419</c:v>
                </c:pt>
                <c:pt idx="4045">
                  <c:v>0.90825291660665419</c:v>
                </c:pt>
                <c:pt idx="4046">
                  <c:v>0.90825291660665419</c:v>
                </c:pt>
                <c:pt idx="4047">
                  <c:v>0.90825291660665419</c:v>
                </c:pt>
                <c:pt idx="4048">
                  <c:v>0.90825291660665419</c:v>
                </c:pt>
                <c:pt idx="4049">
                  <c:v>0.90825291660665419</c:v>
                </c:pt>
                <c:pt idx="4050">
                  <c:v>0.90825291660665419</c:v>
                </c:pt>
                <c:pt idx="4051">
                  <c:v>0.90825291660665419</c:v>
                </c:pt>
                <c:pt idx="4052">
                  <c:v>0.90810888664842282</c:v>
                </c:pt>
                <c:pt idx="4053">
                  <c:v>0.90810888664842282</c:v>
                </c:pt>
                <c:pt idx="4054">
                  <c:v>0.90810888664842282</c:v>
                </c:pt>
                <c:pt idx="4055">
                  <c:v>0.90810888664842282</c:v>
                </c:pt>
                <c:pt idx="4056">
                  <c:v>0.90810888664842282</c:v>
                </c:pt>
                <c:pt idx="4057">
                  <c:v>0.90810888664842282</c:v>
                </c:pt>
                <c:pt idx="4058">
                  <c:v>0.90810888664842282</c:v>
                </c:pt>
                <c:pt idx="4059">
                  <c:v>0.90810888664842282</c:v>
                </c:pt>
                <c:pt idx="4060">
                  <c:v>0.90810888664842282</c:v>
                </c:pt>
                <c:pt idx="4061">
                  <c:v>0.90810888664842282</c:v>
                </c:pt>
                <c:pt idx="4062">
                  <c:v>0.90767679677372892</c:v>
                </c:pt>
                <c:pt idx="4063">
                  <c:v>0.90767679677372892</c:v>
                </c:pt>
                <c:pt idx="4064">
                  <c:v>0.90767679677372892</c:v>
                </c:pt>
                <c:pt idx="4065">
                  <c:v>0.90767679677372892</c:v>
                </c:pt>
                <c:pt idx="4066">
                  <c:v>0.90767679677372892</c:v>
                </c:pt>
                <c:pt idx="4067">
                  <c:v>0.90767679677372892</c:v>
                </c:pt>
                <c:pt idx="4068">
                  <c:v>0.90767679677372892</c:v>
                </c:pt>
                <c:pt idx="4069">
                  <c:v>0.90753276681549766</c:v>
                </c:pt>
                <c:pt idx="4070">
                  <c:v>0.90753276681549766</c:v>
                </c:pt>
                <c:pt idx="4071">
                  <c:v>0.90738873685726629</c:v>
                </c:pt>
                <c:pt idx="4072">
                  <c:v>0.90738873685726629</c:v>
                </c:pt>
                <c:pt idx="4073">
                  <c:v>0.90738873685726629</c:v>
                </c:pt>
                <c:pt idx="4074">
                  <c:v>0.90738873685726629</c:v>
                </c:pt>
                <c:pt idx="4075">
                  <c:v>0.90738873685726629</c:v>
                </c:pt>
                <c:pt idx="4076">
                  <c:v>0.90738873685726629</c:v>
                </c:pt>
                <c:pt idx="4077">
                  <c:v>0.90738873685726629</c:v>
                </c:pt>
                <c:pt idx="4078">
                  <c:v>0.90738873685726629</c:v>
                </c:pt>
                <c:pt idx="4079">
                  <c:v>0.90738873685726629</c:v>
                </c:pt>
                <c:pt idx="4080">
                  <c:v>0.90738873685726629</c:v>
                </c:pt>
                <c:pt idx="4081">
                  <c:v>0.90724470689903502</c:v>
                </c:pt>
                <c:pt idx="4082">
                  <c:v>0.90724470689903502</c:v>
                </c:pt>
                <c:pt idx="4083">
                  <c:v>0.90724470689903502</c:v>
                </c:pt>
                <c:pt idx="4084">
                  <c:v>0.90724470689903502</c:v>
                </c:pt>
                <c:pt idx="4085">
                  <c:v>0.90724470689903502</c:v>
                </c:pt>
                <c:pt idx="4086">
                  <c:v>0.90724470689903502</c:v>
                </c:pt>
                <c:pt idx="4087">
                  <c:v>0.90724470689903502</c:v>
                </c:pt>
                <c:pt idx="4088">
                  <c:v>0.90710067694080365</c:v>
                </c:pt>
                <c:pt idx="4089">
                  <c:v>0.90710067694080365</c:v>
                </c:pt>
                <c:pt idx="4090">
                  <c:v>0.90710067694080365</c:v>
                </c:pt>
                <c:pt idx="4091">
                  <c:v>0.90710067694080365</c:v>
                </c:pt>
                <c:pt idx="4092">
                  <c:v>0.90710067694080365</c:v>
                </c:pt>
                <c:pt idx="4093">
                  <c:v>0.90710067694080365</c:v>
                </c:pt>
                <c:pt idx="4094">
                  <c:v>0.90710067694080365</c:v>
                </c:pt>
                <c:pt idx="4095">
                  <c:v>0.90710067694080365</c:v>
                </c:pt>
                <c:pt idx="4096">
                  <c:v>0.90710067694080365</c:v>
                </c:pt>
                <c:pt idx="4097">
                  <c:v>0.90710067694080365</c:v>
                </c:pt>
                <c:pt idx="4098">
                  <c:v>0.90710067694080365</c:v>
                </c:pt>
                <c:pt idx="4099">
                  <c:v>0.90695664698257239</c:v>
                </c:pt>
                <c:pt idx="4100">
                  <c:v>0.90695664698257239</c:v>
                </c:pt>
                <c:pt idx="4101">
                  <c:v>0.90695664698257239</c:v>
                </c:pt>
                <c:pt idx="4102">
                  <c:v>0.90695664698257239</c:v>
                </c:pt>
                <c:pt idx="4103">
                  <c:v>0.90695664698257239</c:v>
                </c:pt>
                <c:pt idx="4104">
                  <c:v>0.90695664698257239</c:v>
                </c:pt>
                <c:pt idx="4105">
                  <c:v>0.90695664698257239</c:v>
                </c:pt>
                <c:pt idx="4106">
                  <c:v>0.90695664698257239</c:v>
                </c:pt>
                <c:pt idx="4107">
                  <c:v>0.90695664698257239</c:v>
                </c:pt>
                <c:pt idx="4108">
                  <c:v>0.90695664698257239</c:v>
                </c:pt>
                <c:pt idx="4109">
                  <c:v>0.90695664698257239</c:v>
                </c:pt>
                <c:pt idx="4110">
                  <c:v>0.90666858706610975</c:v>
                </c:pt>
                <c:pt idx="4111">
                  <c:v>0.90666858706610975</c:v>
                </c:pt>
                <c:pt idx="4112">
                  <c:v>0.90666858706610975</c:v>
                </c:pt>
                <c:pt idx="4113">
                  <c:v>0.90666858706610975</c:v>
                </c:pt>
                <c:pt idx="4114">
                  <c:v>0.90666858706610975</c:v>
                </c:pt>
                <c:pt idx="4115">
                  <c:v>0.90666858706610975</c:v>
                </c:pt>
                <c:pt idx="4116">
                  <c:v>0.90666858706610975</c:v>
                </c:pt>
                <c:pt idx="4117">
                  <c:v>0.90666858706610975</c:v>
                </c:pt>
                <c:pt idx="4118">
                  <c:v>0.90666858706610975</c:v>
                </c:pt>
                <c:pt idx="4119">
                  <c:v>0.90652455710787849</c:v>
                </c:pt>
                <c:pt idx="4120">
                  <c:v>0.90652455710787849</c:v>
                </c:pt>
                <c:pt idx="4121">
                  <c:v>0.90652455710787849</c:v>
                </c:pt>
                <c:pt idx="4122">
                  <c:v>0.90652455710787849</c:v>
                </c:pt>
                <c:pt idx="4123">
                  <c:v>0.90652455710787849</c:v>
                </c:pt>
                <c:pt idx="4124">
                  <c:v>0.90652455710787849</c:v>
                </c:pt>
                <c:pt idx="4125">
                  <c:v>0.90652455710787849</c:v>
                </c:pt>
                <c:pt idx="4126">
                  <c:v>0.90652455710787849</c:v>
                </c:pt>
                <c:pt idx="4127">
                  <c:v>0.90652455710787849</c:v>
                </c:pt>
                <c:pt idx="4128">
                  <c:v>0.90623649719141586</c:v>
                </c:pt>
                <c:pt idx="4129">
                  <c:v>0.90623649719141586</c:v>
                </c:pt>
                <c:pt idx="4130">
                  <c:v>0.90623649719141586</c:v>
                </c:pt>
                <c:pt idx="4131">
                  <c:v>0.90623649719141586</c:v>
                </c:pt>
                <c:pt idx="4132">
                  <c:v>0.90623649719141586</c:v>
                </c:pt>
                <c:pt idx="4133">
                  <c:v>0.90623649719141586</c:v>
                </c:pt>
                <c:pt idx="4134">
                  <c:v>0.90623649719141586</c:v>
                </c:pt>
                <c:pt idx="4135">
                  <c:v>0.90623649719141586</c:v>
                </c:pt>
                <c:pt idx="4136">
                  <c:v>0.90623649719141586</c:v>
                </c:pt>
                <c:pt idx="4137">
                  <c:v>0.90594843727495322</c:v>
                </c:pt>
                <c:pt idx="4138">
                  <c:v>0.90594843727495322</c:v>
                </c:pt>
                <c:pt idx="4139">
                  <c:v>0.90594843727495322</c:v>
                </c:pt>
                <c:pt idx="4140">
                  <c:v>0.90594843727495322</c:v>
                </c:pt>
                <c:pt idx="4141">
                  <c:v>0.90594843727495322</c:v>
                </c:pt>
                <c:pt idx="4142">
                  <c:v>0.90594843727495322</c:v>
                </c:pt>
                <c:pt idx="4143">
                  <c:v>0.90594843727495322</c:v>
                </c:pt>
                <c:pt idx="4144">
                  <c:v>0.90594843727495322</c:v>
                </c:pt>
                <c:pt idx="4145">
                  <c:v>0.90594843727495322</c:v>
                </c:pt>
                <c:pt idx="4146">
                  <c:v>0.90594843727495322</c:v>
                </c:pt>
                <c:pt idx="4147">
                  <c:v>0.90594843727495322</c:v>
                </c:pt>
                <c:pt idx="4148">
                  <c:v>0.90522828748379658</c:v>
                </c:pt>
                <c:pt idx="4149">
                  <c:v>0.90522828748379658</c:v>
                </c:pt>
                <c:pt idx="4150">
                  <c:v>0.90522828748379658</c:v>
                </c:pt>
                <c:pt idx="4151">
                  <c:v>0.90522828748379658</c:v>
                </c:pt>
                <c:pt idx="4152">
                  <c:v>0.90522828748379658</c:v>
                </c:pt>
                <c:pt idx="4153">
                  <c:v>0.90522828748379658</c:v>
                </c:pt>
                <c:pt idx="4154">
                  <c:v>0.90522828748379658</c:v>
                </c:pt>
                <c:pt idx="4155">
                  <c:v>0.90522828748379658</c:v>
                </c:pt>
                <c:pt idx="4156">
                  <c:v>0.90508425752556532</c:v>
                </c:pt>
                <c:pt idx="4157">
                  <c:v>0.90508425752556532</c:v>
                </c:pt>
                <c:pt idx="4158">
                  <c:v>0.90508425752556532</c:v>
                </c:pt>
                <c:pt idx="4159">
                  <c:v>0.90508425752556532</c:v>
                </c:pt>
                <c:pt idx="4160">
                  <c:v>0.90508425752556532</c:v>
                </c:pt>
                <c:pt idx="4161">
                  <c:v>0.90494022756733405</c:v>
                </c:pt>
                <c:pt idx="4162">
                  <c:v>0.90479619760910268</c:v>
                </c:pt>
                <c:pt idx="4163">
                  <c:v>0.90479619760910268</c:v>
                </c:pt>
                <c:pt idx="4164">
                  <c:v>0.90479619760910268</c:v>
                </c:pt>
                <c:pt idx="4165">
                  <c:v>0.90479619760910268</c:v>
                </c:pt>
                <c:pt idx="4166">
                  <c:v>0.90479619760910268</c:v>
                </c:pt>
                <c:pt idx="4167">
                  <c:v>0.90479619760910268</c:v>
                </c:pt>
                <c:pt idx="4168">
                  <c:v>0.90479619760910268</c:v>
                </c:pt>
                <c:pt idx="4169">
                  <c:v>0.90479619760910268</c:v>
                </c:pt>
                <c:pt idx="4170">
                  <c:v>0.90479619760910268</c:v>
                </c:pt>
                <c:pt idx="4171">
                  <c:v>0.90479619760910268</c:v>
                </c:pt>
                <c:pt idx="4172">
                  <c:v>0.90479619760910268</c:v>
                </c:pt>
                <c:pt idx="4173">
                  <c:v>0.90479619760910268</c:v>
                </c:pt>
                <c:pt idx="4174">
                  <c:v>0.90479619760910268</c:v>
                </c:pt>
                <c:pt idx="4175">
                  <c:v>0.90479619760910268</c:v>
                </c:pt>
                <c:pt idx="4176">
                  <c:v>0.90479619760910268</c:v>
                </c:pt>
                <c:pt idx="4177">
                  <c:v>0.90479619760910268</c:v>
                </c:pt>
                <c:pt idx="4178">
                  <c:v>0.90479619760910268</c:v>
                </c:pt>
                <c:pt idx="4179">
                  <c:v>0.90479619760910268</c:v>
                </c:pt>
                <c:pt idx="4180">
                  <c:v>0.90479619760910268</c:v>
                </c:pt>
                <c:pt idx="4181">
                  <c:v>0.90479619760910268</c:v>
                </c:pt>
                <c:pt idx="4182">
                  <c:v>0.90479619760910268</c:v>
                </c:pt>
                <c:pt idx="4183">
                  <c:v>0.90479619760910268</c:v>
                </c:pt>
                <c:pt idx="4184">
                  <c:v>0.90479619760910268</c:v>
                </c:pt>
                <c:pt idx="4185">
                  <c:v>0.90465216765087142</c:v>
                </c:pt>
                <c:pt idx="4186">
                  <c:v>0.90465216765087142</c:v>
                </c:pt>
                <c:pt idx="4187">
                  <c:v>0.90465216765087142</c:v>
                </c:pt>
                <c:pt idx="4188">
                  <c:v>0.90465216765087142</c:v>
                </c:pt>
                <c:pt idx="4189">
                  <c:v>0.90465216765087142</c:v>
                </c:pt>
                <c:pt idx="4190">
                  <c:v>0.90465216765087142</c:v>
                </c:pt>
                <c:pt idx="4191">
                  <c:v>0.90465216765087142</c:v>
                </c:pt>
                <c:pt idx="4192">
                  <c:v>0.90465216765087142</c:v>
                </c:pt>
                <c:pt idx="4193">
                  <c:v>0.90465216765087142</c:v>
                </c:pt>
                <c:pt idx="4194">
                  <c:v>0.90465216765087142</c:v>
                </c:pt>
                <c:pt idx="4195">
                  <c:v>0.90450813769264005</c:v>
                </c:pt>
                <c:pt idx="4196">
                  <c:v>0.90450813769264005</c:v>
                </c:pt>
                <c:pt idx="4197">
                  <c:v>0.90450813769264005</c:v>
                </c:pt>
                <c:pt idx="4198">
                  <c:v>0.90436410773440878</c:v>
                </c:pt>
                <c:pt idx="4199">
                  <c:v>0.90436410773440878</c:v>
                </c:pt>
                <c:pt idx="4200">
                  <c:v>0.90436410773440878</c:v>
                </c:pt>
                <c:pt idx="4201">
                  <c:v>0.90436410773440878</c:v>
                </c:pt>
                <c:pt idx="4202">
                  <c:v>0.90436410773440878</c:v>
                </c:pt>
                <c:pt idx="4203">
                  <c:v>0.90436410773440878</c:v>
                </c:pt>
                <c:pt idx="4204">
                  <c:v>0.90436410773440878</c:v>
                </c:pt>
                <c:pt idx="4205">
                  <c:v>0.90422007777617741</c:v>
                </c:pt>
                <c:pt idx="4206">
                  <c:v>0.90422007777617741</c:v>
                </c:pt>
                <c:pt idx="4207">
                  <c:v>0.90407604781794615</c:v>
                </c:pt>
                <c:pt idx="4208">
                  <c:v>0.90407604781794615</c:v>
                </c:pt>
                <c:pt idx="4209">
                  <c:v>0.90407604781794615</c:v>
                </c:pt>
                <c:pt idx="4210">
                  <c:v>0.90407604781794615</c:v>
                </c:pt>
                <c:pt idx="4211">
                  <c:v>0.90407604781794615</c:v>
                </c:pt>
                <c:pt idx="4212">
                  <c:v>0.90407604781794615</c:v>
                </c:pt>
                <c:pt idx="4213">
                  <c:v>0.90407604781794615</c:v>
                </c:pt>
                <c:pt idx="4214">
                  <c:v>0.90407604781794615</c:v>
                </c:pt>
                <c:pt idx="4215">
                  <c:v>0.90407604781794615</c:v>
                </c:pt>
                <c:pt idx="4216">
                  <c:v>0.90407604781794615</c:v>
                </c:pt>
                <c:pt idx="4217">
                  <c:v>0.90407604781794615</c:v>
                </c:pt>
                <c:pt idx="4218">
                  <c:v>0.90378798790148351</c:v>
                </c:pt>
                <c:pt idx="4219">
                  <c:v>0.90378798790148351</c:v>
                </c:pt>
                <c:pt idx="4220">
                  <c:v>0.90378798790148351</c:v>
                </c:pt>
                <c:pt idx="4221">
                  <c:v>0.90378798790148351</c:v>
                </c:pt>
                <c:pt idx="4222">
                  <c:v>0.90378798790148351</c:v>
                </c:pt>
                <c:pt idx="4223">
                  <c:v>0.90378798790148351</c:v>
                </c:pt>
                <c:pt idx="4224">
                  <c:v>0.90378798790148351</c:v>
                </c:pt>
                <c:pt idx="4225">
                  <c:v>0.90378798790148351</c:v>
                </c:pt>
                <c:pt idx="4226">
                  <c:v>0.90364395794325225</c:v>
                </c:pt>
                <c:pt idx="4227">
                  <c:v>0.90364395794325225</c:v>
                </c:pt>
                <c:pt idx="4228">
                  <c:v>0.90364395794325225</c:v>
                </c:pt>
                <c:pt idx="4229">
                  <c:v>0.90364395794325225</c:v>
                </c:pt>
                <c:pt idx="4230">
                  <c:v>0.90364395794325225</c:v>
                </c:pt>
                <c:pt idx="4231">
                  <c:v>0.90364395794325225</c:v>
                </c:pt>
                <c:pt idx="4232">
                  <c:v>0.90364395794325225</c:v>
                </c:pt>
                <c:pt idx="4233">
                  <c:v>0.90364395794325225</c:v>
                </c:pt>
                <c:pt idx="4234">
                  <c:v>0.90335589802678962</c:v>
                </c:pt>
                <c:pt idx="4235">
                  <c:v>0.90321186806855824</c:v>
                </c:pt>
                <c:pt idx="4236">
                  <c:v>0.90321186806855824</c:v>
                </c:pt>
                <c:pt idx="4237">
                  <c:v>0.90321186806855824</c:v>
                </c:pt>
                <c:pt idx="4238">
                  <c:v>0.90321186806855824</c:v>
                </c:pt>
                <c:pt idx="4239">
                  <c:v>0.90321186806855824</c:v>
                </c:pt>
                <c:pt idx="4240">
                  <c:v>0.90321186806855824</c:v>
                </c:pt>
                <c:pt idx="4241">
                  <c:v>0.90321186806855824</c:v>
                </c:pt>
                <c:pt idx="4242">
                  <c:v>0.90321186806855824</c:v>
                </c:pt>
                <c:pt idx="4243">
                  <c:v>0.90321186806855824</c:v>
                </c:pt>
                <c:pt idx="4244">
                  <c:v>0.90321186806855824</c:v>
                </c:pt>
                <c:pt idx="4245">
                  <c:v>0.90306783811032698</c:v>
                </c:pt>
                <c:pt idx="4246">
                  <c:v>0.90306783811032698</c:v>
                </c:pt>
                <c:pt idx="4247">
                  <c:v>0.90306783811032698</c:v>
                </c:pt>
                <c:pt idx="4248">
                  <c:v>0.90306783811032698</c:v>
                </c:pt>
                <c:pt idx="4249">
                  <c:v>0.90306783811032698</c:v>
                </c:pt>
                <c:pt idx="4250">
                  <c:v>0.90292380815209561</c:v>
                </c:pt>
                <c:pt idx="4251">
                  <c:v>0.90292380815209561</c:v>
                </c:pt>
                <c:pt idx="4252">
                  <c:v>0.90292380815209561</c:v>
                </c:pt>
                <c:pt idx="4253">
                  <c:v>0.90277977819386435</c:v>
                </c:pt>
                <c:pt idx="4254">
                  <c:v>0.90263574823563297</c:v>
                </c:pt>
                <c:pt idx="4255">
                  <c:v>0.90263574823563297</c:v>
                </c:pt>
                <c:pt idx="4256">
                  <c:v>0.90263574823563297</c:v>
                </c:pt>
                <c:pt idx="4257">
                  <c:v>0.90263574823563297</c:v>
                </c:pt>
                <c:pt idx="4258">
                  <c:v>0.90263574823563297</c:v>
                </c:pt>
                <c:pt idx="4259">
                  <c:v>0.90263574823563297</c:v>
                </c:pt>
                <c:pt idx="4260">
                  <c:v>0.90263574823563297</c:v>
                </c:pt>
                <c:pt idx="4261">
                  <c:v>0.90263574823563297</c:v>
                </c:pt>
                <c:pt idx="4262">
                  <c:v>0.90263574823563297</c:v>
                </c:pt>
                <c:pt idx="4263">
                  <c:v>0.90263574823563297</c:v>
                </c:pt>
                <c:pt idx="4264">
                  <c:v>0.90263574823563297</c:v>
                </c:pt>
                <c:pt idx="4265">
                  <c:v>0.90263574823563297</c:v>
                </c:pt>
                <c:pt idx="4266">
                  <c:v>0.90263574823563297</c:v>
                </c:pt>
                <c:pt idx="4267">
                  <c:v>0.90263574823563297</c:v>
                </c:pt>
                <c:pt idx="4268">
                  <c:v>0.90263574823563297</c:v>
                </c:pt>
                <c:pt idx="4269">
                  <c:v>0.90263574823563297</c:v>
                </c:pt>
                <c:pt idx="4270">
                  <c:v>0.90263574823563297</c:v>
                </c:pt>
                <c:pt idx="4271">
                  <c:v>0.90263574823563297</c:v>
                </c:pt>
                <c:pt idx="4272">
                  <c:v>0.90249171827740171</c:v>
                </c:pt>
                <c:pt idx="4273">
                  <c:v>0.90249171827740171</c:v>
                </c:pt>
                <c:pt idx="4274">
                  <c:v>0.90249171827740171</c:v>
                </c:pt>
                <c:pt idx="4275">
                  <c:v>0.90249171827740171</c:v>
                </c:pt>
                <c:pt idx="4276">
                  <c:v>0.90205962840270781</c:v>
                </c:pt>
                <c:pt idx="4277">
                  <c:v>0.90205962840270781</c:v>
                </c:pt>
                <c:pt idx="4278">
                  <c:v>0.90205962840270781</c:v>
                </c:pt>
                <c:pt idx="4279">
                  <c:v>0.90205962840270781</c:v>
                </c:pt>
                <c:pt idx="4280">
                  <c:v>0.90205962840270781</c:v>
                </c:pt>
                <c:pt idx="4281">
                  <c:v>0.90205962840270781</c:v>
                </c:pt>
                <c:pt idx="4282">
                  <c:v>0.90205962840270781</c:v>
                </c:pt>
                <c:pt idx="4283">
                  <c:v>0.90205962840270781</c:v>
                </c:pt>
                <c:pt idx="4284">
                  <c:v>0.90205962840270781</c:v>
                </c:pt>
                <c:pt idx="4285">
                  <c:v>0.90205962840270781</c:v>
                </c:pt>
                <c:pt idx="4286">
                  <c:v>0.90205962840270781</c:v>
                </c:pt>
                <c:pt idx="4287">
                  <c:v>0.90205962840270781</c:v>
                </c:pt>
                <c:pt idx="4288">
                  <c:v>0.90205962840270781</c:v>
                </c:pt>
                <c:pt idx="4289">
                  <c:v>0.90205962840270781</c:v>
                </c:pt>
                <c:pt idx="4290">
                  <c:v>0.90205962840270781</c:v>
                </c:pt>
                <c:pt idx="4291">
                  <c:v>0.90205962840270781</c:v>
                </c:pt>
                <c:pt idx="4292">
                  <c:v>0.90177156848624518</c:v>
                </c:pt>
                <c:pt idx="4293">
                  <c:v>0.90177156848624518</c:v>
                </c:pt>
                <c:pt idx="4294">
                  <c:v>0.90177156848624518</c:v>
                </c:pt>
                <c:pt idx="4295">
                  <c:v>0.90148350856978254</c:v>
                </c:pt>
                <c:pt idx="4296">
                  <c:v>0.90148350856978254</c:v>
                </c:pt>
                <c:pt idx="4297">
                  <c:v>0.90148350856978254</c:v>
                </c:pt>
                <c:pt idx="4298">
                  <c:v>0.90148350856978254</c:v>
                </c:pt>
                <c:pt idx="4299">
                  <c:v>0.90148350856978254</c:v>
                </c:pt>
                <c:pt idx="4300">
                  <c:v>0.90148350856978254</c:v>
                </c:pt>
                <c:pt idx="4301">
                  <c:v>0.90148350856978254</c:v>
                </c:pt>
                <c:pt idx="4302">
                  <c:v>0.90148350856978254</c:v>
                </c:pt>
                <c:pt idx="4303">
                  <c:v>0.90148350856978254</c:v>
                </c:pt>
                <c:pt idx="4304">
                  <c:v>0.90148350856978254</c:v>
                </c:pt>
                <c:pt idx="4305">
                  <c:v>0.90105141869508854</c:v>
                </c:pt>
                <c:pt idx="4306">
                  <c:v>0.90105141869508854</c:v>
                </c:pt>
                <c:pt idx="4307">
                  <c:v>0.90105141869508854</c:v>
                </c:pt>
                <c:pt idx="4308">
                  <c:v>0.90105141869508854</c:v>
                </c:pt>
                <c:pt idx="4309">
                  <c:v>0.90105141869508854</c:v>
                </c:pt>
                <c:pt idx="4310">
                  <c:v>0.90105141869508854</c:v>
                </c:pt>
                <c:pt idx="4311">
                  <c:v>0.90105141869508854</c:v>
                </c:pt>
                <c:pt idx="4312">
                  <c:v>0.90105141869508854</c:v>
                </c:pt>
                <c:pt idx="4313">
                  <c:v>0.90090738873685727</c:v>
                </c:pt>
                <c:pt idx="4314">
                  <c:v>0.90090738873685727</c:v>
                </c:pt>
                <c:pt idx="4315">
                  <c:v>0.90090738873685727</c:v>
                </c:pt>
                <c:pt idx="4316">
                  <c:v>0.90090738873685727</c:v>
                </c:pt>
                <c:pt idx="4317">
                  <c:v>0.90090738873685727</c:v>
                </c:pt>
                <c:pt idx="4318">
                  <c:v>0.90090738873685727</c:v>
                </c:pt>
                <c:pt idx="4319">
                  <c:v>0.90090738873685727</c:v>
                </c:pt>
                <c:pt idx="4320">
                  <c:v>0.90090738873685727</c:v>
                </c:pt>
                <c:pt idx="4321">
                  <c:v>0.90090738873685727</c:v>
                </c:pt>
                <c:pt idx="4322">
                  <c:v>0.90090738873685727</c:v>
                </c:pt>
                <c:pt idx="4323">
                  <c:v>0.90090738873685727</c:v>
                </c:pt>
                <c:pt idx="4324">
                  <c:v>0.90090738873685727</c:v>
                </c:pt>
                <c:pt idx="4325">
                  <c:v>0.9007633587786259</c:v>
                </c:pt>
                <c:pt idx="4326">
                  <c:v>0.9007633587786259</c:v>
                </c:pt>
                <c:pt idx="4327">
                  <c:v>0.9007633587786259</c:v>
                </c:pt>
                <c:pt idx="4328">
                  <c:v>0.9007633587786259</c:v>
                </c:pt>
                <c:pt idx="4329">
                  <c:v>0.9007633587786259</c:v>
                </c:pt>
                <c:pt idx="4330">
                  <c:v>0.9007633587786259</c:v>
                </c:pt>
                <c:pt idx="4331">
                  <c:v>0.9007633587786259</c:v>
                </c:pt>
                <c:pt idx="4332">
                  <c:v>0.9007633587786259</c:v>
                </c:pt>
                <c:pt idx="4333">
                  <c:v>0.9007633587786259</c:v>
                </c:pt>
                <c:pt idx="4334">
                  <c:v>0.9007633587786259</c:v>
                </c:pt>
                <c:pt idx="4335">
                  <c:v>0.90061932882039464</c:v>
                </c:pt>
                <c:pt idx="4336">
                  <c:v>0.90061932882039464</c:v>
                </c:pt>
                <c:pt idx="4337">
                  <c:v>0.90061932882039464</c:v>
                </c:pt>
                <c:pt idx="4338">
                  <c:v>0.90061932882039464</c:v>
                </c:pt>
                <c:pt idx="4339">
                  <c:v>0.90061932882039464</c:v>
                </c:pt>
                <c:pt idx="4340">
                  <c:v>0.90061932882039464</c:v>
                </c:pt>
                <c:pt idx="4341">
                  <c:v>0.90047529886216338</c:v>
                </c:pt>
                <c:pt idx="4342">
                  <c:v>0.90047529886216338</c:v>
                </c:pt>
                <c:pt idx="4343">
                  <c:v>0.90047529886216338</c:v>
                </c:pt>
                <c:pt idx="4344">
                  <c:v>0.900331268903932</c:v>
                </c:pt>
                <c:pt idx="4345">
                  <c:v>0.900331268903932</c:v>
                </c:pt>
                <c:pt idx="4346">
                  <c:v>0.900331268903932</c:v>
                </c:pt>
                <c:pt idx="4347">
                  <c:v>0.900331268903932</c:v>
                </c:pt>
                <c:pt idx="4348">
                  <c:v>0.900331268903932</c:v>
                </c:pt>
                <c:pt idx="4349">
                  <c:v>0.900331268903932</c:v>
                </c:pt>
                <c:pt idx="4350">
                  <c:v>0.900331268903932</c:v>
                </c:pt>
                <c:pt idx="4351">
                  <c:v>0.900331268903932</c:v>
                </c:pt>
                <c:pt idx="4352">
                  <c:v>0.900331268903932</c:v>
                </c:pt>
                <c:pt idx="4353">
                  <c:v>0.90018723894570074</c:v>
                </c:pt>
                <c:pt idx="4354">
                  <c:v>0.89989917902923811</c:v>
                </c:pt>
                <c:pt idx="4355">
                  <c:v>0.89989917902923811</c:v>
                </c:pt>
                <c:pt idx="4356">
                  <c:v>0.89989917902923811</c:v>
                </c:pt>
                <c:pt idx="4357">
                  <c:v>0.89989917902923811</c:v>
                </c:pt>
                <c:pt idx="4358">
                  <c:v>0.89989917902923811</c:v>
                </c:pt>
                <c:pt idx="4359">
                  <c:v>0.89989917902923811</c:v>
                </c:pt>
                <c:pt idx="4360">
                  <c:v>0.89989917902923811</c:v>
                </c:pt>
                <c:pt idx="4361">
                  <c:v>0.89989917902923811</c:v>
                </c:pt>
                <c:pt idx="4362">
                  <c:v>0.89989917902923811</c:v>
                </c:pt>
                <c:pt idx="4363">
                  <c:v>0.89989917902923811</c:v>
                </c:pt>
                <c:pt idx="4364">
                  <c:v>0.89989917902923811</c:v>
                </c:pt>
                <c:pt idx="4365">
                  <c:v>0.89989917902923811</c:v>
                </c:pt>
                <c:pt idx="4366">
                  <c:v>0.89989917902923811</c:v>
                </c:pt>
                <c:pt idx="4367">
                  <c:v>0.89989917902923811</c:v>
                </c:pt>
                <c:pt idx="4368">
                  <c:v>0.89989917902923811</c:v>
                </c:pt>
                <c:pt idx="4369">
                  <c:v>0.89989917902923811</c:v>
                </c:pt>
                <c:pt idx="4370">
                  <c:v>0.89989917902923811</c:v>
                </c:pt>
                <c:pt idx="4371">
                  <c:v>0.89975514907100673</c:v>
                </c:pt>
                <c:pt idx="4372">
                  <c:v>0.89975514907100673</c:v>
                </c:pt>
                <c:pt idx="4373">
                  <c:v>0.89975514907100673</c:v>
                </c:pt>
                <c:pt idx="4374">
                  <c:v>0.89975514907100673</c:v>
                </c:pt>
                <c:pt idx="4375">
                  <c:v>0.8994670891545441</c:v>
                </c:pt>
                <c:pt idx="4376">
                  <c:v>0.89932305919631284</c:v>
                </c:pt>
                <c:pt idx="4377">
                  <c:v>0.89932305919631284</c:v>
                </c:pt>
                <c:pt idx="4378">
                  <c:v>0.89932305919631284</c:v>
                </c:pt>
                <c:pt idx="4379">
                  <c:v>0.89932305919631284</c:v>
                </c:pt>
                <c:pt idx="4380">
                  <c:v>0.89917902923808157</c:v>
                </c:pt>
                <c:pt idx="4381">
                  <c:v>0.89917902923808157</c:v>
                </c:pt>
                <c:pt idx="4382">
                  <c:v>0.89917902923808157</c:v>
                </c:pt>
                <c:pt idx="4383">
                  <c:v>0.89917902923808157</c:v>
                </c:pt>
                <c:pt idx="4384">
                  <c:v>0.89917902923808157</c:v>
                </c:pt>
                <c:pt idx="4385">
                  <c:v>0.89917902923808157</c:v>
                </c:pt>
                <c:pt idx="4386">
                  <c:v>0.89917902923808157</c:v>
                </c:pt>
                <c:pt idx="4387">
                  <c:v>0.89917902923808157</c:v>
                </c:pt>
                <c:pt idx="4388">
                  <c:v>0.89917902923808157</c:v>
                </c:pt>
                <c:pt idx="4389">
                  <c:v>0.89917902923808157</c:v>
                </c:pt>
                <c:pt idx="4390">
                  <c:v>0.89917902923808157</c:v>
                </c:pt>
                <c:pt idx="4391">
                  <c:v>0.89917902923808157</c:v>
                </c:pt>
                <c:pt idx="4392">
                  <c:v>0.89917902923808157</c:v>
                </c:pt>
                <c:pt idx="4393">
                  <c:v>0.89917902923808157</c:v>
                </c:pt>
                <c:pt idx="4394">
                  <c:v>0.89917902923808157</c:v>
                </c:pt>
                <c:pt idx="4395">
                  <c:v>0.89917902923808157</c:v>
                </c:pt>
                <c:pt idx="4396">
                  <c:v>0.89917902923808157</c:v>
                </c:pt>
                <c:pt idx="4397">
                  <c:v>0.89917902923808157</c:v>
                </c:pt>
                <c:pt idx="4398">
                  <c:v>0.89917902923808157</c:v>
                </c:pt>
                <c:pt idx="4399">
                  <c:v>0.89917902923808157</c:v>
                </c:pt>
                <c:pt idx="4400">
                  <c:v>0.8990349992798502</c:v>
                </c:pt>
                <c:pt idx="4401">
                  <c:v>0.8990349992798502</c:v>
                </c:pt>
                <c:pt idx="4402">
                  <c:v>0.8990349992798502</c:v>
                </c:pt>
                <c:pt idx="4403">
                  <c:v>0.8990349992798502</c:v>
                </c:pt>
                <c:pt idx="4404">
                  <c:v>0.89889096932161894</c:v>
                </c:pt>
                <c:pt idx="4405">
                  <c:v>0.89874693936338756</c:v>
                </c:pt>
                <c:pt idx="4406">
                  <c:v>0.89874693936338756</c:v>
                </c:pt>
                <c:pt idx="4407">
                  <c:v>0.89874693936338756</c:v>
                </c:pt>
                <c:pt idx="4408">
                  <c:v>0.89874693936338756</c:v>
                </c:pt>
                <c:pt idx="4409">
                  <c:v>0.89874693936338756</c:v>
                </c:pt>
                <c:pt idx="4410">
                  <c:v>0.89874693936338756</c:v>
                </c:pt>
                <c:pt idx="4411">
                  <c:v>0.89874693936338756</c:v>
                </c:pt>
                <c:pt idx="4412">
                  <c:v>0.89874693936338756</c:v>
                </c:pt>
                <c:pt idx="4413">
                  <c:v>0.89845887944692493</c:v>
                </c:pt>
                <c:pt idx="4414">
                  <c:v>0.89845887944692493</c:v>
                </c:pt>
                <c:pt idx="4415">
                  <c:v>0.89845887944692493</c:v>
                </c:pt>
                <c:pt idx="4416">
                  <c:v>0.89845887944692493</c:v>
                </c:pt>
                <c:pt idx="4417">
                  <c:v>0.89845887944692493</c:v>
                </c:pt>
                <c:pt idx="4418">
                  <c:v>0.89831484948869367</c:v>
                </c:pt>
                <c:pt idx="4419">
                  <c:v>0.89831484948869367</c:v>
                </c:pt>
                <c:pt idx="4420">
                  <c:v>0.89831484948869367</c:v>
                </c:pt>
                <c:pt idx="4421">
                  <c:v>0.89802678957223103</c:v>
                </c:pt>
                <c:pt idx="4422">
                  <c:v>0.89802678957223103</c:v>
                </c:pt>
                <c:pt idx="4423">
                  <c:v>0.89802678957223103</c:v>
                </c:pt>
                <c:pt idx="4424">
                  <c:v>0.89802678957223103</c:v>
                </c:pt>
                <c:pt idx="4425">
                  <c:v>0.89802678957223103</c:v>
                </c:pt>
                <c:pt idx="4426">
                  <c:v>0.89802678957223103</c:v>
                </c:pt>
                <c:pt idx="4427">
                  <c:v>0.89802678957223103</c:v>
                </c:pt>
                <c:pt idx="4428">
                  <c:v>0.89802678957223103</c:v>
                </c:pt>
                <c:pt idx="4429">
                  <c:v>0.89802678957223103</c:v>
                </c:pt>
                <c:pt idx="4430">
                  <c:v>0.89802678957223103</c:v>
                </c:pt>
                <c:pt idx="4431">
                  <c:v>0.89802678957223103</c:v>
                </c:pt>
                <c:pt idx="4432">
                  <c:v>0.89745066973930576</c:v>
                </c:pt>
                <c:pt idx="4433">
                  <c:v>0.89745066973930576</c:v>
                </c:pt>
                <c:pt idx="4434">
                  <c:v>0.89745066973930576</c:v>
                </c:pt>
                <c:pt idx="4435">
                  <c:v>0.89745066973930576</c:v>
                </c:pt>
                <c:pt idx="4436">
                  <c:v>0.89745066973930576</c:v>
                </c:pt>
                <c:pt idx="4437">
                  <c:v>0.89745066973930576</c:v>
                </c:pt>
                <c:pt idx="4438">
                  <c:v>0.89745066973930576</c:v>
                </c:pt>
                <c:pt idx="4439">
                  <c:v>0.89745066973930576</c:v>
                </c:pt>
                <c:pt idx="4440">
                  <c:v>0.8973066397810745</c:v>
                </c:pt>
                <c:pt idx="4441">
                  <c:v>0.8973066397810745</c:v>
                </c:pt>
                <c:pt idx="4442">
                  <c:v>0.8973066397810745</c:v>
                </c:pt>
                <c:pt idx="4443">
                  <c:v>0.8973066397810745</c:v>
                </c:pt>
                <c:pt idx="4444">
                  <c:v>0.8973066397810745</c:v>
                </c:pt>
                <c:pt idx="4445">
                  <c:v>0.8973066397810745</c:v>
                </c:pt>
                <c:pt idx="4446">
                  <c:v>0.8973066397810745</c:v>
                </c:pt>
                <c:pt idx="4447">
                  <c:v>0.8973066397810745</c:v>
                </c:pt>
                <c:pt idx="4448">
                  <c:v>0.8973066397810745</c:v>
                </c:pt>
                <c:pt idx="4449">
                  <c:v>0.8973066397810745</c:v>
                </c:pt>
                <c:pt idx="4450">
                  <c:v>0.89716260982284313</c:v>
                </c:pt>
                <c:pt idx="4451">
                  <c:v>0.89716260982284313</c:v>
                </c:pt>
                <c:pt idx="4452">
                  <c:v>0.89716260982284313</c:v>
                </c:pt>
                <c:pt idx="4453">
                  <c:v>0.89716260982284313</c:v>
                </c:pt>
                <c:pt idx="4454">
                  <c:v>0.89716260982284313</c:v>
                </c:pt>
                <c:pt idx="4455">
                  <c:v>0.89716260982284313</c:v>
                </c:pt>
                <c:pt idx="4456">
                  <c:v>0.89687454990638049</c:v>
                </c:pt>
                <c:pt idx="4457">
                  <c:v>0.89687454990638049</c:v>
                </c:pt>
                <c:pt idx="4458">
                  <c:v>0.89687454990638049</c:v>
                </c:pt>
                <c:pt idx="4459">
                  <c:v>0.89629843007345533</c:v>
                </c:pt>
                <c:pt idx="4460">
                  <c:v>0.89629843007345533</c:v>
                </c:pt>
                <c:pt idx="4461">
                  <c:v>0.89629843007345533</c:v>
                </c:pt>
                <c:pt idx="4462">
                  <c:v>0.89629843007345533</c:v>
                </c:pt>
                <c:pt idx="4463">
                  <c:v>0.89629843007345533</c:v>
                </c:pt>
                <c:pt idx="4464">
                  <c:v>0.89629843007345533</c:v>
                </c:pt>
                <c:pt idx="4465">
                  <c:v>0.89629843007345533</c:v>
                </c:pt>
                <c:pt idx="4466">
                  <c:v>0.89629843007345533</c:v>
                </c:pt>
                <c:pt idx="4467">
                  <c:v>0.89629843007345533</c:v>
                </c:pt>
                <c:pt idx="4468">
                  <c:v>0.89629843007345533</c:v>
                </c:pt>
                <c:pt idx="4469">
                  <c:v>0.89629843007345533</c:v>
                </c:pt>
                <c:pt idx="4470">
                  <c:v>0.89629843007345533</c:v>
                </c:pt>
                <c:pt idx="4471">
                  <c:v>0.89629843007345533</c:v>
                </c:pt>
                <c:pt idx="4472">
                  <c:v>0.89629843007345533</c:v>
                </c:pt>
                <c:pt idx="4473">
                  <c:v>0.89615440011522396</c:v>
                </c:pt>
                <c:pt idx="4474">
                  <c:v>0.89615440011522396</c:v>
                </c:pt>
                <c:pt idx="4475">
                  <c:v>0.89615440011522396</c:v>
                </c:pt>
                <c:pt idx="4476">
                  <c:v>0.89615440011522396</c:v>
                </c:pt>
                <c:pt idx="4477">
                  <c:v>0.8960103701569927</c:v>
                </c:pt>
                <c:pt idx="4478">
                  <c:v>0.89572231024053006</c:v>
                </c:pt>
                <c:pt idx="4479">
                  <c:v>0.89572231024053006</c:v>
                </c:pt>
                <c:pt idx="4480">
                  <c:v>0.89572231024053006</c:v>
                </c:pt>
                <c:pt idx="4481">
                  <c:v>0.89572231024053006</c:v>
                </c:pt>
                <c:pt idx="4482">
                  <c:v>0.89572231024053006</c:v>
                </c:pt>
                <c:pt idx="4483">
                  <c:v>0.89557828028229869</c:v>
                </c:pt>
                <c:pt idx="4484">
                  <c:v>0.89543425032406743</c:v>
                </c:pt>
                <c:pt idx="4485">
                  <c:v>0.89543425032406743</c:v>
                </c:pt>
                <c:pt idx="4486">
                  <c:v>0.89543425032406743</c:v>
                </c:pt>
                <c:pt idx="4487">
                  <c:v>0.89514619040760479</c:v>
                </c:pt>
                <c:pt idx="4488">
                  <c:v>0.89514619040760479</c:v>
                </c:pt>
                <c:pt idx="4489">
                  <c:v>0.89514619040760479</c:v>
                </c:pt>
                <c:pt idx="4490">
                  <c:v>0.89514619040760479</c:v>
                </c:pt>
                <c:pt idx="4491">
                  <c:v>0.89514619040760479</c:v>
                </c:pt>
                <c:pt idx="4492">
                  <c:v>0.89514619040760479</c:v>
                </c:pt>
                <c:pt idx="4493">
                  <c:v>0.89500216044937342</c:v>
                </c:pt>
                <c:pt idx="4494">
                  <c:v>0.89500216044937342</c:v>
                </c:pt>
                <c:pt idx="4495">
                  <c:v>0.89500216044937342</c:v>
                </c:pt>
                <c:pt idx="4496">
                  <c:v>0.89500216044937342</c:v>
                </c:pt>
                <c:pt idx="4497">
                  <c:v>0.89485813049114216</c:v>
                </c:pt>
                <c:pt idx="4498">
                  <c:v>0.89485813049114216</c:v>
                </c:pt>
                <c:pt idx="4499">
                  <c:v>0.89485813049114216</c:v>
                </c:pt>
                <c:pt idx="4500">
                  <c:v>0.89485813049114216</c:v>
                </c:pt>
                <c:pt idx="4501">
                  <c:v>0.89485813049114216</c:v>
                </c:pt>
                <c:pt idx="4502">
                  <c:v>0.89485813049114216</c:v>
                </c:pt>
                <c:pt idx="4503">
                  <c:v>0.89428201065821689</c:v>
                </c:pt>
                <c:pt idx="4504">
                  <c:v>0.89428201065821689</c:v>
                </c:pt>
                <c:pt idx="4505">
                  <c:v>0.89428201065821689</c:v>
                </c:pt>
                <c:pt idx="4506">
                  <c:v>0.89428201065821689</c:v>
                </c:pt>
                <c:pt idx="4507">
                  <c:v>0.89413798069998562</c:v>
                </c:pt>
                <c:pt idx="4508">
                  <c:v>0.89413798069998562</c:v>
                </c:pt>
                <c:pt idx="4509">
                  <c:v>0.89413798069998562</c:v>
                </c:pt>
                <c:pt idx="4510">
                  <c:v>0.89413798069998562</c:v>
                </c:pt>
                <c:pt idx="4511">
                  <c:v>0.89413798069998562</c:v>
                </c:pt>
                <c:pt idx="4512">
                  <c:v>0.89384992078352299</c:v>
                </c:pt>
                <c:pt idx="4513">
                  <c:v>0.89370589082529162</c:v>
                </c:pt>
                <c:pt idx="4514">
                  <c:v>0.89370589082529162</c:v>
                </c:pt>
                <c:pt idx="4515">
                  <c:v>0.89370589082529162</c:v>
                </c:pt>
                <c:pt idx="4516">
                  <c:v>0.89356186086706035</c:v>
                </c:pt>
                <c:pt idx="4517">
                  <c:v>0.89356186086706035</c:v>
                </c:pt>
                <c:pt idx="4518">
                  <c:v>0.89356186086706035</c:v>
                </c:pt>
                <c:pt idx="4519">
                  <c:v>0.89356186086706035</c:v>
                </c:pt>
                <c:pt idx="4520">
                  <c:v>0.89356186086706035</c:v>
                </c:pt>
                <c:pt idx="4521">
                  <c:v>0.89341783090882909</c:v>
                </c:pt>
                <c:pt idx="4522">
                  <c:v>0.89327380095059772</c:v>
                </c:pt>
                <c:pt idx="4523">
                  <c:v>0.89327380095059772</c:v>
                </c:pt>
                <c:pt idx="4524">
                  <c:v>0.89327380095059772</c:v>
                </c:pt>
                <c:pt idx="4525">
                  <c:v>0.89312977099236646</c:v>
                </c:pt>
                <c:pt idx="4526">
                  <c:v>0.89312977099236646</c:v>
                </c:pt>
                <c:pt idx="4527">
                  <c:v>0.89312977099236646</c:v>
                </c:pt>
                <c:pt idx="4528">
                  <c:v>0.89312977099236646</c:v>
                </c:pt>
                <c:pt idx="4529">
                  <c:v>0.89312977099236646</c:v>
                </c:pt>
                <c:pt idx="4530">
                  <c:v>0.89312977099236646</c:v>
                </c:pt>
                <c:pt idx="4531">
                  <c:v>0.89284171107590382</c:v>
                </c:pt>
                <c:pt idx="4532">
                  <c:v>0.89284171107590382</c:v>
                </c:pt>
                <c:pt idx="4533">
                  <c:v>0.89284171107590382</c:v>
                </c:pt>
                <c:pt idx="4534">
                  <c:v>0.89269768111767245</c:v>
                </c:pt>
                <c:pt idx="4535">
                  <c:v>0.89255365115944119</c:v>
                </c:pt>
                <c:pt idx="4536">
                  <c:v>0.89255365115944119</c:v>
                </c:pt>
                <c:pt idx="4537">
                  <c:v>0.89255365115944119</c:v>
                </c:pt>
                <c:pt idx="4538">
                  <c:v>0.89255365115944119</c:v>
                </c:pt>
                <c:pt idx="4539">
                  <c:v>0.89255365115944119</c:v>
                </c:pt>
                <c:pt idx="4540">
                  <c:v>0.89255365115944119</c:v>
                </c:pt>
                <c:pt idx="4541">
                  <c:v>0.89240962120120981</c:v>
                </c:pt>
                <c:pt idx="4542">
                  <c:v>0.89240962120120981</c:v>
                </c:pt>
                <c:pt idx="4543">
                  <c:v>0.89240962120120981</c:v>
                </c:pt>
                <c:pt idx="4544">
                  <c:v>0.89240962120120981</c:v>
                </c:pt>
                <c:pt idx="4545">
                  <c:v>0.89212156128474718</c:v>
                </c:pt>
                <c:pt idx="4546">
                  <c:v>0.89212156128474718</c:v>
                </c:pt>
                <c:pt idx="4547">
                  <c:v>0.89212156128474718</c:v>
                </c:pt>
                <c:pt idx="4548">
                  <c:v>0.89212156128474718</c:v>
                </c:pt>
                <c:pt idx="4549">
                  <c:v>0.89212156128474718</c:v>
                </c:pt>
                <c:pt idx="4550">
                  <c:v>0.89197753132651592</c:v>
                </c:pt>
                <c:pt idx="4551">
                  <c:v>0.89197753132651592</c:v>
                </c:pt>
                <c:pt idx="4552">
                  <c:v>0.89197753132651592</c:v>
                </c:pt>
                <c:pt idx="4553">
                  <c:v>0.89197753132651592</c:v>
                </c:pt>
                <c:pt idx="4554">
                  <c:v>0.89197753132651592</c:v>
                </c:pt>
                <c:pt idx="4555">
                  <c:v>0.89197753132651592</c:v>
                </c:pt>
                <c:pt idx="4556">
                  <c:v>0.89197753132651592</c:v>
                </c:pt>
                <c:pt idx="4557">
                  <c:v>0.89197753132651592</c:v>
                </c:pt>
                <c:pt idx="4558">
                  <c:v>0.89197753132651592</c:v>
                </c:pt>
                <c:pt idx="4559">
                  <c:v>0.89197753132651592</c:v>
                </c:pt>
                <c:pt idx="4560">
                  <c:v>0.89183350136828465</c:v>
                </c:pt>
                <c:pt idx="4561">
                  <c:v>0.89183350136828465</c:v>
                </c:pt>
                <c:pt idx="4562">
                  <c:v>0.89168947141005328</c:v>
                </c:pt>
                <c:pt idx="4563">
                  <c:v>0.89154544145182202</c:v>
                </c:pt>
                <c:pt idx="4564">
                  <c:v>0.89154544145182202</c:v>
                </c:pt>
                <c:pt idx="4565">
                  <c:v>0.89154544145182202</c:v>
                </c:pt>
                <c:pt idx="4566">
                  <c:v>0.89154544145182202</c:v>
                </c:pt>
                <c:pt idx="4567">
                  <c:v>0.89125738153535938</c:v>
                </c:pt>
                <c:pt idx="4568">
                  <c:v>0.89125738153535938</c:v>
                </c:pt>
                <c:pt idx="4569">
                  <c:v>0.89082529166066537</c:v>
                </c:pt>
                <c:pt idx="4570">
                  <c:v>0.89082529166066537</c:v>
                </c:pt>
                <c:pt idx="4571">
                  <c:v>0.89082529166066537</c:v>
                </c:pt>
                <c:pt idx="4572">
                  <c:v>0.89082529166066537</c:v>
                </c:pt>
                <c:pt idx="4573">
                  <c:v>0.89082529166066537</c:v>
                </c:pt>
                <c:pt idx="4574">
                  <c:v>0.89082529166066537</c:v>
                </c:pt>
                <c:pt idx="4575">
                  <c:v>0.89082529166066537</c:v>
                </c:pt>
                <c:pt idx="4576">
                  <c:v>0.89082529166066537</c:v>
                </c:pt>
                <c:pt idx="4577">
                  <c:v>0.89082529166066537</c:v>
                </c:pt>
                <c:pt idx="4578">
                  <c:v>0.89082529166066537</c:v>
                </c:pt>
                <c:pt idx="4579">
                  <c:v>0.89053723174420274</c:v>
                </c:pt>
                <c:pt idx="4580">
                  <c:v>0.89039320178597148</c:v>
                </c:pt>
                <c:pt idx="4581">
                  <c:v>0.89024917182774022</c:v>
                </c:pt>
                <c:pt idx="4582">
                  <c:v>0.89024917182774022</c:v>
                </c:pt>
                <c:pt idx="4583">
                  <c:v>0.89024917182774022</c:v>
                </c:pt>
                <c:pt idx="4584">
                  <c:v>0.89024917182774022</c:v>
                </c:pt>
                <c:pt idx="4585">
                  <c:v>0.89024917182774022</c:v>
                </c:pt>
                <c:pt idx="4586">
                  <c:v>0.89010514186950884</c:v>
                </c:pt>
                <c:pt idx="4587">
                  <c:v>0.89010514186950884</c:v>
                </c:pt>
                <c:pt idx="4588">
                  <c:v>0.89010514186950884</c:v>
                </c:pt>
                <c:pt idx="4589">
                  <c:v>0.89010514186950884</c:v>
                </c:pt>
                <c:pt idx="4590">
                  <c:v>0.88996111191127758</c:v>
                </c:pt>
                <c:pt idx="4591">
                  <c:v>0.88981708195304621</c:v>
                </c:pt>
                <c:pt idx="4592">
                  <c:v>0.88981708195304621</c:v>
                </c:pt>
                <c:pt idx="4593">
                  <c:v>0.88981708195304621</c:v>
                </c:pt>
                <c:pt idx="4594">
                  <c:v>0.88981708195304621</c:v>
                </c:pt>
                <c:pt idx="4595">
                  <c:v>0.88981708195304621</c:v>
                </c:pt>
                <c:pt idx="4596">
                  <c:v>0.88952902203658357</c:v>
                </c:pt>
                <c:pt idx="4597">
                  <c:v>0.88952902203658357</c:v>
                </c:pt>
                <c:pt idx="4598">
                  <c:v>0.88952902203658357</c:v>
                </c:pt>
                <c:pt idx="4599">
                  <c:v>0.88952902203658357</c:v>
                </c:pt>
                <c:pt idx="4600">
                  <c:v>0.88938499207835231</c:v>
                </c:pt>
                <c:pt idx="4601">
                  <c:v>0.88938499207835231</c:v>
                </c:pt>
                <c:pt idx="4602">
                  <c:v>0.88938499207835231</c:v>
                </c:pt>
                <c:pt idx="4603">
                  <c:v>0.88938499207835231</c:v>
                </c:pt>
                <c:pt idx="4604">
                  <c:v>0.88938499207835231</c:v>
                </c:pt>
                <c:pt idx="4605">
                  <c:v>0.88938499207835231</c:v>
                </c:pt>
                <c:pt idx="4606">
                  <c:v>0.88938499207835231</c:v>
                </c:pt>
                <c:pt idx="4607">
                  <c:v>0.88924096212012094</c:v>
                </c:pt>
                <c:pt idx="4608">
                  <c:v>0.88924096212012094</c:v>
                </c:pt>
                <c:pt idx="4609">
                  <c:v>0.88924096212012094</c:v>
                </c:pt>
                <c:pt idx="4610">
                  <c:v>0.88924096212012094</c:v>
                </c:pt>
                <c:pt idx="4611">
                  <c:v>0.88895290220365841</c:v>
                </c:pt>
                <c:pt idx="4612">
                  <c:v>0.88895290220365841</c:v>
                </c:pt>
                <c:pt idx="4613">
                  <c:v>0.88895290220365841</c:v>
                </c:pt>
                <c:pt idx="4614">
                  <c:v>0.88895290220365841</c:v>
                </c:pt>
                <c:pt idx="4615">
                  <c:v>0.88895290220365841</c:v>
                </c:pt>
                <c:pt idx="4616">
                  <c:v>0.88866484228719578</c:v>
                </c:pt>
                <c:pt idx="4617">
                  <c:v>0.88866484228719578</c:v>
                </c:pt>
                <c:pt idx="4618">
                  <c:v>0.88866484228719578</c:v>
                </c:pt>
                <c:pt idx="4619">
                  <c:v>0.88866484228719578</c:v>
                </c:pt>
                <c:pt idx="4620">
                  <c:v>0.88837678237073314</c:v>
                </c:pt>
                <c:pt idx="4621">
                  <c:v>0.88837678237073314</c:v>
                </c:pt>
                <c:pt idx="4622">
                  <c:v>0.88837678237073314</c:v>
                </c:pt>
                <c:pt idx="4623">
                  <c:v>0.88837678237073314</c:v>
                </c:pt>
                <c:pt idx="4624">
                  <c:v>0.88837678237073314</c:v>
                </c:pt>
                <c:pt idx="4625">
                  <c:v>0.88837678237073314</c:v>
                </c:pt>
                <c:pt idx="4626">
                  <c:v>0.88837678237073314</c:v>
                </c:pt>
                <c:pt idx="4627">
                  <c:v>0.88823275241250177</c:v>
                </c:pt>
                <c:pt idx="4628">
                  <c:v>0.88823275241250177</c:v>
                </c:pt>
                <c:pt idx="4629">
                  <c:v>0.88794469249603913</c:v>
                </c:pt>
                <c:pt idx="4630">
                  <c:v>0.88794469249603913</c:v>
                </c:pt>
                <c:pt idx="4631">
                  <c:v>0.88794469249603913</c:v>
                </c:pt>
                <c:pt idx="4632">
                  <c:v>0.88794469249603913</c:v>
                </c:pt>
                <c:pt idx="4633">
                  <c:v>0.88794469249603913</c:v>
                </c:pt>
                <c:pt idx="4634">
                  <c:v>0.88794469249603913</c:v>
                </c:pt>
                <c:pt idx="4635">
                  <c:v>0.88794469249603913</c:v>
                </c:pt>
                <c:pt idx="4636">
                  <c:v>0.88780066253780787</c:v>
                </c:pt>
                <c:pt idx="4637">
                  <c:v>0.8876566325795765</c:v>
                </c:pt>
                <c:pt idx="4638">
                  <c:v>0.8876566325795765</c:v>
                </c:pt>
                <c:pt idx="4639">
                  <c:v>0.8876566325795765</c:v>
                </c:pt>
                <c:pt idx="4640">
                  <c:v>0.8876566325795765</c:v>
                </c:pt>
                <c:pt idx="4641">
                  <c:v>0.88751260262134524</c:v>
                </c:pt>
                <c:pt idx="4642">
                  <c:v>0.88751260262134524</c:v>
                </c:pt>
                <c:pt idx="4643">
                  <c:v>0.88751260262134524</c:v>
                </c:pt>
                <c:pt idx="4644">
                  <c:v>0.88751260262134524</c:v>
                </c:pt>
                <c:pt idx="4645">
                  <c:v>0.88751260262134524</c:v>
                </c:pt>
                <c:pt idx="4646">
                  <c:v>0.88751260262134524</c:v>
                </c:pt>
                <c:pt idx="4647">
                  <c:v>0.88736857266311397</c:v>
                </c:pt>
                <c:pt idx="4648">
                  <c:v>0.88736857266311397</c:v>
                </c:pt>
                <c:pt idx="4649">
                  <c:v>0.88736857266311397</c:v>
                </c:pt>
                <c:pt idx="4650">
                  <c:v>0.88736857266311397</c:v>
                </c:pt>
                <c:pt idx="4651">
                  <c:v>0.88736857266311397</c:v>
                </c:pt>
                <c:pt idx="4652">
                  <c:v>0.88736857266311397</c:v>
                </c:pt>
                <c:pt idx="4653">
                  <c:v>0.88736857266311397</c:v>
                </c:pt>
                <c:pt idx="4654">
                  <c:v>0.88736857266311397</c:v>
                </c:pt>
                <c:pt idx="4655">
                  <c:v>0.88736857266311397</c:v>
                </c:pt>
                <c:pt idx="4656">
                  <c:v>0.88736857266311397</c:v>
                </c:pt>
                <c:pt idx="4657">
                  <c:v>0.88736857266311397</c:v>
                </c:pt>
                <c:pt idx="4658">
                  <c:v>0.88736857266311397</c:v>
                </c:pt>
                <c:pt idx="4659">
                  <c:v>0.88693648278841997</c:v>
                </c:pt>
                <c:pt idx="4660">
                  <c:v>0.88693648278841997</c:v>
                </c:pt>
                <c:pt idx="4661">
                  <c:v>0.88693648278841997</c:v>
                </c:pt>
                <c:pt idx="4662">
                  <c:v>0.88693648278841997</c:v>
                </c:pt>
                <c:pt idx="4663">
                  <c:v>0.8867924528301887</c:v>
                </c:pt>
                <c:pt idx="4664">
                  <c:v>0.88664842287195733</c:v>
                </c:pt>
                <c:pt idx="4665">
                  <c:v>0.88664842287195733</c:v>
                </c:pt>
                <c:pt idx="4666">
                  <c:v>0.88664842287195733</c:v>
                </c:pt>
                <c:pt idx="4667">
                  <c:v>0.88664842287195733</c:v>
                </c:pt>
                <c:pt idx="4668">
                  <c:v>0.88664842287195733</c:v>
                </c:pt>
                <c:pt idx="4669">
                  <c:v>0.88664842287195733</c:v>
                </c:pt>
                <c:pt idx="4670">
                  <c:v>0.88650439291372607</c:v>
                </c:pt>
                <c:pt idx="4671">
                  <c:v>0.88650439291372607</c:v>
                </c:pt>
                <c:pt idx="4672">
                  <c:v>0.88650439291372607</c:v>
                </c:pt>
                <c:pt idx="4673">
                  <c:v>0.88650439291372607</c:v>
                </c:pt>
                <c:pt idx="4674">
                  <c:v>0.88650439291372607</c:v>
                </c:pt>
                <c:pt idx="4675">
                  <c:v>0.88650439291372607</c:v>
                </c:pt>
                <c:pt idx="4676">
                  <c:v>0.88650439291372607</c:v>
                </c:pt>
                <c:pt idx="4677">
                  <c:v>0.88650439291372607</c:v>
                </c:pt>
                <c:pt idx="4678">
                  <c:v>0.88650439291372607</c:v>
                </c:pt>
                <c:pt idx="4679">
                  <c:v>0.88650439291372607</c:v>
                </c:pt>
                <c:pt idx="4680">
                  <c:v>0.88650439291372607</c:v>
                </c:pt>
                <c:pt idx="4681">
                  <c:v>0.88650439291372607</c:v>
                </c:pt>
                <c:pt idx="4682">
                  <c:v>0.88650439291372607</c:v>
                </c:pt>
                <c:pt idx="4683">
                  <c:v>0.88650439291372607</c:v>
                </c:pt>
                <c:pt idx="4684">
                  <c:v>0.8863603629554947</c:v>
                </c:pt>
                <c:pt idx="4685">
                  <c:v>0.8863603629554947</c:v>
                </c:pt>
                <c:pt idx="4686">
                  <c:v>0.88621633299726343</c:v>
                </c:pt>
                <c:pt idx="4687">
                  <c:v>0.88621633299726343</c:v>
                </c:pt>
                <c:pt idx="4688">
                  <c:v>0.88621633299726343</c:v>
                </c:pt>
                <c:pt idx="4689">
                  <c:v>0.88621633299726343</c:v>
                </c:pt>
                <c:pt idx="4690">
                  <c:v>0.88621633299726343</c:v>
                </c:pt>
                <c:pt idx="4691">
                  <c:v>0.88621633299726343</c:v>
                </c:pt>
                <c:pt idx="4692">
                  <c:v>0.88607230303903217</c:v>
                </c:pt>
                <c:pt idx="4693">
                  <c:v>0.88607230303903217</c:v>
                </c:pt>
                <c:pt idx="4694">
                  <c:v>0.88607230303903217</c:v>
                </c:pt>
                <c:pt idx="4695">
                  <c:v>0.88607230303903217</c:v>
                </c:pt>
                <c:pt idx="4696">
                  <c:v>0.88578424312256954</c:v>
                </c:pt>
                <c:pt idx="4697">
                  <c:v>0.88578424312256954</c:v>
                </c:pt>
                <c:pt idx="4698">
                  <c:v>0.88578424312256954</c:v>
                </c:pt>
                <c:pt idx="4699">
                  <c:v>0.88578424312256954</c:v>
                </c:pt>
                <c:pt idx="4700">
                  <c:v>0.88578424312256954</c:v>
                </c:pt>
                <c:pt idx="4701">
                  <c:v>0.88578424312256954</c:v>
                </c:pt>
                <c:pt idx="4702">
                  <c:v>0.88578424312256954</c:v>
                </c:pt>
                <c:pt idx="4703">
                  <c:v>0.88578424312256954</c:v>
                </c:pt>
                <c:pt idx="4704">
                  <c:v>0.88578424312256954</c:v>
                </c:pt>
                <c:pt idx="4705">
                  <c:v>0.88564021316433816</c:v>
                </c:pt>
                <c:pt idx="4706">
                  <c:v>0.88564021316433816</c:v>
                </c:pt>
                <c:pt idx="4707">
                  <c:v>0.8854961832061069</c:v>
                </c:pt>
                <c:pt idx="4708">
                  <c:v>0.8854961832061069</c:v>
                </c:pt>
                <c:pt idx="4709">
                  <c:v>0.88535215324787553</c:v>
                </c:pt>
                <c:pt idx="4710">
                  <c:v>0.88535215324787553</c:v>
                </c:pt>
                <c:pt idx="4711">
                  <c:v>0.88506409333141289</c:v>
                </c:pt>
                <c:pt idx="4712">
                  <c:v>0.88506409333141289</c:v>
                </c:pt>
                <c:pt idx="4713">
                  <c:v>0.88506409333141289</c:v>
                </c:pt>
                <c:pt idx="4714">
                  <c:v>0.88506409333141289</c:v>
                </c:pt>
                <c:pt idx="4715">
                  <c:v>0.88506409333141289</c:v>
                </c:pt>
                <c:pt idx="4716">
                  <c:v>0.88506409333141289</c:v>
                </c:pt>
                <c:pt idx="4717">
                  <c:v>0.88506409333141289</c:v>
                </c:pt>
                <c:pt idx="4718">
                  <c:v>0.88506409333141289</c:v>
                </c:pt>
                <c:pt idx="4719">
                  <c:v>0.88506409333141289</c:v>
                </c:pt>
                <c:pt idx="4720">
                  <c:v>0.88506409333141289</c:v>
                </c:pt>
                <c:pt idx="4721">
                  <c:v>0.88506409333141289</c:v>
                </c:pt>
                <c:pt idx="4722">
                  <c:v>0.88506409333141289</c:v>
                </c:pt>
                <c:pt idx="4723">
                  <c:v>0.88506409333141289</c:v>
                </c:pt>
                <c:pt idx="4724">
                  <c:v>0.88506409333141289</c:v>
                </c:pt>
                <c:pt idx="4725">
                  <c:v>0.88506409333141289</c:v>
                </c:pt>
                <c:pt idx="4726">
                  <c:v>0.88506409333141289</c:v>
                </c:pt>
                <c:pt idx="4727">
                  <c:v>0.88506409333141289</c:v>
                </c:pt>
                <c:pt idx="4728">
                  <c:v>0.88506409333141289</c:v>
                </c:pt>
                <c:pt idx="4729">
                  <c:v>0.88506409333141289</c:v>
                </c:pt>
                <c:pt idx="4730">
                  <c:v>0.88506409333141289</c:v>
                </c:pt>
                <c:pt idx="4731">
                  <c:v>0.88506409333141289</c:v>
                </c:pt>
                <c:pt idx="4732">
                  <c:v>0.88492006337318163</c:v>
                </c:pt>
                <c:pt idx="4733">
                  <c:v>0.88477603341495026</c:v>
                </c:pt>
                <c:pt idx="4734">
                  <c:v>0.88477603341495026</c:v>
                </c:pt>
                <c:pt idx="4735">
                  <c:v>0.88477603341495026</c:v>
                </c:pt>
                <c:pt idx="4736">
                  <c:v>0.88477603341495026</c:v>
                </c:pt>
                <c:pt idx="4737">
                  <c:v>0.88477603341495026</c:v>
                </c:pt>
                <c:pt idx="4738">
                  <c:v>0.88477603341495026</c:v>
                </c:pt>
                <c:pt idx="4739">
                  <c:v>0.88477603341495026</c:v>
                </c:pt>
                <c:pt idx="4740">
                  <c:v>0.88477603341495026</c:v>
                </c:pt>
                <c:pt idx="4741">
                  <c:v>0.88477603341495026</c:v>
                </c:pt>
                <c:pt idx="4742">
                  <c:v>0.88477603341495026</c:v>
                </c:pt>
                <c:pt idx="4743">
                  <c:v>0.88477603341495026</c:v>
                </c:pt>
                <c:pt idx="4744">
                  <c:v>0.88477603341495026</c:v>
                </c:pt>
                <c:pt idx="4745">
                  <c:v>0.88477603341495026</c:v>
                </c:pt>
                <c:pt idx="4746">
                  <c:v>0.88477603341495026</c:v>
                </c:pt>
                <c:pt idx="4747">
                  <c:v>0.884632003456719</c:v>
                </c:pt>
                <c:pt idx="4748">
                  <c:v>0.88448797349848773</c:v>
                </c:pt>
                <c:pt idx="4749">
                  <c:v>0.88448797349848773</c:v>
                </c:pt>
                <c:pt idx="4750">
                  <c:v>0.88448797349848773</c:v>
                </c:pt>
                <c:pt idx="4751">
                  <c:v>0.88448797349848773</c:v>
                </c:pt>
                <c:pt idx="4752">
                  <c:v>0.88448797349848773</c:v>
                </c:pt>
                <c:pt idx="4753">
                  <c:v>0.88448797349848773</c:v>
                </c:pt>
                <c:pt idx="4754">
                  <c:v>0.88448797349848773</c:v>
                </c:pt>
                <c:pt idx="4755">
                  <c:v>0.88448797349848773</c:v>
                </c:pt>
                <c:pt idx="4756">
                  <c:v>0.88405588362379373</c:v>
                </c:pt>
                <c:pt idx="4757">
                  <c:v>0.88405588362379373</c:v>
                </c:pt>
                <c:pt idx="4758">
                  <c:v>0.88405588362379373</c:v>
                </c:pt>
                <c:pt idx="4759">
                  <c:v>0.88405588362379373</c:v>
                </c:pt>
                <c:pt idx="4760">
                  <c:v>0.88405588362379373</c:v>
                </c:pt>
                <c:pt idx="4761">
                  <c:v>0.88391185366556246</c:v>
                </c:pt>
                <c:pt idx="4762">
                  <c:v>0.88376782370733109</c:v>
                </c:pt>
                <c:pt idx="4763">
                  <c:v>0.88376782370733109</c:v>
                </c:pt>
                <c:pt idx="4764">
                  <c:v>0.88376782370733109</c:v>
                </c:pt>
                <c:pt idx="4765">
                  <c:v>0.88376782370733109</c:v>
                </c:pt>
                <c:pt idx="4766">
                  <c:v>0.88376782370733109</c:v>
                </c:pt>
                <c:pt idx="4767">
                  <c:v>0.88362379374909983</c:v>
                </c:pt>
                <c:pt idx="4768">
                  <c:v>0.88362379374909983</c:v>
                </c:pt>
                <c:pt idx="4769">
                  <c:v>0.88362379374909983</c:v>
                </c:pt>
                <c:pt idx="4770">
                  <c:v>0.88362379374909983</c:v>
                </c:pt>
                <c:pt idx="4771">
                  <c:v>0.88362379374909983</c:v>
                </c:pt>
                <c:pt idx="4772">
                  <c:v>0.88362379374909983</c:v>
                </c:pt>
                <c:pt idx="4773">
                  <c:v>0.88362379374909983</c:v>
                </c:pt>
                <c:pt idx="4774">
                  <c:v>0.88362379374909983</c:v>
                </c:pt>
                <c:pt idx="4775">
                  <c:v>0.88362379374909983</c:v>
                </c:pt>
                <c:pt idx="4776">
                  <c:v>0.88362379374909983</c:v>
                </c:pt>
                <c:pt idx="4777">
                  <c:v>0.88362379374909983</c:v>
                </c:pt>
                <c:pt idx="4778">
                  <c:v>0.88362379374909983</c:v>
                </c:pt>
                <c:pt idx="4779">
                  <c:v>0.88333573383263719</c:v>
                </c:pt>
                <c:pt idx="4780">
                  <c:v>0.88333573383263719</c:v>
                </c:pt>
                <c:pt idx="4781">
                  <c:v>0.88333573383263719</c:v>
                </c:pt>
                <c:pt idx="4782">
                  <c:v>0.88319170387440593</c:v>
                </c:pt>
                <c:pt idx="4783">
                  <c:v>0.88319170387440593</c:v>
                </c:pt>
                <c:pt idx="4784">
                  <c:v>0.88319170387440593</c:v>
                </c:pt>
                <c:pt idx="4785">
                  <c:v>0.88319170387440593</c:v>
                </c:pt>
                <c:pt idx="4786">
                  <c:v>0.88319170387440593</c:v>
                </c:pt>
                <c:pt idx="4787">
                  <c:v>0.88304767391617456</c:v>
                </c:pt>
                <c:pt idx="4788">
                  <c:v>0.88261558404148066</c:v>
                </c:pt>
                <c:pt idx="4789">
                  <c:v>0.88261558404148066</c:v>
                </c:pt>
                <c:pt idx="4790">
                  <c:v>0.88261558404148066</c:v>
                </c:pt>
                <c:pt idx="4791">
                  <c:v>0.88247155408324929</c:v>
                </c:pt>
                <c:pt idx="4792">
                  <c:v>0.88247155408324929</c:v>
                </c:pt>
                <c:pt idx="4793">
                  <c:v>0.88247155408324929</c:v>
                </c:pt>
                <c:pt idx="4794">
                  <c:v>0.88247155408324929</c:v>
                </c:pt>
                <c:pt idx="4795">
                  <c:v>0.88247155408324929</c:v>
                </c:pt>
                <c:pt idx="4796">
                  <c:v>0.88247155408324929</c:v>
                </c:pt>
                <c:pt idx="4797">
                  <c:v>0.88247155408324929</c:v>
                </c:pt>
                <c:pt idx="4798">
                  <c:v>0.88247155408324929</c:v>
                </c:pt>
                <c:pt idx="4799">
                  <c:v>0.88247155408324929</c:v>
                </c:pt>
                <c:pt idx="4800">
                  <c:v>0.88247155408324929</c:v>
                </c:pt>
                <c:pt idx="4801">
                  <c:v>0.88218349416678665</c:v>
                </c:pt>
                <c:pt idx="4802">
                  <c:v>0.88218349416678665</c:v>
                </c:pt>
                <c:pt idx="4803">
                  <c:v>0.88218349416678665</c:v>
                </c:pt>
                <c:pt idx="4804">
                  <c:v>0.88218349416678665</c:v>
                </c:pt>
                <c:pt idx="4805">
                  <c:v>0.88218349416678665</c:v>
                </c:pt>
                <c:pt idx="4806">
                  <c:v>0.88218349416678665</c:v>
                </c:pt>
                <c:pt idx="4807">
                  <c:v>0.88218349416678665</c:v>
                </c:pt>
                <c:pt idx="4808">
                  <c:v>0.88218349416678665</c:v>
                </c:pt>
                <c:pt idx="4809">
                  <c:v>0.88218349416678665</c:v>
                </c:pt>
                <c:pt idx="4810">
                  <c:v>0.88203946420855539</c:v>
                </c:pt>
                <c:pt idx="4811">
                  <c:v>0.88189543425032402</c:v>
                </c:pt>
                <c:pt idx="4812">
                  <c:v>0.88189543425032402</c:v>
                </c:pt>
                <c:pt idx="4813">
                  <c:v>0.88189543425032402</c:v>
                </c:pt>
                <c:pt idx="4814">
                  <c:v>0.88189543425032402</c:v>
                </c:pt>
                <c:pt idx="4815">
                  <c:v>0.88189543425032402</c:v>
                </c:pt>
                <c:pt idx="4816">
                  <c:v>0.88146334437563012</c:v>
                </c:pt>
                <c:pt idx="4817">
                  <c:v>0.88146334437563012</c:v>
                </c:pt>
                <c:pt idx="4818">
                  <c:v>0.88146334437563012</c:v>
                </c:pt>
                <c:pt idx="4819">
                  <c:v>0.88146334437563012</c:v>
                </c:pt>
                <c:pt idx="4820">
                  <c:v>0.88146334437563012</c:v>
                </c:pt>
                <c:pt idx="4821">
                  <c:v>0.88146334437563012</c:v>
                </c:pt>
                <c:pt idx="4822">
                  <c:v>0.88146334437563012</c:v>
                </c:pt>
                <c:pt idx="4823">
                  <c:v>0.88146334437563012</c:v>
                </c:pt>
                <c:pt idx="4824">
                  <c:v>0.88146334437563012</c:v>
                </c:pt>
                <c:pt idx="4825">
                  <c:v>0.88146334437563012</c:v>
                </c:pt>
                <c:pt idx="4826">
                  <c:v>0.88103125450093622</c:v>
                </c:pt>
                <c:pt idx="4827">
                  <c:v>0.88103125450093622</c:v>
                </c:pt>
                <c:pt idx="4828">
                  <c:v>0.88103125450093622</c:v>
                </c:pt>
                <c:pt idx="4829">
                  <c:v>0.88088722454270485</c:v>
                </c:pt>
                <c:pt idx="4830">
                  <c:v>0.88074319458447359</c:v>
                </c:pt>
                <c:pt idx="4831">
                  <c:v>0.88074319458447359</c:v>
                </c:pt>
                <c:pt idx="4832">
                  <c:v>0.88074319458447359</c:v>
                </c:pt>
                <c:pt idx="4833">
                  <c:v>0.88074319458447359</c:v>
                </c:pt>
                <c:pt idx="4834">
                  <c:v>0.88074319458447359</c:v>
                </c:pt>
                <c:pt idx="4835">
                  <c:v>0.88074319458447359</c:v>
                </c:pt>
                <c:pt idx="4836">
                  <c:v>0.88074319458447359</c:v>
                </c:pt>
                <c:pt idx="4837">
                  <c:v>0.88074319458447359</c:v>
                </c:pt>
                <c:pt idx="4838">
                  <c:v>0.88031110470977958</c:v>
                </c:pt>
                <c:pt idx="4839">
                  <c:v>0.88031110470977958</c:v>
                </c:pt>
                <c:pt idx="4840">
                  <c:v>0.88031110470977958</c:v>
                </c:pt>
                <c:pt idx="4841">
                  <c:v>0.88016707475154832</c:v>
                </c:pt>
                <c:pt idx="4842">
                  <c:v>0.88016707475154832</c:v>
                </c:pt>
                <c:pt idx="4843">
                  <c:v>0.88016707475154832</c:v>
                </c:pt>
                <c:pt idx="4844">
                  <c:v>0.88002304479331706</c:v>
                </c:pt>
                <c:pt idx="4845">
                  <c:v>0.88002304479331706</c:v>
                </c:pt>
                <c:pt idx="4846">
                  <c:v>0.88002304479331706</c:v>
                </c:pt>
                <c:pt idx="4847">
                  <c:v>0.87987901483508568</c:v>
                </c:pt>
                <c:pt idx="4848">
                  <c:v>0.87973498487685442</c:v>
                </c:pt>
                <c:pt idx="4849">
                  <c:v>0.87973498487685442</c:v>
                </c:pt>
                <c:pt idx="4850">
                  <c:v>0.87973498487685442</c:v>
                </c:pt>
                <c:pt idx="4851">
                  <c:v>0.87944692496039178</c:v>
                </c:pt>
                <c:pt idx="4852">
                  <c:v>0.87944692496039178</c:v>
                </c:pt>
                <c:pt idx="4853">
                  <c:v>0.87944692496039178</c:v>
                </c:pt>
                <c:pt idx="4854">
                  <c:v>0.87944692496039178</c:v>
                </c:pt>
                <c:pt idx="4855">
                  <c:v>0.87944692496039178</c:v>
                </c:pt>
                <c:pt idx="4856">
                  <c:v>0.87930289500216041</c:v>
                </c:pt>
                <c:pt idx="4857">
                  <c:v>0.87915886504392915</c:v>
                </c:pt>
                <c:pt idx="4858">
                  <c:v>0.87915886504392915</c:v>
                </c:pt>
                <c:pt idx="4859">
                  <c:v>0.87915886504392915</c:v>
                </c:pt>
                <c:pt idx="4860">
                  <c:v>0.87915886504392915</c:v>
                </c:pt>
                <c:pt idx="4861">
                  <c:v>0.87901483508569778</c:v>
                </c:pt>
                <c:pt idx="4862">
                  <c:v>0.87901483508569778</c:v>
                </c:pt>
                <c:pt idx="4863">
                  <c:v>0.87901483508569778</c:v>
                </c:pt>
                <c:pt idx="4864">
                  <c:v>0.87901483508569778</c:v>
                </c:pt>
                <c:pt idx="4865">
                  <c:v>0.87901483508569778</c:v>
                </c:pt>
                <c:pt idx="4866">
                  <c:v>0.87901483508569778</c:v>
                </c:pt>
                <c:pt idx="4867">
                  <c:v>0.87887080512746651</c:v>
                </c:pt>
                <c:pt idx="4868">
                  <c:v>0.87887080512746651</c:v>
                </c:pt>
                <c:pt idx="4869">
                  <c:v>0.87887080512746651</c:v>
                </c:pt>
                <c:pt idx="4870">
                  <c:v>0.87887080512746651</c:v>
                </c:pt>
                <c:pt idx="4871">
                  <c:v>0.87887080512746651</c:v>
                </c:pt>
                <c:pt idx="4872">
                  <c:v>0.87887080512746651</c:v>
                </c:pt>
                <c:pt idx="4873">
                  <c:v>0.87887080512746651</c:v>
                </c:pt>
                <c:pt idx="4874">
                  <c:v>0.87887080512746651</c:v>
                </c:pt>
                <c:pt idx="4875">
                  <c:v>0.87887080512746651</c:v>
                </c:pt>
                <c:pt idx="4876">
                  <c:v>0.87858274521100388</c:v>
                </c:pt>
                <c:pt idx="4877">
                  <c:v>0.87843871525277262</c:v>
                </c:pt>
                <c:pt idx="4878">
                  <c:v>0.87843871525277262</c:v>
                </c:pt>
                <c:pt idx="4879">
                  <c:v>0.87843871525277262</c:v>
                </c:pt>
                <c:pt idx="4880">
                  <c:v>0.87815065533630998</c:v>
                </c:pt>
                <c:pt idx="4881">
                  <c:v>0.87815065533630998</c:v>
                </c:pt>
                <c:pt idx="4882">
                  <c:v>0.87815065533630998</c:v>
                </c:pt>
                <c:pt idx="4883">
                  <c:v>0.87815065533630998</c:v>
                </c:pt>
                <c:pt idx="4884">
                  <c:v>0.87815065533630998</c:v>
                </c:pt>
                <c:pt idx="4885">
                  <c:v>0.87815065533630998</c:v>
                </c:pt>
                <c:pt idx="4886">
                  <c:v>0.87815065533630998</c:v>
                </c:pt>
                <c:pt idx="4887">
                  <c:v>0.87771856546161597</c:v>
                </c:pt>
                <c:pt idx="4888">
                  <c:v>0.87771856546161597</c:v>
                </c:pt>
                <c:pt idx="4889">
                  <c:v>0.87771856546161597</c:v>
                </c:pt>
                <c:pt idx="4890">
                  <c:v>0.87728647558692208</c:v>
                </c:pt>
                <c:pt idx="4891">
                  <c:v>0.87728647558692208</c:v>
                </c:pt>
                <c:pt idx="4892">
                  <c:v>0.87728647558692208</c:v>
                </c:pt>
                <c:pt idx="4893">
                  <c:v>0.87728647558692208</c:v>
                </c:pt>
                <c:pt idx="4894">
                  <c:v>0.87728647558692208</c:v>
                </c:pt>
                <c:pt idx="4895">
                  <c:v>0.87728647558692208</c:v>
                </c:pt>
                <c:pt idx="4896">
                  <c:v>0.87728647558692208</c:v>
                </c:pt>
                <c:pt idx="4897">
                  <c:v>0.87728647558692208</c:v>
                </c:pt>
                <c:pt idx="4898">
                  <c:v>0.87728647558692208</c:v>
                </c:pt>
                <c:pt idx="4899">
                  <c:v>0.87728647558692208</c:v>
                </c:pt>
                <c:pt idx="4900">
                  <c:v>0.87714244562869081</c:v>
                </c:pt>
                <c:pt idx="4901">
                  <c:v>0.87714244562869081</c:v>
                </c:pt>
                <c:pt idx="4902">
                  <c:v>0.87714244562869081</c:v>
                </c:pt>
                <c:pt idx="4903">
                  <c:v>0.87714244562869081</c:v>
                </c:pt>
                <c:pt idx="4904">
                  <c:v>0.87699841567045944</c:v>
                </c:pt>
                <c:pt idx="4905">
                  <c:v>0.87685438571222818</c:v>
                </c:pt>
                <c:pt idx="4906">
                  <c:v>0.87685438571222818</c:v>
                </c:pt>
                <c:pt idx="4907">
                  <c:v>0.87685438571222818</c:v>
                </c:pt>
                <c:pt idx="4908">
                  <c:v>0.87685438571222818</c:v>
                </c:pt>
                <c:pt idx="4909">
                  <c:v>0.87656632579576554</c:v>
                </c:pt>
                <c:pt idx="4910">
                  <c:v>0.87656632579576554</c:v>
                </c:pt>
                <c:pt idx="4911">
                  <c:v>0.87656632579576554</c:v>
                </c:pt>
                <c:pt idx="4912">
                  <c:v>0.87656632579576554</c:v>
                </c:pt>
                <c:pt idx="4913">
                  <c:v>0.87656632579576554</c:v>
                </c:pt>
                <c:pt idx="4914">
                  <c:v>0.87656632579576554</c:v>
                </c:pt>
                <c:pt idx="4915">
                  <c:v>0.87656632579576554</c:v>
                </c:pt>
                <c:pt idx="4916">
                  <c:v>0.87656632579576554</c:v>
                </c:pt>
                <c:pt idx="4917">
                  <c:v>0.87656632579576554</c:v>
                </c:pt>
                <c:pt idx="4918">
                  <c:v>0.87656632579576554</c:v>
                </c:pt>
                <c:pt idx="4919">
                  <c:v>0.87656632579576554</c:v>
                </c:pt>
                <c:pt idx="4920">
                  <c:v>0.87584617600460901</c:v>
                </c:pt>
                <c:pt idx="4921">
                  <c:v>0.87584617600460901</c:v>
                </c:pt>
                <c:pt idx="4922">
                  <c:v>0.87584617600460901</c:v>
                </c:pt>
                <c:pt idx="4923">
                  <c:v>0.87584617600460901</c:v>
                </c:pt>
                <c:pt idx="4924">
                  <c:v>0.87570214604637764</c:v>
                </c:pt>
                <c:pt idx="4925">
                  <c:v>0.87570214604637764</c:v>
                </c:pt>
                <c:pt idx="4926">
                  <c:v>0.87570214604637764</c:v>
                </c:pt>
                <c:pt idx="4927">
                  <c:v>0.87570214604637764</c:v>
                </c:pt>
                <c:pt idx="4928">
                  <c:v>0.87555811608814638</c:v>
                </c:pt>
                <c:pt idx="4929">
                  <c:v>0.87555811608814638</c:v>
                </c:pt>
                <c:pt idx="4930">
                  <c:v>0.87555811608814638</c:v>
                </c:pt>
                <c:pt idx="4931">
                  <c:v>0.87555811608814638</c:v>
                </c:pt>
                <c:pt idx="4932">
                  <c:v>0.87555811608814638</c:v>
                </c:pt>
                <c:pt idx="4933">
                  <c:v>0.87555811608814638</c:v>
                </c:pt>
                <c:pt idx="4934">
                  <c:v>0.87527005617168374</c:v>
                </c:pt>
                <c:pt idx="4935">
                  <c:v>0.87527005617168374</c:v>
                </c:pt>
                <c:pt idx="4936">
                  <c:v>0.87527005617168374</c:v>
                </c:pt>
                <c:pt idx="4937">
                  <c:v>0.87512602621345237</c:v>
                </c:pt>
                <c:pt idx="4938">
                  <c:v>0.87498199625522111</c:v>
                </c:pt>
                <c:pt idx="4939">
                  <c:v>0.87498199625522111</c:v>
                </c:pt>
                <c:pt idx="4940">
                  <c:v>0.87498199625522111</c:v>
                </c:pt>
                <c:pt idx="4941">
                  <c:v>0.87498199625522111</c:v>
                </c:pt>
                <c:pt idx="4942">
                  <c:v>0.87498199625522111</c:v>
                </c:pt>
                <c:pt idx="4943">
                  <c:v>0.87498199625522111</c:v>
                </c:pt>
                <c:pt idx="4944">
                  <c:v>0.87498199625522111</c:v>
                </c:pt>
                <c:pt idx="4945">
                  <c:v>0.87498199625522111</c:v>
                </c:pt>
                <c:pt idx="4946">
                  <c:v>0.87483796629698973</c:v>
                </c:pt>
                <c:pt idx="4947">
                  <c:v>0.87483796629698973</c:v>
                </c:pt>
                <c:pt idx="4948">
                  <c:v>0.87483796629698973</c:v>
                </c:pt>
                <c:pt idx="4949">
                  <c:v>0.87469393633875847</c:v>
                </c:pt>
                <c:pt idx="4950">
                  <c:v>0.87469393633875847</c:v>
                </c:pt>
                <c:pt idx="4951">
                  <c:v>0.87469393633875847</c:v>
                </c:pt>
                <c:pt idx="4952">
                  <c:v>0.87469393633875847</c:v>
                </c:pt>
                <c:pt idx="4953">
                  <c:v>0.87469393633875847</c:v>
                </c:pt>
                <c:pt idx="4954">
                  <c:v>0.8745499063805271</c:v>
                </c:pt>
                <c:pt idx="4955">
                  <c:v>0.87440587642229584</c:v>
                </c:pt>
                <c:pt idx="4956">
                  <c:v>0.87440587642229584</c:v>
                </c:pt>
                <c:pt idx="4957">
                  <c:v>0.87426184646406457</c:v>
                </c:pt>
                <c:pt idx="4958">
                  <c:v>0.8741178165058332</c:v>
                </c:pt>
                <c:pt idx="4959">
                  <c:v>0.8741178165058332</c:v>
                </c:pt>
                <c:pt idx="4960">
                  <c:v>0.8741178165058332</c:v>
                </c:pt>
                <c:pt idx="4961">
                  <c:v>0.8741178165058332</c:v>
                </c:pt>
                <c:pt idx="4962">
                  <c:v>0.8741178165058332</c:v>
                </c:pt>
                <c:pt idx="4963">
                  <c:v>0.87397378654760194</c:v>
                </c:pt>
                <c:pt idx="4964">
                  <c:v>0.87397378654760194</c:v>
                </c:pt>
                <c:pt idx="4965">
                  <c:v>0.87397378654760194</c:v>
                </c:pt>
                <c:pt idx="4966">
                  <c:v>0.87397378654760194</c:v>
                </c:pt>
                <c:pt idx="4967">
                  <c:v>0.87382975658937057</c:v>
                </c:pt>
                <c:pt idx="4968">
                  <c:v>0.87382975658937057</c:v>
                </c:pt>
                <c:pt idx="4969">
                  <c:v>0.87382975658937057</c:v>
                </c:pt>
                <c:pt idx="4970">
                  <c:v>0.87382975658937057</c:v>
                </c:pt>
                <c:pt idx="4971">
                  <c:v>0.87382975658937057</c:v>
                </c:pt>
                <c:pt idx="4972">
                  <c:v>0.8736857266311393</c:v>
                </c:pt>
                <c:pt idx="4973">
                  <c:v>0.8736857266311393</c:v>
                </c:pt>
                <c:pt idx="4974">
                  <c:v>0.8732536367564453</c:v>
                </c:pt>
                <c:pt idx="4975">
                  <c:v>0.8732536367564453</c:v>
                </c:pt>
                <c:pt idx="4976">
                  <c:v>0.8732536367564453</c:v>
                </c:pt>
                <c:pt idx="4977">
                  <c:v>0.8732536367564453</c:v>
                </c:pt>
                <c:pt idx="4978">
                  <c:v>0.8732536367564453</c:v>
                </c:pt>
                <c:pt idx="4979">
                  <c:v>0.8732536367564453</c:v>
                </c:pt>
                <c:pt idx="4980">
                  <c:v>0.8732536367564453</c:v>
                </c:pt>
                <c:pt idx="4981">
                  <c:v>0.8732536367564453</c:v>
                </c:pt>
                <c:pt idx="4982">
                  <c:v>0.8732536367564453</c:v>
                </c:pt>
                <c:pt idx="4983">
                  <c:v>0.87253348696528876</c:v>
                </c:pt>
                <c:pt idx="4984">
                  <c:v>0.87253348696528876</c:v>
                </c:pt>
                <c:pt idx="4985">
                  <c:v>0.87253348696528876</c:v>
                </c:pt>
                <c:pt idx="4986">
                  <c:v>0.87253348696528876</c:v>
                </c:pt>
                <c:pt idx="4987">
                  <c:v>0.8723894570070575</c:v>
                </c:pt>
                <c:pt idx="4988">
                  <c:v>0.8723894570070575</c:v>
                </c:pt>
                <c:pt idx="4989">
                  <c:v>0.8723894570070575</c:v>
                </c:pt>
                <c:pt idx="4990">
                  <c:v>0.8723894570070575</c:v>
                </c:pt>
                <c:pt idx="4991">
                  <c:v>0.87224542704882613</c:v>
                </c:pt>
                <c:pt idx="4992">
                  <c:v>0.87181333717413223</c:v>
                </c:pt>
                <c:pt idx="4993">
                  <c:v>0.87166930721590086</c:v>
                </c:pt>
                <c:pt idx="4994">
                  <c:v>0.87166930721590086</c:v>
                </c:pt>
                <c:pt idx="4995">
                  <c:v>0.87166930721590086</c:v>
                </c:pt>
                <c:pt idx="4996">
                  <c:v>0.87166930721590086</c:v>
                </c:pt>
                <c:pt idx="4997">
                  <c:v>0.87166930721590086</c:v>
                </c:pt>
                <c:pt idx="4998">
                  <c:v>0.87166930721590086</c:v>
                </c:pt>
                <c:pt idx="4999">
                  <c:v>0.87166930721590086</c:v>
                </c:pt>
                <c:pt idx="5000">
                  <c:v>0.87166930721590086</c:v>
                </c:pt>
                <c:pt idx="5001">
                  <c:v>0.87166930721590086</c:v>
                </c:pt>
                <c:pt idx="5002">
                  <c:v>0.87138124729943833</c:v>
                </c:pt>
                <c:pt idx="5003">
                  <c:v>0.87138124729943833</c:v>
                </c:pt>
                <c:pt idx="5004">
                  <c:v>0.87138124729943833</c:v>
                </c:pt>
                <c:pt idx="5005">
                  <c:v>0.87123721734120696</c:v>
                </c:pt>
                <c:pt idx="5006">
                  <c:v>0.87123721734120696</c:v>
                </c:pt>
                <c:pt idx="5007">
                  <c:v>0.87123721734120696</c:v>
                </c:pt>
                <c:pt idx="5008">
                  <c:v>0.87123721734120696</c:v>
                </c:pt>
                <c:pt idx="5009">
                  <c:v>0.87123721734120696</c:v>
                </c:pt>
                <c:pt idx="5010">
                  <c:v>0.87094915742474432</c:v>
                </c:pt>
                <c:pt idx="5011">
                  <c:v>0.87080512746651306</c:v>
                </c:pt>
                <c:pt idx="5012">
                  <c:v>0.87080512746651306</c:v>
                </c:pt>
                <c:pt idx="5013">
                  <c:v>0.87080512746651306</c:v>
                </c:pt>
                <c:pt idx="5014">
                  <c:v>0.87080512746651306</c:v>
                </c:pt>
                <c:pt idx="5015">
                  <c:v>0.87008497767535642</c:v>
                </c:pt>
                <c:pt idx="5016">
                  <c:v>0.86994094771712516</c:v>
                </c:pt>
                <c:pt idx="5017">
                  <c:v>0.86979691775889389</c:v>
                </c:pt>
                <c:pt idx="5018">
                  <c:v>0.86979691775889389</c:v>
                </c:pt>
                <c:pt idx="5019">
                  <c:v>0.86979691775889389</c:v>
                </c:pt>
                <c:pt idx="5020">
                  <c:v>0.86979691775889389</c:v>
                </c:pt>
                <c:pt idx="5021">
                  <c:v>0.86965288780066252</c:v>
                </c:pt>
                <c:pt idx="5022">
                  <c:v>0.86936482788419989</c:v>
                </c:pt>
                <c:pt idx="5023">
                  <c:v>0.86936482788419989</c:v>
                </c:pt>
                <c:pt idx="5024">
                  <c:v>0.86936482788419989</c:v>
                </c:pt>
                <c:pt idx="5025">
                  <c:v>0.86936482788419989</c:v>
                </c:pt>
                <c:pt idx="5026">
                  <c:v>0.86922079792596862</c:v>
                </c:pt>
                <c:pt idx="5027">
                  <c:v>0.86922079792596862</c:v>
                </c:pt>
                <c:pt idx="5028">
                  <c:v>0.86922079792596862</c:v>
                </c:pt>
                <c:pt idx="5029">
                  <c:v>0.86922079792596862</c:v>
                </c:pt>
                <c:pt idx="5030">
                  <c:v>0.86922079792596862</c:v>
                </c:pt>
                <c:pt idx="5031">
                  <c:v>0.86907676796773725</c:v>
                </c:pt>
                <c:pt idx="5032">
                  <c:v>0.86907676796773725</c:v>
                </c:pt>
                <c:pt idx="5033">
                  <c:v>0.86907676796773725</c:v>
                </c:pt>
                <c:pt idx="5034">
                  <c:v>0.86907676796773725</c:v>
                </c:pt>
                <c:pt idx="5035">
                  <c:v>0.86907676796773725</c:v>
                </c:pt>
                <c:pt idx="5036">
                  <c:v>0.86893273800950599</c:v>
                </c:pt>
                <c:pt idx="5037">
                  <c:v>0.86893273800950599</c:v>
                </c:pt>
                <c:pt idx="5038">
                  <c:v>0.86893273800950599</c:v>
                </c:pt>
                <c:pt idx="5039">
                  <c:v>0.86893273800950599</c:v>
                </c:pt>
                <c:pt idx="5040">
                  <c:v>0.86878870805127462</c:v>
                </c:pt>
                <c:pt idx="5041">
                  <c:v>0.86878870805127462</c:v>
                </c:pt>
                <c:pt idx="5042">
                  <c:v>0.86835661817658072</c:v>
                </c:pt>
                <c:pt idx="5043">
                  <c:v>0.86835661817658072</c:v>
                </c:pt>
                <c:pt idx="5044">
                  <c:v>0.86835661817658072</c:v>
                </c:pt>
                <c:pt idx="5045">
                  <c:v>0.86806855826011808</c:v>
                </c:pt>
                <c:pt idx="5046">
                  <c:v>0.86806855826011808</c:v>
                </c:pt>
                <c:pt idx="5047">
                  <c:v>0.86806855826011808</c:v>
                </c:pt>
                <c:pt idx="5048">
                  <c:v>0.86806855826011808</c:v>
                </c:pt>
                <c:pt idx="5049">
                  <c:v>0.86806855826011808</c:v>
                </c:pt>
                <c:pt idx="5050">
                  <c:v>0.86806855826011808</c:v>
                </c:pt>
                <c:pt idx="5051">
                  <c:v>0.86806855826011808</c:v>
                </c:pt>
                <c:pt idx="5052">
                  <c:v>0.86806855826011808</c:v>
                </c:pt>
                <c:pt idx="5053">
                  <c:v>0.86806855826011808</c:v>
                </c:pt>
                <c:pt idx="5054">
                  <c:v>0.86806855826011808</c:v>
                </c:pt>
                <c:pt idx="5055">
                  <c:v>0.86806855826011808</c:v>
                </c:pt>
                <c:pt idx="5056">
                  <c:v>0.86806855826011808</c:v>
                </c:pt>
                <c:pt idx="5057">
                  <c:v>0.86792452830188682</c:v>
                </c:pt>
                <c:pt idx="5058">
                  <c:v>0.86792452830188682</c:v>
                </c:pt>
                <c:pt idx="5059">
                  <c:v>0.86792452830188682</c:v>
                </c:pt>
                <c:pt idx="5060">
                  <c:v>0.86792452830188682</c:v>
                </c:pt>
                <c:pt idx="5061">
                  <c:v>0.86792452830188682</c:v>
                </c:pt>
                <c:pt idx="5062">
                  <c:v>0.86792452830188682</c:v>
                </c:pt>
                <c:pt idx="5063">
                  <c:v>0.86792452830188682</c:v>
                </c:pt>
                <c:pt idx="5064">
                  <c:v>0.86778049834365545</c:v>
                </c:pt>
                <c:pt idx="5065">
                  <c:v>0.86778049834365545</c:v>
                </c:pt>
                <c:pt idx="5066">
                  <c:v>0.86778049834365545</c:v>
                </c:pt>
                <c:pt idx="5067">
                  <c:v>0.86749243842719281</c:v>
                </c:pt>
                <c:pt idx="5068">
                  <c:v>0.86749243842719281</c:v>
                </c:pt>
                <c:pt idx="5069">
                  <c:v>0.86749243842719281</c:v>
                </c:pt>
                <c:pt idx="5070">
                  <c:v>0.86749243842719281</c:v>
                </c:pt>
                <c:pt idx="5071">
                  <c:v>0.86749243842719281</c:v>
                </c:pt>
                <c:pt idx="5072">
                  <c:v>0.86749243842719281</c:v>
                </c:pt>
                <c:pt idx="5073">
                  <c:v>0.86749243842719281</c:v>
                </c:pt>
                <c:pt idx="5074">
                  <c:v>0.86749243842719281</c:v>
                </c:pt>
                <c:pt idx="5075">
                  <c:v>0.86749243842719281</c:v>
                </c:pt>
                <c:pt idx="5076">
                  <c:v>0.86749243842719281</c:v>
                </c:pt>
                <c:pt idx="5077">
                  <c:v>0.86749243842719281</c:v>
                </c:pt>
                <c:pt idx="5078">
                  <c:v>0.86749243842719281</c:v>
                </c:pt>
                <c:pt idx="5079">
                  <c:v>0.86749243842719281</c:v>
                </c:pt>
                <c:pt idx="5080">
                  <c:v>0.86734840846896155</c:v>
                </c:pt>
                <c:pt idx="5081">
                  <c:v>0.86734840846896155</c:v>
                </c:pt>
                <c:pt idx="5082">
                  <c:v>0.86734840846896155</c:v>
                </c:pt>
                <c:pt idx="5083">
                  <c:v>0.86734840846896155</c:v>
                </c:pt>
                <c:pt idx="5084">
                  <c:v>0.86706034855249892</c:v>
                </c:pt>
                <c:pt idx="5085">
                  <c:v>0.86706034855249892</c:v>
                </c:pt>
                <c:pt idx="5086">
                  <c:v>0.86706034855249892</c:v>
                </c:pt>
                <c:pt idx="5087">
                  <c:v>0.86706034855249892</c:v>
                </c:pt>
                <c:pt idx="5088">
                  <c:v>0.86691631859426765</c:v>
                </c:pt>
                <c:pt idx="5089">
                  <c:v>0.86691631859426765</c:v>
                </c:pt>
                <c:pt idx="5090">
                  <c:v>0.86691631859426765</c:v>
                </c:pt>
                <c:pt idx="5091">
                  <c:v>0.86691631859426765</c:v>
                </c:pt>
                <c:pt idx="5092">
                  <c:v>0.86691631859426765</c:v>
                </c:pt>
                <c:pt idx="5093">
                  <c:v>0.86677228863603628</c:v>
                </c:pt>
                <c:pt idx="5094">
                  <c:v>0.86677228863603628</c:v>
                </c:pt>
                <c:pt idx="5095">
                  <c:v>0.86677228863603628</c:v>
                </c:pt>
                <c:pt idx="5096">
                  <c:v>0.86677228863603628</c:v>
                </c:pt>
                <c:pt idx="5097">
                  <c:v>0.86677228863603628</c:v>
                </c:pt>
                <c:pt idx="5098">
                  <c:v>0.86648422871957365</c:v>
                </c:pt>
                <c:pt idx="5099">
                  <c:v>0.86648422871957365</c:v>
                </c:pt>
                <c:pt idx="5100">
                  <c:v>0.86648422871957365</c:v>
                </c:pt>
                <c:pt idx="5101">
                  <c:v>0.86648422871957365</c:v>
                </c:pt>
                <c:pt idx="5102">
                  <c:v>0.86648422871957365</c:v>
                </c:pt>
                <c:pt idx="5103">
                  <c:v>0.86648422871957365</c:v>
                </c:pt>
                <c:pt idx="5104">
                  <c:v>0.86634019876134238</c:v>
                </c:pt>
                <c:pt idx="5105">
                  <c:v>0.86634019876134238</c:v>
                </c:pt>
                <c:pt idx="5106">
                  <c:v>0.86634019876134238</c:v>
                </c:pt>
                <c:pt idx="5107">
                  <c:v>0.86605213884487975</c:v>
                </c:pt>
                <c:pt idx="5108">
                  <c:v>0.86576407892841711</c:v>
                </c:pt>
                <c:pt idx="5109">
                  <c:v>0.86576407892841711</c:v>
                </c:pt>
                <c:pt idx="5110">
                  <c:v>0.86576407892841711</c:v>
                </c:pt>
                <c:pt idx="5111">
                  <c:v>0.86576407892841711</c:v>
                </c:pt>
                <c:pt idx="5112">
                  <c:v>0.86576407892841711</c:v>
                </c:pt>
                <c:pt idx="5113">
                  <c:v>0.86562004897018585</c:v>
                </c:pt>
                <c:pt idx="5114">
                  <c:v>0.86562004897018585</c:v>
                </c:pt>
                <c:pt idx="5115">
                  <c:v>0.86562004897018585</c:v>
                </c:pt>
                <c:pt idx="5116">
                  <c:v>0.86518795909549184</c:v>
                </c:pt>
                <c:pt idx="5117">
                  <c:v>0.86518795909549184</c:v>
                </c:pt>
                <c:pt idx="5118">
                  <c:v>0.86504392913726058</c:v>
                </c:pt>
                <c:pt idx="5119">
                  <c:v>0.86504392913726058</c:v>
                </c:pt>
                <c:pt idx="5120">
                  <c:v>0.86504392913726058</c:v>
                </c:pt>
                <c:pt idx="5121">
                  <c:v>0.86504392913726058</c:v>
                </c:pt>
                <c:pt idx="5122">
                  <c:v>0.86489989917902921</c:v>
                </c:pt>
                <c:pt idx="5123">
                  <c:v>0.86489989917902921</c:v>
                </c:pt>
                <c:pt idx="5124">
                  <c:v>0.86489989917902921</c:v>
                </c:pt>
                <c:pt idx="5125">
                  <c:v>0.86489989917902921</c:v>
                </c:pt>
                <c:pt idx="5126">
                  <c:v>0.86489989917902921</c:v>
                </c:pt>
                <c:pt idx="5127">
                  <c:v>0.86489989917902921</c:v>
                </c:pt>
                <c:pt idx="5128">
                  <c:v>0.86489989917902921</c:v>
                </c:pt>
                <c:pt idx="5129">
                  <c:v>0.86489989917902921</c:v>
                </c:pt>
                <c:pt idx="5130">
                  <c:v>0.86489989917902921</c:v>
                </c:pt>
                <c:pt idx="5131">
                  <c:v>0.86489989917902921</c:v>
                </c:pt>
                <c:pt idx="5132">
                  <c:v>0.86461183926256657</c:v>
                </c:pt>
                <c:pt idx="5133">
                  <c:v>0.86446780930433531</c:v>
                </c:pt>
                <c:pt idx="5134">
                  <c:v>0.86446780930433531</c:v>
                </c:pt>
                <c:pt idx="5135">
                  <c:v>0.86446780930433531</c:v>
                </c:pt>
                <c:pt idx="5136">
                  <c:v>0.86446780930433531</c:v>
                </c:pt>
                <c:pt idx="5137">
                  <c:v>0.86417974938787268</c:v>
                </c:pt>
                <c:pt idx="5138">
                  <c:v>0.86417974938787268</c:v>
                </c:pt>
                <c:pt idx="5139">
                  <c:v>0.86417974938787268</c:v>
                </c:pt>
                <c:pt idx="5140">
                  <c:v>0.86417974938787268</c:v>
                </c:pt>
                <c:pt idx="5141">
                  <c:v>0.86417974938787268</c:v>
                </c:pt>
                <c:pt idx="5142">
                  <c:v>0.86417974938787268</c:v>
                </c:pt>
                <c:pt idx="5143">
                  <c:v>0.86360362955494741</c:v>
                </c:pt>
                <c:pt idx="5144">
                  <c:v>0.86360362955494741</c:v>
                </c:pt>
                <c:pt idx="5145">
                  <c:v>0.86360362955494741</c:v>
                </c:pt>
                <c:pt idx="5146">
                  <c:v>0.86360362955494741</c:v>
                </c:pt>
                <c:pt idx="5147">
                  <c:v>0.86360362955494741</c:v>
                </c:pt>
                <c:pt idx="5148">
                  <c:v>0.86360362955494741</c:v>
                </c:pt>
                <c:pt idx="5149">
                  <c:v>0.86360362955494741</c:v>
                </c:pt>
                <c:pt idx="5150">
                  <c:v>0.86360362955494741</c:v>
                </c:pt>
                <c:pt idx="5151">
                  <c:v>0.86360362955494741</c:v>
                </c:pt>
                <c:pt idx="5152">
                  <c:v>0.86360362955494741</c:v>
                </c:pt>
                <c:pt idx="5153">
                  <c:v>0.86360362955494741</c:v>
                </c:pt>
                <c:pt idx="5154">
                  <c:v>0.86331556963848477</c:v>
                </c:pt>
                <c:pt idx="5155">
                  <c:v>0.86302750972202213</c:v>
                </c:pt>
                <c:pt idx="5156">
                  <c:v>0.86302750972202213</c:v>
                </c:pt>
                <c:pt idx="5157">
                  <c:v>0.86302750972202213</c:v>
                </c:pt>
                <c:pt idx="5158">
                  <c:v>0.86302750972202213</c:v>
                </c:pt>
                <c:pt idx="5159">
                  <c:v>0.86302750972202213</c:v>
                </c:pt>
                <c:pt idx="5160">
                  <c:v>0.86302750972202213</c:v>
                </c:pt>
                <c:pt idx="5161">
                  <c:v>0.86302750972202213</c:v>
                </c:pt>
                <c:pt idx="5162">
                  <c:v>0.86302750972202213</c:v>
                </c:pt>
                <c:pt idx="5163">
                  <c:v>0.86302750972202213</c:v>
                </c:pt>
                <c:pt idx="5164">
                  <c:v>0.86302750972202213</c:v>
                </c:pt>
                <c:pt idx="5165">
                  <c:v>0.86273944980555961</c:v>
                </c:pt>
                <c:pt idx="5166">
                  <c:v>0.86273944980555961</c:v>
                </c:pt>
                <c:pt idx="5167">
                  <c:v>0.86273944980555961</c:v>
                </c:pt>
                <c:pt idx="5168">
                  <c:v>0.86259541984732824</c:v>
                </c:pt>
                <c:pt idx="5169">
                  <c:v>0.86259541984732824</c:v>
                </c:pt>
                <c:pt idx="5170">
                  <c:v>0.86259541984732824</c:v>
                </c:pt>
                <c:pt idx="5171">
                  <c:v>0.86259541984732824</c:v>
                </c:pt>
                <c:pt idx="5172">
                  <c:v>0.86259541984732824</c:v>
                </c:pt>
                <c:pt idx="5173">
                  <c:v>0.86259541984732824</c:v>
                </c:pt>
                <c:pt idx="5174">
                  <c:v>0.86259541984732824</c:v>
                </c:pt>
                <c:pt idx="5175">
                  <c:v>0.86245138988909698</c:v>
                </c:pt>
                <c:pt idx="5176">
                  <c:v>0.86201930001440297</c:v>
                </c:pt>
                <c:pt idx="5177">
                  <c:v>0.86201930001440297</c:v>
                </c:pt>
                <c:pt idx="5178">
                  <c:v>0.86201930001440297</c:v>
                </c:pt>
                <c:pt idx="5179">
                  <c:v>0.86201930001440297</c:v>
                </c:pt>
                <c:pt idx="5180">
                  <c:v>0.86201930001440297</c:v>
                </c:pt>
                <c:pt idx="5181">
                  <c:v>0.86201930001440297</c:v>
                </c:pt>
                <c:pt idx="5182">
                  <c:v>0.86201930001440297</c:v>
                </c:pt>
                <c:pt idx="5183">
                  <c:v>0.86201930001440297</c:v>
                </c:pt>
                <c:pt idx="5184">
                  <c:v>0.86201930001440297</c:v>
                </c:pt>
                <c:pt idx="5185">
                  <c:v>0.86158721013970907</c:v>
                </c:pt>
                <c:pt idx="5186">
                  <c:v>0.86129915022324643</c:v>
                </c:pt>
                <c:pt idx="5187">
                  <c:v>0.86129915022324643</c:v>
                </c:pt>
                <c:pt idx="5188">
                  <c:v>0.86129915022324643</c:v>
                </c:pt>
                <c:pt idx="5189">
                  <c:v>0.86086706034855254</c:v>
                </c:pt>
                <c:pt idx="5190">
                  <c:v>0.86072303039032116</c:v>
                </c:pt>
                <c:pt idx="5191">
                  <c:v>0.86072303039032116</c:v>
                </c:pt>
                <c:pt idx="5192">
                  <c:v>0.86072303039032116</c:v>
                </c:pt>
                <c:pt idx="5193">
                  <c:v>0.86072303039032116</c:v>
                </c:pt>
                <c:pt idx="5194">
                  <c:v>0.86072303039032116</c:v>
                </c:pt>
                <c:pt idx="5195">
                  <c:v>0.86000288059916463</c:v>
                </c:pt>
                <c:pt idx="5196">
                  <c:v>0.86000288059916463</c:v>
                </c:pt>
                <c:pt idx="5197">
                  <c:v>0.86000288059916463</c:v>
                </c:pt>
                <c:pt idx="5198">
                  <c:v>0.86000288059916463</c:v>
                </c:pt>
                <c:pt idx="5199">
                  <c:v>0.86000288059916463</c:v>
                </c:pt>
                <c:pt idx="5200">
                  <c:v>0.85985885064093326</c:v>
                </c:pt>
                <c:pt idx="5201">
                  <c:v>0.85985885064093326</c:v>
                </c:pt>
                <c:pt idx="5202">
                  <c:v>0.85985885064093326</c:v>
                </c:pt>
                <c:pt idx="5203">
                  <c:v>0.85985885064093326</c:v>
                </c:pt>
                <c:pt idx="5204">
                  <c:v>0.85985885064093326</c:v>
                </c:pt>
                <c:pt idx="5205">
                  <c:v>0.85942676076623936</c:v>
                </c:pt>
                <c:pt idx="5206">
                  <c:v>0.8592827308080081</c:v>
                </c:pt>
                <c:pt idx="5207">
                  <c:v>0.8592827308080081</c:v>
                </c:pt>
                <c:pt idx="5208">
                  <c:v>0.8592827308080081</c:v>
                </c:pt>
                <c:pt idx="5209">
                  <c:v>0.8592827308080081</c:v>
                </c:pt>
                <c:pt idx="5210">
                  <c:v>0.8592827308080081</c:v>
                </c:pt>
                <c:pt idx="5211">
                  <c:v>0.8592827308080081</c:v>
                </c:pt>
                <c:pt idx="5212">
                  <c:v>0.8592827308080081</c:v>
                </c:pt>
                <c:pt idx="5213">
                  <c:v>0.8592827308080081</c:v>
                </c:pt>
                <c:pt idx="5214">
                  <c:v>0.8592827308080081</c:v>
                </c:pt>
                <c:pt idx="5215">
                  <c:v>0.8592827308080081</c:v>
                </c:pt>
                <c:pt idx="5216">
                  <c:v>0.85870661097508283</c:v>
                </c:pt>
                <c:pt idx="5217">
                  <c:v>0.85870661097508283</c:v>
                </c:pt>
                <c:pt idx="5218">
                  <c:v>0.85870661097508283</c:v>
                </c:pt>
                <c:pt idx="5219">
                  <c:v>0.85841855105862019</c:v>
                </c:pt>
                <c:pt idx="5220">
                  <c:v>0.85841855105862019</c:v>
                </c:pt>
                <c:pt idx="5221">
                  <c:v>0.85841855105862019</c:v>
                </c:pt>
                <c:pt idx="5222">
                  <c:v>0.85841855105862019</c:v>
                </c:pt>
                <c:pt idx="5223">
                  <c:v>0.85841855105862019</c:v>
                </c:pt>
                <c:pt idx="5224">
                  <c:v>0.85813049114215756</c:v>
                </c:pt>
                <c:pt idx="5225">
                  <c:v>0.85813049114215756</c:v>
                </c:pt>
                <c:pt idx="5226">
                  <c:v>0.85813049114215756</c:v>
                </c:pt>
                <c:pt idx="5227">
                  <c:v>0.85755437130923229</c:v>
                </c:pt>
                <c:pt idx="5228">
                  <c:v>0.85755437130923229</c:v>
                </c:pt>
                <c:pt idx="5229">
                  <c:v>0.85755437130923229</c:v>
                </c:pt>
                <c:pt idx="5230">
                  <c:v>0.85755437130923229</c:v>
                </c:pt>
                <c:pt idx="5231">
                  <c:v>0.85755437130923229</c:v>
                </c:pt>
                <c:pt idx="5232">
                  <c:v>0.85755437130923229</c:v>
                </c:pt>
                <c:pt idx="5233">
                  <c:v>0.85755437130923229</c:v>
                </c:pt>
                <c:pt idx="5234">
                  <c:v>0.85726631139276965</c:v>
                </c:pt>
                <c:pt idx="5235">
                  <c:v>0.85726631139276965</c:v>
                </c:pt>
                <c:pt idx="5236">
                  <c:v>0.85726631139276965</c:v>
                </c:pt>
                <c:pt idx="5237">
                  <c:v>0.85726631139276965</c:v>
                </c:pt>
                <c:pt idx="5238">
                  <c:v>0.85697825147630702</c:v>
                </c:pt>
                <c:pt idx="5239">
                  <c:v>0.85697825147630702</c:v>
                </c:pt>
                <c:pt idx="5240">
                  <c:v>0.85697825147630702</c:v>
                </c:pt>
                <c:pt idx="5241">
                  <c:v>0.85697825147630702</c:v>
                </c:pt>
                <c:pt idx="5242">
                  <c:v>0.85697825147630702</c:v>
                </c:pt>
                <c:pt idx="5243">
                  <c:v>0.85697825147630702</c:v>
                </c:pt>
                <c:pt idx="5244">
                  <c:v>0.85669019155984449</c:v>
                </c:pt>
                <c:pt idx="5245">
                  <c:v>0.85640213164338186</c:v>
                </c:pt>
                <c:pt idx="5246">
                  <c:v>0.85640213164338186</c:v>
                </c:pt>
                <c:pt idx="5247">
                  <c:v>0.85640213164338186</c:v>
                </c:pt>
                <c:pt idx="5248">
                  <c:v>0.85640213164338186</c:v>
                </c:pt>
                <c:pt idx="5249">
                  <c:v>0.85640213164338186</c:v>
                </c:pt>
                <c:pt idx="5250">
                  <c:v>0.85640213164338186</c:v>
                </c:pt>
                <c:pt idx="5251">
                  <c:v>0.85640213164338186</c:v>
                </c:pt>
                <c:pt idx="5252">
                  <c:v>0.85640213164338186</c:v>
                </c:pt>
                <c:pt idx="5253">
                  <c:v>0.85640213164338186</c:v>
                </c:pt>
                <c:pt idx="5254">
                  <c:v>0.85640213164338186</c:v>
                </c:pt>
                <c:pt idx="5255">
                  <c:v>0.85640213164338186</c:v>
                </c:pt>
                <c:pt idx="5256">
                  <c:v>0.85625810168515049</c:v>
                </c:pt>
                <c:pt idx="5257">
                  <c:v>0.85625810168515049</c:v>
                </c:pt>
                <c:pt idx="5258">
                  <c:v>0.85625810168515049</c:v>
                </c:pt>
                <c:pt idx="5259">
                  <c:v>0.85625810168515049</c:v>
                </c:pt>
                <c:pt idx="5260">
                  <c:v>0.85611407172691922</c:v>
                </c:pt>
                <c:pt idx="5261">
                  <c:v>0.85611407172691922</c:v>
                </c:pt>
                <c:pt idx="5262">
                  <c:v>0.85611407172691922</c:v>
                </c:pt>
                <c:pt idx="5263">
                  <c:v>0.85611407172691922</c:v>
                </c:pt>
                <c:pt idx="5264">
                  <c:v>0.85597004176868785</c:v>
                </c:pt>
                <c:pt idx="5265">
                  <c:v>0.85496183206106868</c:v>
                </c:pt>
                <c:pt idx="5266">
                  <c:v>0.85496183206106868</c:v>
                </c:pt>
                <c:pt idx="5267">
                  <c:v>0.85496183206106868</c:v>
                </c:pt>
                <c:pt idx="5268">
                  <c:v>0.85496183206106868</c:v>
                </c:pt>
                <c:pt idx="5269">
                  <c:v>0.85496183206106868</c:v>
                </c:pt>
                <c:pt idx="5270">
                  <c:v>0.85496183206106868</c:v>
                </c:pt>
                <c:pt idx="5271">
                  <c:v>0.85496183206106868</c:v>
                </c:pt>
                <c:pt idx="5272">
                  <c:v>0.85496183206106868</c:v>
                </c:pt>
                <c:pt idx="5273">
                  <c:v>0.85496183206106868</c:v>
                </c:pt>
                <c:pt idx="5274">
                  <c:v>0.85496183206106868</c:v>
                </c:pt>
                <c:pt idx="5275">
                  <c:v>0.85496183206106868</c:v>
                </c:pt>
                <c:pt idx="5276">
                  <c:v>0.85481780210283742</c:v>
                </c:pt>
                <c:pt idx="5277">
                  <c:v>0.85438571222814341</c:v>
                </c:pt>
                <c:pt idx="5278">
                  <c:v>0.85438571222814341</c:v>
                </c:pt>
                <c:pt idx="5279">
                  <c:v>0.85438571222814341</c:v>
                </c:pt>
                <c:pt idx="5280">
                  <c:v>0.85424168226991215</c:v>
                </c:pt>
                <c:pt idx="5281">
                  <c:v>0.85424168226991215</c:v>
                </c:pt>
                <c:pt idx="5282">
                  <c:v>0.85424168226991215</c:v>
                </c:pt>
                <c:pt idx="5283">
                  <c:v>0.85424168226991215</c:v>
                </c:pt>
                <c:pt idx="5284">
                  <c:v>0.85424168226991215</c:v>
                </c:pt>
                <c:pt idx="5285">
                  <c:v>0.85424168226991215</c:v>
                </c:pt>
                <c:pt idx="5286">
                  <c:v>0.85424168226991215</c:v>
                </c:pt>
                <c:pt idx="5287">
                  <c:v>0.85424168226991215</c:v>
                </c:pt>
                <c:pt idx="5288">
                  <c:v>0.85323347256229298</c:v>
                </c:pt>
                <c:pt idx="5289">
                  <c:v>0.85323347256229298</c:v>
                </c:pt>
                <c:pt idx="5290">
                  <c:v>0.85323347256229298</c:v>
                </c:pt>
                <c:pt idx="5291">
                  <c:v>0.85294541264583035</c:v>
                </c:pt>
                <c:pt idx="5292">
                  <c:v>0.85294541264583035</c:v>
                </c:pt>
                <c:pt idx="5293">
                  <c:v>0.85280138268759897</c:v>
                </c:pt>
                <c:pt idx="5294">
                  <c:v>0.85280138268759897</c:v>
                </c:pt>
                <c:pt idx="5295">
                  <c:v>0.85280138268759897</c:v>
                </c:pt>
                <c:pt idx="5296">
                  <c:v>0.85280138268759897</c:v>
                </c:pt>
                <c:pt idx="5297">
                  <c:v>0.85280138268759897</c:v>
                </c:pt>
                <c:pt idx="5298">
                  <c:v>0.85280138268759897</c:v>
                </c:pt>
                <c:pt idx="5299">
                  <c:v>0.85265735272936771</c:v>
                </c:pt>
                <c:pt idx="5300">
                  <c:v>0.85236929281290508</c:v>
                </c:pt>
                <c:pt idx="5301">
                  <c:v>0.85236929281290508</c:v>
                </c:pt>
                <c:pt idx="5302">
                  <c:v>0.85236929281290508</c:v>
                </c:pt>
                <c:pt idx="5303">
                  <c:v>0.85236929281290508</c:v>
                </c:pt>
                <c:pt idx="5304">
                  <c:v>0.85236929281290508</c:v>
                </c:pt>
                <c:pt idx="5305">
                  <c:v>0.85222526285467382</c:v>
                </c:pt>
                <c:pt idx="5306">
                  <c:v>0.85222526285467382</c:v>
                </c:pt>
                <c:pt idx="5307">
                  <c:v>0.85208123289644244</c:v>
                </c:pt>
                <c:pt idx="5308">
                  <c:v>0.85208123289644244</c:v>
                </c:pt>
                <c:pt idx="5309">
                  <c:v>0.85208123289644244</c:v>
                </c:pt>
                <c:pt idx="5310">
                  <c:v>0.85208123289644244</c:v>
                </c:pt>
                <c:pt idx="5311">
                  <c:v>0.85136108310528591</c:v>
                </c:pt>
                <c:pt idx="5312">
                  <c:v>0.85121705314705454</c:v>
                </c:pt>
                <c:pt idx="5313">
                  <c:v>0.85121705314705454</c:v>
                </c:pt>
                <c:pt idx="5314">
                  <c:v>0.85121705314705454</c:v>
                </c:pt>
                <c:pt idx="5315">
                  <c:v>0.85092899323059201</c:v>
                </c:pt>
                <c:pt idx="5316">
                  <c:v>0.85092899323059201</c:v>
                </c:pt>
                <c:pt idx="5317">
                  <c:v>0.85092899323059201</c:v>
                </c:pt>
                <c:pt idx="5318">
                  <c:v>0.85092899323059201</c:v>
                </c:pt>
                <c:pt idx="5319">
                  <c:v>0.85092899323059201</c:v>
                </c:pt>
                <c:pt idx="5320">
                  <c:v>0.85092899323059201</c:v>
                </c:pt>
                <c:pt idx="5321">
                  <c:v>0.85078496327236064</c:v>
                </c:pt>
                <c:pt idx="5322">
                  <c:v>0.85078496327236064</c:v>
                </c:pt>
                <c:pt idx="5323">
                  <c:v>0.85078496327236064</c:v>
                </c:pt>
                <c:pt idx="5324">
                  <c:v>0.85078496327236064</c:v>
                </c:pt>
                <c:pt idx="5325">
                  <c:v>0.85078496327236064</c:v>
                </c:pt>
                <c:pt idx="5326">
                  <c:v>0.850496903355898</c:v>
                </c:pt>
                <c:pt idx="5327">
                  <c:v>0.850496903355898</c:v>
                </c:pt>
                <c:pt idx="5328">
                  <c:v>0.850496903355898</c:v>
                </c:pt>
                <c:pt idx="5329">
                  <c:v>0.850496903355898</c:v>
                </c:pt>
                <c:pt idx="5330">
                  <c:v>0.850496903355898</c:v>
                </c:pt>
                <c:pt idx="5331">
                  <c:v>0.85035287339766674</c:v>
                </c:pt>
                <c:pt idx="5332">
                  <c:v>0.85020884343943537</c:v>
                </c:pt>
                <c:pt idx="5333">
                  <c:v>0.85020884343943537</c:v>
                </c:pt>
                <c:pt idx="5334">
                  <c:v>0.85020884343943537</c:v>
                </c:pt>
                <c:pt idx="5335">
                  <c:v>0.85020884343943537</c:v>
                </c:pt>
                <c:pt idx="5336">
                  <c:v>0.85020884343943537</c:v>
                </c:pt>
                <c:pt idx="5337">
                  <c:v>0.85006481348120411</c:v>
                </c:pt>
                <c:pt idx="5338">
                  <c:v>0.85006481348120411</c:v>
                </c:pt>
                <c:pt idx="5339">
                  <c:v>0.84992078352297273</c:v>
                </c:pt>
                <c:pt idx="5340">
                  <c:v>0.84992078352297273</c:v>
                </c:pt>
                <c:pt idx="5341">
                  <c:v>0.84992078352297273</c:v>
                </c:pt>
                <c:pt idx="5342">
                  <c:v>0.84992078352297273</c:v>
                </c:pt>
                <c:pt idx="5343">
                  <c:v>0.84948869364827884</c:v>
                </c:pt>
                <c:pt idx="5344">
                  <c:v>0.84948869364827884</c:v>
                </c:pt>
                <c:pt idx="5345">
                  <c:v>0.84948869364827884</c:v>
                </c:pt>
                <c:pt idx="5346">
                  <c:v>0.84934466369004757</c:v>
                </c:pt>
                <c:pt idx="5347">
                  <c:v>0.84934466369004757</c:v>
                </c:pt>
                <c:pt idx="5348">
                  <c:v>0.84934466369004757</c:v>
                </c:pt>
                <c:pt idx="5349">
                  <c:v>0.84934466369004757</c:v>
                </c:pt>
                <c:pt idx="5350">
                  <c:v>0.84934466369004757</c:v>
                </c:pt>
                <c:pt idx="5351">
                  <c:v>0.84934466369004757</c:v>
                </c:pt>
                <c:pt idx="5352">
                  <c:v>0.84934466369004757</c:v>
                </c:pt>
                <c:pt idx="5353">
                  <c:v>0.8492006337318162</c:v>
                </c:pt>
                <c:pt idx="5354">
                  <c:v>0.8492006337318162</c:v>
                </c:pt>
                <c:pt idx="5355">
                  <c:v>0.8487685438571223</c:v>
                </c:pt>
                <c:pt idx="5356">
                  <c:v>0.8487685438571223</c:v>
                </c:pt>
                <c:pt idx="5357">
                  <c:v>0.8487685438571223</c:v>
                </c:pt>
                <c:pt idx="5358">
                  <c:v>0.8487685438571223</c:v>
                </c:pt>
                <c:pt idx="5359">
                  <c:v>0.84848048394065967</c:v>
                </c:pt>
                <c:pt idx="5360">
                  <c:v>0.84848048394065967</c:v>
                </c:pt>
                <c:pt idx="5361">
                  <c:v>0.84848048394065967</c:v>
                </c:pt>
                <c:pt idx="5362">
                  <c:v>0.84848048394065967</c:v>
                </c:pt>
                <c:pt idx="5363">
                  <c:v>0.84848048394065967</c:v>
                </c:pt>
                <c:pt idx="5364">
                  <c:v>0.84819242402419703</c:v>
                </c:pt>
                <c:pt idx="5365">
                  <c:v>0.84819242402419703</c:v>
                </c:pt>
                <c:pt idx="5366">
                  <c:v>0.84819242402419703</c:v>
                </c:pt>
                <c:pt idx="5367">
                  <c:v>0.84819242402419703</c:v>
                </c:pt>
                <c:pt idx="5368">
                  <c:v>0.84819242402419703</c:v>
                </c:pt>
                <c:pt idx="5369">
                  <c:v>0.84819242402419703</c:v>
                </c:pt>
                <c:pt idx="5370">
                  <c:v>0.84819242402419703</c:v>
                </c:pt>
                <c:pt idx="5371">
                  <c:v>0.84819242402419703</c:v>
                </c:pt>
                <c:pt idx="5372">
                  <c:v>0.84819242402419703</c:v>
                </c:pt>
                <c:pt idx="5373">
                  <c:v>0.84819242402419703</c:v>
                </c:pt>
                <c:pt idx="5374">
                  <c:v>0.84819242402419703</c:v>
                </c:pt>
                <c:pt idx="5375">
                  <c:v>0.84819242402419703</c:v>
                </c:pt>
                <c:pt idx="5376">
                  <c:v>0.84819242402419703</c:v>
                </c:pt>
                <c:pt idx="5377">
                  <c:v>0.8474722742330405</c:v>
                </c:pt>
                <c:pt idx="5378">
                  <c:v>0.84718421431657787</c:v>
                </c:pt>
                <c:pt idx="5379">
                  <c:v>0.84718421431657787</c:v>
                </c:pt>
                <c:pt idx="5380">
                  <c:v>0.84718421431657787</c:v>
                </c:pt>
                <c:pt idx="5381">
                  <c:v>0.84718421431657787</c:v>
                </c:pt>
                <c:pt idx="5382">
                  <c:v>0.84718421431657787</c:v>
                </c:pt>
                <c:pt idx="5383">
                  <c:v>0.84718421431657787</c:v>
                </c:pt>
                <c:pt idx="5384">
                  <c:v>0.84718421431657787</c:v>
                </c:pt>
                <c:pt idx="5385">
                  <c:v>0.84718421431657787</c:v>
                </c:pt>
                <c:pt idx="5386">
                  <c:v>0.84718421431657787</c:v>
                </c:pt>
                <c:pt idx="5387">
                  <c:v>0.84718421431657787</c:v>
                </c:pt>
                <c:pt idx="5388">
                  <c:v>0.84718421431657787</c:v>
                </c:pt>
                <c:pt idx="5389">
                  <c:v>0.8466080944836526</c:v>
                </c:pt>
                <c:pt idx="5390">
                  <c:v>0.8466080944836526</c:v>
                </c:pt>
                <c:pt idx="5391">
                  <c:v>0.84646406452542133</c:v>
                </c:pt>
                <c:pt idx="5392">
                  <c:v>0.84646406452542133</c:v>
                </c:pt>
                <c:pt idx="5393">
                  <c:v>0.84646406452542133</c:v>
                </c:pt>
                <c:pt idx="5394">
                  <c:v>0.84646406452542133</c:v>
                </c:pt>
                <c:pt idx="5395">
                  <c:v>0.84646406452542133</c:v>
                </c:pt>
                <c:pt idx="5396">
                  <c:v>0.84646406452542133</c:v>
                </c:pt>
                <c:pt idx="5397">
                  <c:v>0.84646406452542133</c:v>
                </c:pt>
                <c:pt idx="5398">
                  <c:v>0.84646406452542133</c:v>
                </c:pt>
                <c:pt idx="5399">
                  <c:v>0.84646406452542133</c:v>
                </c:pt>
                <c:pt idx="5400">
                  <c:v>0.84646406452542133</c:v>
                </c:pt>
                <c:pt idx="5401">
                  <c:v>0.84632003456718996</c:v>
                </c:pt>
                <c:pt idx="5402">
                  <c:v>0.84603197465072733</c:v>
                </c:pt>
                <c:pt idx="5403">
                  <c:v>0.84588794469249606</c:v>
                </c:pt>
                <c:pt idx="5404">
                  <c:v>0.84588794469249606</c:v>
                </c:pt>
                <c:pt idx="5405">
                  <c:v>0.84502376494310816</c:v>
                </c:pt>
                <c:pt idx="5406">
                  <c:v>0.84502376494310816</c:v>
                </c:pt>
                <c:pt idx="5407">
                  <c:v>0.84502376494310816</c:v>
                </c:pt>
                <c:pt idx="5408">
                  <c:v>0.84502376494310816</c:v>
                </c:pt>
                <c:pt idx="5409">
                  <c:v>0.84502376494310816</c:v>
                </c:pt>
                <c:pt idx="5410">
                  <c:v>0.84502376494310816</c:v>
                </c:pt>
                <c:pt idx="5411">
                  <c:v>0.84502376494310816</c:v>
                </c:pt>
                <c:pt idx="5412">
                  <c:v>0.84502376494310816</c:v>
                </c:pt>
                <c:pt idx="5413">
                  <c:v>0.84473570502664552</c:v>
                </c:pt>
                <c:pt idx="5414">
                  <c:v>0.84473570502664552</c:v>
                </c:pt>
                <c:pt idx="5415">
                  <c:v>0.84473570502664552</c:v>
                </c:pt>
                <c:pt idx="5416">
                  <c:v>0.84473570502664552</c:v>
                </c:pt>
                <c:pt idx="5417">
                  <c:v>0.84459167506841426</c:v>
                </c:pt>
                <c:pt idx="5418">
                  <c:v>0.84459167506841426</c:v>
                </c:pt>
                <c:pt idx="5419">
                  <c:v>0.84459167506841426</c:v>
                </c:pt>
                <c:pt idx="5420">
                  <c:v>0.84459167506841426</c:v>
                </c:pt>
                <c:pt idx="5421">
                  <c:v>0.84459167506841426</c:v>
                </c:pt>
                <c:pt idx="5422">
                  <c:v>0.84459167506841426</c:v>
                </c:pt>
                <c:pt idx="5423">
                  <c:v>0.84444764511018289</c:v>
                </c:pt>
                <c:pt idx="5424">
                  <c:v>0.84415958519372025</c:v>
                </c:pt>
                <c:pt idx="5425">
                  <c:v>0.84415958519372025</c:v>
                </c:pt>
                <c:pt idx="5426">
                  <c:v>0.84415958519372025</c:v>
                </c:pt>
                <c:pt idx="5427">
                  <c:v>0.84415958519372025</c:v>
                </c:pt>
                <c:pt idx="5428">
                  <c:v>0.84372749531902635</c:v>
                </c:pt>
                <c:pt idx="5429">
                  <c:v>0.84372749531902635</c:v>
                </c:pt>
                <c:pt idx="5430">
                  <c:v>0.84372749531902635</c:v>
                </c:pt>
                <c:pt idx="5431">
                  <c:v>0.84372749531902635</c:v>
                </c:pt>
                <c:pt idx="5432">
                  <c:v>0.84358346536079509</c:v>
                </c:pt>
                <c:pt idx="5433">
                  <c:v>0.84358346536079509</c:v>
                </c:pt>
                <c:pt idx="5434">
                  <c:v>0.84358346536079509</c:v>
                </c:pt>
                <c:pt idx="5435">
                  <c:v>0.84358346536079509</c:v>
                </c:pt>
                <c:pt idx="5436">
                  <c:v>0.84358346536079509</c:v>
                </c:pt>
                <c:pt idx="5437">
                  <c:v>0.84343943540256372</c:v>
                </c:pt>
                <c:pt idx="5438">
                  <c:v>0.84329540544433246</c:v>
                </c:pt>
                <c:pt idx="5439">
                  <c:v>0.84329540544433246</c:v>
                </c:pt>
                <c:pt idx="5440">
                  <c:v>0.84329540544433246</c:v>
                </c:pt>
                <c:pt idx="5441">
                  <c:v>0.84329540544433246</c:v>
                </c:pt>
                <c:pt idx="5442">
                  <c:v>0.84329540544433246</c:v>
                </c:pt>
                <c:pt idx="5443">
                  <c:v>0.84300734552786982</c:v>
                </c:pt>
                <c:pt idx="5444">
                  <c:v>0.84286331556963845</c:v>
                </c:pt>
                <c:pt idx="5445">
                  <c:v>0.84286331556963845</c:v>
                </c:pt>
                <c:pt idx="5446">
                  <c:v>0.84286331556963845</c:v>
                </c:pt>
                <c:pt idx="5447">
                  <c:v>0.84271928561140719</c:v>
                </c:pt>
                <c:pt idx="5448">
                  <c:v>0.84243122569494455</c:v>
                </c:pt>
                <c:pt idx="5449">
                  <c:v>0.84243122569494455</c:v>
                </c:pt>
                <c:pt idx="5450">
                  <c:v>0.84243122569494455</c:v>
                </c:pt>
                <c:pt idx="5451">
                  <c:v>0.84243122569494455</c:v>
                </c:pt>
                <c:pt idx="5452">
                  <c:v>0.84214316577848192</c:v>
                </c:pt>
                <c:pt idx="5453">
                  <c:v>0.84127898602909401</c:v>
                </c:pt>
                <c:pt idx="5454">
                  <c:v>0.84113495607086275</c:v>
                </c:pt>
                <c:pt idx="5455">
                  <c:v>0.84113495607086275</c:v>
                </c:pt>
                <c:pt idx="5456">
                  <c:v>0.84113495607086275</c:v>
                </c:pt>
                <c:pt idx="5457">
                  <c:v>0.84113495607086275</c:v>
                </c:pt>
                <c:pt idx="5458">
                  <c:v>0.84113495607086275</c:v>
                </c:pt>
                <c:pt idx="5459">
                  <c:v>0.84113495607086275</c:v>
                </c:pt>
                <c:pt idx="5460">
                  <c:v>0.84113495607086275</c:v>
                </c:pt>
                <c:pt idx="5461">
                  <c:v>0.84113495607086275</c:v>
                </c:pt>
                <c:pt idx="5462">
                  <c:v>0.84113495607086275</c:v>
                </c:pt>
                <c:pt idx="5463">
                  <c:v>0.84113495607086275</c:v>
                </c:pt>
                <c:pt idx="5464">
                  <c:v>0.84113495607086275</c:v>
                </c:pt>
                <c:pt idx="5465">
                  <c:v>0.84113495607086275</c:v>
                </c:pt>
                <c:pt idx="5466">
                  <c:v>0.84113495607086275</c:v>
                </c:pt>
                <c:pt idx="5467">
                  <c:v>0.84070286619616885</c:v>
                </c:pt>
                <c:pt idx="5468">
                  <c:v>0.84070286619616885</c:v>
                </c:pt>
                <c:pt idx="5469">
                  <c:v>0.84070286619616885</c:v>
                </c:pt>
                <c:pt idx="5470">
                  <c:v>0.84070286619616885</c:v>
                </c:pt>
                <c:pt idx="5471">
                  <c:v>0.84055883623793748</c:v>
                </c:pt>
                <c:pt idx="5472">
                  <c:v>0.84055883623793748</c:v>
                </c:pt>
                <c:pt idx="5473">
                  <c:v>0.84055883623793748</c:v>
                </c:pt>
                <c:pt idx="5474">
                  <c:v>0.84055883623793748</c:v>
                </c:pt>
                <c:pt idx="5475">
                  <c:v>0.84055883623793748</c:v>
                </c:pt>
                <c:pt idx="5476">
                  <c:v>0.84055883623793748</c:v>
                </c:pt>
                <c:pt idx="5477">
                  <c:v>0.84055883623793748</c:v>
                </c:pt>
                <c:pt idx="5478">
                  <c:v>0.84055883623793748</c:v>
                </c:pt>
                <c:pt idx="5479">
                  <c:v>0.84055883623793748</c:v>
                </c:pt>
                <c:pt idx="5480">
                  <c:v>0.84027077632147484</c:v>
                </c:pt>
                <c:pt idx="5481">
                  <c:v>0.84027077632147484</c:v>
                </c:pt>
                <c:pt idx="5482">
                  <c:v>0.84027077632147484</c:v>
                </c:pt>
                <c:pt idx="5483">
                  <c:v>0.84027077632147484</c:v>
                </c:pt>
                <c:pt idx="5484">
                  <c:v>0.84027077632147484</c:v>
                </c:pt>
                <c:pt idx="5485">
                  <c:v>0.84012674636324358</c:v>
                </c:pt>
                <c:pt idx="5486">
                  <c:v>0.83983868644678095</c:v>
                </c:pt>
                <c:pt idx="5487">
                  <c:v>0.83983868644678095</c:v>
                </c:pt>
                <c:pt idx="5488">
                  <c:v>0.83983868644678095</c:v>
                </c:pt>
                <c:pt idx="5489">
                  <c:v>0.83983868644678095</c:v>
                </c:pt>
                <c:pt idx="5490">
                  <c:v>0.83969465648854957</c:v>
                </c:pt>
                <c:pt idx="5491">
                  <c:v>0.83969465648854957</c:v>
                </c:pt>
                <c:pt idx="5492">
                  <c:v>0.83955062653031831</c:v>
                </c:pt>
                <c:pt idx="5493">
                  <c:v>0.83955062653031831</c:v>
                </c:pt>
                <c:pt idx="5494">
                  <c:v>0.83854241682269914</c:v>
                </c:pt>
                <c:pt idx="5495">
                  <c:v>0.83854241682269914</c:v>
                </c:pt>
                <c:pt idx="5496">
                  <c:v>0.83854241682269914</c:v>
                </c:pt>
                <c:pt idx="5497">
                  <c:v>0.83854241682269914</c:v>
                </c:pt>
                <c:pt idx="5498">
                  <c:v>0.83854241682269914</c:v>
                </c:pt>
                <c:pt idx="5499">
                  <c:v>0.83854241682269914</c:v>
                </c:pt>
                <c:pt idx="5500">
                  <c:v>0.83839838686446777</c:v>
                </c:pt>
                <c:pt idx="5501">
                  <c:v>0.83839838686446777</c:v>
                </c:pt>
                <c:pt idx="5502">
                  <c:v>0.83839838686446777</c:v>
                </c:pt>
                <c:pt idx="5503">
                  <c:v>0.83839838686446777</c:v>
                </c:pt>
                <c:pt idx="5504">
                  <c:v>0.83839838686446777</c:v>
                </c:pt>
                <c:pt idx="5505">
                  <c:v>0.83839838686446777</c:v>
                </c:pt>
                <c:pt idx="5506">
                  <c:v>0.83839838686446777</c:v>
                </c:pt>
                <c:pt idx="5507">
                  <c:v>0.83839838686446777</c:v>
                </c:pt>
                <c:pt idx="5508">
                  <c:v>0.83767823707331124</c:v>
                </c:pt>
                <c:pt idx="5509">
                  <c:v>0.83753420711507998</c:v>
                </c:pt>
                <c:pt idx="5510">
                  <c:v>0.83753420711507998</c:v>
                </c:pt>
                <c:pt idx="5511">
                  <c:v>0.83753420711507998</c:v>
                </c:pt>
                <c:pt idx="5512">
                  <c:v>0.8373901771568486</c:v>
                </c:pt>
                <c:pt idx="5513">
                  <c:v>0.8373901771568486</c:v>
                </c:pt>
                <c:pt idx="5514">
                  <c:v>0.8373901771568486</c:v>
                </c:pt>
                <c:pt idx="5515">
                  <c:v>0.8373901771568486</c:v>
                </c:pt>
                <c:pt idx="5516">
                  <c:v>0.8373901771568486</c:v>
                </c:pt>
                <c:pt idx="5517">
                  <c:v>0.8373901771568486</c:v>
                </c:pt>
                <c:pt idx="5518">
                  <c:v>0.8373901771568486</c:v>
                </c:pt>
                <c:pt idx="5519">
                  <c:v>0.8373901771568486</c:v>
                </c:pt>
                <c:pt idx="5520">
                  <c:v>0.8373901771568486</c:v>
                </c:pt>
                <c:pt idx="5521">
                  <c:v>0.83695808728215471</c:v>
                </c:pt>
                <c:pt idx="5522">
                  <c:v>0.83695808728215471</c:v>
                </c:pt>
                <c:pt idx="5523">
                  <c:v>0.83667002736569207</c:v>
                </c:pt>
                <c:pt idx="5524">
                  <c:v>0.83667002736569207</c:v>
                </c:pt>
                <c:pt idx="5525">
                  <c:v>0.83667002736569207</c:v>
                </c:pt>
                <c:pt idx="5526">
                  <c:v>0.83667002736569207</c:v>
                </c:pt>
                <c:pt idx="5527">
                  <c:v>0.83667002736569207</c:v>
                </c:pt>
                <c:pt idx="5528">
                  <c:v>0.83667002736569207</c:v>
                </c:pt>
                <c:pt idx="5529">
                  <c:v>0.8365259974074607</c:v>
                </c:pt>
                <c:pt idx="5530">
                  <c:v>0.8365259974074607</c:v>
                </c:pt>
                <c:pt idx="5531">
                  <c:v>0.8365259974074607</c:v>
                </c:pt>
                <c:pt idx="5532">
                  <c:v>0.8365259974074607</c:v>
                </c:pt>
                <c:pt idx="5533">
                  <c:v>0.8360939075327668</c:v>
                </c:pt>
                <c:pt idx="5534">
                  <c:v>0.8360939075327668</c:v>
                </c:pt>
                <c:pt idx="5535">
                  <c:v>0.8360939075327668</c:v>
                </c:pt>
                <c:pt idx="5536">
                  <c:v>0.8360939075327668</c:v>
                </c:pt>
                <c:pt idx="5537">
                  <c:v>0.8360939075327668</c:v>
                </c:pt>
                <c:pt idx="5538">
                  <c:v>0.8360939075327668</c:v>
                </c:pt>
                <c:pt idx="5539">
                  <c:v>0.83594987757453554</c:v>
                </c:pt>
                <c:pt idx="5540">
                  <c:v>0.83594987757453554</c:v>
                </c:pt>
                <c:pt idx="5541">
                  <c:v>0.83594987757453554</c:v>
                </c:pt>
                <c:pt idx="5542">
                  <c:v>0.83594987757453554</c:v>
                </c:pt>
                <c:pt idx="5543">
                  <c:v>0.83594987757453554</c:v>
                </c:pt>
                <c:pt idx="5544">
                  <c:v>0.83537375774161027</c:v>
                </c:pt>
                <c:pt idx="5545">
                  <c:v>0.83537375774161027</c:v>
                </c:pt>
                <c:pt idx="5546">
                  <c:v>0.83537375774161027</c:v>
                </c:pt>
                <c:pt idx="5547">
                  <c:v>0.83537375774161027</c:v>
                </c:pt>
                <c:pt idx="5548">
                  <c:v>0.83537375774161027</c:v>
                </c:pt>
                <c:pt idx="5549">
                  <c:v>0.83537375774161027</c:v>
                </c:pt>
                <c:pt idx="5550">
                  <c:v>0.83537375774161027</c:v>
                </c:pt>
                <c:pt idx="5551">
                  <c:v>0.83508569782514763</c:v>
                </c:pt>
                <c:pt idx="5552">
                  <c:v>0.83508569782514763</c:v>
                </c:pt>
                <c:pt idx="5553">
                  <c:v>0.83508569782514763</c:v>
                </c:pt>
                <c:pt idx="5554">
                  <c:v>0.83508569782514763</c:v>
                </c:pt>
                <c:pt idx="5555">
                  <c:v>0.83508569782514763</c:v>
                </c:pt>
                <c:pt idx="5556">
                  <c:v>0.83494166786691637</c:v>
                </c:pt>
                <c:pt idx="5557">
                  <c:v>0.83494166786691637</c:v>
                </c:pt>
                <c:pt idx="5558">
                  <c:v>0.83494166786691637</c:v>
                </c:pt>
                <c:pt idx="5559">
                  <c:v>0.83494166786691637</c:v>
                </c:pt>
                <c:pt idx="5560">
                  <c:v>0.83494166786691637</c:v>
                </c:pt>
                <c:pt idx="5561">
                  <c:v>0.83494166786691637</c:v>
                </c:pt>
                <c:pt idx="5562">
                  <c:v>0.83494166786691637</c:v>
                </c:pt>
                <c:pt idx="5563">
                  <c:v>0.834797637908685</c:v>
                </c:pt>
                <c:pt idx="5564">
                  <c:v>0.834797637908685</c:v>
                </c:pt>
                <c:pt idx="5565">
                  <c:v>0.834797637908685</c:v>
                </c:pt>
                <c:pt idx="5566">
                  <c:v>0.834797637908685</c:v>
                </c:pt>
                <c:pt idx="5567">
                  <c:v>0.834797637908685</c:v>
                </c:pt>
                <c:pt idx="5568">
                  <c:v>0.83465360795045374</c:v>
                </c:pt>
                <c:pt idx="5569">
                  <c:v>0.83465360795045374</c:v>
                </c:pt>
                <c:pt idx="5570">
                  <c:v>0.83450957799222236</c:v>
                </c:pt>
                <c:pt idx="5571">
                  <c:v>0.83450957799222236</c:v>
                </c:pt>
                <c:pt idx="5572">
                  <c:v>0.83450957799222236</c:v>
                </c:pt>
                <c:pt idx="5573">
                  <c:v>0.8343655480339911</c:v>
                </c:pt>
                <c:pt idx="5574">
                  <c:v>0.83393345815929709</c:v>
                </c:pt>
                <c:pt idx="5575">
                  <c:v>0.83393345815929709</c:v>
                </c:pt>
                <c:pt idx="5576">
                  <c:v>0.83393345815929709</c:v>
                </c:pt>
                <c:pt idx="5577">
                  <c:v>0.83393345815929709</c:v>
                </c:pt>
                <c:pt idx="5578">
                  <c:v>0.83378942820106583</c:v>
                </c:pt>
                <c:pt idx="5579">
                  <c:v>0.83378942820106583</c:v>
                </c:pt>
                <c:pt idx="5580">
                  <c:v>0.83378942820106583</c:v>
                </c:pt>
                <c:pt idx="5581">
                  <c:v>0.83378942820106583</c:v>
                </c:pt>
                <c:pt idx="5582">
                  <c:v>0.83378942820106583</c:v>
                </c:pt>
                <c:pt idx="5583">
                  <c:v>0.83378942820106583</c:v>
                </c:pt>
                <c:pt idx="5584">
                  <c:v>0.83378942820106583</c:v>
                </c:pt>
                <c:pt idx="5585">
                  <c:v>0.83364539824283446</c:v>
                </c:pt>
                <c:pt idx="5586">
                  <c:v>0.83321330836814056</c:v>
                </c:pt>
                <c:pt idx="5587">
                  <c:v>0.83321330836814056</c:v>
                </c:pt>
                <c:pt idx="5588">
                  <c:v>0.83321330836814056</c:v>
                </c:pt>
                <c:pt idx="5589">
                  <c:v>0.83321330836814056</c:v>
                </c:pt>
                <c:pt idx="5590">
                  <c:v>0.83292524845167792</c:v>
                </c:pt>
                <c:pt idx="5591">
                  <c:v>0.83278121849344666</c:v>
                </c:pt>
                <c:pt idx="5592">
                  <c:v>0.83278121849344666</c:v>
                </c:pt>
                <c:pt idx="5593">
                  <c:v>0.83278121849344666</c:v>
                </c:pt>
                <c:pt idx="5594">
                  <c:v>0.83278121849344666</c:v>
                </c:pt>
                <c:pt idx="5595">
                  <c:v>0.83278121849344666</c:v>
                </c:pt>
                <c:pt idx="5596">
                  <c:v>0.83278121849344666</c:v>
                </c:pt>
                <c:pt idx="5597">
                  <c:v>0.83220509866052139</c:v>
                </c:pt>
                <c:pt idx="5598">
                  <c:v>0.83220509866052139</c:v>
                </c:pt>
                <c:pt idx="5599">
                  <c:v>0.83220509866052139</c:v>
                </c:pt>
                <c:pt idx="5600">
                  <c:v>0.83220509866052139</c:v>
                </c:pt>
                <c:pt idx="5601">
                  <c:v>0.83191703874405876</c:v>
                </c:pt>
                <c:pt idx="5602">
                  <c:v>0.83191703874405876</c:v>
                </c:pt>
                <c:pt idx="5603">
                  <c:v>0.83191703874405876</c:v>
                </c:pt>
                <c:pt idx="5604">
                  <c:v>0.83191703874405876</c:v>
                </c:pt>
                <c:pt idx="5605">
                  <c:v>0.83090882903643959</c:v>
                </c:pt>
                <c:pt idx="5606">
                  <c:v>0.83090882903643959</c:v>
                </c:pt>
                <c:pt idx="5607">
                  <c:v>0.83090882903643959</c:v>
                </c:pt>
                <c:pt idx="5608">
                  <c:v>0.83090882903643959</c:v>
                </c:pt>
                <c:pt idx="5609">
                  <c:v>0.83090882903643959</c:v>
                </c:pt>
                <c:pt idx="5610">
                  <c:v>0.83076479907820822</c:v>
                </c:pt>
                <c:pt idx="5611">
                  <c:v>0.83076479907820822</c:v>
                </c:pt>
                <c:pt idx="5612">
                  <c:v>0.83076479907820822</c:v>
                </c:pt>
                <c:pt idx="5613">
                  <c:v>0.83076479907820822</c:v>
                </c:pt>
                <c:pt idx="5614">
                  <c:v>0.82932449949589515</c:v>
                </c:pt>
                <c:pt idx="5615">
                  <c:v>0.82918046953766389</c:v>
                </c:pt>
                <c:pt idx="5616">
                  <c:v>0.82918046953766389</c:v>
                </c:pt>
                <c:pt idx="5617">
                  <c:v>0.82918046953766389</c:v>
                </c:pt>
                <c:pt idx="5618">
                  <c:v>0.82918046953766389</c:v>
                </c:pt>
                <c:pt idx="5619">
                  <c:v>0.82918046953766389</c:v>
                </c:pt>
                <c:pt idx="5620">
                  <c:v>0.82918046953766389</c:v>
                </c:pt>
                <c:pt idx="5621">
                  <c:v>0.82918046953766389</c:v>
                </c:pt>
                <c:pt idx="5622">
                  <c:v>0.82918046953766389</c:v>
                </c:pt>
                <c:pt idx="5623">
                  <c:v>0.82918046953766389</c:v>
                </c:pt>
                <c:pt idx="5624">
                  <c:v>0.82918046953766389</c:v>
                </c:pt>
                <c:pt idx="5625">
                  <c:v>0.82874837966296988</c:v>
                </c:pt>
                <c:pt idx="5626">
                  <c:v>0.82874837966296988</c:v>
                </c:pt>
                <c:pt idx="5627">
                  <c:v>0.82860434970473862</c:v>
                </c:pt>
                <c:pt idx="5628">
                  <c:v>0.82831628978827598</c:v>
                </c:pt>
                <c:pt idx="5629">
                  <c:v>0.82817225983004461</c:v>
                </c:pt>
                <c:pt idx="5630">
                  <c:v>0.82817225983004461</c:v>
                </c:pt>
                <c:pt idx="5631">
                  <c:v>0.82817225983004461</c:v>
                </c:pt>
                <c:pt idx="5632">
                  <c:v>0.82817225983004461</c:v>
                </c:pt>
                <c:pt idx="5633">
                  <c:v>0.82817225983004461</c:v>
                </c:pt>
                <c:pt idx="5634">
                  <c:v>0.82817225983004461</c:v>
                </c:pt>
                <c:pt idx="5635">
                  <c:v>0.82817225983004461</c:v>
                </c:pt>
                <c:pt idx="5636">
                  <c:v>0.82774016995535071</c:v>
                </c:pt>
                <c:pt idx="5637">
                  <c:v>0.82745211003888808</c:v>
                </c:pt>
                <c:pt idx="5638">
                  <c:v>0.82745211003888808</c:v>
                </c:pt>
                <c:pt idx="5639">
                  <c:v>0.82702002016419418</c:v>
                </c:pt>
                <c:pt idx="5640">
                  <c:v>0.82673196024773155</c:v>
                </c:pt>
                <c:pt idx="5641">
                  <c:v>0.82673196024773155</c:v>
                </c:pt>
                <c:pt idx="5642">
                  <c:v>0.82673196024773155</c:v>
                </c:pt>
                <c:pt idx="5643">
                  <c:v>0.82673196024773155</c:v>
                </c:pt>
                <c:pt idx="5644">
                  <c:v>0.82673196024773155</c:v>
                </c:pt>
                <c:pt idx="5645">
                  <c:v>0.82673196024773155</c:v>
                </c:pt>
                <c:pt idx="5646">
                  <c:v>0.82644390033126891</c:v>
                </c:pt>
                <c:pt idx="5647">
                  <c:v>0.82644390033126891</c:v>
                </c:pt>
                <c:pt idx="5648">
                  <c:v>0.82644390033126891</c:v>
                </c:pt>
                <c:pt idx="5649">
                  <c:v>0.82615584041480628</c:v>
                </c:pt>
                <c:pt idx="5650">
                  <c:v>0.82601181045657501</c:v>
                </c:pt>
                <c:pt idx="5651">
                  <c:v>0.82601181045657501</c:v>
                </c:pt>
                <c:pt idx="5652">
                  <c:v>0.82601181045657501</c:v>
                </c:pt>
                <c:pt idx="5653">
                  <c:v>0.82601181045657501</c:v>
                </c:pt>
                <c:pt idx="5654">
                  <c:v>0.82601181045657501</c:v>
                </c:pt>
                <c:pt idx="5655">
                  <c:v>0.82601181045657501</c:v>
                </c:pt>
                <c:pt idx="5656">
                  <c:v>0.82601181045657501</c:v>
                </c:pt>
                <c:pt idx="5657">
                  <c:v>0.82601181045657501</c:v>
                </c:pt>
                <c:pt idx="5658">
                  <c:v>0.82601181045657501</c:v>
                </c:pt>
                <c:pt idx="5659">
                  <c:v>0.82601181045657501</c:v>
                </c:pt>
                <c:pt idx="5660">
                  <c:v>0.825579720581881</c:v>
                </c:pt>
                <c:pt idx="5661">
                  <c:v>0.82529166066541837</c:v>
                </c:pt>
                <c:pt idx="5662">
                  <c:v>0.82529166066541837</c:v>
                </c:pt>
                <c:pt idx="5663">
                  <c:v>0.82514763070718711</c:v>
                </c:pt>
                <c:pt idx="5664">
                  <c:v>0.82514763070718711</c:v>
                </c:pt>
                <c:pt idx="5665">
                  <c:v>0.82471554083249321</c:v>
                </c:pt>
                <c:pt idx="5666">
                  <c:v>0.82457151087426184</c:v>
                </c:pt>
                <c:pt idx="5667">
                  <c:v>0.82457151087426184</c:v>
                </c:pt>
                <c:pt idx="5668">
                  <c:v>0.82457151087426184</c:v>
                </c:pt>
                <c:pt idx="5669">
                  <c:v>0.82457151087426184</c:v>
                </c:pt>
                <c:pt idx="5670">
                  <c:v>0.82442748091603058</c:v>
                </c:pt>
                <c:pt idx="5671">
                  <c:v>0.82442748091603058</c:v>
                </c:pt>
                <c:pt idx="5672">
                  <c:v>0.8242834509577992</c:v>
                </c:pt>
                <c:pt idx="5673">
                  <c:v>0.8242834509577992</c:v>
                </c:pt>
                <c:pt idx="5674">
                  <c:v>0.8242834509577992</c:v>
                </c:pt>
                <c:pt idx="5675">
                  <c:v>0.82399539104133657</c:v>
                </c:pt>
                <c:pt idx="5676">
                  <c:v>0.82399539104133657</c:v>
                </c:pt>
                <c:pt idx="5677">
                  <c:v>0.82399539104133657</c:v>
                </c:pt>
                <c:pt idx="5678">
                  <c:v>0.8238513610831053</c:v>
                </c:pt>
                <c:pt idx="5679">
                  <c:v>0.82370733112487393</c:v>
                </c:pt>
                <c:pt idx="5680">
                  <c:v>0.82356330116664267</c:v>
                </c:pt>
                <c:pt idx="5681">
                  <c:v>0.82356330116664267</c:v>
                </c:pt>
                <c:pt idx="5682">
                  <c:v>0.82356330116664267</c:v>
                </c:pt>
                <c:pt idx="5683">
                  <c:v>0.82356330116664267</c:v>
                </c:pt>
                <c:pt idx="5684">
                  <c:v>0.82356330116664267</c:v>
                </c:pt>
                <c:pt idx="5685">
                  <c:v>0.82356330116664267</c:v>
                </c:pt>
                <c:pt idx="5686">
                  <c:v>0.82356330116664267</c:v>
                </c:pt>
                <c:pt idx="5687">
                  <c:v>0.82284315137548614</c:v>
                </c:pt>
                <c:pt idx="5688">
                  <c:v>0.82284315137548614</c:v>
                </c:pt>
                <c:pt idx="5689">
                  <c:v>0.82284315137548614</c:v>
                </c:pt>
                <c:pt idx="5690">
                  <c:v>0.82284315137548614</c:v>
                </c:pt>
                <c:pt idx="5691">
                  <c:v>0.82284315137548614</c:v>
                </c:pt>
                <c:pt idx="5692">
                  <c:v>0.82269912141725476</c:v>
                </c:pt>
                <c:pt idx="5693">
                  <c:v>0.8225550914590235</c:v>
                </c:pt>
                <c:pt idx="5694">
                  <c:v>0.8225550914590235</c:v>
                </c:pt>
                <c:pt idx="5695">
                  <c:v>0.8225550914590235</c:v>
                </c:pt>
                <c:pt idx="5696">
                  <c:v>0.8225550914590235</c:v>
                </c:pt>
                <c:pt idx="5697">
                  <c:v>0.8225550914590235</c:v>
                </c:pt>
                <c:pt idx="5698">
                  <c:v>0.8225550914590235</c:v>
                </c:pt>
                <c:pt idx="5699">
                  <c:v>0.82241106150079213</c:v>
                </c:pt>
                <c:pt idx="5700">
                  <c:v>0.82241106150079213</c:v>
                </c:pt>
                <c:pt idx="5701">
                  <c:v>0.8216909117096356</c:v>
                </c:pt>
                <c:pt idx="5702">
                  <c:v>0.8216909117096356</c:v>
                </c:pt>
                <c:pt idx="5703">
                  <c:v>0.8216909117096356</c:v>
                </c:pt>
                <c:pt idx="5704">
                  <c:v>0.8212588218349417</c:v>
                </c:pt>
                <c:pt idx="5705">
                  <c:v>0.8212588218349417</c:v>
                </c:pt>
                <c:pt idx="5706">
                  <c:v>0.8212588218349417</c:v>
                </c:pt>
                <c:pt idx="5707">
                  <c:v>0.8212588218349417</c:v>
                </c:pt>
                <c:pt idx="5708">
                  <c:v>0.8212588218349417</c:v>
                </c:pt>
                <c:pt idx="5709">
                  <c:v>0.8212588218349417</c:v>
                </c:pt>
                <c:pt idx="5710">
                  <c:v>0.8212588218349417</c:v>
                </c:pt>
                <c:pt idx="5711">
                  <c:v>0.82111479187671033</c:v>
                </c:pt>
                <c:pt idx="5712">
                  <c:v>0.82097076191847906</c:v>
                </c:pt>
                <c:pt idx="5713">
                  <c:v>0.82097076191847906</c:v>
                </c:pt>
                <c:pt idx="5714">
                  <c:v>0.82097076191847906</c:v>
                </c:pt>
                <c:pt idx="5715">
                  <c:v>0.82097076191847906</c:v>
                </c:pt>
                <c:pt idx="5716">
                  <c:v>0.82097076191847906</c:v>
                </c:pt>
                <c:pt idx="5717">
                  <c:v>0.82097076191847906</c:v>
                </c:pt>
                <c:pt idx="5718">
                  <c:v>0.82097076191847906</c:v>
                </c:pt>
                <c:pt idx="5719">
                  <c:v>0.82097076191847906</c:v>
                </c:pt>
                <c:pt idx="5720">
                  <c:v>0.82097076191847906</c:v>
                </c:pt>
                <c:pt idx="5721">
                  <c:v>0.82097076191847906</c:v>
                </c:pt>
                <c:pt idx="5722">
                  <c:v>0.82097076191847906</c:v>
                </c:pt>
                <c:pt idx="5723">
                  <c:v>0.82082673196024769</c:v>
                </c:pt>
                <c:pt idx="5724">
                  <c:v>0.82039464208555379</c:v>
                </c:pt>
                <c:pt idx="5725">
                  <c:v>0.82039464208555379</c:v>
                </c:pt>
                <c:pt idx="5726">
                  <c:v>0.82039464208555379</c:v>
                </c:pt>
                <c:pt idx="5727">
                  <c:v>0.82039464208555379</c:v>
                </c:pt>
                <c:pt idx="5728">
                  <c:v>0.82025061212732253</c:v>
                </c:pt>
                <c:pt idx="5729">
                  <c:v>0.82010658216909116</c:v>
                </c:pt>
                <c:pt idx="5730">
                  <c:v>0.82010658216909116</c:v>
                </c:pt>
                <c:pt idx="5731">
                  <c:v>0.82010658216909116</c:v>
                </c:pt>
                <c:pt idx="5732">
                  <c:v>0.82010658216909116</c:v>
                </c:pt>
                <c:pt idx="5733">
                  <c:v>0.81953046233616589</c:v>
                </c:pt>
                <c:pt idx="5734">
                  <c:v>0.81953046233616589</c:v>
                </c:pt>
                <c:pt idx="5735">
                  <c:v>0.81953046233616589</c:v>
                </c:pt>
                <c:pt idx="5736">
                  <c:v>0.81953046233616589</c:v>
                </c:pt>
                <c:pt idx="5737">
                  <c:v>0.81953046233616589</c:v>
                </c:pt>
                <c:pt idx="5738">
                  <c:v>0.81924240241970325</c:v>
                </c:pt>
                <c:pt idx="5739">
                  <c:v>0.81924240241970325</c:v>
                </c:pt>
                <c:pt idx="5740">
                  <c:v>0.81924240241970325</c:v>
                </c:pt>
                <c:pt idx="5741">
                  <c:v>0.81924240241970325</c:v>
                </c:pt>
                <c:pt idx="5742">
                  <c:v>0.81924240241970325</c:v>
                </c:pt>
                <c:pt idx="5743">
                  <c:v>0.81909837246147199</c:v>
                </c:pt>
                <c:pt idx="5744">
                  <c:v>0.81852225262854672</c:v>
                </c:pt>
                <c:pt idx="5745">
                  <c:v>0.81852225262854672</c:v>
                </c:pt>
                <c:pt idx="5746">
                  <c:v>0.81852225262854672</c:v>
                </c:pt>
                <c:pt idx="5747">
                  <c:v>0.81852225262854672</c:v>
                </c:pt>
                <c:pt idx="5748">
                  <c:v>0.81852225262854672</c:v>
                </c:pt>
                <c:pt idx="5749">
                  <c:v>0.81837822267031546</c:v>
                </c:pt>
                <c:pt idx="5750">
                  <c:v>0.81837822267031546</c:v>
                </c:pt>
                <c:pt idx="5751">
                  <c:v>0.81837822267031546</c:v>
                </c:pt>
                <c:pt idx="5752">
                  <c:v>0.81837822267031546</c:v>
                </c:pt>
                <c:pt idx="5753">
                  <c:v>0.81794613279562145</c:v>
                </c:pt>
                <c:pt idx="5754">
                  <c:v>0.81794613279562145</c:v>
                </c:pt>
                <c:pt idx="5755">
                  <c:v>0.81794613279562145</c:v>
                </c:pt>
                <c:pt idx="5756">
                  <c:v>0.81794613279562145</c:v>
                </c:pt>
                <c:pt idx="5757">
                  <c:v>0.81794613279562145</c:v>
                </c:pt>
                <c:pt idx="5758">
                  <c:v>0.81780210283739019</c:v>
                </c:pt>
                <c:pt idx="5759">
                  <c:v>0.81765807287915881</c:v>
                </c:pt>
                <c:pt idx="5760">
                  <c:v>0.81765807287915881</c:v>
                </c:pt>
                <c:pt idx="5761">
                  <c:v>0.81765807287915881</c:v>
                </c:pt>
                <c:pt idx="5762">
                  <c:v>0.81765807287915881</c:v>
                </c:pt>
                <c:pt idx="5763">
                  <c:v>0.81765807287915881</c:v>
                </c:pt>
                <c:pt idx="5764">
                  <c:v>0.81765807287915881</c:v>
                </c:pt>
                <c:pt idx="5765">
                  <c:v>0.81765807287915881</c:v>
                </c:pt>
                <c:pt idx="5766">
                  <c:v>0.81737001296269629</c:v>
                </c:pt>
                <c:pt idx="5767">
                  <c:v>0.81737001296269629</c:v>
                </c:pt>
                <c:pt idx="5768">
                  <c:v>0.81737001296269629</c:v>
                </c:pt>
                <c:pt idx="5769">
                  <c:v>0.81693792308800228</c:v>
                </c:pt>
                <c:pt idx="5770">
                  <c:v>0.81693792308800228</c:v>
                </c:pt>
                <c:pt idx="5771">
                  <c:v>0.81693792308800228</c:v>
                </c:pt>
                <c:pt idx="5772">
                  <c:v>0.81693792308800228</c:v>
                </c:pt>
                <c:pt idx="5773">
                  <c:v>0.81693792308800228</c:v>
                </c:pt>
                <c:pt idx="5774">
                  <c:v>0.81693792308800228</c:v>
                </c:pt>
                <c:pt idx="5775">
                  <c:v>0.81679389312977102</c:v>
                </c:pt>
                <c:pt idx="5776">
                  <c:v>0.81679389312977102</c:v>
                </c:pt>
                <c:pt idx="5777">
                  <c:v>0.81679389312977102</c:v>
                </c:pt>
                <c:pt idx="5778">
                  <c:v>0.81679389312977102</c:v>
                </c:pt>
                <c:pt idx="5779">
                  <c:v>0.81650583321330839</c:v>
                </c:pt>
                <c:pt idx="5780">
                  <c:v>0.81636180325507701</c:v>
                </c:pt>
                <c:pt idx="5781">
                  <c:v>0.81636180325507701</c:v>
                </c:pt>
                <c:pt idx="5782">
                  <c:v>0.81621777329684575</c:v>
                </c:pt>
                <c:pt idx="5783">
                  <c:v>0.81621777329684575</c:v>
                </c:pt>
                <c:pt idx="5784">
                  <c:v>0.81578568342215185</c:v>
                </c:pt>
                <c:pt idx="5785">
                  <c:v>0.81564165346392048</c:v>
                </c:pt>
                <c:pt idx="5786">
                  <c:v>0.81564165346392048</c:v>
                </c:pt>
                <c:pt idx="5787">
                  <c:v>0.81564165346392048</c:v>
                </c:pt>
                <c:pt idx="5788">
                  <c:v>0.81564165346392048</c:v>
                </c:pt>
                <c:pt idx="5789">
                  <c:v>0.81564165346392048</c:v>
                </c:pt>
                <c:pt idx="5790">
                  <c:v>0.81506553363099521</c:v>
                </c:pt>
                <c:pt idx="5791">
                  <c:v>0.81506553363099521</c:v>
                </c:pt>
                <c:pt idx="5792">
                  <c:v>0.81506553363099521</c:v>
                </c:pt>
                <c:pt idx="5793">
                  <c:v>0.81506553363099521</c:v>
                </c:pt>
                <c:pt idx="5794">
                  <c:v>0.81506553363099521</c:v>
                </c:pt>
                <c:pt idx="5795">
                  <c:v>0.81506553363099521</c:v>
                </c:pt>
                <c:pt idx="5796">
                  <c:v>0.81448941379807005</c:v>
                </c:pt>
                <c:pt idx="5797">
                  <c:v>0.81448941379807005</c:v>
                </c:pt>
                <c:pt idx="5798">
                  <c:v>0.81448941379807005</c:v>
                </c:pt>
                <c:pt idx="5799">
                  <c:v>0.81448941379807005</c:v>
                </c:pt>
                <c:pt idx="5800">
                  <c:v>0.81448941379807005</c:v>
                </c:pt>
                <c:pt idx="5801">
                  <c:v>0.81420135388160741</c:v>
                </c:pt>
                <c:pt idx="5802">
                  <c:v>0.81420135388160741</c:v>
                </c:pt>
                <c:pt idx="5803">
                  <c:v>0.81420135388160741</c:v>
                </c:pt>
                <c:pt idx="5804">
                  <c:v>0.81420135388160741</c:v>
                </c:pt>
                <c:pt idx="5805">
                  <c:v>0.81420135388160741</c:v>
                </c:pt>
                <c:pt idx="5806">
                  <c:v>0.81420135388160741</c:v>
                </c:pt>
                <c:pt idx="5807">
                  <c:v>0.81420135388160741</c:v>
                </c:pt>
                <c:pt idx="5808">
                  <c:v>0.81376926400691341</c:v>
                </c:pt>
                <c:pt idx="5809">
                  <c:v>0.81376926400691341</c:v>
                </c:pt>
                <c:pt idx="5810">
                  <c:v>0.81376926400691341</c:v>
                </c:pt>
                <c:pt idx="5811">
                  <c:v>0.81376926400691341</c:v>
                </c:pt>
                <c:pt idx="5812">
                  <c:v>0.81362523404868214</c:v>
                </c:pt>
                <c:pt idx="5813">
                  <c:v>0.81362523404868214</c:v>
                </c:pt>
                <c:pt idx="5814">
                  <c:v>0.81362523404868214</c:v>
                </c:pt>
                <c:pt idx="5815">
                  <c:v>0.81362523404868214</c:v>
                </c:pt>
                <c:pt idx="5816">
                  <c:v>0.81362523404868214</c:v>
                </c:pt>
                <c:pt idx="5817">
                  <c:v>0.81362523404868214</c:v>
                </c:pt>
                <c:pt idx="5818">
                  <c:v>0.81362523404868214</c:v>
                </c:pt>
                <c:pt idx="5819">
                  <c:v>0.81362523404868214</c:v>
                </c:pt>
                <c:pt idx="5820">
                  <c:v>0.81276105429929424</c:v>
                </c:pt>
                <c:pt idx="5821">
                  <c:v>0.81261702434106298</c:v>
                </c:pt>
                <c:pt idx="5822">
                  <c:v>0.81261702434106298</c:v>
                </c:pt>
                <c:pt idx="5823">
                  <c:v>0.81218493446636897</c:v>
                </c:pt>
                <c:pt idx="5824">
                  <c:v>0.81218493446636897</c:v>
                </c:pt>
                <c:pt idx="5825">
                  <c:v>0.81218493446636897</c:v>
                </c:pt>
                <c:pt idx="5826">
                  <c:v>0.81218493446636897</c:v>
                </c:pt>
                <c:pt idx="5827">
                  <c:v>0.81218493446636897</c:v>
                </c:pt>
                <c:pt idx="5828">
                  <c:v>0.81218493446636897</c:v>
                </c:pt>
                <c:pt idx="5829">
                  <c:v>0.81218493446636897</c:v>
                </c:pt>
                <c:pt idx="5830">
                  <c:v>0.81189687454990633</c:v>
                </c:pt>
                <c:pt idx="5831">
                  <c:v>0.81160881463344381</c:v>
                </c:pt>
                <c:pt idx="5832">
                  <c:v>0.81160881463344381</c:v>
                </c:pt>
                <c:pt idx="5833">
                  <c:v>0.81160881463344381</c:v>
                </c:pt>
                <c:pt idx="5834">
                  <c:v>0.81160881463344381</c:v>
                </c:pt>
                <c:pt idx="5835">
                  <c:v>0.81160881463344381</c:v>
                </c:pt>
                <c:pt idx="5836">
                  <c:v>0.8111767247587498</c:v>
                </c:pt>
                <c:pt idx="5837">
                  <c:v>0.81088866484228717</c:v>
                </c:pt>
                <c:pt idx="5838">
                  <c:v>0.8107446348840559</c:v>
                </c:pt>
                <c:pt idx="5839">
                  <c:v>0.8107446348840559</c:v>
                </c:pt>
                <c:pt idx="5840">
                  <c:v>0.8107446348840559</c:v>
                </c:pt>
                <c:pt idx="5841">
                  <c:v>0.8107446348840559</c:v>
                </c:pt>
                <c:pt idx="5842">
                  <c:v>0.8107446348840559</c:v>
                </c:pt>
                <c:pt idx="5843">
                  <c:v>0.81016851505113063</c:v>
                </c:pt>
                <c:pt idx="5844">
                  <c:v>0.809880455134668</c:v>
                </c:pt>
                <c:pt idx="5845">
                  <c:v>0.809880455134668</c:v>
                </c:pt>
                <c:pt idx="5846">
                  <c:v>0.809880455134668</c:v>
                </c:pt>
                <c:pt idx="5847">
                  <c:v>0.809880455134668</c:v>
                </c:pt>
                <c:pt idx="5848">
                  <c:v>0.8094483652599741</c:v>
                </c:pt>
                <c:pt idx="5849">
                  <c:v>0.8094483652599741</c:v>
                </c:pt>
                <c:pt idx="5850">
                  <c:v>0.8094483652599741</c:v>
                </c:pt>
                <c:pt idx="5851">
                  <c:v>0.8094483652599741</c:v>
                </c:pt>
                <c:pt idx="5852">
                  <c:v>0.80930433530174273</c:v>
                </c:pt>
                <c:pt idx="5853">
                  <c:v>0.80872821546881757</c:v>
                </c:pt>
                <c:pt idx="5854">
                  <c:v>0.80844015555235493</c:v>
                </c:pt>
                <c:pt idx="5855">
                  <c:v>0.80844015555235493</c:v>
                </c:pt>
                <c:pt idx="5856">
                  <c:v>0.80844015555235493</c:v>
                </c:pt>
                <c:pt idx="5857">
                  <c:v>0.80844015555235493</c:v>
                </c:pt>
                <c:pt idx="5858">
                  <c:v>0.80829612559412356</c:v>
                </c:pt>
                <c:pt idx="5859">
                  <c:v>0.80829612559412356</c:v>
                </c:pt>
                <c:pt idx="5860">
                  <c:v>0.80829612559412356</c:v>
                </c:pt>
                <c:pt idx="5861">
                  <c:v>0.80829612559412356</c:v>
                </c:pt>
                <c:pt idx="5862">
                  <c:v>0.80829612559412356</c:v>
                </c:pt>
                <c:pt idx="5863">
                  <c:v>0.80829612559412356</c:v>
                </c:pt>
                <c:pt idx="5864">
                  <c:v>0.80829612559412356</c:v>
                </c:pt>
                <c:pt idx="5865">
                  <c:v>0.80772000576119829</c:v>
                </c:pt>
                <c:pt idx="5866">
                  <c:v>0.80772000576119829</c:v>
                </c:pt>
                <c:pt idx="5867">
                  <c:v>0.80772000576119829</c:v>
                </c:pt>
                <c:pt idx="5868">
                  <c:v>0.80772000576119829</c:v>
                </c:pt>
                <c:pt idx="5869">
                  <c:v>0.80772000576119829</c:v>
                </c:pt>
                <c:pt idx="5870">
                  <c:v>0.80757597580296703</c:v>
                </c:pt>
                <c:pt idx="5871">
                  <c:v>0.80743194584473565</c:v>
                </c:pt>
                <c:pt idx="5872">
                  <c:v>0.80743194584473565</c:v>
                </c:pt>
                <c:pt idx="5873">
                  <c:v>0.80743194584473565</c:v>
                </c:pt>
                <c:pt idx="5874">
                  <c:v>0.80743194584473565</c:v>
                </c:pt>
                <c:pt idx="5875">
                  <c:v>0.80743194584473565</c:v>
                </c:pt>
                <c:pt idx="5876">
                  <c:v>0.80743194584473565</c:v>
                </c:pt>
                <c:pt idx="5877">
                  <c:v>0.80714388592827313</c:v>
                </c:pt>
                <c:pt idx="5878">
                  <c:v>0.80642373613711649</c:v>
                </c:pt>
                <c:pt idx="5879">
                  <c:v>0.80627970617888522</c:v>
                </c:pt>
                <c:pt idx="5880">
                  <c:v>0.80627970617888522</c:v>
                </c:pt>
                <c:pt idx="5881">
                  <c:v>0.80627970617888522</c:v>
                </c:pt>
                <c:pt idx="5882">
                  <c:v>0.80613567622065385</c:v>
                </c:pt>
                <c:pt idx="5883">
                  <c:v>0.80599164626242259</c:v>
                </c:pt>
                <c:pt idx="5884">
                  <c:v>0.80599164626242259</c:v>
                </c:pt>
                <c:pt idx="5885">
                  <c:v>0.80599164626242259</c:v>
                </c:pt>
                <c:pt idx="5886">
                  <c:v>0.80599164626242259</c:v>
                </c:pt>
                <c:pt idx="5887">
                  <c:v>0.80599164626242259</c:v>
                </c:pt>
                <c:pt idx="5888">
                  <c:v>0.80599164626242259</c:v>
                </c:pt>
                <c:pt idx="5889">
                  <c:v>0.80599164626242259</c:v>
                </c:pt>
                <c:pt idx="5890">
                  <c:v>0.80599164626242259</c:v>
                </c:pt>
                <c:pt idx="5891">
                  <c:v>0.80584761630419122</c:v>
                </c:pt>
                <c:pt idx="5892">
                  <c:v>0.80584761630419122</c:v>
                </c:pt>
                <c:pt idx="5893">
                  <c:v>0.80584761630419122</c:v>
                </c:pt>
                <c:pt idx="5894">
                  <c:v>0.80541552642949732</c:v>
                </c:pt>
                <c:pt idx="5895">
                  <c:v>0.80541552642949732</c:v>
                </c:pt>
                <c:pt idx="5896">
                  <c:v>0.80541552642949732</c:v>
                </c:pt>
                <c:pt idx="5897">
                  <c:v>0.80541552642949732</c:v>
                </c:pt>
                <c:pt idx="5898">
                  <c:v>0.80541552642949732</c:v>
                </c:pt>
                <c:pt idx="5899">
                  <c:v>0.80527149647126606</c:v>
                </c:pt>
                <c:pt idx="5900">
                  <c:v>0.80512746651303468</c:v>
                </c:pt>
                <c:pt idx="5901">
                  <c:v>0.80512746651303468</c:v>
                </c:pt>
                <c:pt idx="5902">
                  <c:v>0.80512746651303468</c:v>
                </c:pt>
                <c:pt idx="5903">
                  <c:v>0.80512746651303468</c:v>
                </c:pt>
                <c:pt idx="5904">
                  <c:v>0.80483940659657205</c:v>
                </c:pt>
                <c:pt idx="5905">
                  <c:v>0.80483940659657205</c:v>
                </c:pt>
                <c:pt idx="5906">
                  <c:v>0.80483940659657205</c:v>
                </c:pt>
                <c:pt idx="5907">
                  <c:v>0.80483940659657205</c:v>
                </c:pt>
                <c:pt idx="5908">
                  <c:v>0.80483940659657205</c:v>
                </c:pt>
                <c:pt idx="5909">
                  <c:v>0.80440731672187815</c:v>
                </c:pt>
                <c:pt idx="5910">
                  <c:v>0.80440731672187815</c:v>
                </c:pt>
                <c:pt idx="5911">
                  <c:v>0.80440731672187815</c:v>
                </c:pt>
                <c:pt idx="5912">
                  <c:v>0.80440731672187815</c:v>
                </c:pt>
                <c:pt idx="5913">
                  <c:v>0.80440731672187815</c:v>
                </c:pt>
                <c:pt idx="5914">
                  <c:v>0.80426328676364689</c:v>
                </c:pt>
                <c:pt idx="5915">
                  <c:v>0.80426328676364689</c:v>
                </c:pt>
                <c:pt idx="5916">
                  <c:v>0.80426328676364689</c:v>
                </c:pt>
                <c:pt idx="5917">
                  <c:v>0.80426328676364689</c:v>
                </c:pt>
                <c:pt idx="5918">
                  <c:v>0.80426328676364689</c:v>
                </c:pt>
                <c:pt idx="5919">
                  <c:v>0.80426328676364689</c:v>
                </c:pt>
                <c:pt idx="5920">
                  <c:v>0.80368716693072162</c:v>
                </c:pt>
                <c:pt idx="5921">
                  <c:v>0.80368716693072162</c:v>
                </c:pt>
                <c:pt idx="5922">
                  <c:v>0.80368716693072162</c:v>
                </c:pt>
                <c:pt idx="5923">
                  <c:v>0.80368716693072162</c:v>
                </c:pt>
                <c:pt idx="5924">
                  <c:v>0.80368716693072162</c:v>
                </c:pt>
                <c:pt idx="5925">
                  <c:v>0.80354313697249025</c:v>
                </c:pt>
                <c:pt idx="5926">
                  <c:v>0.80354313697249025</c:v>
                </c:pt>
                <c:pt idx="5927">
                  <c:v>0.80354313697249025</c:v>
                </c:pt>
                <c:pt idx="5928">
                  <c:v>0.80354313697249025</c:v>
                </c:pt>
                <c:pt idx="5929">
                  <c:v>0.80354313697249025</c:v>
                </c:pt>
                <c:pt idx="5930">
                  <c:v>0.80354313697249025</c:v>
                </c:pt>
                <c:pt idx="5931">
                  <c:v>0.80339910701425898</c:v>
                </c:pt>
                <c:pt idx="5932">
                  <c:v>0.80253492726487108</c:v>
                </c:pt>
                <c:pt idx="5933">
                  <c:v>0.80253492726487108</c:v>
                </c:pt>
                <c:pt idx="5934">
                  <c:v>0.80253492726487108</c:v>
                </c:pt>
                <c:pt idx="5935">
                  <c:v>0.80253492726487108</c:v>
                </c:pt>
                <c:pt idx="5936">
                  <c:v>0.80239089730663982</c:v>
                </c:pt>
                <c:pt idx="5937">
                  <c:v>0.80239089730663982</c:v>
                </c:pt>
                <c:pt idx="5938">
                  <c:v>0.80239089730663982</c:v>
                </c:pt>
                <c:pt idx="5939">
                  <c:v>0.80239089730663982</c:v>
                </c:pt>
                <c:pt idx="5940">
                  <c:v>0.80239089730663982</c:v>
                </c:pt>
                <c:pt idx="5941">
                  <c:v>0.80224686734840844</c:v>
                </c:pt>
                <c:pt idx="5942">
                  <c:v>0.80195880743194581</c:v>
                </c:pt>
                <c:pt idx="5943">
                  <c:v>0.80181477747371455</c:v>
                </c:pt>
                <c:pt idx="5944">
                  <c:v>0.80181477747371455</c:v>
                </c:pt>
                <c:pt idx="5945">
                  <c:v>0.80181477747371455</c:v>
                </c:pt>
                <c:pt idx="5946">
                  <c:v>0.80152671755725191</c:v>
                </c:pt>
                <c:pt idx="5947">
                  <c:v>0.80152671755725191</c:v>
                </c:pt>
                <c:pt idx="5948">
                  <c:v>0.80138268759902065</c:v>
                </c:pt>
                <c:pt idx="5949">
                  <c:v>0.80138268759902065</c:v>
                </c:pt>
                <c:pt idx="5950">
                  <c:v>0.80138268759902065</c:v>
                </c:pt>
                <c:pt idx="5951">
                  <c:v>0.80138268759902065</c:v>
                </c:pt>
                <c:pt idx="5952">
                  <c:v>0.80095059772432664</c:v>
                </c:pt>
                <c:pt idx="5953">
                  <c:v>0.80080656776609538</c:v>
                </c:pt>
                <c:pt idx="5954">
                  <c:v>0.80066253780786401</c:v>
                </c:pt>
                <c:pt idx="5955">
                  <c:v>0.80066253780786401</c:v>
                </c:pt>
                <c:pt idx="5956">
                  <c:v>0.80066253780786401</c:v>
                </c:pt>
                <c:pt idx="5957">
                  <c:v>0.80008641797493874</c:v>
                </c:pt>
                <c:pt idx="5958">
                  <c:v>0.80008641797493874</c:v>
                </c:pt>
                <c:pt idx="5959">
                  <c:v>0.80008641797493874</c:v>
                </c:pt>
                <c:pt idx="5960">
                  <c:v>0.80008641797493874</c:v>
                </c:pt>
                <c:pt idx="5961">
                  <c:v>0.80008641797493874</c:v>
                </c:pt>
                <c:pt idx="5962">
                  <c:v>0.79994238801670747</c:v>
                </c:pt>
                <c:pt idx="5963">
                  <c:v>0.79979835805847621</c:v>
                </c:pt>
                <c:pt idx="5964">
                  <c:v>0.79979835805847621</c:v>
                </c:pt>
                <c:pt idx="5965">
                  <c:v>0.79979835805847621</c:v>
                </c:pt>
                <c:pt idx="5966">
                  <c:v>0.79979835805847621</c:v>
                </c:pt>
                <c:pt idx="5967">
                  <c:v>0.79951029814201358</c:v>
                </c:pt>
                <c:pt idx="5968">
                  <c:v>0.79951029814201358</c:v>
                </c:pt>
                <c:pt idx="5969">
                  <c:v>0.79951029814201358</c:v>
                </c:pt>
                <c:pt idx="5970">
                  <c:v>0.79951029814201358</c:v>
                </c:pt>
                <c:pt idx="5971">
                  <c:v>0.79951029814201358</c:v>
                </c:pt>
                <c:pt idx="5972">
                  <c:v>0.79951029814201358</c:v>
                </c:pt>
                <c:pt idx="5973">
                  <c:v>0.79951029814201358</c:v>
                </c:pt>
                <c:pt idx="5974">
                  <c:v>0.79879014835085693</c:v>
                </c:pt>
                <c:pt idx="5975">
                  <c:v>0.79850208843439441</c:v>
                </c:pt>
                <c:pt idx="5976">
                  <c:v>0.79850208843439441</c:v>
                </c:pt>
                <c:pt idx="5977">
                  <c:v>0.79850208843439441</c:v>
                </c:pt>
                <c:pt idx="5978">
                  <c:v>0.79850208843439441</c:v>
                </c:pt>
                <c:pt idx="5979">
                  <c:v>0.79835805847616303</c:v>
                </c:pt>
                <c:pt idx="5980">
                  <c:v>0.79835805847616303</c:v>
                </c:pt>
                <c:pt idx="5981">
                  <c:v>0.79835805847616303</c:v>
                </c:pt>
                <c:pt idx="5982">
                  <c:v>0.79835805847616303</c:v>
                </c:pt>
                <c:pt idx="5983">
                  <c:v>0.79821402851793177</c:v>
                </c:pt>
                <c:pt idx="5984">
                  <c:v>0.79821402851793177</c:v>
                </c:pt>
                <c:pt idx="5985">
                  <c:v>0.79821402851793177</c:v>
                </c:pt>
                <c:pt idx="5986">
                  <c:v>0.79778193864323776</c:v>
                </c:pt>
                <c:pt idx="5987">
                  <c:v>0.7976379086850065</c:v>
                </c:pt>
                <c:pt idx="5988">
                  <c:v>0.7976379086850065</c:v>
                </c:pt>
                <c:pt idx="5989">
                  <c:v>0.7976379086850065</c:v>
                </c:pt>
                <c:pt idx="5990">
                  <c:v>0.7976379086850065</c:v>
                </c:pt>
                <c:pt idx="5991">
                  <c:v>0.7976379086850065</c:v>
                </c:pt>
                <c:pt idx="5992">
                  <c:v>0.7976379086850065</c:v>
                </c:pt>
                <c:pt idx="5993">
                  <c:v>0.7976379086850065</c:v>
                </c:pt>
                <c:pt idx="5994">
                  <c:v>0.79749387872677513</c:v>
                </c:pt>
                <c:pt idx="5995">
                  <c:v>0.79749387872677513</c:v>
                </c:pt>
                <c:pt idx="5996">
                  <c:v>0.79749387872677513</c:v>
                </c:pt>
                <c:pt idx="5997">
                  <c:v>0.79720581881031249</c:v>
                </c:pt>
                <c:pt idx="5998">
                  <c:v>0.79662969897738733</c:v>
                </c:pt>
                <c:pt idx="5999">
                  <c:v>0.7963416390609247</c:v>
                </c:pt>
                <c:pt idx="6000">
                  <c:v>0.7963416390609247</c:v>
                </c:pt>
                <c:pt idx="6001">
                  <c:v>0.7963416390609247</c:v>
                </c:pt>
                <c:pt idx="6002">
                  <c:v>0.79605357914446206</c:v>
                </c:pt>
                <c:pt idx="6003">
                  <c:v>0.79605357914446206</c:v>
                </c:pt>
                <c:pt idx="6004">
                  <c:v>0.79605357914446206</c:v>
                </c:pt>
                <c:pt idx="6005">
                  <c:v>0.79605357914446206</c:v>
                </c:pt>
                <c:pt idx="6006">
                  <c:v>0.79605357914446206</c:v>
                </c:pt>
                <c:pt idx="6007">
                  <c:v>0.79605357914446206</c:v>
                </c:pt>
                <c:pt idx="6008">
                  <c:v>0.79605357914446206</c:v>
                </c:pt>
                <c:pt idx="6009">
                  <c:v>0.79590954918623069</c:v>
                </c:pt>
                <c:pt idx="6010">
                  <c:v>0.79533342935330553</c:v>
                </c:pt>
                <c:pt idx="6011">
                  <c:v>0.79533342935330553</c:v>
                </c:pt>
                <c:pt idx="6012">
                  <c:v>0.79533342935330553</c:v>
                </c:pt>
                <c:pt idx="6013">
                  <c:v>0.79533342935330553</c:v>
                </c:pt>
                <c:pt idx="6014">
                  <c:v>0.7950453694368429</c:v>
                </c:pt>
                <c:pt idx="6015">
                  <c:v>0.79461327956214889</c:v>
                </c:pt>
                <c:pt idx="6016">
                  <c:v>0.79461327956214889</c:v>
                </c:pt>
                <c:pt idx="6017">
                  <c:v>0.79461327956214889</c:v>
                </c:pt>
                <c:pt idx="6018">
                  <c:v>0.79461327956214889</c:v>
                </c:pt>
                <c:pt idx="6019">
                  <c:v>0.79461327956214889</c:v>
                </c:pt>
                <c:pt idx="6020">
                  <c:v>0.79432521964568625</c:v>
                </c:pt>
                <c:pt idx="6021">
                  <c:v>0.79403715972922373</c:v>
                </c:pt>
                <c:pt idx="6022">
                  <c:v>0.79403715972922373</c:v>
                </c:pt>
                <c:pt idx="6023">
                  <c:v>0.79403715972922373</c:v>
                </c:pt>
                <c:pt idx="6024">
                  <c:v>0.79403715972922373</c:v>
                </c:pt>
                <c:pt idx="6025">
                  <c:v>0.79403715972922373</c:v>
                </c:pt>
                <c:pt idx="6026">
                  <c:v>0.79331700993806709</c:v>
                </c:pt>
                <c:pt idx="6027">
                  <c:v>0.79331700993806709</c:v>
                </c:pt>
                <c:pt idx="6028">
                  <c:v>0.79331700993806709</c:v>
                </c:pt>
                <c:pt idx="6029">
                  <c:v>0.79331700993806709</c:v>
                </c:pt>
                <c:pt idx="6030">
                  <c:v>0.79317297997983582</c:v>
                </c:pt>
                <c:pt idx="6031">
                  <c:v>0.79317297997983582</c:v>
                </c:pt>
                <c:pt idx="6032">
                  <c:v>0.79274089010514182</c:v>
                </c:pt>
                <c:pt idx="6033">
                  <c:v>0.79216477027221666</c:v>
                </c:pt>
                <c:pt idx="6034">
                  <c:v>0.79216477027221666</c:v>
                </c:pt>
                <c:pt idx="6035">
                  <c:v>0.79216477027221666</c:v>
                </c:pt>
                <c:pt idx="6036">
                  <c:v>0.79216477027221666</c:v>
                </c:pt>
                <c:pt idx="6037">
                  <c:v>0.79173268039752265</c:v>
                </c:pt>
                <c:pt idx="6038">
                  <c:v>0.79173268039752265</c:v>
                </c:pt>
                <c:pt idx="6039">
                  <c:v>0.79173268039752265</c:v>
                </c:pt>
                <c:pt idx="6040">
                  <c:v>0.79173268039752265</c:v>
                </c:pt>
                <c:pt idx="6041">
                  <c:v>0.79173268039752265</c:v>
                </c:pt>
                <c:pt idx="6042">
                  <c:v>0.79086850064813485</c:v>
                </c:pt>
                <c:pt idx="6043">
                  <c:v>0.79086850064813485</c:v>
                </c:pt>
                <c:pt idx="6044">
                  <c:v>0.79086850064813485</c:v>
                </c:pt>
                <c:pt idx="6045">
                  <c:v>0.79086850064813485</c:v>
                </c:pt>
                <c:pt idx="6046">
                  <c:v>0.79086850064813485</c:v>
                </c:pt>
                <c:pt idx="6047">
                  <c:v>0.79072447068990348</c:v>
                </c:pt>
                <c:pt idx="6048">
                  <c:v>0.79072447068990348</c:v>
                </c:pt>
                <c:pt idx="6049">
                  <c:v>0.79072447068990348</c:v>
                </c:pt>
                <c:pt idx="6050">
                  <c:v>0.79072447068990348</c:v>
                </c:pt>
                <c:pt idx="6051">
                  <c:v>0.79072447068990348</c:v>
                </c:pt>
                <c:pt idx="6052">
                  <c:v>0.79072447068990348</c:v>
                </c:pt>
                <c:pt idx="6053">
                  <c:v>0.79058044073167222</c:v>
                </c:pt>
                <c:pt idx="6054">
                  <c:v>0.79000432089874695</c:v>
                </c:pt>
                <c:pt idx="6055">
                  <c:v>0.79000432089874695</c:v>
                </c:pt>
                <c:pt idx="6056">
                  <c:v>0.79000432089874695</c:v>
                </c:pt>
                <c:pt idx="6057">
                  <c:v>0.79000432089874695</c:v>
                </c:pt>
                <c:pt idx="6058">
                  <c:v>0.79000432089874695</c:v>
                </c:pt>
                <c:pt idx="6059">
                  <c:v>0.79000432089874695</c:v>
                </c:pt>
                <c:pt idx="6060">
                  <c:v>0.78986029094051557</c:v>
                </c:pt>
                <c:pt idx="6061">
                  <c:v>0.78986029094051557</c:v>
                </c:pt>
                <c:pt idx="6062">
                  <c:v>0.78986029094051557</c:v>
                </c:pt>
                <c:pt idx="6063">
                  <c:v>0.78986029094051557</c:v>
                </c:pt>
                <c:pt idx="6064">
                  <c:v>0.78986029094051557</c:v>
                </c:pt>
                <c:pt idx="6065">
                  <c:v>0.78971626098228431</c:v>
                </c:pt>
                <c:pt idx="6066">
                  <c:v>0.78928417110759042</c:v>
                </c:pt>
                <c:pt idx="6067">
                  <c:v>0.78928417110759042</c:v>
                </c:pt>
                <c:pt idx="6068">
                  <c:v>0.78928417110759042</c:v>
                </c:pt>
                <c:pt idx="6069">
                  <c:v>0.78928417110759042</c:v>
                </c:pt>
                <c:pt idx="6070">
                  <c:v>0.78899611119112778</c:v>
                </c:pt>
                <c:pt idx="6071">
                  <c:v>0.78899611119112778</c:v>
                </c:pt>
                <c:pt idx="6072">
                  <c:v>0.78899611119112778</c:v>
                </c:pt>
                <c:pt idx="6073">
                  <c:v>0.78899611119112778</c:v>
                </c:pt>
                <c:pt idx="6074">
                  <c:v>0.78899611119112778</c:v>
                </c:pt>
                <c:pt idx="6075">
                  <c:v>0.78899611119112778</c:v>
                </c:pt>
                <c:pt idx="6076">
                  <c:v>0.78885208123289641</c:v>
                </c:pt>
                <c:pt idx="6077">
                  <c:v>0.78870805127466515</c:v>
                </c:pt>
                <c:pt idx="6078">
                  <c:v>0.78841999135820251</c:v>
                </c:pt>
                <c:pt idx="6079">
                  <c:v>0.78841999135820251</c:v>
                </c:pt>
                <c:pt idx="6080">
                  <c:v>0.78841999135820251</c:v>
                </c:pt>
                <c:pt idx="6081">
                  <c:v>0.78841999135820251</c:v>
                </c:pt>
                <c:pt idx="6082">
                  <c:v>0.78841999135820251</c:v>
                </c:pt>
                <c:pt idx="6083">
                  <c:v>0.78841999135820251</c:v>
                </c:pt>
                <c:pt idx="6084">
                  <c:v>0.78827596139997125</c:v>
                </c:pt>
                <c:pt idx="6085">
                  <c:v>0.78827596139997125</c:v>
                </c:pt>
                <c:pt idx="6086">
                  <c:v>0.78827596139997125</c:v>
                </c:pt>
                <c:pt idx="6087">
                  <c:v>0.78827596139997125</c:v>
                </c:pt>
                <c:pt idx="6088">
                  <c:v>0.78827596139997125</c:v>
                </c:pt>
                <c:pt idx="6089">
                  <c:v>0.78784387152527724</c:v>
                </c:pt>
                <c:pt idx="6090">
                  <c:v>0.78784387152527724</c:v>
                </c:pt>
                <c:pt idx="6091">
                  <c:v>0.78784387152527724</c:v>
                </c:pt>
                <c:pt idx="6092">
                  <c:v>0.78784387152527724</c:v>
                </c:pt>
                <c:pt idx="6093">
                  <c:v>0.78784387152527724</c:v>
                </c:pt>
                <c:pt idx="6094">
                  <c:v>0.78726775169235197</c:v>
                </c:pt>
                <c:pt idx="6095">
                  <c:v>0.78712372173412071</c:v>
                </c:pt>
                <c:pt idx="6096">
                  <c:v>0.78712372173412071</c:v>
                </c:pt>
                <c:pt idx="6097">
                  <c:v>0.78712372173412071</c:v>
                </c:pt>
                <c:pt idx="6098">
                  <c:v>0.78712372173412071</c:v>
                </c:pt>
                <c:pt idx="6099">
                  <c:v>0.78683566181765807</c:v>
                </c:pt>
                <c:pt idx="6100">
                  <c:v>0.78683566181765807</c:v>
                </c:pt>
                <c:pt idx="6101">
                  <c:v>0.78683566181765807</c:v>
                </c:pt>
                <c:pt idx="6102">
                  <c:v>0.78683566181765807</c:v>
                </c:pt>
                <c:pt idx="6103">
                  <c:v>0.78683566181765807</c:v>
                </c:pt>
                <c:pt idx="6104">
                  <c:v>0.78611551202650154</c:v>
                </c:pt>
                <c:pt idx="6105">
                  <c:v>0.78611551202650154</c:v>
                </c:pt>
                <c:pt idx="6106">
                  <c:v>0.78611551202650154</c:v>
                </c:pt>
                <c:pt idx="6107">
                  <c:v>0.78611551202650154</c:v>
                </c:pt>
                <c:pt idx="6108">
                  <c:v>0.78597148206827017</c:v>
                </c:pt>
                <c:pt idx="6109">
                  <c:v>0.78597148206827017</c:v>
                </c:pt>
                <c:pt idx="6110">
                  <c:v>0.78597148206827017</c:v>
                </c:pt>
                <c:pt idx="6111">
                  <c:v>0.78597148206827017</c:v>
                </c:pt>
                <c:pt idx="6112">
                  <c:v>0.78597148206827017</c:v>
                </c:pt>
                <c:pt idx="6113">
                  <c:v>0.78597148206827017</c:v>
                </c:pt>
                <c:pt idx="6114">
                  <c:v>0.784963272360651</c:v>
                </c:pt>
                <c:pt idx="6115">
                  <c:v>0.78481924240241974</c:v>
                </c:pt>
                <c:pt idx="6116">
                  <c:v>0.78481924240241974</c:v>
                </c:pt>
                <c:pt idx="6117">
                  <c:v>0.78481924240241974</c:v>
                </c:pt>
                <c:pt idx="6118">
                  <c:v>0.78467521244418836</c:v>
                </c:pt>
                <c:pt idx="6119">
                  <c:v>0.78467521244418836</c:v>
                </c:pt>
                <c:pt idx="6120">
                  <c:v>0.78467521244418836</c:v>
                </c:pt>
                <c:pt idx="6121">
                  <c:v>0.78467521244418836</c:v>
                </c:pt>
                <c:pt idx="6122">
                  <c:v>0.78467521244418836</c:v>
                </c:pt>
                <c:pt idx="6123">
                  <c:v>0.78467521244418836</c:v>
                </c:pt>
                <c:pt idx="6124">
                  <c:v>0.7845311824859571</c:v>
                </c:pt>
                <c:pt idx="6125">
                  <c:v>0.7845311824859571</c:v>
                </c:pt>
                <c:pt idx="6126">
                  <c:v>0.7845311824859571</c:v>
                </c:pt>
                <c:pt idx="6127">
                  <c:v>0.78424312256949447</c:v>
                </c:pt>
                <c:pt idx="6128">
                  <c:v>0.78409909261126309</c:v>
                </c:pt>
                <c:pt idx="6129">
                  <c:v>0.78409909261126309</c:v>
                </c:pt>
                <c:pt idx="6130">
                  <c:v>0.78409909261126309</c:v>
                </c:pt>
                <c:pt idx="6131">
                  <c:v>0.78409909261126309</c:v>
                </c:pt>
                <c:pt idx="6132">
                  <c:v>0.78409909261126309</c:v>
                </c:pt>
                <c:pt idx="6133">
                  <c:v>0.78409909261126309</c:v>
                </c:pt>
                <c:pt idx="6134">
                  <c:v>0.78409909261126309</c:v>
                </c:pt>
                <c:pt idx="6135">
                  <c:v>0.78409909261126309</c:v>
                </c:pt>
                <c:pt idx="6136">
                  <c:v>0.78409909261126309</c:v>
                </c:pt>
                <c:pt idx="6137">
                  <c:v>0.78409909261126309</c:v>
                </c:pt>
                <c:pt idx="6138">
                  <c:v>0.78409909261126309</c:v>
                </c:pt>
                <c:pt idx="6139">
                  <c:v>0.7836670027365692</c:v>
                </c:pt>
                <c:pt idx="6140">
                  <c:v>0.7836670027365692</c:v>
                </c:pt>
                <c:pt idx="6141">
                  <c:v>0.7836670027365692</c:v>
                </c:pt>
                <c:pt idx="6142">
                  <c:v>0.7836670027365692</c:v>
                </c:pt>
                <c:pt idx="6143">
                  <c:v>0.78352297277833793</c:v>
                </c:pt>
                <c:pt idx="6144">
                  <c:v>0.78352297277833793</c:v>
                </c:pt>
                <c:pt idx="6145">
                  <c:v>0.78337894282010656</c:v>
                </c:pt>
                <c:pt idx="6146">
                  <c:v>0.78309088290364393</c:v>
                </c:pt>
                <c:pt idx="6147">
                  <c:v>0.78309088290364393</c:v>
                </c:pt>
                <c:pt idx="6148">
                  <c:v>0.78309088290364393</c:v>
                </c:pt>
                <c:pt idx="6149">
                  <c:v>0.78309088290364393</c:v>
                </c:pt>
                <c:pt idx="6150">
                  <c:v>0.78309088290364393</c:v>
                </c:pt>
                <c:pt idx="6151">
                  <c:v>0.78294685294541266</c:v>
                </c:pt>
                <c:pt idx="6152">
                  <c:v>0.78294685294541266</c:v>
                </c:pt>
                <c:pt idx="6153">
                  <c:v>0.78294685294541266</c:v>
                </c:pt>
                <c:pt idx="6154">
                  <c:v>0.78294685294541266</c:v>
                </c:pt>
                <c:pt idx="6155">
                  <c:v>0.78294685294541266</c:v>
                </c:pt>
                <c:pt idx="6156">
                  <c:v>0.78251476307071866</c:v>
                </c:pt>
                <c:pt idx="6157">
                  <c:v>0.78222670315425613</c:v>
                </c:pt>
                <c:pt idx="6158">
                  <c:v>0.78208267319602476</c:v>
                </c:pt>
                <c:pt idx="6159">
                  <c:v>0.78208267319602476</c:v>
                </c:pt>
                <c:pt idx="6160">
                  <c:v>0.78208267319602476</c:v>
                </c:pt>
                <c:pt idx="6161">
                  <c:v>0.78179461327956212</c:v>
                </c:pt>
                <c:pt idx="6162">
                  <c:v>0.78179461327956212</c:v>
                </c:pt>
                <c:pt idx="6163">
                  <c:v>0.78179461327956212</c:v>
                </c:pt>
                <c:pt idx="6164">
                  <c:v>0.78179461327956212</c:v>
                </c:pt>
                <c:pt idx="6165">
                  <c:v>0.78179461327956212</c:v>
                </c:pt>
                <c:pt idx="6166">
                  <c:v>0.78179461327956212</c:v>
                </c:pt>
                <c:pt idx="6167">
                  <c:v>0.78035431369724906</c:v>
                </c:pt>
                <c:pt idx="6168">
                  <c:v>0.78035431369724906</c:v>
                </c:pt>
                <c:pt idx="6169">
                  <c:v>0.78035431369724906</c:v>
                </c:pt>
                <c:pt idx="6170">
                  <c:v>0.78035431369724906</c:v>
                </c:pt>
                <c:pt idx="6171">
                  <c:v>0.78035431369724906</c:v>
                </c:pt>
                <c:pt idx="6172">
                  <c:v>0.78035431369724906</c:v>
                </c:pt>
                <c:pt idx="6173">
                  <c:v>0.78035431369724906</c:v>
                </c:pt>
                <c:pt idx="6174">
                  <c:v>0.78035431369724906</c:v>
                </c:pt>
                <c:pt idx="6175">
                  <c:v>0.78035431369724906</c:v>
                </c:pt>
                <c:pt idx="6176">
                  <c:v>0.78035431369724906</c:v>
                </c:pt>
                <c:pt idx="6177">
                  <c:v>0.78021028373901768</c:v>
                </c:pt>
                <c:pt idx="6178">
                  <c:v>0.78021028373901768</c:v>
                </c:pt>
                <c:pt idx="6179">
                  <c:v>0.78021028373901768</c:v>
                </c:pt>
                <c:pt idx="6180">
                  <c:v>0.78021028373901768</c:v>
                </c:pt>
                <c:pt idx="6181">
                  <c:v>0.78021028373901768</c:v>
                </c:pt>
                <c:pt idx="6182">
                  <c:v>0.78021028373901768</c:v>
                </c:pt>
                <c:pt idx="6183">
                  <c:v>0.77992222382255505</c:v>
                </c:pt>
                <c:pt idx="6184">
                  <c:v>0.77992222382255505</c:v>
                </c:pt>
                <c:pt idx="6185">
                  <c:v>0.77963416390609241</c:v>
                </c:pt>
                <c:pt idx="6186">
                  <c:v>0.77934610398962989</c:v>
                </c:pt>
                <c:pt idx="6187">
                  <c:v>0.77934610398962989</c:v>
                </c:pt>
                <c:pt idx="6188">
                  <c:v>0.77934610398962989</c:v>
                </c:pt>
                <c:pt idx="6189">
                  <c:v>0.77934610398962989</c:v>
                </c:pt>
                <c:pt idx="6190">
                  <c:v>0.77934610398962989</c:v>
                </c:pt>
                <c:pt idx="6191">
                  <c:v>0.77891401411493588</c:v>
                </c:pt>
                <c:pt idx="6192">
                  <c:v>0.77891401411493588</c:v>
                </c:pt>
                <c:pt idx="6193">
                  <c:v>0.77891401411493588</c:v>
                </c:pt>
                <c:pt idx="6194">
                  <c:v>0.77891401411493588</c:v>
                </c:pt>
                <c:pt idx="6195">
                  <c:v>0.77891401411493588</c:v>
                </c:pt>
                <c:pt idx="6196">
                  <c:v>0.77848192424024198</c:v>
                </c:pt>
                <c:pt idx="6197">
                  <c:v>0.77833789428201061</c:v>
                </c:pt>
                <c:pt idx="6198">
                  <c:v>0.77804983436554809</c:v>
                </c:pt>
                <c:pt idx="6199">
                  <c:v>0.77804983436554809</c:v>
                </c:pt>
                <c:pt idx="6200">
                  <c:v>0.77804983436554809</c:v>
                </c:pt>
                <c:pt idx="6201">
                  <c:v>0.77804983436554809</c:v>
                </c:pt>
                <c:pt idx="6202">
                  <c:v>0.77790580440731671</c:v>
                </c:pt>
                <c:pt idx="6203">
                  <c:v>0.77790580440731671</c:v>
                </c:pt>
                <c:pt idx="6204">
                  <c:v>0.77790580440731671</c:v>
                </c:pt>
                <c:pt idx="6205">
                  <c:v>0.77790580440731671</c:v>
                </c:pt>
                <c:pt idx="6206">
                  <c:v>0.77790580440731671</c:v>
                </c:pt>
                <c:pt idx="6207">
                  <c:v>0.77704162465792881</c:v>
                </c:pt>
                <c:pt idx="6208">
                  <c:v>0.77689759469969755</c:v>
                </c:pt>
                <c:pt idx="6209">
                  <c:v>0.77689759469969755</c:v>
                </c:pt>
                <c:pt idx="6210">
                  <c:v>0.77689759469969755</c:v>
                </c:pt>
                <c:pt idx="6211">
                  <c:v>0.77689759469969755</c:v>
                </c:pt>
                <c:pt idx="6212">
                  <c:v>0.77689759469969755</c:v>
                </c:pt>
                <c:pt idx="6213">
                  <c:v>0.77675356474146617</c:v>
                </c:pt>
                <c:pt idx="6214">
                  <c:v>0.77675356474146617</c:v>
                </c:pt>
                <c:pt idx="6215">
                  <c:v>0.77675356474146617</c:v>
                </c:pt>
                <c:pt idx="6216">
                  <c:v>0.77675356474146617</c:v>
                </c:pt>
                <c:pt idx="6217">
                  <c:v>0.77675356474146617</c:v>
                </c:pt>
                <c:pt idx="6218">
                  <c:v>0.77660953478323491</c:v>
                </c:pt>
                <c:pt idx="6219">
                  <c:v>0.77574535503384701</c:v>
                </c:pt>
                <c:pt idx="6220">
                  <c:v>0.77545729511738437</c:v>
                </c:pt>
                <c:pt idx="6221">
                  <c:v>0.77545729511738437</c:v>
                </c:pt>
                <c:pt idx="6222">
                  <c:v>0.77545729511738437</c:v>
                </c:pt>
                <c:pt idx="6223">
                  <c:v>0.77545729511738437</c:v>
                </c:pt>
                <c:pt idx="6224">
                  <c:v>0.77545729511738437</c:v>
                </c:pt>
                <c:pt idx="6225">
                  <c:v>0.77545729511738437</c:v>
                </c:pt>
                <c:pt idx="6226">
                  <c:v>0.77545729511738437</c:v>
                </c:pt>
                <c:pt idx="6227">
                  <c:v>0.77516923520092185</c:v>
                </c:pt>
                <c:pt idx="6228">
                  <c:v>0.77502520524269047</c:v>
                </c:pt>
                <c:pt idx="6229">
                  <c:v>0.77502520524269047</c:v>
                </c:pt>
                <c:pt idx="6230">
                  <c:v>0.77502520524269047</c:v>
                </c:pt>
                <c:pt idx="6231">
                  <c:v>0.77502520524269047</c:v>
                </c:pt>
                <c:pt idx="6232">
                  <c:v>0.77473714532622784</c:v>
                </c:pt>
                <c:pt idx="6233">
                  <c:v>0.77459311536799658</c:v>
                </c:pt>
                <c:pt idx="6234">
                  <c:v>0.77459311536799658</c:v>
                </c:pt>
                <c:pt idx="6235">
                  <c:v>0.77459311536799658</c:v>
                </c:pt>
                <c:pt idx="6236">
                  <c:v>0.77459311536799658</c:v>
                </c:pt>
                <c:pt idx="6237">
                  <c:v>0.7744490854097652</c:v>
                </c:pt>
                <c:pt idx="6238">
                  <c:v>0.77430505545153394</c:v>
                </c:pt>
                <c:pt idx="6239">
                  <c:v>0.77416102549330257</c:v>
                </c:pt>
                <c:pt idx="6240">
                  <c:v>0.77416102549330257</c:v>
                </c:pt>
                <c:pt idx="6241">
                  <c:v>0.77416102549330257</c:v>
                </c:pt>
                <c:pt idx="6242">
                  <c:v>0.77416102549330257</c:v>
                </c:pt>
                <c:pt idx="6243">
                  <c:v>0.77416102549330257</c:v>
                </c:pt>
                <c:pt idx="6244">
                  <c:v>0.77344087570214604</c:v>
                </c:pt>
                <c:pt idx="6245">
                  <c:v>0.77344087570214604</c:v>
                </c:pt>
                <c:pt idx="6246">
                  <c:v>0.77329684574391477</c:v>
                </c:pt>
                <c:pt idx="6247">
                  <c:v>0.77329684574391477</c:v>
                </c:pt>
                <c:pt idx="6248">
                  <c:v>0.77329684574391477</c:v>
                </c:pt>
                <c:pt idx="6249">
                  <c:v>0.77329684574391477</c:v>
                </c:pt>
                <c:pt idx="6250">
                  <c:v>0.77286475586922077</c:v>
                </c:pt>
                <c:pt idx="6251">
                  <c:v>0.77286475586922077</c:v>
                </c:pt>
                <c:pt idx="6252">
                  <c:v>0.77286475586922077</c:v>
                </c:pt>
                <c:pt idx="6253">
                  <c:v>0.77286475586922077</c:v>
                </c:pt>
                <c:pt idx="6254">
                  <c:v>0.77286475586922077</c:v>
                </c:pt>
                <c:pt idx="6255">
                  <c:v>0.7727207259109895</c:v>
                </c:pt>
                <c:pt idx="6256">
                  <c:v>0.7727207259109895</c:v>
                </c:pt>
                <c:pt idx="6257">
                  <c:v>0.7727207259109895</c:v>
                </c:pt>
                <c:pt idx="6258">
                  <c:v>0.7727207259109895</c:v>
                </c:pt>
                <c:pt idx="6259">
                  <c:v>0.7727207259109895</c:v>
                </c:pt>
                <c:pt idx="6260">
                  <c:v>0.77214460607806423</c:v>
                </c:pt>
                <c:pt idx="6261">
                  <c:v>0.77214460607806423</c:v>
                </c:pt>
                <c:pt idx="6262">
                  <c:v>0.77214460607806423</c:v>
                </c:pt>
                <c:pt idx="6263">
                  <c:v>0.77214460607806423</c:v>
                </c:pt>
                <c:pt idx="6264">
                  <c:v>0.77214460607806423</c:v>
                </c:pt>
                <c:pt idx="6265">
                  <c:v>0.77214460607806423</c:v>
                </c:pt>
                <c:pt idx="6266">
                  <c:v>0.77200057611983297</c:v>
                </c:pt>
                <c:pt idx="6267">
                  <c:v>0.77200057611983297</c:v>
                </c:pt>
                <c:pt idx="6268">
                  <c:v>0.77200057611983297</c:v>
                </c:pt>
                <c:pt idx="6269">
                  <c:v>0.77200057611983297</c:v>
                </c:pt>
                <c:pt idx="6270">
                  <c:v>0.77200057611983297</c:v>
                </c:pt>
                <c:pt idx="6271">
                  <c:v>0.77200057611983297</c:v>
                </c:pt>
                <c:pt idx="6272">
                  <c:v>0.77128042632867633</c:v>
                </c:pt>
                <c:pt idx="6273">
                  <c:v>0.77128042632867633</c:v>
                </c:pt>
                <c:pt idx="6274">
                  <c:v>0.77128042632867633</c:v>
                </c:pt>
                <c:pt idx="6275">
                  <c:v>0.77128042632867633</c:v>
                </c:pt>
                <c:pt idx="6276">
                  <c:v>0.77128042632867633</c:v>
                </c:pt>
                <c:pt idx="6277">
                  <c:v>0.77113639637044507</c:v>
                </c:pt>
                <c:pt idx="6278">
                  <c:v>0.77113639637044507</c:v>
                </c:pt>
                <c:pt idx="6279">
                  <c:v>0.77113639637044507</c:v>
                </c:pt>
                <c:pt idx="6280">
                  <c:v>0.77113639637044507</c:v>
                </c:pt>
                <c:pt idx="6281">
                  <c:v>0.77113639637044507</c:v>
                </c:pt>
                <c:pt idx="6282">
                  <c:v>0.77099236641221369</c:v>
                </c:pt>
                <c:pt idx="6283">
                  <c:v>0.7701281866628259</c:v>
                </c:pt>
                <c:pt idx="6284">
                  <c:v>0.76998415670459452</c:v>
                </c:pt>
                <c:pt idx="6285">
                  <c:v>0.76998415670459452</c:v>
                </c:pt>
                <c:pt idx="6286">
                  <c:v>0.76998415670459452</c:v>
                </c:pt>
                <c:pt idx="6287">
                  <c:v>0.76998415670459452</c:v>
                </c:pt>
                <c:pt idx="6288">
                  <c:v>0.76984012674636326</c:v>
                </c:pt>
                <c:pt idx="6289">
                  <c:v>0.76984012674636326</c:v>
                </c:pt>
                <c:pt idx="6290">
                  <c:v>0.76984012674636326</c:v>
                </c:pt>
                <c:pt idx="6291">
                  <c:v>0.76984012674636326</c:v>
                </c:pt>
                <c:pt idx="6292">
                  <c:v>0.76969609678813189</c:v>
                </c:pt>
                <c:pt idx="6293">
                  <c:v>0.76940803687166925</c:v>
                </c:pt>
                <c:pt idx="6294">
                  <c:v>0.76940803687166925</c:v>
                </c:pt>
                <c:pt idx="6295">
                  <c:v>0.76940803687166925</c:v>
                </c:pt>
                <c:pt idx="6296">
                  <c:v>0.76940803687166925</c:v>
                </c:pt>
                <c:pt idx="6297">
                  <c:v>0.76926400691343799</c:v>
                </c:pt>
                <c:pt idx="6298">
                  <c:v>0.76911997695520673</c:v>
                </c:pt>
                <c:pt idx="6299">
                  <c:v>0.76911997695520673</c:v>
                </c:pt>
                <c:pt idx="6300">
                  <c:v>0.76911997695520673</c:v>
                </c:pt>
                <c:pt idx="6301">
                  <c:v>0.76911997695520673</c:v>
                </c:pt>
                <c:pt idx="6302">
                  <c:v>0.76911997695520673</c:v>
                </c:pt>
                <c:pt idx="6303">
                  <c:v>0.76911997695520673</c:v>
                </c:pt>
                <c:pt idx="6304">
                  <c:v>0.76911997695520673</c:v>
                </c:pt>
                <c:pt idx="6305">
                  <c:v>0.76911997695520673</c:v>
                </c:pt>
                <c:pt idx="6306">
                  <c:v>0.76868788708051272</c:v>
                </c:pt>
                <c:pt idx="6307">
                  <c:v>0.76854385712228146</c:v>
                </c:pt>
                <c:pt idx="6308">
                  <c:v>0.76854385712228146</c:v>
                </c:pt>
                <c:pt idx="6309">
                  <c:v>0.76854385712228146</c:v>
                </c:pt>
                <c:pt idx="6310">
                  <c:v>0.76854385712228146</c:v>
                </c:pt>
                <c:pt idx="6311">
                  <c:v>0.76811176724758745</c:v>
                </c:pt>
                <c:pt idx="6312">
                  <c:v>0.76796773728935619</c:v>
                </c:pt>
                <c:pt idx="6313">
                  <c:v>0.76796773728935619</c:v>
                </c:pt>
                <c:pt idx="6314">
                  <c:v>0.76796773728935619</c:v>
                </c:pt>
                <c:pt idx="6315">
                  <c:v>0.76796773728935619</c:v>
                </c:pt>
                <c:pt idx="6316">
                  <c:v>0.76767967737289355</c:v>
                </c:pt>
                <c:pt idx="6317">
                  <c:v>0.76753564741466229</c:v>
                </c:pt>
                <c:pt idx="6318">
                  <c:v>0.76753564741466229</c:v>
                </c:pt>
                <c:pt idx="6319">
                  <c:v>0.76753564741466229</c:v>
                </c:pt>
                <c:pt idx="6320">
                  <c:v>0.76753564741466229</c:v>
                </c:pt>
                <c:pt idx="6321">
                  <c:v>0.76753564741466229</c:v>
                </c:pt>
                <c:pt idx="6322">
                  <c:v>0.76739161745643092</c:v>
                </c:pt>
                <c:pt idx="6323">
                  <c:v>0.76739161745643092</c:v>
                </c:pt>
                <c:pt idx="6324">
                  <c:v>0.76739161745643092</c:v>
                </c:pt>
                <c:pt idx="6325">
                  <c:v>0.76739161745643092</c:v>
                </c:pt>
                <c:pt idx="6326">
                  <c:v>0.76667146766527439</c:v>
                </c:pt>
                <c:pt idx="6327">
                  <c:v>0.76623937779058049</c:v>
                </c:pt>
                <c:pt idx="6328">
                  <c:v>0.76623937779058049</c:v>
                </c:pt>
                <c:pt idx="6329">
                  <c:v>0.76623937779058049</c:v>
                </c:pt>
                <c:pt idx="6330">
                  <c:v>0.76623937779058049</c:v>
                </c:pt>
                <c:pt idx="6331">
                  <c:v>0.76623937779058049</c:v>
                </c:pt>
                <c:pt idx="6332">
                  <c:v>0.76623937779058049</c:v>
                </c:pt>
                <c:pt idx="6333">
                  <c:v>0.76623937779058049</c:v>
                </c:pt>
                <c:pt idx="6334">
                  <c:v>0.76623937779058049</c:v>
                </c:pt>
                <c:pt idx="6335">
                  <c:v>0.76623937779058049</c:v>
                </c:pt>
                <c:pt idx="6336">
                  <c:v>0.76623937779058049</c:v>
                </c:pt>
                <c:pt idx="6337">
                  <c:v>0.76537519804119258</c:v>
                </c:pt>
                <c:pt idx="6338">
                  <c:v>0.76523116808296121</c:v>
                </c:pt>
                <c:pt idx="6339">
                  <c:v>0.76523116808296121</c:v>
                </c:pt>
                <c:pt idx="6340">
                  <c:v>0.76523116808296121</c:v>
                </c:pt>
                <c:pt idx="6341">
                  <c:v>0.76523116808296121</c:v>
                </c:pt>
                <c:pt idx="6342">
                  <c:v>0.76523116808296121</c:v>
                </c:pt>
                <c:pt idx="6343">
                  <c:v>0.76494310816649869</c:v>
                </c:pt>
                <c:pt idx="6344">
                  <c:v>0.76494310816649869</c:v>
                </c:pt>
                <c:pt idx="6345">
                  <c:v>0.76494310816649869</c:v>
                </c:pt>
                <c:pt idx="6346">
                  <c:v>0.76494310816649869</c:v>
                </c:pt>
                <c:pt idx="6347">
                  <c:v>0.76494310816649869</c:v>
                </c:pt>
                <c:pt idx="6348">
                  <c:v>0.76494310816649869</c:v>
                </c:pt>
                <c:pt idx="6349">
                  <c:v>0.76494310816649869</c:v>
                </c:pt>
                <c:pt idx="6350">
                  <c:v>0.76422295837534204</c:v>
                </c:pt>
                <c:pt idx="6351">
                  <c:v>0.76407892841711078</c:v>
                </c:pt>
                <c:pt idx="6352">
                  <c:v>0.76407892841711078</c:v>
                </c:pt>
                <c:pt idx="6353">
                  <c:v>0.76407892841711078</c:v>
                </c:pt>
                <c:pt idx="6354">
                  <c:v>0.76407892841711078</c:v>
                </c:pt>
                <c:pt idx="6355">
                  <c:v>0.76407892841711078</c:v>
                </c:pt>
                <c:pt idx="6356">
                  <c:v>0.76407892841711078</c:v>
                </c:pt>
                <c:pt idx="6357">
                  <c:v>0.76407892841711078</c:v>
                </c:pt>
                <c:pt idx="6358">
                  <c:v>0.76407892841711078</c:v>
                </c:pt>
                <c:pt idx="6359">
                  <c:v>0.76407892841711078</c:v>
                </c:pt>
                <c:pt idx="6360">
                  <c:v>0.76364683854241677</c:v>
                </c:pt>
                <c:pt idx="6361">
                  <c:v>0.76364683854241677</c:v>
                </c:pt>
                <c:pt idx="6362">
                  <c:v>0.76364683854241677</c:v>
                </c:pt>
                <c:pt idx="6363">
                  <c:v>0.76364683854241677</c:v>
                </c:pt>
                <c:pt idx="6364">
                  <c:v>0.76364683854241677</c:v>
                </c:pt>
                <c:pt idx="6365">
                  <c:v>0.76350280858418551</c:v>
                </c:pt>
                <c:pt idx="6366">
                  <c:v>0.76350280858418551</c:v>
                </c:pt>
                <c:pt idx="6367">
                  <c:v>0.76350280858418551</c:v>
                </c:pt>
                <c:pt idx="6368">
                  <c:v>0.76350280858418551</c:v>
                </c:pt>
                <c:pt idx="6369">
                  <c:v>0.76350280858418551</c:v>
                </c:pt>
                <c:pt idx="6370">
                  <c:v>0.76350280858418551</c:v>
                </c:pt>
                <c:pt idx="6371">
                  <c:v>0.76321474866772288</c:v>
                </c:pt>
                <c:pt idx="6372">
                  <c:v>0.76278265879302898</c:v>
                </c:pt>
                <c:pt idx="6373">
                  <c:v>0.76278265879302898</c:v>
                </c:pt>
                <c:pt idx="6374">
                  <c:v>0.76278265879302898</c:v>
                </c:pt>
                <c:pt idx="6375">
                  <c:v>0.76278265879302898</c:v>
                </c:pt>
                <c:pt idx="6376">
                  <c:v>0.76278265879302898</c:v>
                </c:pt>
                <c:pt idx="6377">
                  <c:v>0.76263862883479761</c:v>
                </c:pt>
                <c:pt idx="6378">
                  <c:v>0.76263862883479761</c:v>
                </c:pt>
                <c:pt idx="6379">
                  <c:v>0.76263862883479761</c:v>
                </c:pt>
                <c:pt idx="6380">
                  <c:v>0.76263862883479761</c:v>
                </c:pt>
                <c:pt idx="6381">
                  <c:v>0.76263862883479761</c:v>
                </c:pt>
                <c:pt idx="6382">
                  <c:v>0.76263862883479761</c:v>
                </c:pt>
                <c:pt idx="6383">
                  <c:v>0.76191847904364107</c:v>
                </c:pt>
                <c:pt idx="6384">
                  <c:v>0.76163041912717844</c:v>
                </c:pt>
                <c:pt idx="6385">
                  <c:v>0.76163041912717844</c:v>
                </c:pt>
                <c:pt idx="6386">
                  <c:v>0.76148638916894718</c:v>
                </c:pt>
                <c:pt idx="6387">
                  <c:v>0.76148638916894718</c:v>
                </c:pt>
                <c:pt idx="6388">
                  <c:v>0.76148638916894718</c:v>
                </c:pt>
                <c:pt idx="6389">
                  <c:v>0.76148638916894718</c:v>
                </c:pt>
                <c:pt idx="6390">
                  <c:v>0.76148638916894718</c:v>
                </c:pt>
                <c:pt idx="6391">
                  <c:v>0.76148638916894718</c:v>
                </c:pt>
                <c:pt idx="6392">
                  <c:v>0.76148638916894718</c:v>
                </c:pt>
                <c:pt idx="6393">
                  <c:v>0.76033414950309663</c:v>
                </c:pt>
                <c:pt idx="6394">
                  <c:v>0.760046089586634</c:v>
                </c:pt>
                <c:pt idx="6395">
                  <c:v>0.760046089586634</c:v>
                </c:pt>
                <c:pt idx="6396">
                  <c:v>0.760046089586634</c:v>
                </c:pt>
                <c:pt idx="6397">
                  <c:v>0.760046089586634</c:v>
                </c:pt>
                <c:pt idx="6398">
                  <c:v>0.760046089586634</c:v>
                </c:pt>
                <c:pt idx="6399">
                  <c:v>0.760046089586634</c:v>
                </c:pt>
                <c:pt idx="6400">
                  <c:v>0.75990205962840274</c:v>
                </c:pt>
                <c:pt idx="6401">
                  <c:v>0.75990205962840274</c:v>
                </c:pt>
                <c:pt idx="6402">
                  <c:v>0.75990205962840274</c:v>
                </c:pt>
                <c:pt idx="6403">
                  <c:v>0.75990205962840274</c:v>
                </c:pt>
                <c:pt idx="6404">
                  <c:v>0.75990205962840274</c:v>
                </c:pt>
                <c:pt idx="6405">
                  <c:v>0.75846176004608956</c:v>
                </c:pt>
                <c:pt idx="6406">
                  <c:v>0.75846176004608956</c:v>
                </c:pt>
                <c:pt idx="6407">
                  <c:v>0.75846176004608956</c:v>
                </c:pt>
                <c:pt idx="6408">
                  <c:v>0.75846176004608956</c:v>
                </c:pt>
                <c:pt idx="6409">
                  <c:v>0.75846176004608956</c:v>
                </c:pt>
                <c:pt idx="6410">
                  <c:v>0.75846176004608956</c:v>
                </c:pt>
                <c:pt idx="6411">
                  <c:v>0.75817370012962693</c:v>
                </c:pt>
                <c:pt idx="6412">
                  <c:v>0.75817370012962693</c:v>
                </c:pt>
                <c:pt idx="6413">
                  <c:v>0.75817370012962693</c:v>
                </c:pt>
                <c:pt idx="6414">
                  <c:v>0.75817370012962693</c:v>
                </c:pt>
                <c:pt idx="6415">
                  <c:v>0.75817370012962693</c:v>
                </c:pt>
                <c:pt idx="6416">
                  <c:v>0.75759758029670177</c:v>
                </c:pt>
                <c:pt idx="6417">
                  <c:v>0.75745355033847039</c:v>
                </c:pt>
                <c:pt idx="6418">
                  <c:v>0.75745355033847039</c:v>
                </c:pt>
                <c:pt idx="6419">
                  <c:v>0.75745355033847039</c:v>
                </c:pt>
                <c:pt idx="6420">
                  <c:v>0.75745355033847039</c:v>
                </c:pt>
                <c:pt idx="6421">
                  <c:v>0.75716549042200776</c:v>
                </c:pt>
                <c:pt idx="6422">
                  <c:v>0.75716549042200776</c:v>
                </c:pt>
                <c:pt idx="6423">
                  <c:v>0.75716549042200776</c:v>
                </c:pt>
                <c:pt idx="6424">
                  <c:v>0.7570214604637765</c:v>
                </c:pt>
                <c:pt idx="6425">
                  <c:v>0.7570214604637765</c:v>
                </c:pt>
                <c:pt idx="6426">
                  <c:v>0.75687743050554512</c:v>
                </c:pt>
                <c:pt idx="6427">
                  <c:v>0.75586922079792596</c:v>
                </c:pt>
                <c:pt idx="6428">
                  <c:v>0.75558116088146332</c:v>
                </c:pt>
                <c:pt idx="6429">
                  <c:v>0.75558116088146332</c:v>
                </c:pt>
                <c:pt idx="6430">
                  <c:v>0.75558116088146332</c:v>
                </c:pt>
                <c:pt idx="6431">
                  <c:v>0.75558116088146332</c:v>
                </c:pt>
                <c:pt idx="6432">
                  <c:v>0.75543713092323206</c:v>
                </c:pt>
                <c:pt idx="6433">
                  <c:v>0.75543713092323206</c:v>
                </c:pt>
                <c:pt idx="6434">
                  <c:v>0.75543713092323206</c:v>
                </c:pt>
                <c:pt idx="6435">
                  <c:v>0.75543713092323206</c:v>
                </c:pt>
                <c:pt idx="6436">
                  <c:v>0.75543713092323206</c:v>
                </c:pt>
                <c:pt idx="6437">
                  <c:v>0.75543713092323206</c:v>
                </c:pt>
                <c:pt idx="6438">
                  <c:v>0.75529310096500069</c:v>
                </c:pt>
                <c:pt idx="6439">
                  <c:v>0.75486101109030679</c:v>
                </c:pt>
                <c:pt idx="6440">
                  <c:v>0.75486101109030679</c:v>
                </c:pt>
                <c:pt idx="6441">
                  <c:v>0.75486101109030679</c:v>
                </c:pt>
                <c:pt idx="6442">
                  <c:v>0.75486101109030679</c:v>
                </c:pt>
                <c:pt idx="6443">
                  <c:v>0.75486101109030679</c:v>
                </c:pt>
                <c:pt idx="6444">
                  <c:v>0.75471698113207553</c:v>
                </c:pt>
                <c:pt idx="6445">
                  <c:v>0.75471698113207553</c:v>
                </c:pt>
                <c:pt idx="6446">
                  <c:v>0.75471698113207553</c:v>
                </c:pt>
                <c:pt idx="6447">
                  <c:v>0.75471698113207553</c:v>
                </c:pt>
                <c:pt idx="6448">
                  <c:v>0.75370877142445625</c:v>
                </c:pt>
                <c:pt idx="6449">
                  <c:v>0.75342071150799361</c:v>
                </c:pt>
                <c:pt idx="6450">
                  <c:v>0.75342071150799361</c:v>
                </c:pt>
                <c:pt idx="6451">
                  <c:v>0.75342071150799361</c:v>
                </c:pt>
                <c:pt idx="6452">
                  <c:v>0.75342071150799361</c:v>
                </c:pt>
                <c:pt idx="6453">
                  <c:v>0.75342071150799361</c:v>
                </c:pt>
                <c:pt idx="6454">
                  <c:v>0.75284459167506845</c:v>
                </c:pt>
                <c:pt idx="6455">
                  <c:v>0.75284459167506845</c:v>
                </c:pt>
                <c:pt idx="6456">
                  <c:v>0.75284459167506845</c:v>
                </c:pt>
                <c:pt idx="6457">
                  <c:v>0.75284459167506845</c:v>
                </c:pt>
                <c:pt idx="6458">
                  <c:v>0.75255653175860582</c:v>
                </c:pt>
                <c:pt idx="6459">
                  <c:v>0.75183638196744917</c:v>
                </c:pt>
                <c:pt idx="6460">
                  <c:v>0.75169235200921791</c:v>
                </c:pt>
                <c:pt idx="6461">
                  <c:v>0.75169235200921791</c:v>
                </c:pt>
                <c:pt idx="6462">
                  <c:v>0.75169235200921791</c:v>
                </c:pt>
                <c:pt idx="6463">
                  <c:v>0.75169235200921791</c:v>
                </c:pt>
                <c:pt idx="6464">
                  <c:v>0.75169235200921791</c:v>
                </c:pt>
                <c:pt idx="6465">
                  <c:v>0.75140429209275528</c:v>
                </c:pt>
                <c:pt idx="6466">
                  <c:v>0.75140429209275528</c:v>
                </c:pt>
                <c:pt idx="6467">
                  <c:v>0.75140429209275528</c:v>
                </c:pt>
                <c:pt idx="6468">
                  <c:v>0.75140429209275528</c:v>
                </c:pt>
                <c:pt idx="6469">
                  <c:v>0.75140429209275528</c:v>
                </c:pt>
                <c:pt idx="6470">
                  <c:v>0.75140429209275528</c:v>
                </c:pt>
                <c:pt idx="6471">
                  <c:v>0.75111623217629264</c:v>
                </c:pt>
                <c:pt idx="6472">
                  <c:v>0.75111623217629264</c:v>
                </c:pt>
                <c:pt idx="6473">
                  <c:v>0.75082817225983001</c:v>
                </c:pt>
                <c:pt idx="6474">
                  <c:v>0.75082817225983001</c:v>
                </c:pt>
                <c:pt idx="6475">
                  <c:v>0.75082817225983001</c:v>
                </c:pt>
                <c:pt idx="6476">
                  <c:v>0.75082817225983001</c:v>
                </c:pt>
                <c:pt idx="6477">
                  <c:v>0.75039608238513611</c:v>
                </c:pt>
                <c:pt idx="6478">
                  <c:v>0.75039608238513611</c:v>
                </c:pt>
                <c:pt idx="6479">
                  <c:v>0.75039608238513611</c:v>
                </c:pt>
                <c:pt idx="6480">
                  <c:v>0.75039608238513611</c:v>
                </c:pt>
                <c:pt idx="6481">
                  <c:v>0.75039608238513611</c:v>
                </c:pt>
                <c:pt idx="6482">
                  <c:v>0.75025205242690485</c:v>
                </c:pt>
                <c:pt idx="6483">
                  <c:v>0.74967593259397958</c:v>
                </c:pt>
                <c:pt idx="6484">
                  <c:v>0.74967593259397958</c:v>
                </c:pt>
                <c:pt idx="6485">
                  <c:v>0.7495319026357482</c:v>
                </c:pt>
                <c:pt idx="6486">
                  <c:v>0.7495319026357482</c:v>
                </c:pt>
                <c:pt idx="6487">
                  <c:v>0.7495319026357482</c:v>
                </c:pt>
                <c:pt idx="6488">
                  <c:v>0.74938787267751694</c:v>
                </c:pt>
                <c:pt idx="6489">
                  <c:v>0.74938787267751694</c:v>
                </c:pt>
                <c:pt idx="6490">
                  <c:v>0.74938787267751694</c:v>
                </c:pt>
                <c:pt idx="6491">
                  <c:v>0.74938787267751694</c:v>
                </c:pt>
                <c:pt idx="6492">
                  <c:v>0.74938787267751694</c:v>
                </c:pt>
                <c:pt idx="6493">
                  <c:v>0.74938787267751694</c:v>
                </c:pt>
                <c:pt idx="6494">
                  <c:v>0.74881175284459167</c:v>
                </c:pt>
                <c:pt idx="6495">
                  <c:v>0.7482356330116664</c:v>
                </c:pt>
                <c:pt idx="6496">
                  <c:v>0.74809160305343514</c:v>
                </c:pt>
                <c:pt idx="6497">
                  <c:v>0.74809160305343514</c:v>
                </c:pt>
                <c:pt idx="6498">
                  <c:v>0.74809160305343514</c:v>
                </c:pt>
                <c:pt idx="6499">
                  <c:v>0.74809160305343514</c:v>
                </c:pt>
                <c:pt idx="6500">
                  <c:v>0.74794757309520377</c:v>
                </c:pt>
                <c:pt idx="6501">
                  <c:v>0.74794757309520377</c:v>
                </c:pt>
                <c:pt idx="6502">
                  <c:v>0.74794757309520377</c:v>
                </c:pt>
                <c:pt idx="6503">
                  <c:v>0.74794757309520377</c:v>
                </c:pt>
                <c:pt idx="6504">
                  <c:v>0.74794757309520377</c:v>
                </c:pt>
                <c:pt idx="6505">
                  <c:v>0.74765951317874113</c:v>
                </c:pt>
                <c:pt idx="6506">
                  <c:v>0.74751548322050987</c:v>
                </c:pt>
                <c:pt idx="6507">
                  <c:v>0.74751548322050987</c:v>
                </c:pt>
                <c:pt idx="6508">
                  <c:v>0.74751548322050987</c:v>
                </c:pt>
                <c:pt idx="6509">
                  <c:v>0.74751548322050987</c:v>
                </c:pt>
                <c:pt idx="6510">
                  <c:v>0.74751548322050987</c:v>
                </c:pt>
                <c:pt idx="6511">
                  <c:v>0.74751548322050987</c:v>
                </c:pt>
                <c:pt idx="6512">
                  <c:v>0.74751548322050987</c:v>
                </c:pt>
                <c:pt idx="6513">
                  <c:v>0.74751548322050987</c:v>
                </c:pt>
                <c:pt idx="6514">
                  <c:v>0.74751548322050987</c:v>
                </c:pt>
                <c:pt idx="6515">
                  <c:v>0.74751548322050987</c:v>
                </c:pt>
                <c:pt idx="6516">
                  <c:v>0.7469393633875846</c:v>
                </c:pt>
                <c:pt idx="6517">
                  <c:v>0.74665130347112196</c:v>
                </c:pt>
                <c:pt idx="6518">
                  <c:v>0.74665130347112196</c:v>
                </c:pt>
                <c:pt idx="6519">
                  <c:v>0.74665130347112196</c:v>
                </c:pt>
                <c:pt idx="6520">
                  <c:v>0.74665130347112196</c:v>
                </c:pt>
                <c:pt idx="6521">
                  <c:v>0.74665130347112196</c:v>
                </c:pt>
                <c:pt idx="6522">
                  <c:v>0.74621921359642807</c:v>
                </c:pt>
                <c:pt idx="6523">
                  <c:v>0.74621921359642807</c:v>
                </c:pt>
                <c:pt idx="6524">
                  <c:v>0.74621921359642807</c:v>
                </c:pt>
                <c:pt idx="6525">
                  <c:v>0.74621921359642807</c:v>
                </c:pt>
                <c:pt idx="6526">
                  <c:v>0.74621921359642807</c:v>
                </c:pt>
                <c:pt idx="6527">
                  <c:v>0.74607518363819669</c:v>
                </c:pt>
                <c:pt idx="6528">
                  <c:v>0.74506697393057753</c:v>
                </c:pt>
                <c:pt idx="6529">
                  <c:v>0.74506697393057753</c:v>
                </c:pt>
                <c:pt idx="6530">
                  <c:v>0.74506697393057753</c:v>
                </c:pt>
                <c:pt idx="6531">
                  <c:v>0.74506697393057753</c:v>
                </c:pt>
                <c:pt idx="6532">
                  <c:v>0.74506697393057753</c:v>
                </c:pt>
                <c:pt idx="6533">
                  <c:v>0.74506697393057753</c:v>
                </c:pt>
                <c:pt idx="6534">
                  <c:v>0.74506697393057753</c:v>
                </c:pt>
                <c:pt idx="6535">
                  <c:v>0.74506697393057753</c:v>
                </c:pt>
                <c:pt idx="6536">
                  <c:v>0.74506697393057753</c:v>
                </c:pt>
                <c:pt idx="6537">
                  <c:v>0.74506697393057753</c:v>
                </c:pt>
                <c:pt idx="6538">
                  <c:v>0.74506697393057753</c:v>
                </c:pt>
                <c:pt idx="6539">
                  <c:v>0.74506697393057753</c:v>
                </c:pt>
                <c:pt idx="6540">
                  <c:v>0.74506697393057753</c:v>
                </c:pt>
                <c:pt idx="6541">
                  <c:v>0.7439147342647271</c:v>
                </c:pt>
                <c:pt idx="6542">
                  <c:v>0.7439147342647271</c:v>
                </c:pt>
                <c:pt idx="6543">
                  <c:v>0.7439147342647271</c:v>
                </c:pt>
                <c:pt idx="6544">
                  <c:v>0.7439147342647271</c:v>
                </c:pt>
                <c:pt idx="6545">
                  <c:v>0.7439147342647271</c:v>
                </c:pt>
                <c:pt idx="6546">
                  <c:v>0.7439147342647271</c:v>
                </c:pt>
                <c:pt idx="6547">
                  <c:v>0.7439147342647271</c:v>
                </c:pt>
                <c:pt idx="6548">
                  <c:v>0.7439147342647271</c:v>
                </c:pt>
                <c:pt idx="6549">
                  <c:v>0.7439147342647271</c:v>
                </c:pt>
                <c:pt idx="6550">
                  <c:v>0.7439147342647271</c:v>
                </c:pt>
                <c:pt idx="6551">
                  <c:v>0.7439147342647271</c:v>
                </c:pt>
                <c:pt idx="6552">
                  <c:v>0.7439147342647271</c:v>
                </c:pt>
                <c:pt idx="6553">
                  <c:v>0.74319458447357045</c:v>
                </c:pt>
                <c:pt idx="6554">
                  <c:v>0.74305055451533919</c:v>
                </c:pt>
                <c:pt idx="6555">
                  <c:v>0.74290652455710793</c:v>
                </c:pt>
                <c:pt idx="6556">
                  <c:v>0.74290652455710793</c:v>
                </c:pt>
                <c:pt idx="6557">
                  <c:v>0.74290652455710793</c:v>
                </c:pt>
                <c:pt idx="6558">
                  <c:v>0.74276249459887655</c:v>
                </c:pt>
                <c:pt idx="6559">
                  <c:v>0.74276249459887655</c:v>
                </c:pt>
                <c:pt idx="6560">
                  <c:v>0.74276249459887655</c:v>
                </c:pt>
                <c:pt idx="6561">
                  <c:v>0.74276249459887655</c:v>
                </c:pt>
                <c:pt idx="6562">
                  <c:v>0.74276249459887655</c:v>
                </c:pt>
                <c:pt idx="6563">
                  <c:v>0.74276249459887655</c:v>
                </c:pt>
                <c:pt idx="6564">
                  <c:v>0.74233040472418266</c:v>
                </c:pt>
                <c:pt idx="6565">
                  <c:v>0.74204234480772002</c:v>
                </c:pt>
                <c:pt idx="6566">
                  <c:v>0.74204234480772002</c:v>
                </c:pt>
                <c:pt idx="6567">
                  <c:v>0.74204234480772002</c:v>
                </c:pt>
                <c:pt idx="6568">
                  <c:v>0.74204234480772002</c:v>
                </c:pt>
                <c:pt idx="6569">
                  <c:v>0.74204234480772002</c:v>
                </c:pt>
                <c:pt idx="6570">
                  <c:v>0.74204234480772002</c:v>
                </c:pt>
                <c:pt idx="6571">
                  <c:v>0.74204234480772002</c:v>
                </c:pt>
                <c:pt idx="6572">
                  <c:v>0.74204234480772002</c:v>
                </c:pt>
                <c:pt idx="6573">
                  <c:v>0.74204234480772002</c:v>
                </c:pt>
                <c:pt idx="6574">
                  <c:v>0.74204234480772002</c:v>
                </c:pt>
                <c:pt idx="6575">
                  <c:v>0.74204234480772002</c:v>
                </c:pt>
                <c:pt idx="6576">
                  <c:v>0.74117816505833212</c:v>
                </c:pt>
                <c:pt idx="6577">
                  <c:v>0.74117816505833212</c:v>
                </c:pt>
                <c:pt idx="6578">
                  <c:v>0.74103413510010085</c:v>
                </c:pt>
                <c:pt idx="6579">
                  <c:v>0.74103413510010085</c:v>
                </c:pt>
                <c:pt idx="6580">
                  <c:v>0.74103413510010085</c:v>
                </c:pt>
                <c:pt idx="6581">
                  <c:v>0.74103413510010085</c:v>
                </c:pt>
                <c:pt idx="6582">
                  <c:v>0.74103413510010085</c:v>
                </c:pt>
                <c:pt idx="6583">
                  <c:v>0.74103413510010085</c:v>
                </c:pt>
                <c:pt idx="6584">
                  <c:v>0.74103413510010085</c:v>
                </c:pt>
                <c:pt idx="6585">
                  <c:v>0.74103413510010085</c:v>
                </c:pt>
                <c:pt idx="6586">
                  <c:v>0.74103413510010085</c:v>
                </c:pt>
                <c:pt idx="6587">
                  <c:v>0.74103413510010085</c:v>
                </c:pt>
                <c:pt idx="6588">
                  <c:v>0.74089010514186948</c:v>
                </c:pt>
                <c:pt idx="6589">
                  <c:v>0.74002592539248169</c:v>
                </c:pt>
                <c:pt idx="6590">
                  <c:v>0.73988189543425031</c:v>
                </c:pt>
                <c:pt idx="6591">
                  <c:v>0.73988189543425031</c:v>
                </c:pt>
                <c:pt idx="6592">
                  <c:v>0.73988189543425031</c:v>
                </c:pt>
                <c:pt idx="6593">
                  <c:v>0.73988189543425031</c:v>
                </c:pt>
                <c:pt idx="6594">
                  <c:v>0.73988189543425031</c:v>
                </c:pt>
                <c:pt idx="6595">
                  <c:v>0.73988189543425031</c:v>
                </c:pt>
                <c:pt idx="6596">
                  <c:v>0.73988189543425031</c:v>
                </c:pt>
                <c:pt idx="6597">
                  <c:v>0.73988189543425031</c:v>
                </c:pt>
                <c:pt idx="6598">
                  <c:v>0.73988189543425031</c:v>
                </c:pt>
                <c:pt idx="6599">
                  <c:v>0.73988189543425031</c:v>
                </c:pt>
                <c:pt idx="6600">
                  <c:v>0.73988189543425031</c:v>
                </c:pt>
                <c:pt idx="6601">
                  <c:v>0.73944980555955642</c:v>
                </c:pt>
                <c:pt idx="6602">
                  <c:v>0.73930577560132504</c:v>
                </c:pt>
                <c:pt idx="6603">
                  <c:v>0.73930577560132504</c:v>
                </c:pt>
                <c:pt idx="6604">
                  <c:v>0.73930577560132504</c:v>
                </c:pt>
                <c:pt idx="6605">
                  <c:v>0.73930577560132504</c:v>
                </c:pt>
                <c:pt idx="6606">
                  <c:v>0.73901771568486241</c:v>
                </c:pt>
                <c:pt idx="6607">
                  <c:v>0.73901771568486241</c:v>
                </c:pt>
                <c:pt idx="6608">
                  <c:v>0.73901771568486241</c:v>
                </c:pt>
                <c:pt idx="6609">
                  <c:v>0.73901771568486241</c:v>
                </c:pt>
                <c:pt idx="6610">
                  <c:v>0.73901771568486241</c:v>
                </c:pt>
                <c:pt idx="6611">
                  <c:v>0.73887368572663115</c:v>
                </c:pt>
                <c:pt idx="6612">
                  <c:v>0.73844159585193725</c:v>
                </c:pt>
                <c:pt idx="6613">
                  <c:v>0.73844159585193725</c:v>
                </c:pt>
                <c:pt idx="6614">
                  <c:v>0.73829756589370588</c:v>
                </c:pt>
                <c:pt idx="6615">
                  <c:v>0.73829756589370588</c:v>
                </c:pt>
                <c:pt idx="6616">
                  <c:v>0.73815353593547461</c:v>
                </c:pt>
                <c:pt idx="6617">
                  <c:v>0.73815353593547461</c:v>
                </c:pt>
                <c:pt idx="6618">
                  <c:v>0.73815353593547461</c:v>
                </c:pt>
                <c:pt idx="6619">
                  <c:v>0.73815353593547461</c:v>
                </c:pt>
                <c:pt idx="6620">
                  <c:v>0.73815353593547461</c:v>
                </c:pt>
                <c:pt idx="6621">
                  <c:v>0.73815353593547461</c:v>
                </c:pt>
                <c:pt idx="6622">
                  <c:v>0.73815353593547461</c:v>
                </c:pt>
                <c:pt idx="6623">
                  <c:v>0.73800950597724324</c:v>
                </c:pt>
                <c:pt idx="6624">
                  <c:v>0.73700129626962407</c:v>
                </c:pt>
                <c:pt idx="6625">
                  <c:v>0.73700129626962407</c:v>
                </c:pt>
                <c:pt idx="6626">
                  <c:v>0.73700129626962407</c:v>
                </c:pt>
                <c:pt idx="6627">
                  <c:v>0.73685726631139281</c:v>
                </c:pt>
                <c:pt idx="6628">
                  <c:v>0.73685726631139281</c:v>
                </c:pt>
                <c:pt idx="6629">
                  <c:v>0.73656920639493018</c:v>
                </c:pt>
                <c:pt idx="6630">
                  <c:v>0.73656920639493018</c:v>
                </c:pt>
                <c:pt idx="6631">
                  <c:v>0.73656920639493018</c:v>
                </c:pt>
                <c:pt idx="6632">
                  <c:v>0.73556099668731101</c:v>
                </c:pt>
                <c:pt idx="6633">
                  <c:v>0.73498487685438574</c:v>
                </c:pt>
                <c:pt idx="6634">
                  <c:v>0.73498487685438574</c:v>
                </c:pt>
                <c:pt idx="6635">
                  <c:v>0.73498487685438574</c:v>
                </c:pt>
                <c:pt idx="6636">
                  <c:v>0.73498487685438574</c:v>
                </c:pt>
                <c:pt idx="6637">
                  <c:v>0.73498487685438574</c:v>
                </c:pt>
                <c:pt idx="6638">
                  <c:v>0.73498487685438574</c:v>
                </c:pt>
                <c:pt idx="6639">
                  <c:v>0.73498487685438574</c:v>
                </c:pt>
                <c:pt idx="6640">
                  <c:v>0.73498487685438574</c:v>
                </c:pt>
                <c:pt idx="6641">
                  <c:v>0.73498487685438574</c:v>
                </c:pt>
                <c:pt idx="6642">
                  <c:v>0.73498487685438574</c:v>
                </c:pt>
                <c:pt idx="6643">
                  <c:v>0.73484084689615436</c:v>
                </c:pt>
                <c:pt idx="6644">
                  <c:v>0.73484084689615436</c:v>
                </c:pt>
                <c:pt idx="6645">
                  <c:v>0.73484084689615436</c:v>
                </c:pt>
                <c:pt idx="6646">
                  <c:v>0.73484084689615436</c:v>
                </c:pt>
                <c:pt idx="6647">
                  <c:v>0.73484084689615436</c:v>
                </c:pt>
                <c:pt idx="6648">
                  <c:v>0.73484084689615436</c:v>
                </c:pt>
                <c:pt idx="6649">
                  <c:v>0.73455278697969173</c:v>
                </c:pt>
                <c:pt idx="6650">
                  <c:v>0.73440875702146047</c:v>
                </c:pt>
                <c:pt idx="6651">
                  <c:v>0.73440875702146047</c:v>
                </c:pt>
                <c:pt idx="6652">
                  <c:v>0.73440875702146047</c:v>
                </c:pt>
                <c:pt idx="6653">
                  <c:v>0.73440875702146047</c:v>
                </c:pt>
                <c:pt idx="6654">
                  <c:v>0.73440875702146047</c:v>
                </c:pt>
                <c:pt idx="6655">
                  <c:v>0.73426472706322921</c:v>
                </c:pt>
                <c:pt idx="6656">
                  <c:v>0.73325651735560993</c:v>
                </c:pt>
                <c:pt idx="6657">
                  <c:v>0.73311248739737866</c:v>
                </c:pt>
                <c:pt idx="6658">
                  <c:v>0.73311248739737866</c:v>
                </c:pt>
                <c:pt idx="6659">
                  <c:v>0.73311248739737866</c:v>
                </c:pt>
                <c:pt idx="6660">
                  <c:v>0.73311248739737866</c:v>
                </c:pt>
                <c:pt idx="6661">
                  <c:v>0.73311248739737866</c:v>
                </c:pt>
                <c:pt idx="6662">
                  <c:v>0.73311248739737866</c:v>
                </c:pt>
                <c:pt idx="6663">
                  <c:v>0.73311248739737866</c:v>
                </c:pt>
                <c:pt idx="6664">
                  <c:v>0.73311248739737866</c:v>
                </c:pt>
                <c:pt idx="6665">
                  <c:v>0.73311248739737866</c:v>
                </c:pt>
                <c:pt idx="6666">
                  <c:v>0.73311248739737866</c:v>
                </c:pt>
                <c:pt idx="6667">
                  <c:v>0.73196024773152812</c:v>
                </c:pt>
                <c:pt idx="6668">
                  <c:v>0.73181621777329686</c:v>
                </c:pt>
                <c:pt idx="6669">
                  <c:v>0.73181621777329686</c:v>
                </c:pt>
                <c:pt idx="6670">
                  <c:v>0.73181621777329686</c:v>
                </c:pt>
                <c:pt idx="6671">
                  <c:v>0.73181621777329686</c:v>
                </c:pt>
                <c:pt idx="6672">
                  <c:v>0.73167218781506549</c:v>
                </c:pt>
                <c:pt idx="6673">
                  <c:v>0.73167218781506549</c:v>
                </c:pt>
                <c:pt idx="6674">
                  <c:v>0.73167218781506549</c:v>
                </c:pt>
                <c:pt idx="6675">
                  <c:v>0.73152815785683423</c:v>
                </c:pt>
                <c:pt idx="6676">
                  <c:v>0.73124009794037159</c:v>
                </c:pt>
                <c:pt idx="6677">
                  <c:v>0.73124009794037159</c:v>
                </c:pt>
                <c:pt idx="6678">
                  <c:v>0.73124009794037159</c:v>
                </c:pt>
                <c:pt idx="6679">
                  <c:v>0.73124009794037159</c:v>
                </c:pt>
                <c:pt idx="6680">
                  <c:v>0.73124009794037159</c:v>
                </c:pt>
                <c:pt idx="6681">
                  <c:v>0.73109606798214033</c:v>
                </c:pt>
                <c:pt idx="6682">
                  <c:v>0.73109606798214033</c:v>
                </c:pt>
                <c:pt idx="6683">
                  <c:v>0.73109606798214033</c:v>
                </c:pt>
                <c:pt idx="6684">
                  <c:v>0.73109606798214033</c:v>
                </c:pt>
                <c:pt idx="6685">
                  <c:v>0.73109606798214033</c:v>
                </c:pt>
                <c:pt idx="6686">
                  <c:v>0.73109606798214033</c:v>
                </c:pt>
                <c:pt idx="6687">
                  <c:v>0.73109606798214033</c:v>
                </c:pt>
                <c:pt idx="6688">
                  <c:v>0.73080800806567769</c:v>
                </c:pt>
                <c:pt idx="6689">
                  <c:v>0.73080800806567769</c:v>
                </c:pt>
                <c:pt idx="6690">
                  <c:v>0.73066397810744632</c:v>
                </c:pt>
                <c:pt idx="6691">
                  <c:v>0.73066397810744632</c:v>
                </c:pt>
                <c:pt idx="6692">
                  <c:v>0.73066397810744632</c:v>
                </c:pt>
                <c:pt idx="6693">
                  <c:v>0.73051994814921506</c:v>
                </c:pt>
                <c:pt idx="6694">
                  <c:v>0.73051994814921506</c:v>
                </c:pt>
                <c:pt idx="6695">
                  <c:v>0.73051994814921506</c:v>
                </c:pt>
                <c:pt idx="6696">
                  <c:v>0.73051994814921506</c:v>
                </c:pt>
                <c:pt idx="6697">
                  <c:v>0.72979979835805853</c:v>
                </c:pt>
                <c:pt idx="6698">
                  <c:v>0.72965576839982715</c:v>
                </c:pt>
                <c:pt idx="6699">
                  <c:v>0.72951173844159589</c:v>
                </c:pt>
                <c:pt idx="6700">
                  <c:v>0.72936770848336452</c:v>
                </c:pt>
                <c:pt idx="6701">
                  <c:v>0.72936770848336452</c:v>
                </c:pt>
                <c:pt idx="6702">
                  <c:v>0.72936770848336452</c:v>
                </c:pt>
                <c:pt idx="6703">
                  <c:v>0.72922367852513326</c:v>
                </c:pt>
                <c:pt idx="6704">
                  <c:v>0.72922367852513326</c:v>
                </c:pt>
                <c:pt idx="6705">
                  <c:v>0.72922367852513326</c:v>
                </c:pt>
                <c:pt idx="6706">
                  <c:v>0.72922367852513326</c:v>
                </c:pt>
                <c:pt idx="6707">
                  <c:v>0.72922367852513326</c:v>
                </c:pt>
                <c:pt idx="6708">
                  <c:v>0.72922367852513326</c:v>
                </c:pt>
                <c:pt idx="6709">
                  <c:v>0.72893561860867062</c:v>
                </c:pt>
                <c:pt idx="6710">
                  <c:v>0.72792740890105145</c:v>
                </c:pt>
                <c:pt idx="6711">
                  <c:v>0.72778337894282008</c:v>
                </c:pt>
                <c:pt idx="6712">
                  <c:v>0.72778337894282008</c:v>
                </c:pt>
                <c:pt idx="6713">
                  <c:v>0.72778337894282008</c:v>
                </c:pt>
                <c:pt idx="6714">
                  <c:v>0.72778337894282008</c:v>
                </c:pt>
                <c:pt idx="6715">
                  <c:v>0.72778337894282008</c:v>
                </c:pt>
                <c:pt idx="6716">
                  <c:v>0.72778337894282008</c:v>
                </c:pt>
                <c:pt idx="6717">
                  <c:v>0.72778337894282008</c:v>
                </c:pt>
                <c:pt idx="6718">
                  <c:v>0.72778337894282008</c:v>
                </c:pt>
                <c:pt idx="6719">
                  <c:v>0.72778337894282008</c:v>
                </c:pt>
                <c:pt idx="6720">
                  <c:v>0.72778337894282008</c:v>
                </c:pt>
                <c:pt idx="6721">
                  <c:v>0.72706322915166355</c:v>
                </c:pt>
                <c:pt idx="6722">
                  <c:v>0.72706322915166355</c:v>
                </c:pt>
                <c:pt idx="6723">
                  <c:v>0.72706322915166355</c:v>
                </c:pt>
                <c:pt idx="6724">
                  <c:v>0.72706322915166355</c:v>
                </c:pt>
                <c:pt idx="6725">
                  <c:v>0.72691919919343229</c:v>
                </c:pt>
                <c:pt idx="6726">
                  <c:v>0.72677516923520091</c:v>
                </c:pt>
                <c:pt idx="6727">
                  <c:v>0.72677516923520091</c:v>
                </c:pt>
                <c:pt idx="6728">
                  <c:v>0.72677516923520091</c:v>
                </c:pt>
                <c:pt idx="6729">
                  <c:v>0.72677516923520091</c:v>
                </c:pt>
                <c:pt idx="6730">
                  <c:v>0.72677516923520091</c:v>
                </c:pt>
                <c:pt idx="6731">
                  <c:v>0.72677516923520091</c:v>
                </c:pt>
                <c:pt idx="6732">
                  <c:v>0.72677516923520091</c:v>
                </c:pt>
                <c:pt idx="6733">
                  <c:v>0.72605501944404438</c:v>
                </c:pt>
                <c:pt idx="6734">
                  <c:v>0.72591098948581301</c:v>
                </c:pt>
                <c:pt idx="6735">
                  <c:v>0.72591098948581301</c:v>
                </c:pt>
                <c:pt idx="6736">
                  <c:v>0.72591098948581301</c:v>
                </c:pt>
                <c:pt idx="6737">
                  <c:v>0.72591098948581301</c:v>
                </c:pt>
                <c:pt idx="6738">
                  <c:v>0.72591098948581301</c:v>
                </c:pt>
                <c:pt idx="6739">
                  <c:v>0.72576695952758175</c:v>
                </c:pt>
                <c:pt idx="6740">
                  <c:v>0.72576695952758175</c:v>
                </c:pt>
                <c:pt idx="6741">
                  <c:v>0.72576695952758175</c:v>
                </c:pt>
                <c:pt idx="6742">
                  <c:v>0.72576695952758175</c:v>
                </c:pt>
                <c:pt idx="6743">
                  <c:v>0.72504680973642521</c:v>
                </c:pt>
                <c:pt idx="6744">
                  <c:v>0.72490277977819384</c:v>
                </c:pt>
                <c:pt idx="6745">
                  <c:v>0.72490277977819384</c:v>
                </c:pt>
                <c:pt idx="6746">
                  <c:v>0.72490277977819384</c:v>
                </c:pt>
                <c:pt idx="6747">
                  <c:v>0.72490277977819384</c:v>
                </c:pt>
                <c:pt idx="6748">
                  <c:v>0.72447068990349994</c:v>
                </c:pt>
                <c:pt idx="6749">
                  <c:v>0.72447068990349994</c:v>
                </c:pt>
                <c:pt idx="6750">
                  <c:v>0.72447068990349994</c:v>
                </c:pt>
                <c:pt idx="6751">
                  <c:v>0.72447068990349994</c:v>
                </c:pt>
                <c:pt idx="6752">
                  <c:v>0.72447068990349994</c:v>
                </c:pt>
                <c:pt idx="6753">
                  <c:v>0.72375054011234341</c:v>
                </c:pt>
                <c:pt idx="6754">
                  <c:v>0.7233184502376494</c:v>
                </c:pt>
                <c:pt idx="6755">
                  <c:v>0.7233184502376494</c:v>
                </c:pt>
                <c:pt idx="6756">
                  <c:v>0.7233184502376494</c:v>
                </c:pt>
                <c:pt idx="6757">
                  <c:v>0.7233184502376494</c:v>
                </c:pt>
                <c:pt idx="6758">
                  <c:v>0.7233184502376494</c:v>
                </c:pt>
                <c:pt idx="6759">
                  <c:v>0.7233184502376494</c:v>
                </c:pt>
                <c:pt idx="6760">
                  <c:v>0.7233184502376494</c:v>
                </c:pt>
                <c:pt idx="6761">
                  <c:v>0.7233184502376494</c:v>
                </c:pt>
                <c:pt idx="6762">
                  <c:v>0.7233184502376494</c:v>
                </c:pt>
                <c:pt idx="6763">
                  <c:v>0.7233184502376494</c:v>
                </c:pt>
                <c:pt idx="6764">
                  <c:v>0.7233184502376494</c:v>
                </c:pt>
                <c:pt idx="6765">
                  <c:v>0.7233184502376494</c:v>
                </c:pt>
                <c:pt idx="6766">
                  <c:v>0.72216621057179897</c:v>
                </c:pt>
                <c:pt idx="6767">
                  <c:v>0.72187815065533634</c:v>
                </c:pt>
                <c:pt idx="6768">
                  <c:v>0.72187815065533634</c:v>
                </c:pt>
                <c:pt idx="6769">
                  <c:v>0.72187815065533634</c:v>
                </c:pt>
                <c:pt idx="6770">
                  <c:v>0.72187815065533634</c:v>
                </c:pt>
                <c:pt idx="6771">
                  <c:v>0.72187815065533634</c:v>
                </c:pt>
                <c:pt idx="6772">
                  <c:v>0.72187815065533634</c:v>
                </c:pt>
                <c:pt idx="6773">
                  <c:v>0.72187815065533634</c:v>
                </c:pt>
                <c:pt idx="6774">
                  <c:v>0.72187815065533634</c:v>
                </c:pt>
                <c:pt idx="6775">
                  <c:v>0.72187815065533634</c:v>
                </c:pt>
                <c:pt idx="6776">
                  <c:v>0.72187815065533634</c:v>
                </c:pt>
                <c:pt idx="6777">
                  <c:v>0.72173412069710496</c:v>
                </c:pt>
                <c:pt idx="6778">
                  <c:v>0.7215900907388737</c:v>
                </c:pt>
                <c:pt idx="6779">
                  <c:v>0.7202938211147919</c:v>
                </c:pt>
                <c:pt idx="6780">
                  <c:v>0.7202938211147919</c:v>
                </c:pt>
                <c:pt idx="6781">
                  <c:v>0.7202938211147919</c:v>
                </c:pt>
                <c:pt idx="6782">
                  <c:v>0.7202938211147919</c:v>
                </c:pt>
                <c:pt idx="6783">
                  <c:v>0.7202938211147919</c:v>
                </c:pt>
                <c:pt idx="6784">
                  <c:v>0.7202938211147919</c:v>
                </c:pt>
                <c:pt idx="6785">
                  <c:v>0.72000576119832926</c:v>
                </c:pt>
                <c:pt idx="6786">
                  <c:v>0.72000576119832926</c:v>
                </c:pt>
                <c:pt idx="6787">
                  <c:v>0.72000576119832926</c:v>
                </c:pt>
                <c:pt idx="6788">
                  <c:v>0.72000576119832926</c:v>
                </c:pt>
                <c:pt idx="6789">
                  <c:v>0.72000576119832926</c:v>
                </c:pt>
                <c:pt idx="6790">
                  <c:v>0.72000576119832926</c:v>
                </c:pt>
                <c:pt idx="6791">
                  <c:v>0.71971770128186663</c:v>
                </c:pt>
                <c:pt idx="6792">
                  <c:v>0.71928561140717273</c:v>
                </c:pt>
                <c:pt idx="6793">
                  <c:v>0.71928561140717273</c:v>
                </c:pt>
                <c:pt idx="6794">
                  <c:v>0.71928561140717273</c:v>
                </c:pt>
                <c:pt idx="6795">
                  <c:v>0.71914158144894136</c:v>
                </c:pt>
                <c:pt idx="6796">
                  <c:v>0.71885352153247872</c:v>
                </c:pt>
                <c:pt idx="6797">
                  <c:v>0.71885352153247872</c:v>
                </c:pt>
                <c:pt idx="6798">
                  <c:v>0.71885352153247872</c:v>
                </c:pt>
                <c:pt idx="6799">
                  <c:v>0.71870949157424746</c:v>
                </c:pt>
                <c:pt idx="6800">
                  <c:v>0.71870949157424746</c:v>
                </c:pt>
                <c:pt idx="6801">
                  <c:v>0.71870949157424746</c:v>
                </c:pt>
                <c:pt idx="6802">
                  <c:v>0.71870949157424746</c:v>
                </c:pt>
                <c:pt idx="6803">
                  <c:v>0.71870949157424746</c:v>
                </c:pt>
                <c:pt idx="6804">
                  <c:v>0.71870949157424746</c:v>
                </c:pt>
                <c:pt idx="6805">
                  <c:v>0.71870949157424746</c:v>
                </c:pt>
                <c:pt idx="6806">
                  <c:v>0.71856546161601609</c:v>
                </c:pt>
                <c:pt idx="6807">
                  <c:v>0.71856546161601609</c:v>
                </c:pt>
                <c:pt idx="6808">
                  <c:v>0.71856546161601609</c:v>
                </c:pt>
                <c:pt idx="6809">
                  <c:v>0.71856546161601609</c:v>
                </c:pt>
                <c:pt idx="6810">
                  <c:v>0.71856546161601609</c:v>
                </c:pt>
                <c:pt idx="6811">
                  <c:v>0.71842143165778483</c:v>
                </c:pt>
                <c:pt idx="6812">
                  <c:v>0.71798934178309093</c:v>
                </c:pt>
                <c:pt idx="6813">
                  <c:v>0.71798934178309093</c:v>
                </c:pt>
                <c:pt idx="6814">
                  <c:v>0.71798934178309093</c:v>
                </c:pt>
                <c:pt idx="6815">
                  <c:v>0.71798934178309093</c:v>
                </c:pt>
                <c:pt idx="6816">
                  <c:v>0.71798934178309093</c:v>
                </c:pt>
                <c:pt idx="6817">
                  <c:v>0.71784531182485956</c:v>
                </c:pt>
                <c:pt idx="6818">
                  <c:v>0.71784531182485956</c:v>
                </c:pt>
                <c:pt idx="6819">
                  <c:v>0.71784531182485956</c:v>
                </c:pt>
                <c:pt idx="6820">
                  <c:v>0.71784531182485956</c:v>
                </c:pt>
                <c:pt idx="6821">
                  <c:v>0.71784531182485956</c:v>
                </c:pt>
                <c:pt idx="6822">
                  <c:v>0.71784531182485956</c:v>
                </c:pt>
                <c:pt idx="6823">
                  <c:v>0.71726919199193429</c:v>
                </c:pt>
                <c:pt idx="6824">
                  <c:v>0.71683710211724039</c:v>
                </c:pt>
                <c:pt idx="6825">
                  <c:v>0.71683710211724039</c:v>
                </c:pt>
                <c:pt idx="6826">
                  <c:v>0.71683710211724039</c:v>
                </c:pt>
                <c:pt idx="6827">
                  <c:v>0.71683710211724039</c:v>
                </c:pt>
                <c:pt idx="6828">
                  <c:v>0.71683710211724039</c:v>
                </c:pt>
                <c:pt idx="6829">
                  <c:v>0.71669307215900913</c:v>
                </c:pt>
                <c:pt idx="6830">
                  <c:v>0.71669307215900913</c:v>
                </c:pt>
                <c:pt idx="6831">
                  <c:v>0.71669307215900913</c:v>
                </c:pt>
                <c:pt idx="6832">
                  <c:v>0.71669307215900913</c:v>
                </c:pt>
                <c:pt idx="6833">
                  <c:v>0.71669307215900913</c:v>
                </c:pt>
                <c:pt idx="6834">
                  <c:v>0.71597292236785248</c:v>
                </c:pt>
                <c:pt idx="6835">
                  <c:v>0.71582889240962122</c:v>
                </c:pt>
                <c:pt idx="6836">
                  <c:v>0.71582889240962122</c:v>
                </c:pt>
                <c:pt idx="6837">
                  <c:v>0.71582889240962122</c:v>
                </c:pt>
                <c:pt idx="6838">
                  <c:v>0.71582889240962122</c:v>
                </c:pt>
                <c:pt idx="6839">
                  <c:v>0.71582889240962122</c:v>
                </c:pt>
                <c:pt idx="6840">
                  <c:v>0.71582889240962122</c:v>
                </c:pt>
                <c:pt idx="6841">
                  <c:v>0.71582889240962122</c:v>
                </c:pt>
                <c:pt idx="6842">
                  <c:v>0.71582889240962122</c:v>
                </c:pt>
                <c:pt idx="6843">
                  <c:v>0.71582889240962122</c:v>
                </c:pt>
                <c:pt idx="6844">
                  <c:v>0.71554083249315859</c:v>
                </c:pt>
                <c:pt idx="6845">
                  <c:v>0.71525277257669595</c:v>
                </c:pt>
                <c:pt idx="6846">
                  <c:v>0.71525277257669595</c:v>
                </c:pt>
                <c:pt idx="6847">
                  <c:v>0.71525277257669595</c:v>
                </c:pt>
                <c:pt idx="6848">
                  <c:v>0.71525277257669595</c:v>
                </c:pt>
                <c:pt idx="6849">
                  <c:v>0.71525277257669595</c:v>
                </c:pt>
                <c:pt idx="6850">
                  <c:v>0.71525277257669595</c:v>
                </c:pt>
                <c:pt idx="6851">
                  <c:v>0.71525277257669595</c:v>
                </c:pt>
                <c:pt idx="6852">
                  <c:v>0.71525277257669595</c:v>
                </c:pt>
                <c:pt idx="6853">
                  <c:v>0.71510874261846469</c:v>
                </c:pt>
                <c:pt idx="6854">
                  <c:v>0.71482068270200205</c:v>
                </c:pt>
                <c:pt idx="6855">
                  <c:v>0.71482068270200205</c:v>
                </c:pt>
                <c:pt idx="6856">
                  <c:v>0.71482068270200205</c:v>
                </c:pt>
                <c:pt idx="6857">
                  <c:v>0.71482068270200205</c:v>
                </c:pt>
                <c:pt idx="6858">
                  <c:v>0.71482068270200205</c:v>
                </c:pt>
                <c:pt idx="6859">
                  <c:v>0.71482068270200205</c:v>
                </c:pt>
                <c:pt idx="6860">
                  <c:v>0.71482068270200205</c:v>
                </c:pt>
                <c:pt idx="6861">
                  <c:v>0.71482068270200205</c:v>
                </c:pt>
                <c:pt idx="6862">
                  <c:v>0.71482068270200205</c:v>
                </c:pt>
                <c:pt idx="6863">
                  <c:v>0.71482068270200205</c:v>
                </c:pt>
                <c:pt idx="6864">
                  <c:v>0.71482068270200205</c:v>
                </c:pt>
                <c:pt idx="6865">
                  <c:v>0.71482068270200205</c:v>
                </c:pt>
                <c:pt idx="6866">
                  <c:v>0.71482068270200205</c:v>
                </c:pt>
                <c:pt idx="6867">
                  <c:v>0.71438859282730804</c:v>
                </c:pt>
                <c:pt idx="6868">
                  <c:v>0.71366844303615151</c:v>
                </c:pt>
                <c:pt idx="6869">
                  <c:v>0.71366844303615151</c:v>
                </c:pt>
                <c:pt idx="6870">
                  <c:v>0.71366844303615151</c:v>
                </c:pt>
                <c:pt idx="6871">
                  <c:v>0.71366844303615151</c:v>
                </c:pt>
                <c:pt idx="6872">
                  <c:v>0.71366844303615151</c:v>
                </c:pt>
                <c:pt idx="6873">
                  <c:v>0.71366844303615151</c:v>
                </c:pt>
                <c:pt idx="6874">
                  <c:v>0.71366844303615151</c:v>
                </c:pt>
                <c:pt idx="6875">
                  <c:v>0.71352441307792025</c:v>
                </c:pt>
                <c:pt idx="6876">
                  <c:v>0.71352441307792025</c:v>
                </c:pt>
                <c:pt idx="6877">
                  <c:v>0.71352441307792025</c:v>
                </c:pt>
                <c:pt idx="6878">
                  <c:v>0.71352441307792025</c:v>
                </c:pt>
                <c:pt idx="6879">
                  <c:v>0.71352441307792025</c:v>
                </c:pt>
                <c:pt idx="6880">
                  <c:v>0.71338038311968888</c:v>
                </c:pt>
                <c:pt idx="6881">
                  <c:v>0.71338038311968888</c:v>
                </c:pt>
                <c:pt idx="6882">
                  <c:v>0.71280426328676361</c:v>
                </c:pt>
                <c:pt idx="6883">
                  <c:v>0.71280426328676361</c:v>
                </c:pt>
                <c:pt idx="6884">
                  <c:v>0.71280426328676361</c:v>
                </c:pt>
                <c:pt idx="6885">
                  <c:v>0.71280426328676361</c:v>
                </c:pt>
                <c:pt idx="6886">
                  <c:v>0.71280426328676361</c:v>
                </c:pt>
                <c:pt idx="6887">
                  <c:v>0.71280426328676361</c:v>
                </c:pt>
                <c:pt idx="6888">
                  <c:v>0.71280426328676361</c:v>
                </c:pt>
                <c:pt idx="6889">
                  <c:v>0.71280426328676361</c:v>
                </c:pt>
                <c:pt idx="6890">
                  <c:v>0.71280426328676361</c:v>
                </c:pt>
                <c:pt idx="6891">
                  <c:v>0.71280426328676361</c:v>
                </c:pt>
                <c:pt idx="6892">
                  <c:v>0.71280426328676361</c:v>
                </c:pt>
                <c:pt idx="6893">
                  <c:v>0.71237217341206971</c:v>
                </c:pt>
                <c:pt idx="6894">
                  <c:v>0.71222814345383845</c:v>
                </c:pt>
                <c:pt idx="6895">
                  <c:v>0.71222814345383845</c:v>
                </c:pt>
                <c:pt idx="6896">
                  <c:v>0.71222814345383845</c:v>
                </c:pt>
                <c:pt idx="6897">
                  <c:v>0.71222814345383845</c:v>
                </c:pt>
                <c:pt idx="6898">
                  <c:v>0.71222814345383845</c:v>
                </c:pt>
                <c:pt idx="6899">
                  <c:v>0.71222814345383845</c:v>
                </c:pt>
                <c:pt idx="6900">
                  <c:v>0.71208411349560707</c:v>
                </c:pt>
                <c:pt idx="6901">
                  <c:v>0.71208411349560707</c:v>
                </c:pt>
                <c:pt idx="6902">
                  <c:v>0.71208411349560707</c:v>
                </c:pt>
                <c:pt idx="6903">
                  <c:v>0.71208411349560707</c:v>
                </c:pt>
                <c:pt idx="6904">
                  <c:v>0.71194008353737581</c:v>
                </c:pt>
                <c:pt idx="6905">
                  <c:v>0.7115079936626818</c:v>
                </c:pt>
                <c:pt idx="6906">
                  <c:v>0.71121993374621917</c:v>
                </c:pt>
                <c:pt idx="6907">
                  <c:v>0.71121993374621917</c:v>
                </c:pt>
                <c:pt idx="6908">
                  <c:v>0.71121993374621917</c:v>
                </c:pt>
                <c:pt idx="6909">
                  <c:v>0.71121993374621917</c:v>
                </c:pt>
                <c:pt idx="6910">
                  <c:v>0.71107590378798791</c:v>
                </c:pt>
                <c:pt idx="6911">
                  <c:v>0.71093187382975664</c:v>
                </c:pt>
                <c:pt idx="6912">
                  <c:v>0.71093187382975664</c:v>
                </c:pt>
                <c:pt idx="6913">
                  <c:v>0.71093187382975664</c:v>
                </c:pt>
                <c:pt idx="6914">
                  <c:v>0.71093187382975664</c:v>
                </c:pt>
                <c:pt idx="6915">
                  <c:v>0.71093187382975664</c:v>
                </c:pt>
                <c:pt idx="6916">
                  <c:v>0.7102117240386</c:v>
                </c:pt>
                <c:pt idx="6917">
                  <c:v>0.7102117240386</c:v>
                </c:pt>
                <c:pt idx="6918">
                  <c:v>0.71006769408036874</c:v>
                </c:pt>
                <c:pt idx="6919">
                  <c:v>0.71006769408036874</c:v>
                </c:pt>
                <c:pt idx="6920">
                  <c:v>0.7097796341639061</c:v>
                </c:pt>
                <c:pt idx="6921">
                  <c:v>0.7097796341639061</c:v>
                </c:pt>
                <c:pt idx="6922">
                  <c:v>0.7097796341639061</c:v>
                </c:pt>
                <c:pt idx="6923">
                  <c:v>0.7097796341639061</c:v>
                </c:pt>
                <c:pt idx="6924">
                  <c:v>0.7097796341639061</c:v>
                </c:pt>
                <c:pt idx="6925">
                  <c:v>0.7097796341639061</c:v>
                </c:pt>
                <c:pt idx="6926">
                  <c:v>0.70963560420567473</c:v>
                </c:pt>
                <c:pt idx="6927">
                  <c:v>0.70905948437274957</c:v>
                </c:pt>
                <c:pt idx="6928">
                  <c:v>0.70905948437274957</c:v>
                </c:pt>
                <c:pt idx="6929">
                  <c:v>0.70905948437274957</c:v>
                </c:pt>
                <c:pt idx="6930">
                  <c:v>0.70905948437274957</c:v>
                </c:pt>
                <c:pt idx="6931">
                  <c:v>0.70905948437274957</c:v>
                </c:pt>
                <c:pt idx="6932">
                  <c:v>0.70905948437274957</c:v>
                </c:pt>
                <c:pt idx="6933">
                  <c:v>0.70905948437274957</c:v>
                </c:pt>
                <c:pt idx="6934">
                  <c:v>0.70905948437274957</c:v>
                </c:pt>
                <c:pt idx="6935">
                  <c:v>0.70905948437274957</c:v>
                </c:pt>
                <c:pt idx="6936">
                  <c:v>0.70905948437274957</c:v>
                </c:pt>
                <c:pt idx="6937">
                  <c:v>0.70905948437274957</c:v>
                </c:pt>
                <c:pt idx="6938">
                  <c:v>0.70862739449805556</c:v>
                </c:pt>
                <c:pt idx="6939">
                  <c:v>0.70819530462336167</c:v>
                </c:pt>
                <c:pt idx="6940">
                  <c:v>0.70819530462336167</c:v>
                </c:pt>
                <c:pt idx="6941">
                  <c:v>0.70819530462336167</c:v>
                </c:pt>
                <c:pt idx="6942">
                  <c:v>0.70819530462336167</c:v>
                </c:pt>
                <c:pt idx="6943">
                  <c:v>0.70819530462336167</c:v>
                </c:pt>
                <c:pt idx="6944">
                  <c:v>0.70819530462336167</c:v>
                </c:pt>
                <c:pt idx="6945">
                  <c:v>0.70819530462336167</c:v>
                </c:pt>
                <c:pt idx="6946">
                  <c:v>0.70819530462336167</c:v>
                </c:pt>
                <c:pt idx="6947">
                  <c:v>0.70819530462336167</c:v>
                </c:pt>
                <c:pt idx="6948">
                  <c:v>0.70819530462336167</c:v>
                </c:pt>
                <c:pt idx="6949">
                  <c:v>0.70819530462336167</c:v>
                </c:pt>
                <c:pt idx="6950">
                  <c:v>0.70776321474866777</c:v>
                </c:pt>
                <c:pt idx="6951">
                  <c:v>0.7071870949157425</c:v>
                </c:pt>
                <c:pt idx="6952">
                  <c:v>0.7071870949157425</c:v>
                </c:pt>
                <c:pt idx="6953">
                  <c:v>0.7071870949157425</c:v>
                </c:pt>
                <c:pt idx="6954">
                  <c:v>0.7071870949157425</c:v>
                </c:pt>
                <c:pt idx="6955">
                  <c:v>0.7071870949157425</c:v>
                </c:pt>
                <c:pt idx="6956">
                  <c:v>0.7071870949157425</c:v>
                </c:pt>
                <c:pt idx="6957">
                  <c:v>0.70704306495751112</c:v>
                </c:pt>
                <c:pt idx="6958">
                  <c:v>0.70704306495751112</c:v>
                </c:pt>
                <c:pt idx="6959">
                  <c:v>0.70704306495751112</c:v>
                </c:pt>
                <c:pt idx="6960">
                  <c:v>0.70704306495751112</c:v>
                </c:pt>
                <c:pt idx="6961">
                  <c:v>0.70704306495751112</c:v>
                </c:pt>
                <c:pt idx="6962">
                  <c:v>0.70646694512458597</c:v>
                </c:pt>
                <c:pt idx="6963">
                  <c:v>0.70617888520812333</c:v>
                </c:pt>
                <c:pt idx="6964">
                  <c:v>0.70617888520812333</c:v>
                </c:pt>
                <c:pt idx="6965">
                  <c:v>0.70617888520812333</c:v>
                </c:pt>
                <c:pt idx="6966">
                  <c:v>0.70574679533342932</c:v>
                </c:pt>
                <c:pt idx="6967">
                  <c:v>0.70560276537519806</c:v>
                </c:pt>
                <c:pt idx="6968">
                  <c:v>0.70560276537519806</c:v>
                </c:pt>
                <c:pt idx="6969">
                  <c:v>0.70560276537519806</c:v>
                </c:pt>
                <c:pt idx="6970">
                  <c:v>0.70560276537519806</c:v>
                </c:pt>
                <c:pt idx="6971">
                  <c:v>0.70560276537519806</c:v>
                </c:pt>
                <c:pt idx="6972">
                  <c:v>0.70531470545873542</c:v>
                </c:pt>
                <c:pt idx="6973">
                  <c:v>0.70531470545873542</c:v>
                </c:pt>
                <c:pt idx="6974">
                  <c:v>0.70531470545873542</c:v>
                </c:pt>
                <c:pt idx="6975">
                  <c:v>0.70531470545873542</c:v>
                </c:pt>
                <c:pt idx="6976">
                  <c:v>0.70531470545873542</c:v>
                </c:pt>
                <c:pt idx="6977">
                  <c:v>0.70517067550050405</c:v>
                </c:pt>
                <c:pt idx="6978">
                  <c:v>0.70517067550050405</c:v>
                </c:pt>
                <c:pt idx="6979">
                  <c:v>0.70517067550050405</c:v>
                </c:pt>
                <c:pt idx="6980">
                  <c:v>0.70517067550050405</c:v>
                </c:pt>
                <c:pt idx="6981">
                  <c:v>0.70517067550050405</c:v>
                </c:pt>
                <c:pt idx="6982">
                  <c:v>0.70401843583465362</c:v>
                </c:pt>
                <c:pt idx="6983">
                  <c:v>0.70401843583465362</c:v>
                </c:pt>
                <c:pt idx="6984">
                  <c:v>0.70387440587642225</c:v>
                </c:pt>
                <c:pt idx="6985">
                  <c:v>0.70373037591819099</c:v>
                </c:pt>
                <c:pt idx="6986">
                  <c:v>0.70373037591819099</c:v>
                </c:pt>
                <c:pt idx="6987">
                  <c:v>0.70373037591819099</c:v>
                </c:pt>
                <c:pt idx="6988">
                  <c:v>0.70358634595995972</c:v>
                </c:pt>
                <c:pt idx="6989">
                  <c:v>0.70358634595995972</c:v>
                </c:pt>
                <c:pt idx="6990">
                  <c:v>0.70358634595995972</c:v>
                </c:pt>
                <c:pt idx="6991">
                  <c:v>0.70358634595995972</c:v>
                </c:pt>
                <c:pt idx="6992">
                  <c:v>0.70358634595995972</c:v>
                </c:pt>
                <c:pt idx="6993">
                  <c:v>0.70358634595995972</c:v>
                </c:pt>
                <c:pt idx="6994">
                  <c:v>0.70358634595995972</c:v>
                </c:pt>
                <c:pt idx="6995">
                  <c:v>0.70329828604349709</c:v>
                </c:pt>
                <c:pt idx="6996">
                  <c:v>0.70272216621057182</c:v>
                </c:pt>
                <c:pt idx="6997">
                  <c:v>0.70272216621057182</c:v>
                </c:pt>
                <c:pt idx="6998">
                  <c:v>0.70272216621057182</c:v>
                </c:pt>
                <c:pt idx="6999">
                  <c:v>0.70272216621057182</c:v>
                </c:pt>
                <c:pt idx="7000">
                  <c:v>0.70272216621057182</c:v>
                </c:pt>
                <c:pt idx="7001">
                  <c:v>0.70272216621057182</c:v>
                </c:pt>
                <c:pt idx="7002">
                  <c:v>0.70257813625234045</c:v>
                </c:pt>
                <c:pt idx="7003">
                  <c:v>0.70257813625234045</c:v>
                </c:pt>
                <c:pt idx="7004">
                  <c:v>0.70257813625234045</c:v>
                </c:pt>
                <c:pt idx="7005">
                  <c:v>0.70257813625234045</c:v>
                </c:pt>
                <c:pt idx="7006">
                  <c:v>0.70171395650295265</c:v>
                </c:pt>
                <c:pt idx="7007">
                  <c:v>0.70171395650295265</c:v>
                </c:pt>
                <c:pt idx="7008">
                  <c:v>0.70113783667002738</c:v>
                </c:pt>
                <c:pt idx="7009">
                  <c:v>0.70113783667002738</c:v>
                </c:pt>
                <c:pt idx="7010">
                  <c:v>0.70113783667002738</c:v>
                </c:pt>
                <c:pt idx="7011">
                  <c:v>0.70113783667002738</c:v>
                </c:pt>
                <c:pt idx="7012">
                  <c:v>0.70113783667002738</c:v>
                </c:pt>
                <c:pt idx="7013">
                  <c:v>0.70113783667002738</c:v>
                </c:pt>
                <c:pt idx="7014">
                  <c:v>0.70099380671179601</c:v>
                </c:pt>
                <c:pt idx="7015">
                  <c:v>0.70099380671179601</c:v>
                </c:pt>
                <c:pt idx="7016">
                  <c:v>0.70099380671179601</c:v>
                </c:pt>
                <c:pt idx="7017">
                  <c:v>0.70099380671179601</c:v>
                </c:pt>
                <c:pt idx="7018">
                  <c:v>0.70099380671179601</c:v>
                </c:pt>
                <c:pt idx="7019">
                  <c:v>0.70084977675356475</c:v>
                </c:pt>
                <c:pt idx="7020">
                  <c:v>0.70056171683710211</c:v>
                </c:pt>
                <c:pt idx="7021">
                  <c:v>0.70041768687887085</c:v>
                </c:pt>
                <c:pt idx="7022">
                  <c:v>0.70041768687887085</c:v>
                </c:pt>
                <c:pt idx="7023">
                  <c:v>0.70041768687887085</c:v>
                </c:pt>
                <c:pt idx="7024">
                  <c:v>0.70041768687887085</c:v>
                </c:pt>
                <c:pt idx="7025">
                  <c:v>0.70027365692063948</c:v>
                </c:pt>
                <c:pt idx="7026">
                  <c:v>0.70012962696240821</c:v>
                </c:pt>
                <c:pt idx="7027">
                  <c:v>0.70012962696240821</c:v>
                </c:pt>
                <c:pt idx="7028">
                  <c:v>0.70012962696240821</c:v>
                </c:pt>
                <c:pt idx="7029">
                  <c:v>0.70012962696240821</c:v>
                </c:pt>
                <c:pt idx="7030">
                  <c:v>0.69955350712948294</c:v>
                </c:pt>
                <c:pt idx="7031">
                  <c:v>0.69926544721302031</c:v>
                </c:pt>
                <c:pt idx="7032">
                  <c:v>0.69926544721302031</c:v>
                </c:pt>
                <c:pt idx="7033">
                  <c:v>0.69926544721302031</c:v>
                </c:pt>
                <c:pt idx="7034">
                  <c:v>0.69926544721302031</c:v>
                </c:pt>
                <c:pt idx="7035">
                  <c:v>0.69926544721302031</c:v>
                </c:pt>
                <c:pt idx="7036">
                  <c:v>0.69926544721302031</c:v>
                </c:pt>
                <c:pt idx="7037">
                  <c:v>0.69926544721302031</c:v>
                </c:pt>
                <c:pt idx="7038">
                  <c:v>0.69926544721302031</c:v>
                </c:pt>
                <c:pt idx="7039">
                  <c:v>0.69926544721302031</c:v>
                </c:pt>
                <c:pt idx="7040">
                  <c:v>0.69912141725478905</c:v>
                </c:pt>
                <c:pt idx="7041">
                  <c:v>0.69897738729655767</c:v>
                </c:pt>
                <c:pt idx="7042">
                  <c:v>0.69897738729655767</c:v>
                </c:pt>
                <c:pt idx="7043">
                  <c:v>0.69897738729655767</c:v>
                </c:pt>
                <c:pt idx="7044">
                  <c:v>0.69897738729655767</c:v>
                </c:pt>
                <c:pt idx="7045">
                  <c:v>0.69897738729655767</c:v>
                </c:pt>
                <c:pt idx="7046">
                  <c:v>0.69883335733832641</c:v>
                </c:pt>
                <c:pt idx="7047">
                  <c:v>0.69854529742186378</c:v>
                </c:pt>
                <c:pt idx="7048">
                  <c:v>0.69854529742186378</c:v>
                </c:pt>
                <c:pt idx="7049">
                  <c:v>0.69854529742186378</c:v>
                </c:pt>
                <c:pt idx="7050">
                  <c:v>0.69854529742186378</c:v>
                </c:pt>
                <c:pt idx="7051">
                  <c:v>0.6984012674636324</c:v>
                </c:pt>
                <c:pt idx="7052">
                  <c:v>0.6984012674636324</c:v>
                </c:pt>
                <c:pt idx="7053">
                  <c:v>0.6984012674636324</c:v>
                </c:pt>
                <c:pt idx="7054">
                  <c:v>0.6984012674636324</c:v>
                </c:pt>
                <c:pt idx="7055">
                  <c:v>0.6984012674636324</c:v>
                </c:pt>
                <c:pt idx="7056">
                  <c:v>0.6984012674636324</c:v>
                </c:pt>
                <c:pt idx="7057">
                  <c:v>0.6984012674636324</c:v>
                </c:pt>
                <c:pt idx="7058">
                  <c:v>0.6984012674636324</c:v>
                </c:pt>
                <c:pt idx="7059">
                  <c:v>0.6984012674636324</c:v>
                </c:pt>
                <c:pt idx="7060">
                  <c:v>0.6984012674636324</c:v>
                </c:pt>
                <c:pt idx="7061">
                  <c:v>0.6984012674636324</c:v>
                </c:pt>
                <c:pt idx="7062">
                  <c:v>0.69782514763070713</c:v>
                </c:pt>
                <c:pt idx="7063">
                  <c:v>0.69739305775601323</c:v>
                </c:pt>
                <c:pt idx="7064">
                  <c:v>0.69739305775601323</c:v>
                </c:pt>
                <c:pt idx="7065">
                  <c:v>0.69739305775601323</c:v>
                </c:pt>
                <c:pt idx="7066">
                  <c:v>0.69739305775601323</c:v>
                </c:pt>
                <c:pt idx="7067">
                  <c:v>0.69739305775601323</c:v>
                </c:pt>
                <c:pt idx="7068">
                  <c:v>0.69739305775601323</c:v>
                </c:pt>
                <c:pt idx="7069">
                  <c:v>0.69724902779778197</c:v>
                </c:pt>
                <c:pt idx="7070">
                  <c:v>0.69696096788131934</c:v>
                </c:pt>
                <c:pt idx="7071">
                  <c:v>0.69696096788131934</c:v>
                </c:pt>
                <c:pt idx="7072">
                  <c:v>0.69696096788131934</c:v>
                </c:pt>
                <c:pt idx="7073">
                  <c:v>0.69696096788131934</c:v>
                </c:pt>
                <c:pt idx="7074">
                  <c:v>0.69595275817370017</c:v>
                </c:pt>
                <c:pt idx="7075">
                  <c:v>0.6958087282154688</c:v>
                </c:pt>
                <c:pt idx="7076">
                  <c:v>0.69566469825723753</c:v>
                </c:pt>
                <c:pt idx="7077">
                  <c:v>0.69566469825723753</c:v>
                </c:pt>
                <c:pt idx="7078">
                  <c:v>0.69566469825723753</c:v>
                </c:pt>
                <c:pt idx="7079">
                  <c:v>0.69552066829900616</c:v>
                </c:pt>
                <c:pt idx="7080">
                  <c:v>0.69552066829900616</c:v>
                </c:pt>
                <c:pt idx="7081">
                  <c:v>0.69552066829900616</c:v>
                </c:pt>
                <c:pt idx="7082">
                  <c:v>0.69552066829900616</c:v>
                </c:pt>
                <c:pt idx="7083">
                  <c:v>0.69552066829900616</c:v>
                </c:pt>
                <c:pt idx="7084">
                  <c:v>0.69552066829900616</c:v>
                </c:pt>
                <c:pt idx="7085">
                  <c:v>0.69552066829900616</c:v>
                </c:pt>
                <c:pt idx="7086">
                  <c:v>0.69552066829900616</c:v>
                </c:pt>
                <c:pt idx="7087">
                  <c:v>0.6953766383407749</c:v>
                </c:pt>
                <c:pt idx="7088">
                  <c:v>0.69480051850784963</c:v>
                </c:pt>
                <c:pt idx="7089">
                  <c:v>0.69480051850784963</c:v>
                </c:pt>
                <c:pt idx="7090">
                  <c:v>0.69480051850784963</c:v>
                </c:pt>
                <c:pt idx="7091">
                  <c:v>0.69480051850784963</c:v>
                </c:pt>
                <c:pt idx="7092">
                  <c:v>0.69465648854961837</c:v>
                </c:pt>
                <c:pt idx="7093">
                  <c:v>0.69451245859138699</c:v>
                </c:pt>
                <c:pt idx="7094">
                  <c:v>0.69451245859138699</c:v>
                </c:pt>
                <c:pt idx="7095">
                  <c:v>0.69451245859138699</c:v>
                </c:pt>
                <c:pt idx="7096">
                  <c:v>0.69451245859138699</c:v>
                </c:pt>
                <c:pt idx="7097">
                  <c:v>0.69451245859138699</c:v>
                </c:pt>
                <c:pt idx="7098">
                  <c:v>0.69451245859138699</c:v>
                </c:pt>
                <c:pt idx="7099">
                  <c:v>0.69451245859138699</c:v>
                </c:pt>
                <c:pt idx="7100">
                  <c:v>0.69451245859138699</c:v>
                </c:pt>
                <c:pt idx="7101">
                  <c:v>0.69379230880023046</c:v>
                </c:pt>
                <c:pt idx="7102">
                  <c:v>0.69364827884199909</c:v>
                </c:pt>
                <c:pt idx="7103">
                  <c:v>0.69350424888376783</c:v>
                </c:pt>
                <c:pt idx="7104">
                  <c:v>0.69350424888376783</c:v>
                </c:pt>
                <c:pt idx="7105">
                  <c:v>0.69350424888376783</c:v>
                </c:pt>
                <c:pt idx="7106">
                  <c:v>0.69350424888376783</c:v>
                </c:pt>
                <c:pt idx="7107">
                  <c:v>0.69350424888376783</c:v>
                </c:pt>
                <c:pt idx="7108">
                  <c:v>0.69350424888376783</c:v>
                </c:pt>
                <c:pt idx="7109">
                  <c:v>0.69350424888376783</c:v>
                </c:pt>
                <c:pt idx="7110">
                  <c:v>0.69350424888376783</c:v>
                </c:pt>
                <c:pt idx="7111">
                  <c:v>0.69350424888376783</c:v>
                </c:pt>
                <c:pt idx="7112">
                  <c:v>0.69350424888376783</c:v>
                </c:pt>
                <c:pt idx="7113">
                  <c:v>0.69292812905084256</c:v>
                </c:pt>
                <c:pt idx="7114">
                  <c:v>0.69292812905084256</c:v>
                </c:pt>
                <c:pt idx="7115">
                  <c:v>0.69292812905084256</c:v>
                </c:pt>
                <c:pt idx="7116">
                  <c:v>0.69292812905084256</c:v>
                </c:pt>
                <c:pt idx="7117">
                  <c:v>0.69292812905084256</c:v>
                </c:pt>
                <c:pt idx="7118">
                  <c:v>0.69278409909261129</c:v>
                </c:pt>
                <c:pt idx="7119">
                  <c:v>0.69278409909261129</c:v>
                </c:pt>
                <c:pt idx="7120">
                  <c:v>0.69278409909261129</c:v>
                </c:pt>
                <c:pt idx="7121">
                  <c:v>0.69278409909261129</c:v>
                </c:pt>
                <c:pt idx="7122">
                  <c:v>0.69220797925968602</c:v>
                </c:pt>
                <c:pt idx="7123">
                  <c:v>0.69220797925968602</c:v>
                </c:pt>
                <c:pt idx="7124">
                  <c:v>0.69206394930145465</c:v>
                </c:pt>
                <c:pt idx="7125">
                  <c:v>0.69206394930145465</c:v>
                </c:pt>
                <c:pt idx="7126">
                  <c:v>0.69206394930145465</c:v>
                </c:pt>
                <c:pt idx="7127">
                  <c:v>0.69206394930145465</c:v>
                </c:pt>
                <c:pt idx="7128">
                  <c:v>0.69206394930145465</c:v>
                </c:pt>
                <c:pt idx="7129">
                  <c:v>0.69206394930145465</c:v>
                </c:pt>
                <c:pt idx="7130">
                  <c:v>0.69206394930145465</c:v>
                </c:pt>
                <c:pt idx="7131">
                  <c:v>0.69177588938499213</c:v>
                </c:pt>
                <c:pt idx="7132">
                  <c:v>0.69177588938499213</c:v>
                </c:pt>
                <c:pt idx="7133">
                  <c:v>0.69177588938499213</c:v>
                </c:pt>
                <c:pt idx="7134">
                  <c:v>0.69177588938499213</c:v>
                </c:pt>
                <c:pt idx="7135">
                  <c:v>0.69177588938499213</c:v>
                </c:pt>
                <c:pt idx="7136">
                  <c:v>0.69177588938499213</c:v>
                </c:pt>
                <c:pt idx="7137">
                  <c:v>0.69177588938499213</c:v>
                </c:pt>
                <c:pt idx="7138">
                  <c:v>0.69148782946852949</c:v>
                </c:pt>
                <c:pt idx="7139">
                  <c:v>0.69148782946852949</c:v>
                </c:pt>
                <c:pt idx="7140">
                  <c:v>0.69148782946852949</c:v>
                </c:pt>
                <c:pt idx="7141">
                  <c:v>0.69148782946852949</c:v>
                </c:pt>
                <c:pt idx="7142">
                  <c:v>0.69076767967737285</c:v>
                </c:pt>
                <c:pt idx="7143">
                  <c:v>0.69019155984444769</c:v>
                </c:pt>
                <c:pt idx="7144">
                  <c:v>0.69019155984444769</c:v>
                </c:pt>
                <c:pt idx="7145">
                  <c:v>0.69019155984444769</c:v>
                </c:pt>
                <c:pt idx="7146">
                  <c:v>0.69019155984444769</c:v>
                </c:pt>
                <c:pt idx="7147">
                  <c:v>0.69019155984444769</c:v>
                </c:pt>
                <c:pt idx="7148">
                  <c:v>0.69019155984444769</c:v>
                </c:pt>
                <c:pt idx="7149">
                  <c:v>0.69019155984444769</c:v>
                </c:pt>
                <c:pt idx="7150">
                  <c:v>0.69019155984444769</c:v>
                </c:pt>
                <c:pt idx="7151">
                  <c:v>0.69019155984444769</c:v>
                </c:pt>
                <c:pt idx="7152">
                  <c:v>0.69019155984444769</c:v>
                </c:pt>
                <c:pt idx="7153">
                  <c:v>0.69019155984444769</c:v>
                </c:pt>
                <c:pt idx="7154">
                  <c:v>0.68961544001152242</c:v>
                </c:pt>
                <c:pt idx="7155">
                  <c:v>0.68918335013682841</c:v>
                </c:pt>
                <c:pt idx="7156">
                  <c:v>0.68918335013682841</c:v>
                </c:pt>
                <c:pt idx="7157">
                  <c:v>0.68918335013682841</c:v>
                </c:pt>
                <c:pt idx="7158">
                  <c:v>0.68918335013682841</c:v>
                </c:pt>
                <c:pt idx="7159">
                  <c:v>0.68903932017859715</c:v>
                </c:pt>
                <c:pt idx="7160">
                  <c:v>0.68903932017859715</c:v>
                </c:pt>
                <c:pt idx="7161">
                  <c:v>0.68889529022036589</c:v>
                </c:pt>
                <c:pt idx="7162">
                  <c:v>0.68889529022036589</c:v>
                </c:pt>
                <c:pt idx="7163">
                  <c:v>0.68889529022036589</c:v>
                </c:pt>
                <c:pt idx="7164">
                  <c:v>0.68889529022036589</c:v>
                </c:pt>
                <c:pt idx="7165">
                  <c:v>0.68875126026213451</c:v>
                </c:pt>
                <c:pt idx="7166">
                  <c:v>0.68846320034567188</c:v>
                </c:pt>
                <c:pt idx="7167">
                  <c:v>0.68831917038744062</c:v>
                </c:pt>
                <c:pt idx="7168">
                  <c:v>0.68831917038744062</c:v>
                </c:pt>
                <c:pt idx="7169">
                  <c:v>0.68831917038744062</c:v>
                </c:pt>
                <c:pt idx="7170">
                  <c:v>0.68831917038744062</c:v>
                </c:pt>
                <c:pt idx="7171">
                  <c:v>0.68831917038744062</c:v>
                </c:pt>
                <c:pt idx="7172">
                  <c:v>0.68831917038744062</c:v>
                </c:pt>
                <c:pt idx="7173">
                  <c:v>0.68831917038744062</c:v>
                </c:pt>
                <c:pt idx="7174">
                  <c:v>0.68831917038744062</c:v>
                </c:pt>
                <c:pt idx="7175">
                  <c:v>0.68803111047097798</c:v>
                </c:pt>
                <c:pt idx="7176">
                  <c:v>0.68774305055451534</c:v>
                </c:pt>
                <c:pt idx="7177">
                  <c:v>0.68759902059628397</c:v>
                </c:pt>
                <c:pt idx="7178">
                  <c:v>0.68759902059628397</c:v>
                </c:pt>
                <c:pt idx="7179">
                  <c:v>0.68759902059628397</c:v>
                </c:pt>
                <c:pt idx="7180">
                  <c:v>0.68759902059628397</c:v>
                </c:pt>
                <c:pt idx="7181">
                  <c:v>0.68759902059628397</c:v>
                </c:pt>
                <c:pt idx="7182">
                  <c:v>0.68759902059628397</c:v>
                </c:pt>
                <c:pt idx="7183">
                  <c:v>0.68759902059628397</c:v>
                </c:pt>
                <c:pt idx="7184">
                  <c:v>0.68759902059628397</c:v>
                </c:pt>
                <c:pt idx="7185">
                  <c:v>0.68759902059628397</c:v>
                </c:pt>
                <c:pt idx="7186">
                  <c:v>0.68745499063805271</c:v>
                </c:pt>
                <c:pt idx="7187">
                  <c:v>0.68687887080512744</c:v>
                </c:pt>
                <c:pt idx="7188">
                  <c:v>0.68687887080512744</c:v>
                </c:pt>
                <c:pt idx="7189">
                  <c:v>0.68687887080512744</c:v>
                </c:pt>
                <c:pt idx="7190">
                  <c:v>0.68687887080512744</c:v>
                </c:pt>
                <c:pt idx="7191">
                  <c:v>0.68687887080512744</c:v>
                </c:pt>
                <c:pt idx="7192">
                  <c:v>0.6865908108886648</c:v>
                </c:pt>
                <c:pt idx="7193">
                  <c:v>0.6865908108886648</c:v>
                </c:pt>
                <c:pt idx="7194">
                  <c:v>0.6865908108886648</c:v>
                </c:pt>
                <c:pt idx="7195">
                  <c:v>0.6865908108886648</c:v>
                </c:pt>
                <c:pt idx="7196">
                  <c:v>0.6865908108886648</c:v>
                </c:pt>
                <c:pt idx="7197">
                  <c:v>0.68644678093043354</c:v>
                </c:pt>
                <c:pt idx="7198">
                  <c:v>0.68630275097220217</c:v>
                </c:pt>
                <c:pt idx="7199">
                  <c:v>0.68615872101397091</c:v>
                </c:pt>
                <c:pt idx="7200">
                  <c:v>0.68615872101397091</c:v>
                </c:pt>
                <c:pt idx="7201">
                  <c:v>0.68615872101397091</c:v>
                </c:pt>
                <c:pt idx="7202">
                  <c:v>0.68615872101397091</c:v>
                </c:pt>
                <c:pt idx="7203">
                  <c:v>0.68615872101397091</c:v>
                </c:pt>
                <c:pt idx="7204">
                  <c:v>0.68615872101397091</c:v>
                </c:pt>
                <c:pt idx="7205">
                  <c:v>0.68615872101397091</c:v>
                </c:pt>
                <c:pt idx="7206">
                  <c:v>0.68615872101397091</c:v>
                </c:pt>
                <c:pt idx="7207">
                  <c:v>0.68543857122281437</c:v>
                </c:pt>
                <c:pt idx="7208">
                  <c:v>0.68515051130635174</c:v>
                </c:pt>
                <c:pt idx="7209">
                  <c:v>0.68515051130635174</c:v>
                </c:pt>
                <c:pt idx="7210">
                  <c:v>0.68515051130635174</c:v>
                </c:pt>
                <c:pt idx="7211">
                  <c:v>0.68515051130635174</c:v>
                </c:pt>
                <c:pt idx="7212">
                  <c:v>0.68515051130635174</c:v>
                </c:pt>
                <c:pt idx="7213">
                  <c:v>0.68515051130635174</c:v>
                </c:pt>
                <c:pt idx="7214">
                  <c:v>0.68515051130635174</c:v>
                </c:pt>
                <c:pt idx="7215">
                  <c:v>0.68515051130635174</c:v>
                </c:pt>
                <c:pt idx="7216">
                  <c:v>0.68515051130635174</c:v>
                </c:pt>
                <c:pt idx="7217">
                  <c:v>0.68515051130635174</c:v>
                </c:pt>
                <c:pt idx="7218">
                  <c:v>0.6848624513898891</c:v>
                </c:pt>
                <c:pt idx="7219">
                  <c:v>0.68457439147342647</c:v>
                </c:pt>
                <c:pt idx="7220">
                  <c:v>0.68457439147342647</c:v>
                </c:pt>
                <c:pt idx="7221">
                  <c:v>0.68457439147342647</c:v>
                </c:pt>
                <c:pt idx="7222">
                  <c:v>0.68457439147342647</c:v>
                </c:pt>
                <c:pt idx="7223">
                  <c:v>0.68414230159873257</c:v>
                </c:pt>
                <c:pt idx="7224">
                  <c:v>0.68414230159873257</c:v>
                </c:pt>
                <c:pt idx="7225">
                  <c:v>0.68414230159873257</c:v>
                </c:pt>
                <c:pt idx="7226">
                  <c:v>0.68414230159873257</c:v>
                </c:pt>
                <c:pt idx="7227">
                  <c:v>0.68414230159873257</c:v>
                </c:pt>
                <c:pt idx="7228">
                  <c:v>0.68414230159873257</c:v>
                </c:pt>
                <c:pt idx="7229">
                  <c:v>0.68414230159873257</c:v>
                </c:pt>
                <c:pt idx="7230">
                  <c:v>0.68414230159873257</c:v>
                </c:pt>
                <c:pt idx="7231">
                  <c:v>0.68385424168226994</c:v>
                </c:pt>
                <c:pt idx="7232">
                  <c:v>0.68371021172403856</c:v>
                </c:pt>
                <c:pt idx="7233">
                  <c:v>0.68371021172403856</c:v>
                </c:pt>
                <c:pt idx="7234">
                  <c:v>0.68371021172403856</c:v>
                </c:pt>
                <c:pt idx="7235">
                  <c:v>0.68371021172403856</c:v>
                </c:pt>
                <c:pt idx="7236">
                  <c:v>0.6835661817658073</c:v>
                </c:pt>
                <c:pt idx="7237">
                  <c:v>0.6835661817658073</c:v>
                </c:pt>
                <c:pt idx="7238">
                  <c:v>0.6835661817658073</c:v>
                </c:pt>
                <c:pt idx="7239">
                  <c:v>0.6835661817658073</c:v>
                </c:pt>
                <c:pt idx="7240">
                  <c:v>0.6835661817658073</c:v>
                </c:pt>
                <c:pt idx="7241">
                  <c:v>0.6835661817658073</c:v>
                </c:pt>
                <c:pt idx="7242">
                  <c:v>0.6835661817658073</c:v>
                </c:pt>
                <c:pt idx="7243">
                  <c:v>0.6835661817658073</c:v>
                </c:pt>
                <c:pt idx="7244">
                  <c:v>0.6835661817658073</c:v>
                </c:pt>
                <c:pt idx="7245">
                  <c:v>0.6835661817658073</c:v>
                </c:pt>
                <c:pt idx="7246">
                  <c:v>0.6835661817658073</c:v>
                </c:pt>
                <c:pt idx="7247">
                  <c:v>0.6835661817658073</c:v>
                </c:pt>
                <c:pt idx="7248">
                  <c:v>0.6835661817658073</c:v>
                </c:pt>
                <c:pt idx="7249">
                  <c:v>0.6835661817658073</c:v>
                </c:pt>
                <c:pt idx="7250">
                  <c:v>0.6835661817658073</c:v>
                </c:pt>
                <c:pt idx="7251">
                  <c:v>0.6835661817658073</c:v>
                </c:pt>
                <c:pt idx="7252">
                  <c:v>0.68342215180757593</c:v>
                </c:pt>
                <c:pt idx="7253">
                  <c:v>0.68342215180757593</c:v>
                </c:pt>
                <c:pt idx="7254">
                  <c:v>0.68342215180757593</c:v>
                </c:pt>
                <c:pt idx="7255">
                  <c:v>0.68342215180757593</c:v>
                </c:pt>
                <c:pt idx="7256">
                  <c:v>0.68342215180757593</c:v>
                </c:pt>
                <c:pt idx="7257">
                  <c:v>0.68342215180757593</c:v>
                </c:pt>
                <c:pt idx="7258">
                  <c:v>0.68327812184934467</c:v>
                </c:pt>
                <c:pt idx="7259">
                  <c:v>0.68299006193288203</c:v>
                </c:pt>
                <c:pt idx="7260">
                  <c:v>0.68299006193288203</c:v>
                </c:pt>
                <c:pt idx="7261">
                  <c:v>0.68299006193288203</c:v>
                </c:pt>
                <c:pt idx="7262">
                  <c:v>0.68299006193288203</c:v>
                </c:pt>
                <c:pt idx="7263">
                  <c:v>0.68299006193288203</c:v>
                </c:pt>
                <c:pt idx="7264">
                  <c:v>0.68284603197465077</c:v>
                </c:pt>
                <c:pt idx="7265">
                  <c:v>0.68284603197465077</c:v>
                </c:pt>
                <c:pt idx="7266">
                  <c:v>0.68284603197465077</c:v>
                </c:pt>
                <c:pt idx="7267">
                  <c:v>0.6827020020164194</c:v>
                </c:pt>
                <c:pt idx="7268">
                  <c:v>0.68212588218349413</c:v>
                </c:pt>
                <c:pt idx="7269">
                  <c:v>0.68212588218349413</c:v>
                </c:pt>
                <c:pt idx="7270">
                  <c:v>0.68198185222526286</c:v>
                </c:pt>
                <c:pt idx="7271">
                  <c:v>0.68183782226703149</c:v>
                </c:pt>
                <c:pt idx="7272">
                  <c:v>0.68183782226703149</c:v>
                </c:pt>
                <c:pt idx="7273">
                  <c:v>0.68183782226703149</c:v>
                </c:pt>
                <c:pt idx="7274">
                  <c:v>0.68183782226703149</c:v>
                </c:pt>
                <c:pt idx="7275">
                  <c:v>0.68183782226703149</c:v>
                </c:pt>
                <c:pt idx="7276">
                  <c:v>0.68183782226703149</c:v>
                </c:pt>
                <c:pt idx="7277">
                  <c:v>0.68169379230880023</c:v>
                </c:pt>
                <c:pt idx="7278">
                  <c:v>0.68169379230880023</c:v>
                </c:pt>
                <c:pt idx="7279">
                  <c:v>0.68169379230880023</c:v>
                </c:pt>
                <c:pt idx="7280">
                  <c:v>0.68169379230880023</c:v>
                </c:pt>
                <c:pt idx="7281">
                  <c:v>0.6809736425176437</c:v>
                </c:pt>
                <c:pt idx="7282">
                  <c:v>0.6809736425176437</c:v>
                </c:pt>
                <c:pt idx="7283">
                  <c:v>0.6809736425176437</c:v>
                </c:pt>
                <c:pt idx="7284">
                  <c:v>0.6809736425176437</c:v>
                </c:pt>
                <c:pt idx="7285">
                  <c:v>0.6809736425176437</c:v>
                </c:pt>
                <c:pt idx="7286">
                  <c:v>0.68082961255941232</c:v>
                </c:pt>
                <c:pt idx="7287">
                  <c:v>0.68068558260118106</c:v>
                </c:pt>
                <c:pt idx="7288">
                  <c:v>0.68054155264294969</c:v>
                </c:pt>
                <c:pt idx="7289">
                  <c:v>0.68054155264294969</c:v>
                </c:pt>
                <c:pt idx="7290">
                  <c:v>0.68054155264294969</c:v>
                </c:pt>
                <c:pt idx="7291">
                  <c:v>0.68054155264294969</c:v>
                </c:pt>
                <c:pt idx="7292">
                  <c:v>0.68039752268471843</c:v>
                </c:pt>
                <c:pt idx="7293">
                  <c:v>0.67982140285179316</c:v>
                </c:pt>
                <c:pt idx="7294">
                  <c:v>0.67982140285179316</c:v>
                </c:pt>
                <c:pt idx="7295">
                  <c:v>0.67967737289356189</c:v>
                </c:pt>
                <c:pt idx="7296">
                  <c:v>0.67967737289356189</c:v>
                </c:pt>
                <c:pt idx="7297">
                  <c:v>0.67924528301886788</c:v>
                </c:pt>
                <c:pt idx="7298">
                  <c:v>0.67924528301886788</c:v>
                </c:pt>
                <c:pt idx="7299">
                  <c:v>0.67924528301886788</c:v>
                </c:pt>
                <c:pt idx="7300">
                  <c:v>0.67924528301886788</c:v>
                </c:pt>
                <c:pt idx="7301">
                  <c:v>0.67924528301886788</c:v>
                </c:pt>
                <c:pt idx="7302">
                  <c:v>0.67881319314417399</c:v>
                </c:pt>
                <c:pt idx="7303">
                  <c:v>0.67866916318594273</c:v>
                </c:pt>
                <c:pt idx="7304">
                  <c:v>0.67852513322771135</c:v>
                </c:pt>
                <c:pt idx="7305">
                  <c:v>0.67852513322771135</c:v>
                </c:pt>
                <c:pt idx="7306">
                  <c:v>0.67852513322771135</c:v>
                </c:pt>
                <c:pt idx="7307">
                  <c:v>0.67852513322771135</c:v>
                </c:pt>
                <c:pt idx="7308">
                  <c:v>0.67852513322771135</c:v>
                </c:pt>
                <c:pt idx="7309">
                  <c:v>0.67838110326948009</c:v>
                </c:pt>
                <c:pt idx="7310">
                  <c:v>0.67838110326948009</c:v>
                </c:pt>
                <c:pt idx="7311">
                  <c:v>0.67823707331124872</c:v>
                </c:pt>
                <c:pt idx="7312">
                  <c:v>0.67823707331124872</c:v>
                </c:pt>
                <c:pt idx="7313">
                  <c:v>0.67823707331124872</c:v>
                </c:pt>
                <c:pt idx="7314">
                  <c:v>0.67823707331124872</c:v>
                </c:pt>
                <c:pt idx="7315">
                  <c:v>0.67809304335301746</c:v>
                </c:pt>
                <c:pt idx="7316">
                  <c:v>0.67780498343655482</c:v>
                </c:pt>
                <c:pt idx="7317">
                  <c:v>0.67780498343655482</c:v>
                </c:pt>
                <c:pt idx="7318">
                  <c:v>0.67780498343655482</c:v>
                </c:pt>
                <c:pt idx="7319">
                  <c:v>0.67780498343655482</c:v>
                </c:pt>
                <c:pt idx="7320">
                  <c:v>0.67780498343655482</c:v>
                </c:pt>
                <c:pt idx="7321">
                  <c:v>0.67780498343655482</c:v>
                </c:pt>
                <c:pt idx="7322">
                  <c:v>0.67766095347832345</c:v>
                </c:pt>
                <c:pt idx="7323">
                  <c:v>0.67766095347832345</c:v>
                </c:pt>
                <c:pt idx="7324">
                  <c:v>0.67766095347832345</c:v>
                </c:pt>
                <c:pt idx="7325">
                  <c:v>0.67766095347832345</c:v>
                </c:pt>
                <c:pt idx="7326">
                  <c:v>0.67766095347832345</c:v>
                </c:pt>
                <c:pt idx="7327">
                  <c:v>0.67708483364539829</c:v>
                </c:pt>
                <c:pt idx="7328">
                  <c:v>0.67679677372893565</c:v>
                </c:pt>
                <c:pt idx="7329">
                  <c:v>0.67679677372893565</c:v>
                </c:pt>
                <c:pt idx="7330">
                  <c:v>0.67679677372893565</c:v>
                </c:pt>
                <c:pt idx="7331">
                  <c:v>0.67679677372893565</c:v>
                </c:pt>
                <c:pt idx="7332">
                  <c:v>0.67679677372893565</c:v>
                </c:pt>
                <c:pt idx="7333">
                  <c:v>0.67679677372893565</c:v>
                </c:pt>
                <c:pt idx="7334">
                  <c:v>0.67679677372893565</c:v>
                </c:pt>
                <c:pt idx="7335">
                  <c:v>0.67679677372893565</c:v>
                </c:pt>
                <c:pt idx="7336">
                  <c:v>0.67679677372893565</c:v>
                </c:pt>
                <c:pt idx="7337">
                  <c:v>0.67679677372893565</c:v>
                </c:pt>
                <c:pt idx="7338">
                  <c:v>0.67679677372893565</c:v>
                </c:pt>
                <c:pt idx="7339">
                  <c:v>0.67650871381247302</c:v>
                </c:pt>
                <c:pt idx="7340">
                  <c:v>0.67607662393777901</c:v>
                </c:pt>
                <c:pt idx="7341">
                  <c:v>0.67607662393777901</c:v>
                </c:pt>
                <c:pt idx="7342">
                  <c:v>0.67607662393777901</c:v>
                </c:pt>
                <c:pt idx="7343">
                  <c:v>0.67607662393777901</c:v>
                </c:pt>
                <c:pt idx="7344">
                  <c:v>0.67593259397954775</c:v>
                </c:pt>
                <c:pt idx="7345">
                  <c:v>0.67578856402131648</c:v>
                </c:pt>
                <c:pt idx="7346">
                  <c:v>0.67578856402131648</c:v>
                </c:pt>
                <c:pt idx="7347">
                  <c:v>0.67578856402131648</c:v>
                </c:pt>
                <c:pt idx="7348">
                  <c:v>0.67578856402131648</c:v>
                </c:pt>
                <c:pt idx="7349">
                  <c:v>0.67578856402131648</c:v>
                </c:pt>
                <c:pt idx="7350">
                  <c:v>0.67506841423015984</c:v>
                </c:pt>
                <c:pt idx="7351">
                  <c:v>0.67478035431369721</c:v>
                </c:pt>
                <c:pt idx="7352">
                  <c:v>0.67478035431369721</c:v>
                </c:pt>
                <c:pt idx="7353">
                  <c:v>0.67478035431369721</c:v>
                </c:pt>
                <c:pt idx="7354">
                  <c:v>0.67478035431369721</c:v>
                </c:pt>
                <c:pt idx="7355">
                  <c:v>0.67463632435546594</c:v>
                </c:pt>
                <c:pt idx="7356">
                  <c:v>0.67463632435546594</c:v>
                </c:pt>
                <c:pt idx="7357">
                  <c:v>0.67463632435546594</c:v>
                </c:pt>
                <c:pt idx="7358">
                  <c:v>0.67463632435546594</c:v>
                </c:pt>
                <c:pt idx="7359">
                  <c:v>0.67463632435546594</c:v>
                </c:pt>
                <c:pt idx="7360">
                  <c:v>0.67463632435546594</c:v>
                </c:pt>
                <c:pt idx="7361">
                  <c:v>0.67463632435546594</c:v>
                </c:pt>
                <c:pt idx="7362">
                  <c:v>0.67420423448077205</c:v>
                </c:pt>
                <c:pt idx="7363">
                  <c:v>0.67406020452254067</c:v>
                </c:pt>
                <c:pt idx="7364">
                  <c:v>0.67406020452254067</c:v>
                </c:pt>
                <c:pt idx="7365">
                  <c:v>0.67406020452254067</c:v>
                </c:pt>
                <c:pt idx="7366">
                  <c:v>0.67391617456430941</c:v>
                </c:pt>
                <c:pt idx="7367">
                  <c:v>0.67391617456430941</c:v>
                </c:pt>
                <c:pt idx="7368">
                  <c:v>0.67391617456430941</c:v>
                </c:pt>
                <c:pt idx="7369">
                  <c:v>0.67391617456430941</c:v>
                </c:pt>
                <c:pt idx="7370">
                  <c:v>0.67391617456430941</c:v>
                </c:pt>
                <c:pt idx="7371">
                  <c:v>0.6734840846896154</c:v>
                </c:pt>
                <c:pt idx="7372">
                  <c:v>0.67334005473138414</c:v>
                </c:pt>
                <c:pt idx="7373">
                  <c:v>0.67334005473138414</c:v>
                </c:pt>
                <c:pt idx="7374">
                  <c:v>0.67334005473138414</c:v>
                </c:pt>
                <c:pt idx="7375">
                  <c:v>0.67334005473138414</c:v>
                </c:pt>
                <c:pt idx="7376">
                  <c:v>0.67334005473138414</c:v>
                </c:pt>
                <c:pt idx="7377">
                  <c:v>0.67319602477315277</c:v>
                </c:pt>
                <c:pt idx="7378">
                  <c:v>0.67319602477315277</c:v>
                </c:pt>
                <c:pt idx="7379">
                  <c:v>0.67319602477315277</c:v>
                </c:pt>
                <c:pt idx="7380">
                  <c:v>0.67319602477315277</c:v>
                </c:pt>
                <c:pt idx="7381">
                  <c:v>0.67319602477315277</c:v>
                </c:pt>
                <c:pt idx="7382">
                  <c:v>0.67319602477315277</c:v>
                </c:pt>
                <c:pt idx="7383">
                  <c:v>0.67319602477315277</c:v>
                </c:pt>
                <c:pt idx="7384">
                  <c:v>0.67290796485669024</c:v>
                </c:pt>
                <c:pt idx="7385">
                  <c:v>0.67204378510730234</c:v>
                </c:pt>
                <c:pt idx="7386">
                  <c:v>0.6717557251908397</c:v>
                </c:pt>
                <c:pt idx="7387">
                  <c:v>0.6717557251908397</c:v>
                </c:pt>
                <c:pt idx="7388">
                  <c:v>0.6717557251908397</c:v>
                </c:pt>
                <c:pt idx="7389">
                  <c:v>0.6717557251908397</c:v>
                </c:pt>
                <c:pt idx="7390">
                  <c:v>0.6717557251908397</c:v>
                </c:pt>
                <c:pt idx="7391">
                  <c:v>0.6717557251908397</c:v>
                </c:pt>
                <c:pt idx="7392">
                  <c:v>0.6717557251908397</c:v>
                </c:pt>
                <c:pt idx="7393">
                  <c:v>0.6717557251908397</c:v>
                </c:pt>
                <c:pt idx="7394">
                  <c:v>0.6717557251908397</c:v>
                </c:pt>
                <c:pt idx="7395">
                  <c:v>0.67146766527437707</c:v>
                </c:pt>
                <c:pt idx="7396">
                  <c:v>0.67146766527437707</c:v>
                </c:pt>
                <c:pt idx="7397">
                  <c:v>0.67146766527437707</c:v>
                </c:pt>
                <c:pt idx="7398">
                  <c:v>0.67146766527437707</c:v>
                </c:pt>
                <c:pt idx="7399">
                  <c:v>0.67146766527437707</c:v>
                </c:pt>
                <c:pt idx="7400">
                  <c:v>0.67146766527437707</c:v>
                </c:pt>
                <c:pt idx="7401">
                  <c:v>0.67132363531614581</c:v>
                </c:pt>
                <c:pt idx="7402">
                  <c:v>0.67132363531614581</c:v>
                </c:pt>
                <c:pt idx="7403">
                  <c:v>0.67132363531614581</c:v>
                </c:pt>
                <c:pt idx="7404">
                  <c:v>0.67132363531614581</c:v>
                </c:pt>
                <c:pt idx="7405">
                  <c:v>0.67132363531614581</c:v>
                </c:pt>
                <c:pt idx="7406">
                  <c:v>0.67117960535791443</c:v>
                </c:pt>
                <c:pt idx="7407">
                  <c:v>0.6704594555667579</c:v>
                </c:pt>
                <c:pt idx="7408">
                  <c:v>0.6704594555667579</c:v>
                </c:pt>
                <c:pt idx="7409">
                  <c:v>0.6704594555667579</c:v>
                </c:pt>
                <c:pt idx="7410">
                  <c:v>0.6704594555667579</c:v>
                </c:pt>
                <c:pt idx="7411">
                  <c:v>0.6704594555667579</c:v>
                </c:pt>
                <c:pt idx="7412">
                  <c:v>0.6704594555667579</c:v>
                </c:pt>
                <c:pt idx="7413">
                  <c:v>0.67031542560852653</c:v>
                </c:pt>
                <c:pt idx="7414">
                  <c:v>0.67031542560852653</c:v>
                </c:pt>
                <c:pt idx="7415">
                  <c:v>0.67031542560852653</c:v>
                </c:pt>
                <c:pt idx="7416">
                  <c:v>0.67031542560852653</c:v>
                </c:pt>
                <c:pt idx="7417">
                  <c:v>0.67031542560852653</c:v>
                </c:pt>
                <c:pt idx="7418">
                  <c:v>0.67031542560852653</c:v>
                </c:pt>
                <c:pt idx="7419">
                  <c:v>0.67031542560852653</c:v>
                </c:pt>
                <c:pt idx="7420">
                  <c:v>0.67031542560852653</c:v>
                </c:pt>
                <c:pt idx="7421">
                  <c:v>0.67031542560852653</c:v>
                </c:pt>
                <c:pt idx="7422">
                  <c:v>0.67031542560852653</c:v>
                </c:pt>
                <c:pt idx="7423">
                  <c:v>0.67031542560852653</c:v>
                </c:pt>
                <c:pt idx="7424">
                  <c:v>0.67031542560852653</c:v>
                </c:pt>
                <c:pt idx="7425">
                  <c:v>0.670027365692064</c:v>
                </c:pt>
                <c:pt idx="7426">
                  <c:v>0.66973930577560137</c:v>
                </c:pt>
                <c:pt idx="7427">
                  <c:v>0.66973930577560137</c:v>
                </c:pt>
                <c:pt idx="7428">
                  <c:v>0.66973930577560137</c:v>
                </c:pt>
                <c:pt idx="7429">
                  <c:v>0.66973930577560137</c:v>
                </c:pt>
                <c:pt idx="7430">
                  <c:v>0.66973930577560137</c:v>
                </c:pt>
                <c:pt idx="7431">
                  <c:v>0.66973930577560137</c:v>
                </c:pt>
                <c:pt idx="7432">
                  <c:v>0.66973930577560137</c:v>
                </c:pt>
                <c:pt idx="7433">
                  <c:v>0.66973930577560137</c:v>
                </c:pt>
                <c:pt idx="7434">
                  <c:v>0.66973930577560137</c:v>
                </c:pt>
                <c:pt idx="7435">
                  <c:v>0.66973930577560137</c:v>
                </c:pt>
                <c:pt idx="7436">
                  <c:v>0.66959527581736999</c:v>
                </c:pt>
                <c:pt idx="7437">
                  <c:v>0.66945124585913873</c:v>
                </c:pt>
                <c:pt idx="7438">
                  <c:v>0.66930721590090736</c:v>
                </c:pt>
                <c:pt idx="7439">
                  <c:v>0.66930721590090736</c:v>
                </c:pt>
                <c:pt idx="7440">
                  <c:v>0.66930721590090736</c:v>
                </c:pt>
                <c:pt idx="7441">
                  <c:v>0.66930721590090736</c:v>
                </c:pt>
                <c:pt idx="7442">
                  <c:v>0.66858706610975083</c:v>
                </c:pt>
                <c:pt idx="7443">
                  <c:v>0.66858706610975083</c:v>
                </c:pt>
                <c:pt idx="7444">
                  <c:v>0.66829900619328819</c:v>
                </c:pt>
                <c:pt idx="7445">
                  <c:v>0.66815497623505693</c:v>
                </c:pt>
                <c:pt idx="7446">
                  <c:v>0.66815497623505693</c:v>
                </c:pt>
                <c:pt idx="7447">
                  <c:v>0.66815497623505693</c:v>
                </c:pt>
                <c:pt idx="7448">
                  <c:v>0.66801094627682556</c:v>
                </c:pt>
                <c:pt idx="7449">
                  <c:v>0.66801094627682556</c:v>
                </c:pt>
                <c:pt idx="7450">
                  <c:v>0.66801094627682556</c:v>
                </c:pt>
                <c:pt idx="7451">
                  <c:v>0.66801094627682556</c:v>
                </c:pt>
                <c:pt idx="7452">
                  <c:v>0.66801094627682556</c:v>
                </c:pt>
                <c:pt idx="7453">
                  <c:v>0.66743482644390029</c:v>
                </c:pt>
                <c:pt idx="7454">
                  <c:v>0.66714676652743776</c:v>
                </c:pt>
                <c:pt idx="7455">
                  <c:v>0.66714676652743776</c:v>
                </c:pt>
                <c:pt idx="7456">
                  <c:v>0.66714676652743776</c:v>
                </c:pt>
                <c:pt idx="7457">
                  <c:v>0.66714676652743776</c:v>
                </c:pt>
                <c:pt idx="7458">
                  <c:v>0.66714676652743776</c:v>
                </c:pt>
                <c:pt idx="7459">
                  <c:v>0.66700273656920639</c:v>
                </c:pt>
                <c:pt idx="7460">
                  <c:v>0.66700273656920639</c:v>
                </c:pt>
                <c:pt idx="7461">
                  <c:v>0.66700273656920639</c:v>
                </c:pt>
                <c:pt idx="7462">
                  <c:v>0.66700273656920639</c:v>
                </c:pt>
                <c:pt idx="7463">
                  <c:v>0.66685870661097513</c:v>
                </c:pt>
                <c:pt idx="7464">
                  <c:v>0.66671467665274375</c:v>
                </c:pt>
                <c:pt idx="7465">
                  <c:v>0.66657064669451249</c:v>
                </c:pt>
                <c:pt idx="7466">
                  <c:v>0.66657064669451249</c:v>
                </c:pt>
                <c:pt idx="7467">
                  <c:v>0.66657064669451249</c:v>
                </c:pt>
                <c:pt idx="7468">
                  <c:v>0.66657064669451249</c:v>
                </c:pt>
                <c:pt idx="7469">
                  <c:v>0.66657064669451249</c:v>
                </c:pt>
                <c:pt idx="7470">
                  <c:v>0.66657064669451249</c:v>
                </c:pt>
                <c:pt idx="7471">
                  <c:v>0.66657064669451249</c:v>
                </c:pt>
                <c:pt idx="7472">
                  <c:v>0.66657064669451249</c:v>
                </c:pt>
                <c:pt idx="7473">
                  <c:v>0.66642661673628112</c:v>
                </c:pt>
                <c:pt idx="7474">
                  <c:v>0.66613855681981848</c:v>
                </c:pt>
                <c:pt idx="7475">
                  <c:v>0.66599452686158722</c:v>
                </c:pt>
                <c:pt idx="7476">
                  <c:v>0.66599452686158722</c:v>
                </c:pt>
                <c:pt idx="7477">
                  <c:v>0.66599452686158722</c:v>
                </c:pt>
                <c:pt idx="7478">
                  <c:v>0.66599452686158722</c:v>
                </c:pt>
                <c:pt idx="7479">
                  <c:v>0.66585049690335585</c:v>
                </c:pt>
                <c:pt idx="7480">
                  <c:v>0.66585049690335585</c:v>
                </c:pt>
                <c:pt idx="7481">
                  <c:v>0.66570646694512459</c:v>
                </c:pt>
                <c:pt idx="7482">
                  <c:v>0.66570646694512459</c:v>
                </c:pt>
                <c:pt idx="7483">
                  <c:v>0.66570646694512459</c:v>
                </c:pt>
                <c:pt idx="7484">
                  <c:v>0.66570646694512459</c:v>
                </c:pt>
                <c:pt idx="7485">
                  <c:v>0.66570646694512459</c:v>
                </c:pt>
                <c:pt idx="7486">
                  <c:v>0.66541840702866195</c:v>
                </c:pt>
                <c:pt idx="7487">
                  <c:v>0.66541840702866195</c:v>
                </c:pt>
                <c:pt idx="7488">
                  <c:v>0.66541840702866195</c:v>
                </c:pt>
                <c:pt idx="7489">
                  <c:v>0.66541840702866195</c:v>
                </c:pt>
                <c:pt idx="7490">
                  <c:v>0.66541840702866195</c:v>
                </c:pt>
                <c:pt idx="7491">
                  <c:v>0.66541840702866195</c:v>
                </c:pt>
                <c:pt idx="7492">
                  <c:v>0.66541840702866195</c:v>
                </c:pt>
                <c:pt idx="7493">
                  <c:v>0.66541840702866195</c:v>
                </c:pt>
                <c:pt idx="7494">
                  <c:v>0.66541840702866195</c:v>
                </c:pt>
                <c:pt idx="7495">
                  <c:v>0.66541840702866195</c:v>
                </c:pt>
                <c:pt idx="7496">
                  <c:v>0.66541840702866195</c:v>
                </c:pt>
                <c:pt idx="7497">
                  <c:v>0.66527437707043069</c:v>
                </c:pt>
                <c:pt idx="7498">
                  <c:v>0.66484228719573668</c:v>
                </c:pt>
                <c:pt idx="7499">
                  <c:v>0.66455422727927405</c:v>
                </c:pt>
                <c:pt idx="7500">
                  <c:v>0.66455422727927405</c:v>
                </c:pt>
                <c:pt idx="7501">
                  <c:v>0.66455422727927405</c:v>
                </c:pt>
                <c:pt idx="7502">
                  <c:v>0.66455422727927405</c:v>
                </c:pt>
                <c:pt idx="7503">
                  <c:v>0.66455422727927405</c:v>
                </c:pt>
                <c:pt idx="7504">
                  <c:v>0.66412213740458015</c:v>
                </c:pt>
                <c:pt idx="7505">
                  <c:v>0.66412213740458015</c:v>
                </c:pt>
                <c:pt idx="7506">
                  <c:v>0.66412213740458015</c:v>
                </c:pt>
                <c:pt idx="7507">
                  <c:v>0.66412213740458015</c:v>
                </c:pt>
                <c:pt idx="7508">
                  <c:v>0.66412213740458015</c:v>
                </c:pt>
                <c:pt idx="7509">
                  <c:v>0.66369004752988625</c:v>
                </c:pt>
                <c:pt idx="7510">
                  <c:v>0.66325795765519224</c:v>
                </c:pt>
                <c:pt idx="7511">
                  <c:v>0.66325795765519224</c:v>
                </c:pt>
                <c:pt idx="7512">
                  <c:v>0.66325795765519224</c:v>
                </c:pt>
                <c:pt idx="7513">
                  <c:v>0.66325795765519224</c:v>
                </c:pt>
                <c:pt idx="7514">
                  <c:v>0.66325795765519224</c:v>
                </c:pt>
                <c:pt idx="7515">
                  <c:v>0.66325795765519224</c:v>
                </c:pt>
                <c:pt idx="7516">
                  <c:v>0.66325795765519224</c:v>
                </c:pt>
                <c:pt idx="7517">
                  <c:v>0.66311392769696098</c:v>
                </c:pt>
                <c:pt idx="7518">
                  <c:v>0.66311392769696098</c:v>
                </c:pt>
                <c:pt idx="7519">
                  <c:v>0.66311392769696098</c:v>
                </c:pt>
                <c:pt idx="7520">
                  <c:v>0.66311392769696098</c:v>
                </c:pt>
                <c:pt idx="7521">
                  <c:v>0.66311392769696098</c:v>
                </c:pt>
                <c:pt idx="7522">
                  <c:v>0.66253780786403571</c:v>
                </c:pt>
                <c:pt idx="7523">
                  <c:v>0.66210571798934181</c:v>
                </c:pt>
                <c:pt idx="7524">
                  <c:v>0.66210571798934181</c:v>
                </c:pt>
                <c:pt idx="7525">
                  <c:v>0.66210571798934181</c:v>
                </c:pt>
                <c:pt idx="7526">
                  <c:v>0.66210571798934181</c:v>
                </c:pt>
                <c:pt idx="7527">
                  <c:v>0.66210571798934181</c:v>
                </c:pt>
                <c:pt idx="7528">
                  <c:v>0.66196168803111044</c:v>
                </c:pt>
                <c:pt idx="7529">
                  <c:v>0.66196168803111044</c:v>
                </c:pt>
                <c:pt idx="7530">
                  <c:v>0.66196168803111044</c:v>
                </c:pt>
                <c:pt idx="7531">
                  <c:v>0.66196168803111044</c:v>
                </c:pt>
                <c:pt idx="7532">
                  <c:v>0.66196168803111044</c:v>
                </c:pt>
                <c:pt idx="7533">
                  <c:v>0.66196168803111044</c:v>
                </c:pt>
                <c:pt idx="7534">
                  <c:v>0.66196168803111044</c:v>
                </c:pt>
                <c:pt idx="7535">
                  <c:v>0.6616736281146478</c:v>
                </c:pt>
                <c:pt idx="7536">
                  <c:v>0.6616736281146478</c:v>
                </c:pt>
                <c:pt idx="7537">
                  <c:v>0.66152959815641654</c:v>
                </c:pt>
                <c:pt idx="7538">
                  <c:v>0.66152959815641654</c:v>
                </c:pt>
                <c:pt idx="7539">
                  <c:v>0.66152959815641654</c:v>
                </c:pt>
                <c:pt idx="7540">
                  <c:v>0.66152959815641654</c:v>
                </c:pt>
                <c:pt idx="7541">
                  <c:v>0.66138556819818517</c:v>
                </c:pt>
                <c:pt idx="7542">
                  <c:v>0.66138556819818517</c:v>
                </c:pt>
                <c:pt idx="7543">
                  <c:v>0.66138556819818517</c:v>
                </c:pt>
                <c:pt idx="7544">
                  <c:v>0.66138556819818517</c:v>
                </c:pt>
                <c:pt idx="7545">
                  <c:v>0.66138556819818517</c:v>
                </c:pt>
                <c:pt idx="7546">
                  <c:v>0.66138556819818517</c:v>
                </c:pt>
                <c:pt idx="7547">
                  <c:v>0.66124153823995391</c:v>
                </c:pt>
                <c:pt idx="7548">
                  <c:v>0.66124153823995391</c:v>
                </c:pt>
                <c:pt idx="7549">
                  <c:v>0.66124153823995391</c:v>
                </c:pt>
                <c:pt idx="7550">
                  <c:v>0.66109750828172265</c:v>
                </c:pt>
                <c:pt idx="7551">
                  <c:v>0.66109750828172265</c:v>
                </c:pt>
                <c:pt idx="7552">
                  <c:v>0.66109750828172265</c:v>
                </c:pt>
                <c:pt idx="7553">
                  <c:v>0.66109750828172265</c:v>
                </c:pt>
                <c:pt idx="7554">
                  <c:v>0.66109750828172265</c:v>
                </c:pt>
                <c:pt idx="7555">
                  <c:v>0.66066541840702864</c:v>
                </c:pt>
                <c:pt idx="7556">
                  <c:v>0.66052138844879738</c:v>
                </c:pt>
                <c:pt idx="7557">
                  <c:v>0.660377358490566</c:v>
                </c:pt>
                <c:pt idx="7558">
                  <c:v>0.660377358490566</c:v>
                </c:pt>
                <c:pt idx="7559">
                  <c:v>0.660377358490566</c:v>
                </c:pt>
                <c:pt idx="7560">
                  <c:v>0.660377358490566</c:v>
                </c:pt>
                <c:pt idx="7561">
                  <c:v>0.660377358490566</c:v>
                </c:pt>
                <c:pt idx="7562">
                  <c:v>0.660377358490566</c:v>
                </c:pt>
                <c:pt idx="7563">
                  <c:v>0.660377358490566</c:v>
                </c:pt>
                <c:pt idx="7564">
                  <c:v>0.660377358490566</c:v>
                </c:pt>
                <c:pt idx="7565">
                  <c:v>0.660377358490566</c:v>
                </c:pt>
                <c:pt idx="7566">
                  <c:v>0.660377358490566</c:v>
                </c:pt>
                <c:pt idx="7567">
                  <c:v>0.6599452686158721</c:v>
                </c:pt>
                <c:pt idx="7568">
                  <c:v>0.65980123865764084</c:v>
                </c:pt>
                <c:pt idx="7569">
                  <c:v>0.65951317874117821</c:v>
                </c:pt>
                <c:pt idx="7570">
                  <c:v>0.65951317874117821</c:v>
                </c:pt>
                <c:pt idx="7571">
                  <c:v>0.65951317874117821</c:v>
                </c:pt>
                <c:pt idx="7572">
                  <c:v>0.65951317874117821</c:v>
                </c:pt>
                <c:pt idx="7573">
                  <c:v>0.65951317874117821</c:v>
                </c:pt>
                <c:pt idx="7574">
                  <c:v>0.65936914878294683</c:v>
                </c:pt>
                <c:pt idx="7575">
                  <c:v>0.65922511882471557</c:v>
                </c:pt>
                <c:pt idx="7576">
                  <c:v>0.6590810888664842</c:v>
                </c:pt>
                <c:pt idx="7577">
                  <c:v>0.6590810888664842</c:v>
                </c:pt>
                <c:pt idx="7578">
                  <c:v>0.6582169091170964</c:v>
                </c:pt>
                <c:pt idx="7579">
                  <c:v>0.65749675932593976</c:v>
                </c:pt>
                <c:pt idx="7580">
                  <c:v>0.6573527293677085</c:v>
                </c:pt>
                <c:pt idx="7581">
                  <c:v>0.6573527293677085</c:v>
                </c:pt>
                <c:pt idx="7582">
                  <c:v>0.6573527293677085</c:v>
                </c:pt>
                <c:pt idx="7583">
                  <c:v>0.6573527293677085</c:v>
                </c:pt>
                <c:pt idx="7584">
                  <c:v>0.6573527293677085</c:v>
                </c:pt>
                <c:pt idx="7585">
                  <c:v>0.6573527293677085</c:v>
                </c:pt>
                <c:pt idx="7586">
                  <c:v>0.6573527293677085</c:v>
                </c:pt>
                <c:pt idx="7587">
                  <c:v>0.6573527293677085</c:v>
                </c:pt>
                <c:pt idx="7588">
                  <c:v>0.6573527293677085</c:v>
                </c:pt>
                <c:pt idx="7589">
                  <c:v>0.6573527293677085</c:v>
                </c:pt>
                <c:pt idx="7590">
                  <c:v>0.6573527293677085</c:v>
                </c:pt>
                <c:pt idx="7591">
                  <c:v>0.65720869940947713</c:v>
                </c:pt>
                <c:pt idx="7592">
                  <c:v>0.6560564597436267</c:v>
                </c:pt>
                <c:pt idx="7593">
                  <c:v>0.65576839982716406</c:v>
                </c:pt>
                <c:pt idx="7594">
                  <c:v>0.65562436986893269</c:v>
                </c:pt>
                <c:pt idx="7595">
                  <c:v>0.65562436986893269</c:v>
                </c:pt>
                <c:pt idx="7596">
                  <c:v>0.65562436986893269</c:v>
                </c:pt>
                <c:pt idx="7597">
                  <c:v>0.65562436986893269</c:v>
                </c:pt>
                <c:pt idx="7598">
                  <c:v>0.65548033991070143</c:v>
                </c:pt>
                <c:pt idx="7599">
                  <c:v>0.65548033991070143</c:v>
                </c:pt>
                <c:pt idx="7600">
                  <c:v>0.65548033991070143</c:v>
                </c:pt>
                <c:pt idx="7601">
                  <c:v>0.65548033991070143</c:v>
                </c:pt>
                <c:pt idx="7602">
                  <c:v>0.65548033991070143</c:v>
                </c:pt>
                <c:pt idx="7603">
                  <c:v>0.65548033991070143</c:v>
                </c:pt>
                <c:pt idx="7604">
                  <c:v>0.65548033991070143</c:v>
                </c:pt>
                <c:pt idx="7605">
                  <c:v>0.65490422007777616</c:v>
                </c:pt>
                <c:pt idx="7606">
                  <c:v>0.65490422007777616</c:v>
                </c:pt>
                <c:pt idx="7607">
                  <c:v>0.65490422007777616</c:v>
                </c:pt>
                <c:pt idx="7608">
                  <c:v>0.65476019011954489</c:v>
                </c:pt>
                <c:pt idx="7609">
                  <c:v>0.65476019011954489</c:v>
                </c:pt>
                <c:pt idx="7610">
                  <c:v>0.65476019011954489</c:v>
                </c:pt>
                <c:pt idx="7611">
                  <c:v>0.65476019011954489</c:v>
                </c:pt>
                <c:pt idx="7612">
                  <c:v>0.65476019011954489</c:v>
                </c:pt>
                <c:pt idx="7613">
                  <c:v>0.65476019011954489</c:v>
                </c:pt>
                <c:pt idx="7614">
                  <c:v>0.65476019011954489</c:v>
                </c:pt>
                <c:pt idx="7615">
                  <c:v>0.65476019011954489</c:v>
                </c:pt>
                <c:pt idx="7616">
                  <c:v>0.65476019011954489</c:v>
                </c:pt>
                <c:pt idx="7617">
                  <c:v>0.65476019011954489</c:v>
                </c:pt>
                <c:pt idx="7618">
                  <c:v>0.65476019011954489</c:v>
                </c:pt>
                <c:pt idx="7619">
                  <c:v>0.65476019011954489</c:v>
                </c:pt>
                <c:pt idx="7620">
                  <c:v>0.65418407028661962</c:v>
                </c:pt>
                <c:pt idx="7621">
                  <c:v>0.65418407028661962</c:v>
                </c:pt>
                <c:pt idx="7622">
                  <c:v>0.65418407028661962</c:v>
                </c:pt>
                <c:pt idx="7623">
                  <c:v>0.65418407028661962</c:v>
                </c:pt>
                <c:pt idx="7624">
                  <c:v>0.65418407028661962</c:v>
                </c:pt>
                <c:pt idx="7625">
                  <c:v>0.65418407028661962</c:v>
                </c:pt>
                <c:pt idx="7626">
                  <c:v>0.65375198041192573</c:v>
                </c:pt>
                <c:pt idx="7627">
                  <c:v>0.65375198041192573</c:v>
                </c:pt>
                <c:pt idx="7628">
                  <c:v>0.65375198041192573</c:v>
                </c:pt>
                <c:pt idx="7629">
                  <c:v>0.65375198041192573</c:v>
                </c:pt>
                <c:pt idx="7630">
                  <c:v>0.65375198041192573</c:v>
                </c:pt>
                <c:pt idx="7631">
                  <c:v>0.65375198041192573</c:v>
                </c:pt>
                <c:pt idx="7632">
                  <c:v>0.65346392049546309</c:v>
                </c:pt>
                <c:pt idx="7633">
                  <c:v>0.65346392049546309</c:v>
                </c:pt>
                <c:pt idx="7634">
                  <c:v>0.65346392049546309</c:v>
                </c:pt>
                <c:pt idx="7635">
                  <c:v>0.65346392049546309</c:v>
                </c:pt>
                <c:pt idx="7636">
                  <c:v>0.65346392049546309</c:v>
                </c:pt>
                <c:pt idx="7637">
                  <c:v>0.65346392049546309</c:v>
                </c:pt>
                <c:pt idx="7638">
                  <c:v>0.65317586057900046</c:v>
                </c:pt>
                <c:pt idx="7639">
                  <c:v>0.65317586057900046</c:v>
                </c:pt>
                <c:pt idx="7640">
                  <c:v>0.65317586057900046</c:v>
                </c:pt>
                <c:pt idx="7641">
                  <c:v>0.65317586057900046</c:v>
                </c:pt>
                <c:pt idx="7642">
                  <c:v>0.65317586057900046</c:v>
                </c:pt>
                <c:pt idx="7643">
                  <c:v>0.65317586057900046</c:v>
                </c:pt>
                <c:pt idx="7644">
                  <c:v>0.65317586057900046</c:v>
                </c:pt>
                <c:pt idx="7645">
                  <c:v>0.65288780066253782</c:v>
                </c:pt>
                <c:pt idx="7646">
                  <c:v>0.65259974074607519</c:v>
                </c:pt>
                <c:pt idx="7647">
                  <c:v>0.65259974074607519</c:v>
                </c:pt>
                <c:pt idx="7648">
                  <c:v>0.65259974074607519</c:v>
                </c:pt>
                <c:pt idx="7649">
                  <c:v>0.65259974074607519</c:v>
                </c:pt>
                <c:pt idx="7650">
                  <c:v>0.65259974074607519</c:v>
                </c:pt>
                <c:pt idx="7651">
                  <c:v>0.65259974074607519</c:v>
                </c:pt>
                <c:pt idx="7652">
                  <c:v>0.65259974074607519</c:v>
                </c:pt>
                <c:pt idx="7653">
                  <c:v>0.65259974074607519</c:v>
                </c:pt>
                <c:pt idx="7654">
                  <c:v>0.65259974074607519</c:v>
                </c:pt>
                <c:pt idx="7655">
                  <c:v>0.65259974074607519</c:v>
                </c:pt>
                <c:pt idx="7656">
                  <c:v>0.65259974074607519</c:v>
                </c:pt>
                <c:pt idx="7657">
                  <c:v>0.65259974074607519</c:v>
                </c:pt>
                <c:pt idx="7658">
                  <c:v>0.65231168082961255</c:v>
                </c:pt>
                <c:pt idx="7659">
                  <c:v>0.65173556099668728</c:v>
                </c:pt>
                <c:pt idx="7660">
                  <c:v>0.65159153103845602</c:v>
                </c:pt>
                <c:pt idx="7661">
                  <c:v>0.65144750108022464</c:v>
                </c:pt>
                <c:pt idx="7662">
                  <c:v>0.65144750108022464</c:v>
                </c:pt>
                <c:pt idx="7663">
                  <c:v>0.65144750108022464</c:v>
                </c:pt>
                <c:pt idx="7664">
                  <c:v>0.65130347112199338</c:v>
                </c:pt>
                <c:pt idx="7665">
                  <c:v>0.65130347112199338</c:v>
                </c:pt>
                <c:pt idx="7666">
                  <c:v>0.65130347112199338</c:v>
                </c:pt>
                <c:pt idx="7667">
                  <c:v>0.65101541120553075</c:v>
                </c:pt>
                <c:pt idx="7668">
                  <c:v>0.65101541120553075</c:v>
                </c:pt>
                <c:pt idx="7669">
                  <c:v>0.65087138124729949</c:v>
                </c:pt>
                <c:pt idx="7670">
                  <c:v>0.65072735128906811</c:v>
                </c:pt>
                <c:pt idx="7671">
                  <c:v>0.65072735128906811</c:v>
                </c:pt>
                <c:pt idx="7672">
                  <c:v>0.65072735128906811</c:v>
                </c:pt>
                <c:pt idx="7673">
                  <c:v>0.65072735128906811</c:v>
                </c:pt>
                <c:pt idx="7674">
                  <c:v>0.65072735128906811</c:v>
                </c:pt>
                <c:pt idx="7675">
                  <c:v>0.65072735128906811</c:v>
                </c:pt>
                <c:pt idx="7676">
                  <c:v>0.65043929137260548</c:v>
                </c:pt>
                <c:pt idx="7677">
                  <c:v>0.65043929137260548</c:v>
                </c:pt>
                <c:pt idx="7678">
                  <c:v>0.65043929137260548</c:v>
                </c:pt>
                <c:pt idx="7679">
                  <c:v>0.65043929137260548</c:v>
                </c:pt>
                <c:pt idx="7680">
                  <c:v>0.65043929137260548</c:v>
                </c:pt>
                <c:pt idx="7681">
                  <c:v>0.65043929137260548</c:v>
                </c:pt>
                <c:pt idx="7682">
                  <c:v>0.64957511162321768</c:v>
                </c:pt>
                <c:pt idx="7683">
                  <c:v>0.64957511162321768</c:v>
                </c:pt>
                <c:pt idx="7684">
                  <c:v>0.64957511162321768</c:v>
                </c:pt>
                <c:pt idx="7685">
                  <c:v>0.64957511162321768</c:v>
                </c:pt>
                <c:pt idx="7686">
                  <c:v>0.64957511162321768</c:v>
                </c:pt>
                <c:pt idx="7687">
                  <c:v>0.64957511162321768</c:v>
                </c:pt>
                <c:pt idx="7688">
                  <c:v>0.64914302174852367</c:v>
                </c:pt>
                <c:pt idx="7689">
                  <c:v>0.64914302174852367</c:v>
                </c:pt>
                <c:pt idx="7690">
                  <c:v>0.64914302174852367</c:v>
                </c:pt>
                <c:pt idx="7691">
                  <c:v>0.64914302174852367</c:v>
                </c:pt>
                <c:pt idx="7692">
                  <c:v>0.64914302174852367</c:v>
                </c:pt>
                <c:pt idx="7693">
                  <c:v>0.64914302174852367</c:v>
                </c:pt>
                <c:pt idx="7694">
                  <c:v>0.6485669019155984</c:v>
                </c:pt>
                <c:pt idx="7695">
                  <c:v>0.64827884199913577</c:v>
                </c:pt>
                <c:pt idx="7696">
                  <c:v>0.64827884199913577</c:v>
                </c:pt>
                <c:pt idx="7697">
                  <c:v>0.64827884199913577</c:v>
                </c:pt>
                <c:pt idx="7698">
                  <c:v>0.64827884199913577</c:v>
                </c:pt>
                <c:pt idx="7699">
                  <c:v>0.64827884199913577</c:v>
                </c:pt>
                <c:pt idx="7700">
                  <c:v>0.64827884199913577</c:v>
                </c:pt>
                <c:pt idx="7701">
                  <c:v>0.64827884199913577</c:v>
                </c:pt>
                <c:pt idx="7702">
                  <c:v>0.64827884199913577</c:v>
                </c:pt>
                <c:pt idx="7703">
                  <c:v>0.64827884199913577</c:v>
                </c:pt>
                <c:pt idx="7704">
                  <c:v>0.64827884199913577</c:v>
                </c:pt>
                <c:pt idx="7705">
                  <c:v>0.64813481204090451</c:v>
                </c:pt>
                <c:pt idx="7706">
                  <c:v>0.64813481204090451</c:v>
                </c:pt>
                <c:pt idx="7707">
                  <c:v>0.64813481204090451</c:v>
                </c:pt>
                <c:pt idx="7708">
                  <c:v>0.64813481204090451</c:v>
                </c:pt>
                <c:pt idx="7709">
                  <c:v>0.64813481204090451</c:v>
                </c:pt>
                <c:pt idx="7710">
                  <c:v>0.64784675212444187</c:v>
                </c:pt>
                <c:pt idx="7711">
                  <c:v>0.64755869220797924</c:v>
                </c:pt>
                <c:pt idx="7712">
                  <c:v>0.64755869220797924</c:v>
                </c:pt>
                <c:pt idx="7713">
                  <c:v>0.64755869220797924</c:v>
                </c:pt>
                <c:pt idx="7714">
                  <c:v>0.64755869220797924</c:v>
                </c:pt>
                <c:pt idx="7715">
                  <c:v>0.64755869220797924</c:v>
                </c:pt>
                <c:pt idx="7716">
                  <c:v>0.64755869220797924</c:v>
                </c:pt>
                <c:pt idx="7717">
                  <c:v>0.64741466224974797</c:v>
                </c:pt>
                <c:pt idx="7718">
                  <c:v>0.6472706322915166</c:v>
                </c:pt>
                <c:pt idx="7719">
                  <c:v>0.6472706322915166</c:v>
                </c:pt>
                <c:pt idx="7720">
                  <c:v>0.6472706322915166</c:v>
                </c:pt>
                <c:pt idx="7721">
                  <c:v>0.6472706322915166</c:v>
                </c:pt>
                <c:pt idx="7722">
                  <c:v>0.64626242258389743</c:v>
                </c:pt>
                <c:pt idx="7723">
                  <c:v>0.6455422727927409</c:v>
                </c:pt>
                <c:pt idx="7724">
                  <c:v>0.6455422727927409</c:v>
                </c:pt>
                <c:pt idx="7725">
                  <c:v>0.6455422727927409</c:v>
                </c:pt>
                <c:pt idx="7726">
                  <c:v>0.6455422727927409</c:v>
                </c:pt>
                <c:pt idx="7727">
                  <c:v>0.64539824283450953</c:v>
                </c:pt>
                <c:pt idx="7728">
                  <c:v>0.64539824283450953</c:v>
                </c:pt>
                <c:pt idx="7729">
                  <c:v>0.64539824283450953</c:v>
                </c:pt>
                <c:pt idx="7730">
                  <c:v>0.64539824283450953</c:v>
                </c:pt>
                <c:pt idx="7731">
                  <c:v>0.64539824283450953</c:v>
                </c:pt>
                <c:pt idx="7732">
                  <c:v>0.64539824283450953</c:v>
                </c:pt>
                <c:pt idx="7733">
                  <c:v>0.64539824283450953</c:v>
                </c:pt>
                <c:pt idx="7734">
                  <c:v>0.64539824283450953</c:v>
                </c:pt>
                <c:pt idx="7735">
                  <c:v>0.64539824283450953</c:v>
                </c:pt>
                <c:pt idx="7736">
                  <c:v>0.64539824283450953</c:v>
                </c:pt>
                <c:pt idx="7737">
                  <c:v>0.64539824283450953</c:v>
                </c:pt>
                <c:pt idx="7738">
                  <c:v>0.644678093043353</c:v>
                </c:pt>
                <c:pt idx="7739">
                  <c:v>0.64453406308512173</c:v>
                </c:pt>
                <c:pt idx="7740">
                  <c:v>0.64439003312689036</c:v>
                </c:pt>
                <c:pt idx="7741">
                  <c:v>0.64439003312689036</c:v>
                </c:pt>
                <c:pt idx="7742">
                  <c:v>0.64439003312689036</c:v>
                </c:pt>
                <c:pt idx="7743">
                  <c:v>0.64439003312689036</c:v>
                </c:pt>
                <c:pt idx="7744">
                  <c:v>0.64439003312689036</c:v>
                </c:pt>
                <c:pt idx="7745">
                  <c:v>0.64439003312689036</c:v>
                </c:pt>
                <c:pt idx="7746">
                  <c:v>0.64439003312689036</c:v>
                </c:pt>
                <c:pt idx="7747">
                  <c:v>0.64439003312689036</c:v>
                </c:pt>
                <c:pt idx="7748">
                  <c:v>0.64439003312689036</c:v>
                </c:pt>
                <c:pt idx="7749">
                  <c:v>0.64439003312689036</c:v>
                </c:pt>
                <c:pt idx="7750">
                  <c:v>0.64439003312689036</c:v>
                </c:pt>
                <c:pt idx="7751">
                  <c:v>0.64410197321042773</c:v>
                </c:pt>
                <c:pt idx="7752">
                  <c:v>0.64395794325219646</c:v>
                </c:pt>
                <c:pt idx="7753">
                  <c:v>0.64381391329396509</c:v>
                </c:pt>
                <c:pt idx="7754">
                  <c:v>0.64381391329396509</c:v>
                </c:pt>
                <c:pt idx="7755">
                  <c:v>0.64381391329396509</c:v>
                </c:pt>
                <c:pt idx="7756">
                  <c:v>0.64366988333573383</c:v>
                </c:pt>
                <c:pt idx="7757">
                  <c:v>0.64352585337750257</c:v>
                </c:pt>
                <c:pt idx="7758">
                  <c:v>0.64352585337750257</c:v>
                </c:pt>
                <c:pt idx="7759">
                  <c:v>0.64352585337750257</c:v>
                </c:pt>
                <c:pt idx="7760">
                  <c:v>0.64352585337750257</c:v>
                </c:pt>
                <c:pt idx="7761">
                  <c:v>0.64352585337750257</c:v>
                </c:pt>
                <c:pt idx="7762">
                  <c:v>0.64323779346103993</c:v>
                </c:pt>
                <c:pt idx="7763">
                  <c:v>0.64323779346103993</c:v>
                </c:pt>
                <c:pt idx="7764">
                  <c:v>0.64323779346103993</c:v>
                </c:pt>
                <c:pt idx="7765">
                  <c:v>0.64323779346103993</c:v>
                </c:pt>
                <c:pt idx="7766">
                  <c:v>0.64323779346103993</c:v>
                </c:pt>
                <c:pt idx="7767">
                  <c:v>0.64323779346103993</c:v>
                </c:pt>
                <c:pt idx="7768">
                  <c:v>0.64323779346103993</c:v>
                </c:pt>
                <c:pt idx="7769">
                  <c:v>0.64323779346103993</c:v>
                </c:pt>
                <c:pt idx="7770">
                  <c:v>0.64323779346103993</c:v>
                </c:pt>
                <c:pt idx="7771">
                  <c:v>0.64323779346103993</c:v>
                </c:pt>
                <c:pt idx="7772">
                  <c:v>0.64309376350280856</c:v>
                </c:pt>
                <c:pt idx="7773">
                  <c:v>0.64251764366988329</c:v>
                </c:pt>
                <c:pt idx="7774">
                  <c:v>0.64237361371165203</c:v>
                </c:pt>
                <c:pt idx="7775">
                  <c:v>0.64237361371165203</c:v>
                </c:pt>
                <c:pt idx="7776">
                  <c:v>0.64222958375342076</c:v>
                </c:pt>
                <c:pt idx="7777">
                  <c:v>0.64222958375342076</c:v>
                </c:pt>
                <c:pt idx="7778">
                  <c:v>0.64222958375342076</c:v>
                </c:pt>
                <c:pt idx="7779">
                  <c:v>0.64222958375342076</c:v>
                </c:pt>
                <c:pt idx="7780">
                  <c:v>0.64222958375342076</c:v>
                </c:pt>
                <c:pt idx="7781">
                  <c:v>0.64208555379518939</c:v>
                </c:pt>
                <c:pt idx="7782">
                  <c:v>0.64208555379518939</c:v>
                </c:pt>
                <c:pt idx="7783">
                  <c:v>0.64208555379518939</c:v>
                </c:pt>
                <c:pt idx="7784">
                  <c:v>0.64208555379518939</c:v>
                </c:pt>
                <c:pt idx="7785">
                  <c:v>0.64179749387872675</c:v>
                </c:pt>
                <c:pt idx="7786">
                  <c:v>0.64150943396226412</c:v>
                </c:pt>
                <c:pt idx="7787">
                  <c:v>0.64122137404580148</c:v>
                </c:pt>
                <c:pt idx="7788">
                  <c:v>0.64107734408757022</c:v>
                </c:pt>
                <c:pt idx="7789">
                  <c:v>0.64107734408757022</c:v>
                </c:pt>
                <c:pt idx="7790">
                  <c:v>0.64107734408757022</c:v>
                </c:pt>
                <c:pt idx="7791">
                  <c:v>0.64107734408757022</c:v>
                </c:pt>
                <c:pt idx="7792">
                  <c:v>0.64107734408757022</c:v>
                </c:pt>
                <c:pt idx="7793">
                  <c:v>0.64107734408757022</c:v>
                </c:pt>
                <c:pt idx="7794">
                  <c:v>0.64107734408757022</c:v>
                </c:pt>
                <c:pt idx="7795">
                  <c:v>0.64107734408757022</c:v>
                </c:pt>
                <c:pt idx="7796">
                  <c:v>0.64035719429641369</c:v>
                </c:pt>
                <c:pt idx="7797">
                  <c:v>0.64021316433818232</c:v>
                </c:pt>
                <c:pt idx="7798">
                  <c:v>0.64021316433818232</c:v>
                </c:pt>
                <c:pt idx="7799">
                  <c:v>0.64021316433818232</c:v>
                </c:pt>
                <c:pt idx="7800">
                  <c:v>0.64021316433818232</c:v>
                </c:pt>
                <c:pt idx="7801">
                  <c:v>0.64021316433818232</c:v>
                </c:pt>
                <c:pt idx="7802">
                  <c:v>0.64006913437995105</c:v>
                </c:pt>
                <c:pt idx="7803">
                  <c:v>0.63978107446348842</c:v>
                </c:pt>
                <c:pt idx="7804">
                  <c:v>0.63978107446348842</c:v>
                </c:pt>
                <c:pt idx="7805">
                  <c:v>0.63978107446348842</c:v>
                </c:pt>
                <c:pt idx="7806">
                  <c:v>0.63978107446348842</c:v>
                </c:pt>
                <c:pt idx="7807">
                  <c:v>0.63906092467233189</c:v>
                </c:pt>
                <c:pt idx="7808">
                  <c:v>0.63906092467233189</c:v>
                </c:pt>
                <c:pt idx="7809">
                  <c:v>0.63906092467233189</c:v>
                </c:pt>
                <c:pt idx="7810">
                  <c:v>0.63906092467233189</c:v>
                </c:pt>
                <c:pt idx="7811">
                  <c:v>0.63906092467233189</c:v>
                </c:pt>
                <c:pt idx="7812">
                  <c:v>0.63906092467233189</c:v>
                </c:pt>
                <c:pt idx="7813">
                  <c:v>0.63891689471410051</c:v>
                </c:pt>
                <c:pt idx="7814">
                  <c:v>0.63891689471410051</c:v>
                </c:pt>
                <c:pt idx="7815">
                  <c:v>0.63891689471410051</c:v>
                </c:pt>
                <c:pt idx="7816">
                  <c:v>0.63891689471410051</c:v>
                </c:pt>
                <c:pt idx="7817">
                  <c:v>0.63891689471410051</c:v>
                </c:pt>
                <c:pt idx="7818">
                  <c:v>0.63891689471410051</c:v>
                </c:pt>
                <c:pt idx="7819">
                  <c:v>0.63848480483940662</c:v>
                </c:pt>
                <c:pt idx="7820">
                  <c:v>0.63848480483940662</c:v>
                </c:pt>
                <c:pt idx="7821">
                  <c:v>0.63848480483940662</c:v>
                </c:pt>
                <c:pt idx="7822">
                  <c:v>0.63834077488117524</c:v>
                </c:pt>
                <c:pt idx="7823">
                  <c:v>0.63834077488117524</c:v>
                </c:pt>
                <c:pt idx="7824">
                  <c:v>0.63819674492294398</c:v>
                </c:pt>
                <c:pt idx="7825">
                  <c:v>0.63819674492294398</c:v>
                </c:pt>
                <c:pt idx="7826">
                  <c:v>0.63819674492294398</c:v>
                </c:pt>
                <c:pt idx="7827">
                  <c:v>0.63819674492294398</c:v>
                </c:pt>
                <c:pt idx="7828">
                  <c:v>0.63790868500648135</c:v>
                </c:pt>
                <c:pt idx="7829">
                  <c:v>0.63762062509001871</c:v>
                </c:pt>
                <c:pt idx="7830">
                  <c:v>0.63762062509001871</c:v>
                </c:pt>
                <c:pt idx="7831">
                  <c:v>0.63762062509001871</c:v>
                </c:pt>
                <c:pt idx="7832">
                  <c:v>0.63747659513178745</c:v>
                </c:pt>
                <c:pt idx="7833">
                  <c:v>0.63747659513178745</c:v>
                </c:pt>
                <c:pt idx="7834">
                  <c:v>0.63747659513178745</c:v>
                </c:pt>
                <c:pt idx="7835">
                  <c:v>0.63733256517355608</c:v>
                </c:pt>
                <c:pt idx="7836">
                  <c:v>0.63733256517355608</c:v>
                </c:pt>
                <c:pt idx="7837">
                  <c:v>0.63733256517355608</c:v>
                </c:pt>
                <c:pt idx="7838">
                  <c:v>0.63733256517355608</c:v>
                </c:pt>
                <c:pt idx="7839">
                  <c:v>0.63704450525709344</c:v>
                </c:pt>
                <c:pt idx="7840">
                  <c:v>0.63661241538239954</c:v>
                </c:pt>
                <c:pt idx="7841">
                  <c:v>0.63661241538239954</c:v>
                </c:pt>
                <c:pt idx="7842">
                  <c:v>0.63661241538239954</c:v>
                </c:pt>
                <c:pt idx="7843">
                  <c:v>0.63661241538239954</c:v>
                </c:pt>
                <c:pt idx="7844">
                  <c:v>0.63661241538239954</c:v>
                </c:pt>
                <c:pt idx="7845">
                  <c:v>0.63661241538239954</c:v>
                </c:pt>
                <c:pt idx="7846">
                  <c:v>0.63661241538239954</c:v>
                </c:pt>
                <c:pt idx="7847">
                  <c:v>0.63661241538239954</c:v>
                </c:pt>
                <c:pt idx="7848">
                  <c:v>0.63661241538239954</c:v>
                </c:pt>
                <c:pt idx="7849">
                  <c:v>0.63661241538239954</c:v>
                </c:pt>
                <c:pt idx="7850">
                  <c:v>0.63589226559124301</c:v>
                </c:pt>
                <c:pt idx="7851">
                  <c:v>0.63560420567478038</c:v>
                </c:pt>
                <c:pt idx="7852">
                  <c:v>0.635460175716549</c:v>
                </c:pt>
                <c:pt idx="7853">
                  <c:v>0.635460175716549</c:v>
                </c:pt>
                <c:pt idx="7854">
                  <c:v>0.635460175716549</c:v>
                </c:pt>
                <c:pt idx="7855">
                  <c:v>0.635460175716549</c:v>
                </c:pt>
                <c:pt idx="7856">
                  <c:v>0.63531614575831774</c:v>
                </c:pt>
                <c:pt idx="7857">
                  <c:v>0.63531614575831774</c:v>
                </c:pt>
                <c:pt idx="7858">
                  <c:v>0.63531614575831774</c:v>
                </c:pt>
                <c:pt idx="7859">
                  <c:v>0.63531614575831774</c:v>
                </c:pt>
                <c:pt idx="7860">
                  <c:v>0.63531614575831774</c:v>
                </c:pt>
                <c:pt idx="7861">
                  <c:v>0.63401987613423594</c:v>
                </c:pt>
                <c:pt idx="7862">
                  <c:v>0.63387584617600456</c:v>
                </c:pt>
                <c:pt idx="7863">
                  <c:v>0.63358778625954193</c:v>
                </c:pt>
                <c:pt idx="7864">
                  <c:v>0.63358778625954193</c:v>
                </c:pt>
                <c:pt idx="7865">
                  <c:v>0.63358778625954193</c:v>
                </c:pt>
                <c:pt idx="7866">
                  <c:v>0.63358778625954193</c:v>
                </c:pt>
                <c:pt idx="7867">
                  <c:v>0.63358778625954193</c:v>
                </c:pt>
                <c:pt idx="7868">
                  <c:v>0.63344375630131067</c:v>
                </c:pt>
                <c:pt idx="7869">
                  <c:v>0.63344375630131067</c:v>
                </c:pt>
                <c:pt idx="7870">
                  <c:v>0.63344375630131067</c:v>
                </c:pt>
                <c:pt idx="7871">
                  <c:v>0.63344375630131067</c:v>
                </c:pt>
                <c:pt idx="7872">
                  <c:v>0.63344375630131067</c:v>
                </c:pt>
                <c:pt idx="7873">
                  <c:v>0.63329972634307941</c:v>
                </c:pt>
                <c:pt idx="7874">
                  <c:v>0.63214748667722886</c:v>
                </c:pt>
                <c:pt idx="7875">
                  <c:v>0.6320034567189976</c:v>
                </c:pt>
                <c:pt idx="7876">
                  <c:v>0.63157136684430359</c:v>
                </c:pt>
                <c:pt idx="7877">
                  <c:v>0.63157136684430359</c:v>
                </c:pt>
                <c:pt idx="7878">
                  <c:v>0.63157136684430359</c:v>
                </c:pt>
                <c:pt idx="7879">
                  <c:v>0.63157136684430359</c:v>
                </c:pt>
                <c:pt idx="7880">
                  <c:v>0.63157136684430359</c:v>
                </c:pt>
                <c:pt idx="7881">
                  <c:v>0.63157136684430359</c:v>
                </c:pt>
                <c:pt idx="7882">
                  <c:v>0.63157136684430359</c:v>
                </c:pt>
                <c:pt idx="7883">
                  <c:v>0.63157136684430359</c:v>
                </c:pt>
                <c:pt idx="7884">
                  <c:v>0.63157136684430359</c:v>
                </c:pt>
                <c:pt idx="7885">
                  <c:v>0.63157136684430359</c:v>
                </c:pt>
                <c:pt idx="7886">
                  <c:v>0.63142733688607233</c:v>
                </c:pt>
                <c:pt idx="7887">
                  <c:v>0.63142733688607233</c:v>
                </c:pt>
                <c:pt idx="7888">
                  <c:v>0.63142733688607233</c:v>
                </c:pt>
                <c:pt idx="7889">
                  <c:v>0.63142733688607233</c:v>
                </c:pt>
                <c:pt idx="7890">
                  <c:v>0.63142733688607233</c:v>
                </c:pt>
                <c:pt idx="7891">
                  <c:v>0.6311392769696097</c:v>
                </c:pt>
                <c:pt idx="7892">
                  <c:v>0.6311392769696097</c:v>
                </c:pt>
                <c:pt idx="7893">
                  <c:v>0.6311392769696097</c:v>
                </c:pt>
                <c:pt idx="7894">
                  <c:v>0.6311392769696097</c:v>
                </c:pt>
                <c:pt idx="7895">
                  <c:v>0.6311392769696097</c:v>
                </c:pt>
                <c:pt idx="7896">
                  <c:v>0.6311392769696097</c:v>
                </c:pt>
                <c:pt idx="7897">
                  <c:v>0.6311392769696097</c:v>
                </c:pt>
                <c:pt idx="7898">
                  <c:v>0.63099524701137832</c:v>
                </c:pt>
                <c:pt idx="7899">
                  <c:v>0.63099524701137832</c:v>
                </c:pt>
                <c:pt idx="7900">
                  <c:v>0.63056315713668443</c:v>
                </c:pt>
                <c:pt idx="7901">
                  <c:v>0.63056315713668443</c:v>
                </c:pt>
                <c:pt idx="7902">
                  <c:v>0.63056315713668443</c:v>
                </c:pt>
                <c:pt idx="7903">
                  <c:v>0.63056315713668443</c:v>
                </c:pt>
                <c:pt idx="7904">
                  <c:v>0.63041912717845316</c:v>
                </c:pt>
                <c:pt idx="7905">
                  <c:v>0.63041912717845316</c:v>
                </c:pt>
                <c:pt idx="7906">
                  <c:v>0.63041912717845316</c:v>
                </c:pt>
                <c:pt idx="7907">
                  <c:v>0.63041912717845316</c:v>
                </c:pt>
                <c:pt idx="7908">
                  <c:v>0.63041912717845316</c:v>
                </c:pt>
                <c:pt idx="7909">
                  <c:v>0.63013106726199053</c:v>
                </c:pt>
                <c:pt idx="7910">
                  <c:v>0.62998703730375916</c:v>
                </c:pt>
                <c:pt idx="7911">
                  <c:v>0.62998703730375916</c:v>
                </c:pt>
                <c:pt idx="7912">
                  <c:v>0.62998703730375916</c:v>
                </c:pt>
                <c:pt idx="7913">
                  <c:v>0.62998703730375916</c:v>
                </c:pt>
                <c:pt idx="7914">
                  <c:v>0.62998703730375916</c:v>
                </c:pt>
                <c:pt idx="7915">
                  <c:v>0.62998703730375916</c:v>
                </c:pt>
                <c:pt idx="7916">
                  <c:v>0.62998703730375916</c:v>
                </c:pt>
                <c:pt idx="7917">
                  <c:v>0.62998703730375916</c:v>
                </c:pt>
                <c:pt idx="7918">
                  <c:v>0.62998703730375916</c:v>
                </c:pt>
                <c:pt idx="7919">
                  <c:v>0.62998703730375916</c:v>
                </c:pt>
                <c:pt idx="7920">
                  <c:v>0.62998703730375916</c:v>
                </c:pt>
                <c:pt idx="7921">
                  <c:v>0.62998703730375916</c:v>
                </c:pt>
                <c:pt idx="7922">
                  <c:v>0.62941091747083389</c:v>
                </c:pt>
                <c:pt idx="7923">
                  <c:v>0.62941091747083389</c:v>
                </c:pt>
                <c:pt idx="7924">
                  <c:v>0.62926688751260262</c:v>
                </c:pt>
                <c:pt idx="7925">
                  <c:v>0.62926688751260262</c:v>
                </c:pt>
                <c:pt idx="7926">
                  <c:v>0.62926688751260262</c:v>
                </c:pt>
                <c:pt idx="7927">
                  <c:v>0.62926688751260262</c:v>
                </c:pt>
                <c:pt idx="7928">
                  <c:v>0.62926688751260262</c:v>
                </c:pt>
                <c:pt idx="7929">
                  <c:v>0.62926688751260262</c:v>
                </c:pt>
                <c:pt idx="7930">
                  <c:v>0.62926688751260262</c:v>
                </c:pt>
                <c:pt idx="7931">
                  <c:v>0.62926688751260262</c:v>
                </c:pt>
                <c:pt idx="7932">
                  <c:v>0.62926688751260262</c:v>
                </c:pt>
                <c:pt idx="7933">
                  <c:v>0.62926688751260262</c:v>
                </c:pt>
                <c:pt idx="7934">
                  <c:v>0.62912285755437136</c:v>
                </c:pt>
                <c:pt idx="7935">
                  <c:v>0.62825867780498346</c:v>
                </c:pt>
                <c:pt idx="7936">
                  <c:v>0.62797061788852082</c:v>
                </c:pt>
                <c:pt idx="7937">
                  <c:v>0.62782658793028945</c:v>
                </c:pt>
                <c:pt idx="7938">
                  <c:v>0.62782658793028945</c:v>
                </c:pt>
                <c:pt idx="7939">
                  <c:v>0.62782658793028945</c:v>
                </c:pt>
                <c:pt idx="7940">
                  <c:v>0.62782658793028945</c:v>
                </c:pt>
                <c:pt idx="7941">
                  <c:v>0.62782658793028945</c:v>
                </c:pt>
                <c:pt idx="7942">
                  <c:v>0.62782658793028945</c:v>
                </c:pt>
                <c:pt idx="7943">
                  <c:v>0.62782658793028945</c:v>
                </c:pt>
                <c:pt idx="7944">
                  <c:v>0.62782658793028945</c:v>
                </c:pt>
                <c:pt idx="7945">
                  <c:v>0.62782658793028945</c:v>
                </c:pt>
                <c:pt idx="7946">
                  <c:v>0.62782658793028945</c:v>
                </c:pt>
                <c:pt idx="7947">
                  <c:v>0.62782658793028945</c:v>
                </c:pt>
                <c:pt idx="7948">
                  <c:v>0.62710643813913292</c:v>
                </c:pt>
                <c:pt idx="7949">
                  <c:v>0.62681837822267028</c:v>
                </c:pt>
                <c:pt idx="7950">
                  <c:v>0.62681837822267028</c:v>
                </c:pt>
                <c:pt idx="7951">
                  <c:v>0.62681837822267028</c:v>
                </c:pt>
                <c:pt idx="7952">
                  <c:v>0.62681837822267028</c:v>
                </c:pt>
                <c:pt idx="7953">
                  <c:v>0.62681837822267028</c:v>
                </c:pt>
                <c:pt idx="7954">
                  <c:v>0.62667434826443902</c:v>
                </c:pt>
                <c:pt idx="7955">
                  <c:v>0.62667434826443902</c:v>
                </c:pt>
                <c:pt idx="7956">
                  <c:v>0.62667434826443902</c:v>
                </c:pt>
                <c:pt idx="7957">
                  <c:v>0.62667434826443902</c:v>
                </c:pt>
                <c:pt idx="7958">
                  <c:v>0.62667434826443902</c:v>
                </c:pt>
                <c:pt idx="7959">
                  <c:v>0.62667434826443902</c:v>
                </c:pt>
                <c:pt idx="7960">
                  <c:v>0.62638628834797638</c:v>
                </c:pt>
                <c:pt idx="7961">
                  <c:v>0.62609822843151375</c:v>
                </c:pt>
                <c:pt idx="7962">
                  <c:v>0.62609822843151375</c:v>
                </c:pt>
                <c:pt idx="7963">
                  <c:v>0.62609822843151375</c:v>
                </c:pt>
                <c:pt idx="7964">
                  <c:v>0.62609822843151375</c:v>
                </c:pt>
                <c:pt idx="7965">
                  <c:v>0.62581016851505111</c:v>
                </c:pt>
                <c:pt idx="7966">
                  <c:v>0.62581016851505111</c:v>
                </c:pt>
                <c:pt idx="7967">
                  <c:v>0.62581016851505111</c:v>
                </c:pt>
                <c:pt idx="7968">
                  <c:v>0.62581016851505111</c:v>
                </c:pt>
                <c:pt idx="7969">
                  <c:v>0.62581016851505111</c:v>
                </c:pt>
                <c:pt idx="7970">
                  <c:v>0.62552210859858848</c:v>
                </c:pt>
                <c:pt idx="7971">
                  <c:v>0.62480195880743195</c:v>
                </c:pt>
                <c:pt idx="7972">
                  <c:v>0.62480195880743195</c:v>
                </c:pt>
                <c:pt idx="7973">
                  <c:v>0.62480195880743195</c:v>
                </c:pt>
                <c:pt idx="7974">
                  <c:v>0.62480195880743195</c:v>
                </c:pt>
                <c:pt idx="7975">
                  <c:v>0.62480195880743195</c:v>
                </c:pt>
                <c:pt idx="7976">
                  <c:v>0.62480195880743195</c:v>
                </c:pt>
                <c:pt idx="7977">
                  <c:v>0.62465792884920068</c:v>
                </c:pt>
                <c:pt idx="7978">
                  <c:v>0.62465792884920068</c:v>
                </c:pt>
                <c:pt idx="7979">
                  <c:v>0.62465792884920068</c:v>
                </c:pt>
                <c:pt idx="7980">
                  <c:v>0.62465792884920068</c:v>
                </c:pt>
                <c:pt idx="7981">
                  <c:v>0.62465792884920068</c:v>
                </c:pt>
                <c:pt idx="7982">
                  <c:v>0.62465792884920068</c:v>
                </c:pt>
                <c:pt idx="7983">
                  <c:v>0.62408180901627541</c:v>
                </c:pt>
                <c:pt idx="7984">
                  <c:v>0.62408180901627541</c:v>
                </c:pt>
                <c:pt idx="7985">
                  <c:v>0.62408180901627541</c:v>
                </c:pt>
                <c:pt idx="7986">
                  <c:v>0.62408180901627541</c:v>
                </c:pt>
                <c:pt idx="7987">
                  <c:v>0.62408180901627541</c:v>
                </c:pt>
                <c:pt idx="7988">
                  <c:v>0.62408180901627541</c:v>
                </c:pt>
                <c:pt idx="7989">
                  <c:v>0.62408180901627541</c:v>
                </c:pt>
                <c:pt idx="7990">
                  <c:v>0.62393777905804404</c:v>
                </c:pt>
                <c:pt idx="7991">
                  <c:v>0.62393777905804404</c:v>
                </c:pt>
                <c:pt idx="7992">
                  <c:v>0.62393777905804404</c:v>
                </c:pt>
                <c:pt idx="7993">
                  <c:v>0.62393777905804404</c:v>
                </c:pt>
                <c:pt idx="7994">
                  <c:v>0.6236497191415814</c:v>
                </c:pt>
                <c:pt idx="7995">
                  <c:v>0.62307359930865625</c:v>
                </c:pt>
                <c:pt idx="7996">
                  <c:v>0.62292956935042487</c:v>
                </c:pt>
                <c:pt idx="7997">
                  <c:v>0.62264150943396224</c:v>
                </c:pt>
                <c:pt idx="7998">
                  <c:v>0.62264150943396224</c:v>
                </c:pt>
                <c:pt idx="7999">
                  <c:v>0.62264150943396224</c:v>
                </c:pt>
                <c:pt idx="8000">
                  <c:v>0.62264150943396224</c:v>
                </c:pt>
                <c:pt idx="8001">
                  <c:v>0.62264150943396224</c:v>
                </c:pt>
                <c:pt idx="8002">
                  <c:v>0.62264150943396224</c:v>
                </c:pt>
                <c:pt idx="8003">
                  <c:v>0.62264150943396224</c:v>
                </c:pt>
                <c:pt idx="8004">
                  <c:v>0.62264150943396224</c:v>
                </c:pt>
                <c:pt idx="8005">
                  <c:v>0.62264150943396224</c:v>
                </c:pt>
                <c:pt idx="8006">
                  <c:v>0.62264150943396224</c:v>
                </c:pt>
                <c:pt idx="8007">
                  <c:v>0.62249747947573097</c:v>
                </c:pt>
                <c:pt idx="8008">
                  <c:v>0.62249747947573097</c:v>
                </c:pt>
                <c:pt idx="8009">
                  <c:v>0.62249747947573097</c:v>
                </c:pt>
                <c:pt idx="8010">
                  <c:v>0.62249747947573097</c:v>
                </c:pt>
                <c:pt idx="8011">
                  <c:v>0.62249747947573097</c:v>
                </c:pt>
                <c:pt idx="8012">
                  <c:v>0.62249747947573097</c:v>
                </c:pt>
                <c:pt idx="8013">
                  <c:v>0.62249747947573097</c:v>
                </c:pt>
                <c:pt idx="8014">
                  <c:v>0.6223534495174996</c:v>
                </c:pt>
                <c:pt idx="8015">
                  <c:v>0.6223534495174996</c:v>
                </c:pt>
                <c:pt idx="8016">
                  <c:v>0.6223534495174996</c:v>
                </c:pt>
                <c:pt idx="8017">
                  <c:v>0.6223534495174996</c:v>
                </c:pt>
                <c:pt idx="8018">
                  <c:v>0.6223534495174996</c:v>
                </c:pt>
                <c:pt idx="8019">
                  <c:v>0.6223534495174996</c:v>
                </c:pt>
                <c:pt idx="8020">
                  <c:v>0.62220941955926834</c:v>
                </c:pt>
                <c:pt idx="8021">
                  <c:v>0.6219213596428057</c:v>
                </c:pt>
                <c:pt idx="8022">
                  <c:v>0.62163329972634307</c:v>
                </c:pt>
                <c:pt idx="8023">
                  <c:v>0.62163329972634307</c:v>
                </c:pt>
                <c:pt idx="8024">
                  <c:v>0.62163329972634307</c:v>
                </c:pt>
                <c:pt idx="8025">
                  <c:v>0.62163329972634307</c:v>
                </c:pt>
                <c:pt idx="8026">
                  <c:v>0.62148926976811181</c:v>
                </c:pt>
                <c:pt idx="8027">
                  <c:v>0.62148926976811181</c:v>
                </c:pt>
                <c:pt idx="8028">
                  <c:v>0.62148926976811181</c:v>
                </c:pt>
                <c:pt idx="8029">
                  <c:v>0.62148926976811181</c:v>
                </c:pt>
                <c:pt idx="8030">
                  <c:v>0.62148926976811181</c:v>
                </c:pt>
                <c:pt idx="8031">
                  <c:v>0.62120120985164917</c:v>
                </c:pt>
                <c:pt idx="8032">
                  <c:v>0.62076911997695516</c:v>
                </c:pt>
                <c:pt idx="8033">
                  <c:v>0.6206250900187239</c:v>
                </c:pt>
                <c:pt idx="8034">
                  <c:v>0.6206250900187239</c:v>
                </c:pt>
                <c:pt idx="8035">
                  <c:v>0.6206250900187239</c:v>
                </c:pt>
                <c:pt idx="8036">
                  <c:v>0.6206250900187239</c:v>
                </c:pt>
                <c:pt idx="8037">
                  <c:v>0.6206250900187239</c:v>
                </c:pt>
                <c:pt idx="8038">
                  <c:v>0.6206250900187239</c:v>
                </c:pt>
                <c:pt idx="8039">
                  <c:v>0.62048106006049253</c:v>
                </c:pt>
                <c:pt idx="8040">
                  <c:v>0.62048106006049253</c:v>
                </c:pt>
                <c:pt idx="8041">
                  <c:v>0.62048106006049253</c:v>
                </c:pt>
                <c:pt idx="8042">
                  <c:v>0.62048106006049253</c:v>
                </c:pt>
                <c:pt idx="8043">
                  <c:v>0.62048106006049253</c:v>
                </c:pt>
                <c:pt idx="8044">
                  <c:v>0.62048106006049253</c:v>
                </c:pt>
                <c:pt idx="8045">
                  <c:v>0.62004897018579863</c:v>
                </c:pt>
                <c:pt idx="8046">
                  <c:v>0.61990494022756737</c:v>
                </c:pt>
                <c:pt idx="8047">
                  <c:v>0.61990494022756737</c:v>
                </c:pt>
                <c:pt idx="8048">
                  <c:v>0.61990494022756737</c:v>
                </c:pt>
                <c:pt idx="8049">
                  <c:v>0.61990494022756737</c:v>
                </c:pt>
                <c:pt idx="8050">
                  <c:v>0.61990494022756737</c:v>
                </c:pt>
                <c:pt idx="8051">
                  <c:v>0.61990494022756737</c:v>
                </c:pt>
                <c:pt idx="8052">
                  <c:v>0.619760910269336</c:v>
                </c:pt>
                <c:pt idx="8053">
                  <c:v>0.619760910269336</c:v>
                </c:pt>
                <c:pt idx="8054">
                  <c:v>0.619760910269336</c:v>
                </c:pt>
                <c:pt idx="8055">
                  <c:v>0.619760910269336</c:v>
                </c:pt>
                <c:pt idx="8056">
                  <c:v>0.619760910269336</c:v>
                </c:pt>
                <c:pt idx="8057">
                  <c:v>0.619760910269336</c:v>
                </c:pt>
                <c:pt idx="8058">
                  <c:v>0.61846464064525419</c:v>
                </c:pt>
                <c:pt idx="8059">
                  <c:v>0.6180325507705603</c:v>
                </c:pt>
                <c:pt idx="8060">
                  <c:v>0.6180325507705603</c:v>
                </c:pt>
                <c:pt idx="8061">
                  <c:v>0.6180325507705603</c:v>
                </c:pt>
                <c:pt idx="8062">
                  <c:v>0.6180325507705603</c:v>
                </c:pt>
                <c:pt idx="8063">
                  <c:v>0.6180325507705603</c:v>
                </c:pt>
                <c:pt idx="8064">
                  <c:v>0.6180325507705603</c:v>
                </c:pt>
                <c:pt idx="8065">
                  <c:v>0.6180325507705603</c:v>
                </c:pt>
                <c:pt idx="8066">
                  <c:v>0.6180325507705603</c:v>
                </c:pt>
                <c:pt idx="8067">
                  <c:v>0.6180325507705603</c:v>
                </c:pt>
                <c:pt idx="8068">
                  <c:v>0.6180325507705603</c:v>
                </c:pt>
                <c:pt idx="8069">
                  <c:v>0.61702434106294113</c:v>
                </c:pt>
                <c:pt idx="8070">
                  <c:v>0.61702434106294113</c:v>
                </c:pt>
                <c:pt idx="8071">
                  <c:v>0.61688031110470976</c:v>
                </c:pt>
                <c:pt idx="8072">
                  <c:v>0.61688031110470976</c:v>
                </c:pt>
                <c:pt idx="8073">
                  <c:v>0.61688031110470976</c:v>
                </c:pt>
                <c:pt idx="8074">
                  <c:v>0.61673628114647849</c:v>
                </c:pt>
                <c:pt idx="8075">
                  <c:v>0.61673628114647849</c:v>
                </c:pt>
                <c:pt idx="8076">
                  <c:v>0.61673628114647849</c:v>
                </c:pt>
                <c:pt idx="8077">
                  <c:v>0.61673628114647849</c:v>
                </c:pt>
                <c:pt idx="8078">
                  <c:v>0.61673628114647849</c:v>
                </c:pt>
                <c:pt idx="8079">
                  <c:v>0.61673628114647849</c:v>
                </c:pt>
                <c:pt idx="8080">
                  <c:v>0.61659225118824712</c:v>
                </c:pt>
                <c:pt idx="8081">
                  <c:v>0.61630419127178449</c:v>
                </c:pt>
                <c:pt idx="8082">
                  <c:v>0.61630419127178449</c:v>
                </c:pt>
                <c:pt idx="8083">
                  <c:v>0.61630419127178449</c:v>
                </c:pt>
                <c:pt idx="8084">
                  <c:v>0.61630419127178449</c:v>
                </c:pt>
                <c:pt idx="8085">
                  <c:v>0.61630419127178449</c:v>
                </c:pt>
                <c:pt idx="8086">
                  <c:v>0.61630419127178449</c:v>
                </c:pt>
                <c:pt idx="8087">
                  <c:v>0.61616016131355322</c:v>
                </c:pt>
                <c:pt idx="8088">
                  <c:v>0.61616016131355322</c:v>
                </c:pt>
                <c:pt idx="8089">
                  <c:v>0.61616016131355322</c:v>
                </c:pt>
                <c:pt idx="8090">
                  <c:v>0.61616016131355322</c:v>
                </c:pt>
                <c:pt idx="8091">
                  <c:v>0.61616016131355322</c:v>
                </c:pt>
                <c:pt idx="8092">
                  <c:v>0.61616016131355322</c:v>
                </c:pt>
                <c:pt idx="8093">
                  <c:v>0.61616016131355322</c:v>
                </c:pt>
                <c:pt idx="8094">
                  <c:v>0.61558404148062795</c:v>
                </c:pt>
                <c:pt idx="8095">
                  <c:v>0.61544001152239669</c:v>
                </c:pt>
                <c:pt idx="8096">
                  <c:v>0.61515195160593406</c:v>
                </c:pt>
                <c:pt idx="8097">
                  <c:v>0.61515195160593406</c:v>
                </c:pt>
                <c:pt idx="8098">
                  <c:v>0.61515195160593406</c:v>
                </c:pt>
                <c:pt idx="8099">
                  <c:v>0.61515195160593406</c:v>
                </c:pt>
                <c:pt idx="8100">
                  <c:v>0.61500792164770268</c:v>
                </c:pt>
                <c:pt idx="8101">
                  <c:v>0.61500792164770268</c:v>
                </c:pt>
                <c:pt idx="8102">
                  <c:v>0.61399971194008351</c:v>
                </c:pt>
                <c:pt idx="8103">
                  <c:v>0.61371165202362088</c:v>
                </c:pt>
                <c:pt idx="8104">
                  <c:v>0.61356762206538962</c:v>
                </c:pt>
                <c:pt idx="8105">
                  <c:v>0.61356762206538962</c:v>
                </c:pt>
                <c:pt idx="8106">
                  <c:v>0.61356762206538962</c:v>
                </c:pt>
                <c:pt idx="8107">
                  <c:v>0.61356762206538962</c:v>
                </c:pt>
                <c:pt idx="8108">
                  <c:v>0.61356762206538962</c:v>
                </c:pt>
                <c:pt idx="8109">
                  <c:v>0.61356762206538962</c:v>
                </c:pt>
                <c:pt idx="8110">
                  <c:v>0.61356762206538962</c:v>
                </c:pt>
                <c:pt idx="8111">
                  <c:v>0.61356762206538962</c:v>
                </c:pt>
                <c:pt idx="8112">
                  <c:v>0.61356762206538962</c:v>
                </c:pt>
                <c:pt idx="8113">
                  <c:v>0.61356762206538962</c:v>
                </c:pt>
                <c:pt idx="8114">
                  <c:v>0.61299150223246435</c:v>
                </c:pt>
                <c:pt idx="8115">
                  <c:v>0.61270344231600171</c:v>
                </c:pt>
                <c:pt idx="8116">
                  <c:v>0.61270344231600171</c:v>
                </c:pt>
                <c:pt idx="8117">
                  <c:v>0.61270344231600171</c:v>
                </c:pt>
                <c:pt idx="8118">
                  <c:v>0.61270344231600171</c:v>
                </c:pt>
                <c:pt idx="8119">
                  <c:v>0.61270344231600171</c:v>
                </c:pt>
                <c:pt idx="8120">
                  <c:v>0.61270344231600171</c:v>
                </c:pt>
                <c:pt idx="8121">
                  <c:v>0.61270344231600171</c:v>
                </c:pt>
                <c:pt idx="8122">
                  <c:v>0.61270344231600171</c:v>
                </c:pt>
                <c:pt idx="8123">
                  <c:v>0.61270344231600171</c:v>
                </c:pt>
                <c:pt idx="8124">
                  <c:v>0.61270344231600171</c:v>
                </c:pt>
                <c:pt idx="8125">
                  <c:v>0.61270344231600171</c:v>
                </c:pt>
                <c:pt idx="8126">
                  <c:v>0.61212732248307644</c:v>
                </c:pt>
                <c:pt idx="8127">
                  <c:v>0.61198329252484518</c:v>
                </c:pt>
                <c:pt idx="8128">
                  <c:v>0.61198329252484518</c:v>
                </c:pt>
                <c:pt idx="8129">
                  <c:v>0.61198329252484518</c:v>
                </c:pt>
                <c:pt idx="8130">
                  <c:v>0.61198329252484518</c:v>
                </c:pt>
                <c:pt idx="8131">
                  <c:v>0.61198329252484518</c:v>
                </c:pt>
                <c:pt idx="8132">
                  <c:v>0.61198329252484518</c:v>
                </c:pt>
                <c:pt idx="8133">
                  <c:v>0.61183926256661381</c:v>
                </c:pt>
                <c:pt idx="8134">
                  <c:v>0.61183926256661381</c:v>
                </c:pt>
                <c:pt idx="8135">
                  <c:v>0.61183926256661381</c:v>
                </c:pt>
                <c:pt idx="8136">
                  <c:v>0.61183926256661381</c:v>
                </c:pt>
                <c:pt idx="8137">
                  <c:v>0.61183926256661381</c:v>
                </c:pt>
                <c:pt idx="8138">
                  <c:v>0.61183926256661381</c:v>
                </c:pt>
                <c:pt idx="8139">
                  <c:v>0.61155120265015128</c:v>
                </c:pt>
                <c:pt idx="8140">
                  <c:v>0.61155120265015128</c:v>
                </c:pt>
                <c:pt idx="8141">
                  <c:v>0.61155120265015128</c:v>
                </c:pt>
                <c:pt idx="8142">
                  <c:v>0.61155120265015128</c:v>
                </c:pt>
                <c:pt idx="8143">
                  <c:v>0.61155120265015128</c:v>
                </c:pt>
                <c:pt idx="8144">
                  <c:v>0.61155120265015128</c:v>
                </c:pt>
                <c:pt idx="8145">
                  <c:v>0.61155120265015128</c:v>
                </c:pt>
                <c:pt idx="8146">
                  <c:v>0.61155120265015128</c:v>
                </c:pt>
                <c:pt idx="8147">
                  <c:v>0.61155120265015128</c:v>
                </c:pt>
                <c:pt idx="8148">
                  <c:v>0.61155120265015128</c:v>
                </c:pt>
                <c:pt idx="8149">
                  <c:v>0.61155120265015128</c:v>
                </c:pt>
                <c:pt idx="8150">
                  <c:v>0.61155120265015128</c:v>
                </c:pt>
                <c:pt idx="8151">
                  <c:v>0.61155120265015128</c:v>
                </c:pt>
                <c:pt idx="8152">
                  <c:v>0.61155120265015128</c:v>
                </c:pt>
                <c:pt idx="8153">
                  <c:v>0.61155120265015128</c:v>
                </c:pt>
                <c:pt idx="8154">
                  <c:v>0.61155120265015128</c:v>
                </c:pt>
                <c:pt idx="8155">
                  <c:v>0.61155120265015128</c:v>
                </c:pt>
                <c:pt idx="8156">
                  <c:v>0.61155120265015128</c:v>
                </c:pt>
                <c:pt idx="8157">
                  <c:v>0.61155120265015128</c:v>
                </c:pt>
                <c:pt idx="8158">
                  <c:v>0.61155120265015128</c:v>
                </c:pt>
                <c:pt idx="8159">
                  <c:v>0.61155120265015128</c:v>
                </c:pt>
                <c:pt idx="8160">
                  <c:v>0.61155120265015128</c:v>
                </c:pt>
                <c:pt idx="8161">
                  <c:v>0.61155120265015128</c:v>
                </c:pt>
                <c:pt idx="8162">
                  <c:v>0.61155120265015128</c:v>
                </c:pt>
                <c:pt idx="8163">
                  <c:v>0.61126314273368865</c:v>
                </c:pt>
                <c:pt idx="8164">
                  <c:v>0.61097508281722601</c:v>
                </c:pt>
                <c:pt idx="8165">
                  <c:v>0.61083105285899464</c:v>
                </c:pt>
                <c:pt idx="8166">
                  <c:v>0.61083105285899464</c:v>
                </c:pt>
                <c:pt idx="8167">
                  <c:v>0.61083105285899464</c:v>
                </c:pt>
                <c:pt idx="8168">
                  <c:v>0.61068702290076338</c:v>
                </c:pt>
                <c:pt idx="8169">
                  <c:v>0.61068702290076338</c:v>
                </c:pt>
                <c:pt idx="8170">
                  <c:v>0.61068702290076338</c:v>
                </c:pt>
                <c:pt idx="8171">
                  <c:v>0.61068702290076338</c:v>
                </c:pt>
                <c:pt idx="8172">
                  <c:v>0.61068702290076338</c:v>
                </c:pt>
                <c:pt idx="8173">
                  <c:v>0.61068702290076338</c:v>
                </c:pt>
                <c:pt idx="8174">
                  <c:v>0.60996687310960684</c:v>
                </c:pt>
                <c:pt idx="8175">
                  <c:v>0.60996687310960684</c:v>
                </c:pt>
                <c:pt idx="8176">
                  <c:v>0.60982284315137547</c:v>
                </c:pt>
                <c:pt idx="8177">
                  <c:v>0.60982284315137547</c:v>
                </c:pt>
                <c:pt idx="8178">
                  <c:v>0.60982284315137547</c:v>
                </c:pt>
                <c:pt idx="8179">
                  <c:v>0.60967881319314421</c:v>
                </c:pt>
                <c:pt idx="8180">
                  <c:v>0.60953478323491284</c:v>
                </c:pt>
                <c:pt idx="8181">
                  <c:v>0.60953478323491284</c:v>
                </c:pt>
                <c:pt idx="8182">
                  <c:v>0.60953478323491284</c:v>
                </c:pt>
                <c:pt idx="8183">
                  <c:v>0.60953478323491284</c:v>
                </c:pt>
                <c:pt idx="8184">
                  <c:v>0.60953478323491284</c:v>
                </c:pt>
                <c:pt idx="8185">
                  <c:v>0.60895866340198757</c:v>
                </c:pt>
                <c:pt idx="8186">
                  <c:v>0.6088146334437563</c:v>
                </c:pt>
                <c:pt idx="8187">
                  <c:v>0.60852657352729367</c:v>
                </c:pt>
                <c:pt idx="8188">
                  <c:v>0.60852657352729367</c:v>
                </c:pt>
                <c:pt idx="8189">
                  <c:v>0.60852657352729367</c:v>
                </c:pt>
                <c:pt idx="8190">
                  <c:v>0.60852657352729367</c:v>
                </c:pt>
                <c:pt idx="8191">
                  <c:v>0.60852657352729367</c:v>
                </c:pt>
                <c:pt idx="8192">
                  <c:v>0.60852657352729367</c:v>
                </c:pt>
                <c:pt idx="8193">
                  <c:v>0.60852657352729367</c:v>
                </c:pt>
                <c:pt idx="8194">
                  <c:v>0.60852657352729367</c:v>
                </c:pt>
                <c:pt idx="8195">
                  <c:v>0.60852657352729367</c:v>
                </c:pt>
                <c:pt idx="8196">
                  <c:v>0.60852657352729367</c:v>
                </c:pt>
                <c:pt idx="8197">
                  <c:v>0.60852657352729367</c:v>
                </c:pt>
                <c:pt idx="8198">
                  <c:v>0.60852657352729367</c:v>
                </c:pt>
                <c:pt idx="8199">
                  <c:v>0.60852657352729367</c:v>
                </c:pt>
                <c:pt idx="8200">
                  <c:v>0.60823851361083103</c:v>
                </c:pt>
                <c:pt idx="8201">
                  <c:v>0.6079504536943684</c:v>
                </c:pt>
                <c:pt idx="8202">
                  <c:v>0.60780642373613714</c:v>
                </c:pt>
                <c:pt idx="8203">
                  <c:v>0.60780642373613714</c:v>
                </c:pt>
                <c:pt idx="8204">
                  <c:v>0.60780642373613714</c:v>
                </c:pt>
                <c:pt idx="8205">
                  <c:v>0.60780642373613714</c:v>
                </c:pt>
                <c:pt idx="8206">
                  <c:v>0.60780642373613714</c:v>
                </c:pt>
                <c:pt idx="8207">
                  <c:v>0.60780642373613714</c:v>
                </c:pt>
                <c:pt idx="8208">
                  <c:v>0.60780642373613714</c:v>
                </c:pt>
                <c:pt idx="8209">
                  <c:v>0.60780642373613714</c:v>
                </c:pt>
                <c:pt idx="8210">
                  <c:v>0.60780642373613714</c:v>
                </c:pt>
                <c:pt idx="8211">
                  <c:v>0.6066541840702866</c:v>
                </c:pt>
                <c:pt idx="8212">
                  <c:v>0.60636612415382396</c:v>
                </c:pt>
                <c:pt idx="8213">
                  <c:v>0.60636612415382396</c:v>
                </c:pt>
                <c:pt idx="8214">
                  <c:v>0.60636612415382396</c:v>
                </c:pt>
                <c:pt idx="8215">
                  <c:v>0.60636612415382396</c:v>
                </c:pt>
                <c:pt idx="8216">
                  <c:v>0.60636612415382396</c:v>
                </c:pt>
                <c:pt idx="8217">
                  <c:v>0.6062220941955927</c:v>
                </c:pt>
                <c:pt idx="8218">
                  <c:v>0.60607806423736132</c:v>
                </c:pt>
                <c:pt idx="8219">
                  <c:v>0.60607806423736132</c:v>
                </c:pt>
                <c:pt idx="8220">
                  <c:v>0.60607806423736132</c:v>
                </c:pt>
                <c:pt idx="8221">
                  <c:v>0.60607806423736132</c:v>
                </c:pt>
                <c:pt idx="8222">
                  <c:v>0.60593403427913006</c:v>
                </c:pt>
                <c:pt idx="8223">
                  <c:v>0.60564597436266743</c:v>
                </c:pt>
                <c:pt idx="8224">
                  <c:v>0.60564597436266743</c:v>
                </c:pt>
                <c:pt idx="8225">
                  <c:v>0.60564597436266743</c:v>
                </c:pt>
                <c:pt idx="8226">
                  <c:v>0.60564597436266743</c:v>
                </c:pt>
                <c:pt idx="8227">
                  <c:v>0.60564597436266743</c:v>
                </c:pt>
                <c:pt idx="8228">
                  <c:v>0.60564597436266743</c:v>
                </c:pt>
                <c:pt idx="8229">
                  <c:v>0.60564597436266743</c:v>
                </c:pt>
                <c:pt idx="8230">
                  <c:v>0.60564597436266743</c:v>
                </c:pt>
                <c:pt idx="8231">
                  <c:v>0.60564597436266743</c:v>
                </c:pt>
                <c:pt idx="8232">
                  <c:v>0.60564597436266743</c:v>
                </c:pt>
                <c:pt idx="8233">
                  <c:v>0.60535791444620479</c:v>
                </c:pt>
                <c:pt idx="8234">
                  <c:v>0.60506985452974216</c:v>
                </c:pt>
                <c:pt idx="8235">
                  <c:v>0.6049258245715109</c:v>
                </c:pt>
                <c:pt idx="8236">
                  <c:v>0.6049258245715109</c:v>
                </c:pt>
                <c:pt idx="8237">
                  <c:v>0.6049258245715109</c:v>
                </c:pt>
                <c:pt idx="8238">
                  <c:v>0.60478179461327952</c:v>
                </c:pt>
                <c:pt idx="8239">
                  <c:v>0.60478179461327952</c:v>
                </c:pt>
                <c:pt idx="8240">
                  <c:v>0.60478179461327952</c:v>
                </c:pt>
                <c:pt idx="8241">
                  <c:v>0.60478179461327952</c:v>
                </c:pt>
                <c:pt idx="8242">
                  <c:v>0.60478179461327952</c:v>
                </c:pt>
                <c:pt idx="8243">
                  <c:v>0.60434970473858562</c:v>
                </c:pt>
                <c:pt idx="8244">
                  <c:v>0.60420567478035436</c:v>
                </c:pt>
                <c:pt idx="8245">
                  <c:v>0.60406164482212299</c:v>
                </c:pt>
                <c:pt idx="8246">
                  <c:v>0.60406164482212299</c:v>
                </c:pt>
                <c:pt idx="8247">
                  <c:v>0.60406164482212299</c:v>
                </c:pt>
                <c:pt idx="8248">
                  <c:v>0.60406164482212299</c:v>
                </c:pt>
                <c:pt idx="8249">
                  <c:v>0.60391761486389173</c:v>
                </c:pt>
                <c:pt idx="8250">
                  <c:v>0.60391761486389173</c:v>
                </c:pt>
                <c:pt idx="8251">
                  <c:v>0.60391761486389173</c:v>
                </c:pt>
                <c:pt idx="8252">
                  <c:v>0.60391761486389173</c:v>
                </c:pt>
                <c:pt idx="8253">
                  <c:v>0.60391761486389173</c:v>
                </c:pt>
                <c:pt idx="8254">
                  <c:v>0.60391761486389173</c:v>
                </c:pt>
                <c:pt idx="8255">
                  <c:v>0.60391761486389173</c:v>
                </c:pt>
                <c:pt idx="8256">
                  <c:v>0.60319746507273508</c:v>
                </c:pt>
                <c:pt idx="8257">
                  <c:v>0.60305343511450382</c:v>
                </c:pt>
                <c:pt idx="8258">
                  <c:v>0.60276537519804119</c:v>
                </c:pt>
                <c:pt idx="8259">
                  <c:v>0.60276537519804119</c:v>
                </c:pt>
                <c:pt idx="8260">
                  <c:v>0.60276537519804119</c:v>
                </c:pt>
                <c:pt idx="8261">
                  <c:v>0.60276537519804119</c:v>
                </c:pt>
                <c:pt idx="8262">
                  <c:v>0.60276537519804119</c:v>
                </c:pt>
                <c:pt idx="8263">
                  <c:v>0.60276537519804119</c:v>
                </c:pt>
                <c:pt idx="8264">
                  <c:v>0.60276537519804119</c:v>
                </c:pt>
                <c:pt idx="8265">
                  <c:v>0.60276537519804119</c:v>
                </c:pt>
                <c:pt idx="8266">
                  <c:v>0.60276537519804119</c:v>
                </c:pt>
                <c:pt idx="8267">
                  <c:v>0.60276537519804119</c:v>
                </c:pt>
                <c:pt idx="8268">
                  <c:v>0.60276537519804119</c:v>
                </c:pt>
                <c:pt idx="8269">
                  <c:v>0.60262134523980992</c:v>
                </c:pt>
                <c:pt idx="8270">
                  <c:v>0.60233328532334729</c:v>
                </c:pt>
                <c:pt idx="8271">
                  <c:v>0.60233328532334729</c:v>
                </c:pt>
                <c:pt idx="8272">
                  <c:v>0.60204522540688465</c:v>
                </c:pt>
                <c:pt idx="8273">
                  <c:v>0.60204522540688465</c:v>
                </c:pt>
                <c:pt idx="8274">
                  <c:v>0.60204522540688465</c:v>
                </c:pt>
                <c:pt idx="8275">
                  <c:v>0.60204522540688465</c:v>
                </c:pt>
                <c:pt idx="8276">
                  <c:v>0.60190119544865328</c:v>
                </c:pt>
                <c:pt idx="8277">
                  <c:v>0.60190119544865328</c:v>
                </c:pt>
                <c:pt idx="8278">
                  <c:v>0.60190119544865328</c:v>
                </c:pt>
                <c:pt idx="8279">
                  <c:v>0.60190119544865328</c:v>
                </c:pt>
                <c:pt idx="8280">
                  <c:v>0.60190119544865328</c:v>
                </c:pt>
                <c:pt idx="8281">
                  <c:v>0.60190119544865328</c:v>
                </c:pt>
                <c:pt idx="8282">
                  <c:v>0.60190119544865328</c:v>
                </c:pt>
                <c:pt idx="8283">
                  <c:v>0.60161313553219065</c:v>
                </c:pt>
                <c:pt idx="8284">
                  <c:v>0.60146910557395938</c:v>
                </c:pt>
                <c:pt idx="8285">
                  <c:v>0.60146910557395938</c:v>
                </c:pt>
                <c:pt idx="8286">
                  <c:v>0.60146910557395938</c:v>
                </c:pt>
                <c:pt idx="8287">
                  <c:v>0.60146910557395938</c:v>
                </c:pt>
                <c:pt idx="8288">
                  <c:v>0.60146910557395938</c:v>
                </c:pt>
                <c:pt idx="8289">
                  <c:v>0.60146910557395938</c:v>
                </c:pt>
                <c:pt idx="8290">
                  <c:v>0.60146910557395938</c:v>
                </c:pt>
                <c:pt idx="8291">
                  <c:v>0.60146910557395938</c:v>
                </c:pt>
                <c:pt idx="8292">
                  <c:v>0.60146910557395938</c:v>
                </c:pt>
                <c:pt idx="8293">
                  <c:v>0.60146910557395938</c:v>
                </c:pt>
                <c:pt idx="8294">
                  <c:v>0.60146910557395938</c:v>
                </c:pt>
                <c:pt idx="8295">
                  <c:v>0.60146910557395938</c:v>
                </c:pt>
                <c:pt idx="8296">
                  <c:v>0.60118104565749675</c:v>
                </c:pt>
                <c:pt idx="8297">
                  <c:v>0.60103701569926549</c:v>
                </c:pt>
                <c:pt idx="8298">
                  <c:v>0.60074895578280285</c:v>
                </c:pt>
                <c:pt idx="8299">
                  <c:v>0.60074895578280285</c:v>
                </c:pt>
                <c:pt idx="8300">
                  <c:v>0.60074895578280285</c:v>
                </c:pt>
                <c:pt idx="8301">
                  <c:v>0.60074895578280285</c:v>
                </c:pt>
                <c:pt idx="8302">
                  <c:v>0.60074895578280285</c:v>
                </c:pt>
                <c:pt idx="8303">
                  <c:v>0.60074895578280285</c:v>
                </c:pt>
                <c:pt idx="8304">
                  <c:v>0.60074895578280285</c:v>
                </c:pt>
                <c:pt idx="8305">
                  <c:v>0.60074895578280285</c:v>
                </c:pt>
                <c:pt idx="8306">
                  <c:v>0.60074895578280285</c:v>
                </c:pt>
                <c:pt idx="8307">
                  <c:v>0.59974074607518368</c:v>
                </c:pt>
                <c:pt idx="8308">
                  <c:v>0.59916462624225841</c:v>
                </c:pt>
                <c:pt idx="8309">
                  <c:v>0.59916462624225841</c:v>
                </c:pt>
                <c:pt idx="8310">
                  <c:v>0.59902059628402704</c:v>
                </c:pt>
                <c:pt idx="8311">
                  <c:v>0.59902059628402704</c:v>
                </c:pt>
                <c:pt idx="8312">
                  <c:v>0.59902059628402704</c:v>
                </c:pt>
                <c:pt idx="8313">
                  <c:v>0.59902059628402704</c:v>
                </c:pt>
                <c:pt idx="8314">
                  <c:v>0.59902059628402704</c:v>
                </c:pt>
                <c:pt idx="8315">
                  <c:v>0.59902059628402704</c:v>
                </c:pt>
                <c:pt idx="8316">
                  <c:v>0.59902059628402704</c:v>
                </c:pt>
                <c:pt idx="8317">
                  <c:v>0.59830044649287051</c:v>
                </c:pt>
                <c:pt idx="8318">
                  <c:v>0.59830044649287051</c:v>
                </c:pt>
                <c:pt idx="8319">
                  <c:v>0.59830044649287051</c:v>
                </c:pt>
                <c:pt idx="8320">
                  <c:v>0.59830044649287051</c:v>
                </c:pt>
                <c:pt idx="8321">
                  <c:v>0.59830044649287051</c:v>
                </c:pt>
                <c:pt idx="8322">
                  <c:v>0.59815641653463925</c:v>
                </c:pt>
                <c:pt idx="8323">
                  <c:v>0.59815641653463925</c:v>
                </c:pt>
                <c:pt idx="8324">
                  <c:v>0.59815641653463925</c:v>
                </c:pt>
                <c:pt idx="8325">
                  <c:v>0.59815641653463925</c:v>
                </c:pt>
                <c:pt idx="8326">
                  <c:v>0.59815641653463925</c:v>
                </c:pt>
                <c:pt idx="8327">
                  <c:v>0.59772432665994524</c:v>
                </c:pt>
                <c:pt idx="8328">
                  <c:v>0.59772432665994524</c:v>
                </c:pt>
                <c:pt idx="8329">
                  <c:v>0.59772432665994524</c:v>
                </c:pt>
                <c:pt idx="8330">
                  <c:v>0.59758029670171398</c:v>
                </c:pt>
                <c:pt idx="8331">
                  <c:v>0.59758029670171398</c:v>
                </c:pt>
                <c:pt idx="8332">
                  <c:v>0.59758029670171398</c:v>
                </c:pt>
                <c:pt idx="8333">
                  <c:v>0.59758029670171398</c:v>
                </c:pt>
                <c:pt idx="8334">
                  <c:v>0.59758029670171398</c:v>
                </c:pt>
                <c:pt idx="8335">
                  <c:v>0.59758029670171398</c:v>
                </c:pt>
                <c:pt idx="8336">
                  <c:v>0.59758029670171398</c:v>
                </c:pt>
                <c:pt idx="8337">
                  <c:v>0.59758029670171398</c:v>
                </c:pt>
                <c:pt idx="8338">
                  <c:v>0.59758029670171398</c:v>
                </c:pt>
                <c:pt idx="8339">
                  <c:v>0.59758029670171398</c:v>
                </c:pt>
                <c:pt idx="8340">
                  <c:v>0.59758029670171398</c:v>
                </c:pt>
                <c:pt idx="8341">
                  <c:v>0.59758029670171398</c:v>
                </c:pt>
                <c:pt idx="8342">
                  <c:v>0.59700417686878871</c:v>
                </c:pt>
                <c:pt idx="8343">
                  <c:v>0.59657208699409481</c:v>
                </c:pt>
                <c:pt idx="8344">
                  <c:v>0.59657208699409481</c:v>
                </c:pt>
                <c:pt idx="8345">
                  <c:v>0.59657208699409481</c:v>
                </c:pt>
                <c:pt idx="8346">
                  <c:v>0.59657208699409481</c:v>
                </c:pt>
                <c:pt idx="8347">
                  <c:v>0.59657208699409481</c:v>
                </c:pt>
                <c:pt idx="8348">
                  <c:v>0.59657208699409481</c:v>
                </c:pt>
                <c:pt idx="8349">
                  <c:v>0.59657208699409481</c:v>
                </c:pt>
                <c:pt idx="8350">
                  <c:v>0.59657208699409481</c:v>
                </c:pt>
                <c:pt idx="8351">
                  <c:v>0.59657208699409481</c:v>
                </c:pt>
                <c:pt idx="8352">
                  <c:v>0.59657208699409481</c:v>
                </c:pt>
                <c:pt idx="8353">
                  <c:v>0.59657208699409481</c:v>
                </c:pt>
                <c:pt idx="8354">
                  <c:v>0.59628402707763217</c:v>
                </c:pt>
                <c:pt idx="8355">
                  <c:v>0.59541984732824427</c:v>
                </c:pt>
                <c:pt idx="8356">
                  <c:v>0.59541984732824427</c:v>
                </c:pt>
                <c:pt idx="8357">
                  <c:v>0.59541984732824427</c:v>
                </c:pt>
                <c:pt idx="8358">
                  <c:v>0.59541984732824427</c:v>
                </c:pt>
                <c:pt idx="8359">
                  <c:v>0.59541984732824427</c:v>
                </c:pt>
                <c:pt idx="8360">
                  <c:v>0.59527581737001301</c:v>
                </c:pt>
                <c:pt idx="8361">
                  <c:v>0.59513178741178163</c:v>
                </c:pt>
                <c:pt idx="8362">
                  <c:v>0.59513178741178163</c:v>
                </c:pt>
                <c:pt idx="8363">
                  <c:v>0.59513178741178163</c:v>
                </c:pt>
                <c:pt idx="8364">
                  <c:v>0.59513178741178163</c:v>
                </c:pt>
                <c:pt idx="8365">
                  <c:v>0.594843727495319</c:v>
                </c:pt>
                <c:pt idx="8366">
                  <c:v>0.59455566757885636</c:v>
                </c:pt>
                <c:pt idx="8367">
                  <c:v>0.5944116376206251</c:v>
                </c:pt>
                <c:pt idx="8368">
                  <c:v>0.5944116376206251</c:v>
                </c:pt>
                <c:pt idx="8369">
                  <c:v>0.5944116376206251</c:v>
                </c:pt>
                <c:pt idx="8370">
                  <c:v>0.5944116376206251</c:v>
                </c:pt>
                <c:pt idx="8371">
                  <c:v>0.5944116376206251</c:v>
                </c:pt>
                <c:pt idx="8372">
                  <c:v>0.5944116376206251</c:v>
                </c:pt>
                <c:pt idx="8373">
                  <c:v>0.5944116376206251</c:v>
                </c:pt>
                <c:pt idx="8374">
                  <c:v>0.5944116376206251</c:v>
                </c:pt>
                <c:pt idx="8375">
                  <c:v>0.59426760766239373</c:v>
                </c:pt>
                <c:pt idx="8376">
                  <c:v>0.59426760766239373</c:v>
                </c:pt>
                <c:pt idx="8377">
                  <c:v>0.59383551778769983</c:v>
                </c:pt>
                <c:pt idx="8378">
                  <c:v>0.59369148782946857</c:v>
                </c:pt>
                <c:pt idx="8379">
                  <c:v>0.59369148782946857</c:v>
                </c:pt>
                <c:pt idx="8380">
                  <c:v>0.59369148782946857</c:v>
                </c:pt>
                <c:pt idx="8381">
                  <c:v>0.59369148782946857</c:v>
                </c:pt>
                <c:pt idx="8382">
                  <c:v>0.59369148782946857</c:v>
                </c:pt>
                <c:pt idx="8383">
                  <c:v>0.59369148782946857</c:v>
                </c:pt>
                <c:pt idx="8384">
                  <c:v>0.59369148782946857</c:v>
                </c:pt>
                <c:pt idx="8385">
                  <c:v>0.59369148782946857</c:v>
                </c:pt>
                <c:pt idx="8386">
                  <c:v>0.59340342791300593</c:v>
                </c:pt>
                <c:pt idx="8387">
                  <c:v>0.59282730808008066</c:v>
                </c:pt>
                <c:pt idx="8388">
                  <c:v>0.59253924816361803</c:v>
                </c:pt>
                <c:pt idx="8389">
                  <c:v>0.59253924816361803</c:v>
                </c:pt>
                <c:pt idx="8390">
                  <c:v>0.59253924816361803</c:v>
                </c:pt>
                <c:pt idx="8391">
                  <c:v>0.59253924816361803</c:v>
                </c:pt>
                <c:pt idx="8392">
                  <c:v>0.59253924816361803</c:v>
                </c:pt>
                <c:pt idx="8393">
                  <c:v>0.59253924816361803</c:v>
                </c:pt>
                <c:pt idx="8394">
                  <c:v>0.59253924816361803</c:v>
                </c:pt>
                <c:pt idx="8395">
                  <c:v>0.59253924816361803</c:v>
                </c:pt>
                <c:pt idx="8396">
                  <c:v>0.59253924816361803</c:v>
                </c:pt>
                <c:pt idx="8397">
                  <c:v>0.59253924816361803</c:v>
                </c:pt>
                <c:pt idx="8398">
                  <c:v>0.59196312833069276</c:v>
                </c:pt>
                <c:pt idx="8399">
                  <c:v>0.59196312833069276</c:v>
                </c:pt>
                <c:pt idx="8400">
                  <c:v>0.59196312833069276</c:v>
                </c:pt>
                <c:pt idx="8401">
                  <c:v>0.59196312833069276</c:v>
                </c:pt>
                <c:pt idx="8402">
                  <c:v>0.59196312833069276</c:v>
                </c:pt>
                <c:pt idx="8403">
                  <c:v>0.59196312833069276</c:v>
                </c:pt>
                <c:pt idx="8404">
                  <c:v>0.59196312833069276</c:v>
                </c:pt>
                <c:pt idx="8405">
                  <c:v>0.59196312833069276</c:v>
                </c:pt>
                <c:pt idx="8406">
                  <c:v>0.59196312833069276</c:v>
                </c:pt>
                <c:pt idx="8407">
                  <c:v>0.59196312833069276</c:v>
                </c:pt>
                <c:pt idx="8408">
                  <c:v>0.59196312833069276</c:v>
                </c:pt>
                <c:pt idx="8409">
                  <c:v>0.59153103845599886</c:v>
                </c:pt>
                <c:pt idx="8410">
                  <c:v>0.59124297853953622</c:v>
                </c:pt>
                <c:pt idx="8411">
                  <c:v>0.59124297853953622</c:v>
                </c:pt>
                <c:pt idx="8412">
                  <c:v>0.59124297853953622</c:v>
                </c:pt>
                <c:pt idx="8413">
                  <c:v>0.59124297853953622</c:v>
                </c:pt>
                <c:pt idx="8414">
                  <c:v>0.59124297853953622</c:v>
                </c:pt>
                <c:pt idx="8415">
                  <c:v>0.59124297853953622</c:v>
                </c:pt>
                <c:pt idx="8416">
                  <c:v>0.59124297853953622</c:v>
                </c:pt>
                <c:pt idx="8417">
                  <c:v>0.59124297853953622</c:v>
                </c:pt>
                <c:pt idx="8418">
                  <c:v>0.59124297853953622</c:v>
                </c:pt>
                <c:pt idx="8419">
                  <c:v>0.59109894858130496</c:v>
                </c:pt>
                <c:pt idx="8420">
                  <c:v>0.59109894858130496</c:v>
                </c:pt>
                <c:pt idx="8421">
                  <c:v>0.59095491862307359</c:v>
                </c:pt>
                <c:pt idx="8422">
                  <c:v>0.59037879879014832</c:v>
                </c:pt>
                <c:pt idx="8423">
                  <c:v>0.59037879879014832</c:v>
                </c:pt>
                <c:pt idx="8424">
                  <c:v>0.59037879879014832</c:v>
                </c:pt>
                <c:pt idx="8425">
                  <c:v>0.59037879879014832</c:v>
                </c:pt>
                <c:pt idx="8426">
                  <c:v>0.59037879879014832</c:v>
                </c:pt>
                <c:pt idx="8427">
                  <c:v>0.59037879879014832</c:v>
                </c:pt>
                <c:pt idx="8428">
                  <c:v>0.59037879879014832</c:v>
                </c:pt>
                <c:pt idx="8429">
                  <c:v>0.59037879879014832</c:v>
                </c:pt>
                <c:pt idx="8430">
                  <c:v>0.59037879879014832</c:v>
                </c:pt>
                <c:pt idx="8431">
                  <c:v>0.58965864899899179</c:v>
                </c:pt>
                <c:pt idx="8432">
                  <c:v>0.58893849920783525</c:v>
                </c:pt>
                <c:pt idx="8433">
                  <c:v>0.58865043929137262</c:v>
                </c:pt>
                <c:pt idx="8434">
                  <c:v>0.58865043929137262</c:v>
                </c:pt>
                <c:pt idx="8435">
                  <c:v>0.58865043929137262</c:v>
                </c:pt>
                <c:pt idx="8436">
                  <c:v>0.58865043929137262</c:v>
                </c:pt>
                <c:pt idx="8437">
                  <c:v>0.58865043929137262</c:v>
                </c:pt>
                <c:pt idx="8438">
                  <c:v>0.58865043929137262</c:v>
                </c:pt>
                <c:pt idx="8439">
                  <c:v>0.58865043929137262</c:v>
                </c:pt>
                <c:pt idx="8440">
                  <c:v>0.58865043929137262</c:v>
                </c:pt>
                <c:pt idx="8441">
                  <c:v>0.58793028950021609</c:v>
                </c:pt>
                <c:pt idx="8442">
                  <c:v>0.58764222958375345</c:v>
                </c:pt>
                <c:pt idx="8443">
                  <c:v>0.58764222958375345</c:v>
                </c:pt>
                <c:pt idx="8444">
                  <c:v>0.58764222958375345</c:v>
                </c:pt>
                <c:pt idx="8445">
                  <c:v>0.58764222958375345</c:v>
                </c:pt>
                <c:pt idx="8446">
                  <c:v>0.58764222958375345</c:v>
                </c:pt>
                <c:pt idx="8447">
                  <c:v>0.58764222958375345</c:v>
                </c:pt>
                <c:pt idx="8448">
                  <c:v>0.58764222958375345</c:v>
                </c:pt>
                <c:pt idx="8449">
                  <c:v>0.58764222958375345</c:v>
                </c:pt>
                <c:pt idx="8450">
                  <c:v>0.58764222958375345</c:v>
                </c:pt>
                <c:pt idx="8451">
                  <c:v>0.58764222958375345</c:v>
                </c:pt>
                <c:pt idx="8452">
                  <c:v>0.58749819962552208</c:v>
                </c:pt>
                <c:pt idx="8453">
                  <c:v>0.58692207979259681</c:v>
                </c:pt>
                <c:pt idx="8454">
                  <c:v>0.58677804983436554</c:v>
                </c:pt>
                <c:pt idx="8455">
                  <c:v>0.58677804983436554</c:v>
                </c:pt>
                <c:pt idx="8456">
                  <c:v>0.58677804983436554</c:v>
                </c:pt>
                <c:pt idx="8457">
                  <c:v>0.58677804983436554</c:v>
                </c:pt>
                <c:pt idx="8458">
                  <c:v>0.58677804983436554</c:v>
                </c:pt>
                <c:pt idx="8459">
                  <c:v>0.58677804983436554</c:v>
                </c:pt>
                <c:pt idx="8460">
                  <c:v>0.58677804983436554</c:v>
                </c:pt>
                <c:pt idx="8461">
                  <c:v>0.58677804983436554</c:v>
                </c:pt>
                <c:pt idx="8462">
                  <c:v>0.58677804983436554</c:v>
                </c:pt>
                <c:pt idx="8463">
                  <c:v>0.58648998991790291</c:v>
                </c:pt>
                <c:pt idx="8464">
                  <c:v>0.58620193000144027</c:v>
                </c:pt>
                <c:pt idx="8465">
                  <c:v>0.58620193000144027</c:v>
                </c:pt>
                <c:pt idx="8466">
                  <c:v>0.58620193000144027</c:v>
                </c:pt>
                <c:pt idx="8467">
                  <c:v>0.58620193000144027</c:v>
                </c:pt>
                <c:pt idx="8468">
                  <c:v>0.58620193000144027</c:v>
                </c:pt>
                <c:pt idx="8469">
                  <c:v>0.58620193000144027</c:v>
                </c:pt>
                <c:pt idx="8470">
                  <c:v>0.58620193000144027</c:v>
                </c:pt>
                <c:pt idx="8471">
                  <c:v>0.58620193000144027</c:v>
                </c:pt>
                <c:pt idx="8472">
                  <c:v>0.58620193000144027</c:v>
                </c:pt>
                <c:pt idx="8473">
                  <c:v>0.58620193000144027</c:v>
                </c:pt>
                <c:pt idx="8474">
                  <c:v>0.58620193000144027</c:v>
                </c:pt>
                <c:pt idx="8475">
                  <c:v>0.58620193000144027</c:v>
                </c:pt>
                <c:pt idx="8476">
                  <c:v>0.58620193000144027</c:v>
                </c:pt>
                <c:pt idx="8477">
                  <c:v>0.58605790004320901</c:v>
                </c:pt>
                <c:pt idx="8478">
                  <c:v>0.58605790004320901</c:v>
                </c:pt>
                <c:pt idx="8479">
                  <c:v>0.58605790004320901</c:v>
                </c:pt>
                <c:pt idx="8480">
                  <c:v>0.58605790004320901</c:v>
                </c:pt>
                <c:pt idx="8481">
                  <c:v>0.58605790004320901</c:v>
                </c:pt>
                <c:pt idx="8482">
                  <c:v>0.58576984012674638</c:v>
                </c:pt>
                <c:pt idx="8483">
                  <c:v>0.58576984012674638</c:v>
                </c:pt>
                <c:pt idx="8484">
                  <c:v>0.58576984012674638</c:v>
                </c:pt>
                <c:pt idx="8485">
                  <c:v>0.58576984012674638</c:v>
                </c:pt>
                <c:pt idx="8486">
                  <c:v>0.58576984012674638</c:v>
                </c:pt>
                <c:pt idx="8487">
                  <c:v>0.58504969033558984</c:v>
                </c:pt>
                <c:pt idx="8488">
                  <c:v>0.58490566037735847</c:v>
                </c:pt>
                <c:pt idx="8489">
                  <c:v>0.58490566037735847</c:v>
                </c:pt>
                <c:pt idx="8490">
                  <c:v>0.58490566037735847</c:v>
                </c:pt>
                <c:pt idx="8491">
                  <c:v>0.58490566037735847</c:v>
                </c:pt>
                <c:pt idx="8492">
                  <c:v>0.58476163041912721</c:v>
                </c:pt>
                <c:pt idx="8493">
                  <c:v>0.58476163041912721</c:v>
                </c:pt>
                <c:pt idx="8494">
                  <c:v>0.58476163041912721</c:v>
                </c:pt>
                <c:pt idx="8495">
                  <c:v>0.58476163041912721</c:v>
                </c:pt>
                <c:pt idx="8496">
                  <c:v>0.58476163041912721</c:v>
                </c:pt>
                <c:pt idx="8497">
                  <c:v>0.58476163041912721</c:v>
                </c:pt>
                <c:pt idx="8498">
                  <c:v>0.58476163041912721</c:v>
                </c:pt>
                <c:pt idx="8499">
                  <c:v>0.58476163041912721</c:v>
                </c:pt>
                <c:pt idx="8500">
                  <c:v>0.58476163041912721</c:v>
                </c:pt>
                <c:pt idx="8501">
                  <c:v>0.58418551058620194</c:v>
                </c:pt>
                <c:pt idx="8502">
                  <c:v>0.58404148062797057</c:v>
                </c:pt>
                <c:pt idx="8503">
                  <c:v>0.58404148062797057</c:v>
                </c:pt>
                <c:pt idx="8504">
                  <c:v>0.58404148062797057</c:v>
                </c:pt>
                <c:pt idx="8505">
                  <c:v>0.58404148062797057</c:v>
                </c:pt>
                <c:pt idx="8506">
                  <c:v>0.58404148062797057</c:v>
                </c:pt>
                <c:pt idx="8507">
                  <c:v>0.58404148062797057</c:v>
                </c:pt>
                <c:pt idx="8508">
                  <c:v>0.58404148062797057</c:v>
                </c:pt>
                <c:pt idx="8509">
                  <c:v>0.58404148062797057</c:v>
                </c:pt>
                <c:pt idx="8510">
                  <c:v>0.58404148062797057</c:v>
                </c:pt>
                <c:pt idx="8511">
                  <c:v>0.58404148062797057</c:v>
                </c:pt>
                <c:pt idx="8512">
                  <c:v>0.58317730087858277</c:v>
                </c:pt>
                <c:pt idx="8513">
                  <c:v>0.58288924096212014</c:v>
                </c:pt>
                <c:pt idx="8514">
                  <c:v>0.58288924096212014</c:v>
                </c:pt>
                <c:pt idx="8515">
                  <c:v>0.58288924096212014</c:v>
                </c:pt>
                <c:pt idx="8516">
                  <c:v>0.58288924096212014</c:v>
                </c:pt>
                <c:pt idx="8517">
                  <c:v>0.58288924096212014</c:v>
                </c:pt>
                <c:pt idx="8518">
                  <c:v>0.58288924096212014</c:v>
                </c:pt>
                <c:pt idx="8519">
                  <c:v>0.58288924096212014</c:v>
                </c:pt>
                <c:pt idx="8520">
                  <c:v>0.58288924096212014</c:v>
                </c:pt>
                <c:pt idx="8521">
                  <c:v>0.58288924096212014</c:v>
                </c:pt>
                <c:pt idx="8522">
                  <c:v>0.58288924096212014</c:v>
                </c:pt>
                <c:pt idx="8523">
                  <c:v>0.58274521100388876</c:v>
                </c:pt>
                <c:pt idx="8524">
                  <c:v>0.58231312112919487</c:v>
                </c:pt>
                <c:pt idx="8525">
                  <c:v>0.5821690911709636</c:v>
                </c:pt>
                <c:pt idx="8526">
                  <c:v>0.58202506121273223</c:v>
                </c:pt>
                <c:pt idx="8527">
                  <c:v>0.58202506121273223</c:v>
                </c:pt>
                <c:pt idx="8528">
                  <c:v>0.58202506121273223</c:v>
                </c:pt>
                <c:pt idx="8529">
                  <c:v>0.58188103125450097</c:v>
                </c:pt>
                <c:pt idx="8530">
                  <c:v>0.58188103125450097</c:v>
                </c:pt>
                <c:pt idx="8531">
                  <c:v>0.58188103125450097</c:v>
                </c:pt>
                <c:pt idx="8532">
                  <c:v>0.58188103125450097</c:v>
                </c:pt>
                <c:pt idx="8533">
                  <c:v>0.58188103125450097</c:v>
                </c:pt>
                <c:pt idx="8534">
                  <c:v>0.58159297133803833</c:v>
                </c:pt>
                <c:pt idx="8535">
                  <c:v>0.58159297133803833</c:v>
                </c:pt>
                <c:pt idx="8536">
                  <c:v>0.5813049114215757</c:v>
                </c:pt>
                <c:pt idx="8537">
                  <c:v>0.5813049114215757</c:v>
                </c:pt>
                <c:pt idx="8538">
                  <c:v>0.5813049114215757</c:v>
                </c:pt>
                <c:pt idx="8539">
                  <c:v>0.5813049114215757</c:v>
                </c:pt>
                <c:pt idx="8540">
                  <c:v>0.5813049114215757</c:v>
                </c:pt>
                <c:pt idx="8541">
                  <c:v>0.5813049114215757</c:v>
                </c:pt>
                <c:pt idx="8542">
                  <c:v>0.5813049114215757</c:v>
                </c:pt>
                <c:pt idx="8543">
                  <c:v>0.5813049114215757</c:v>
                </c:pt>
                <c:pt idx="8544">
                  <c:v>0.5813049114215757</c:v>
                </c:pt>
                <c:pt idx="8545">
                  <c:v>0.5813049114215757</c:v>
                </c:pt>
                <c:pt idx="8546">
                  <c:v>0.58072879158865043</c:v>
                </c:pt>
                <c:pt idx="8547">
                  <c:v>0.58044073167218779</c:v>
                </c:pt>
                <c:pt idx="8548">
                  <c:v>0.58044073167218779</c:v>
                </c:pt>
                <c:pt idx="8549">
                  <c:v>0.58029670171395653</c:v>
                </c:pt>
                <c:pt idx="8550">
                  <c:v>0.58029670171395653</c:v>
                </c:pt>
                <c:pt idx="8551">
                  <c:v>0.58029670171395653</c:v>
                </c:pt>
                <c:pt idx="8552">
                  <c:v>0.58029670171395653</c:v>
                </c:pt>
                <c:pt idx="8553">
                  <c:v>0.58029670171395653</c:v>
                </c:pt>
                <c:pt idx="8554">
                  <c:v>0.58015267175572516</c:v>
                </c:pt>
                <c:pt idx="8555">
                  <c:v>0.58015267175572516</c:v>
                </c:pt>
                <c:pt idx="8556">
                  <c:v>0.58015267175572516</c:v>
                </c:pt>
                <c:pt idx="8557">
                  <c:v>0.58015267175572516</c:v>
                </c:pt>
                <c:pt idx="8558">
                  <c:v>0.58015267175572516</c:v>
                </c:pt>
                <c:pt idx="8559">
                  <c:v>0.57972058188103126</c:v>
                </c:pt>
                <c:pt idx="8560">
                  <c:v>0.57928849200633736</c:v>
                </c:pt>
                <c:pt idx="8561">
                  <c:v>0.57928849200633736</c:v>
                </c:pt>
                <c:pt idx="8562">
                  <c:v>0.57914446204810599</c:v>
                </c:pt>
                <c:pt idx="8563">
                  <c:v>0.57914446204810599</c:v>
                </c:pt>
                <c:pt idx="8564">
                  <c:v>0.57914446204810599</c:v>
                </c:pt>
                <c:pt idx="8565">
                  <c:v>0.57914446204810599</c:v>
                </c:pt>
                <c:pt idx="8566">
                  <c:v>0.57900043208987473</c:v>
                </c:pt>
                <c:pt idx="8567">
                  <c:v>0.57900043208987473</c:v>
                </c:pt>
                <c:pt idx="8568">
                  <c:v>0.57900043208987473</c:v>
                </c:pt>
                <c:pt idx="8569">
                  <c:v>0.57900043208987473</c:v>
                </c:pt>
                <c:pt idx="8570">
                  <c:v>0.57900043208987473</c:v>
                </c:pt>
                <c:pt idx="8571">
                  <c:v>0.57900043208987473</c:v>
                </c:pt>
                <c:pt idx="8572">
                  <c:v>0.57813625234048682</c:v>
                </c:pt>
                <c:pt idx="8573">
                  <c:v>0.57813625234048682</c:v>
                </c:pt>
                <c:pt idx="8574">
                  <c:v>0.57813625234048682</c:v>
                </c:pt>
                <c:pt idx="8575">
                  <c:v>0.57813625234048682</c:v>
                </c:pt>
                <c:pt idx="8576">
                  <c:v>0.57813625234048682</c:v>
                </c:pt>
                <c:pt idx="8577">
                  <c:v>0.57813625234048682</c:v>
                </c:pt>
                <c:pt idx="8578">
                  <c:v>0.57799222238225556</c:v>
                </c:pt>
                <c:pt idx="8579">
                  <c:v>0.57799222238225556</c:v>
                </c:pt>
                <c:pt idx="8580">
                  <c:v>0.57799222238225556</c:v>
                </c:pt>
                <c:pt idx="8581">
                  <c:v>0.57799222238225556</c:v>
                </c:pt>
                <c:pt idx="8582">
                  <c:v>0.57799222238225556</c:v>
                </c:pt>
                <c:pt idx="8583">
                  <c:v>0.57799222238225556</c:v>
                </c:pt>
                <c:pt idx="8584">
                  <c:v>0.57799222238225556</c:v>
                </c:pt>
                <c:pt idx="8585">
                  <c:v>0.57712804263286765</c:v>
                </c:pt>
                <c:pt idx="8586">
                  <c:v>0.57712804263286765</c:v>
                </c:pt>
                <c:pt idx="8587">
                  <c:v>0.57712804263286765</c:v>
                </c:pt>
                <c:pt idx="8588">
                  <c:v>0.57712804263286765</c:v>
                </c:pt>
                <c:pt idx="8589">
                  <c:v>0.57712804263286765</c:v>
                </c:pt>
                <c:pt idx="8590">
                  <c:v>0.57712804263286765</c:v>
                </c:pt>
                <c:pt idx="8591">
                  <c:v>0.57712804263286765</c:v>
                </c:pt>
                <c:pt idx="8592">
                  <c:v>0.57712804263286765</c:v>
                </c:pt>
                <c:pt idx="8593">
                  <c:v>0.57712804263286765</c:v>
                </c:pt>
                <c:pt idx="8594">
                  <c:v>0.57698401267463628</c:v>
                </c:pt>
                <c:pt idx="8595">
                  <c:v>0.57683998271640502</c:v>
                </c:pt>
                <c:pt idx="8596">
                  <c:v>0.57683998271640502</c:v>
                </c:pt>
                <c:pt idx="8597">
                  <c:v>0.57683998271640502</c:v>
                </c:pt>
                <c:pt idx="8598">
                  <c:v>0.57683998271640502</c:v>
                </c:pt>
                <c:pt idx="8599">
                  <c:v>0.57683998271640502</c:v>
                </c:pt>
                <c:pt idx="8600">
                  <c:v>0.57683998271640502</c:v>
                </c:pt>
                <c:pt idx="8601">
                  <c:v>0.57683998271640502</c:v>
                </c:pt>
                <c:pt idx="8602">
                  <c:v>0.57683998271640502</c:v>
                </c:pt>
                <c:pt idx="8603">
                  <c:v>0.57683998271640502</c:v>
                </c:pt>
                <c:pt idx="8604">
                  <c:v>0.57683998271640502</c:v>
                </c:pt>
                <c:pt idx="8605">
                  <c:v>0.57683998271640502</c:v>
                </c:pt>
                <c:pt idx="8606">
                  <c:v>0.57683998271640502</c:v>
                </c:pt>
                <c:pt idx="8607">
                  <c:v>0.57640789284171112</c:v>
                </c:pt>
                <c:pt idx="8608">
                  <c:v>0.57626386288347975</c:v>
                </c:pt>
                <c:pt idx="8609">
                  <c:v>0.57611983292524849</c:v>
                </c:pt>
                <c:pt idx="8610">
                  <c:v>0.57611983292524849</c:v>
                </c:pt>
                <c:pt idx="8611">
                  <c:v>0.57611983292524849</c:v>
                </c:pt>
                <c:pt idx="8612">
                  <c:v>0.57611983292524849</c:v>
                </c:pt>
                <c:pt idx="8613">
                  <c:v>0.57611983292524849</c:v>
                </c:pt>
                <c:pt idx="8614">
                  <c:v>0.57611983292524849</c:v>
                </c:pt>
                <c:pt idx="8615">
                  <c:v>0.57611983292524849</c:v>
                </c:pt>
                <c:pt idx="8616">
                  <c:v>0.57597580296701711</c:v>
                </c:pt>
                <c:pt idx="8617">
                  <c:v>0.57597580296701711</c:v>
                </c:pt>
                <c:pt idx="8618">
                  <c:v>0.57482356330116668</c:v>
                </c:pt>
                <c:pt idx="8619">
                  <c:v>0.57467953334293531</c:v>
                </c:pt>
                <c:pt idx="8620">
                  <c:v>0.57453550338470405</c:v>
                </c:pt>
                <c:pt idx="8621">
                  <c:v>0.57453550338470405</c:v>
                </c:pt>
                <c:pt idx="8622">
                  <c:v>0.57453550338470405</c:v>
                </c:pt>
                <c:pt idx="8623">
                  <c:v>0.57453550338470405</c:v>
                </c:pt>
                <c:pt idx="8624">
                  <c:v>0.57453550338470405</c:v>
                </c:pt>
                <c:pt idx="8625">
                  <c:v>0.57453550338470405</c:v>
                </c:pt>
                <c:pt idx="8626">
                  <c:v>0.57453550338470405</c:v>
                </c:pt>
                <c:pt idx="8627">
                  <c:v>0.57453550338470405</c:v>
                </c:pt>
                <c:pt idx="8628">
                  <c:v>0.57453550338470405</c:v>
                </c:pt>
                <c:pt idx="8629">
                  <c:v>0.57439147342647268</c:v>
                </c:pt>
                <c:pt idx="8630">
                  <c:v>0.57381535359354741</c:v>
                </c:pt>
                <c:pt idx="8631">
                  <c:v>0.57381535359354741</c:v>
                </c:pt>
                <c:pt idx="8632">
                  <c:v>0.57367132363531614</c:v>
                </c:pt>
                <c:pt idx="8633">
                  <c:v>0.57367132363531614</c:v>
                </c:pt>
                <c:pt idx="8634">
                  <c:v>0.57352729367708488</c:v>
                </c:pt>
                <c:pt idx="8635">
                  <c:v>0.57352729367708488</c:v>
                </c:pt>
                <c:pt idx="8636">
                  <c:v>0.57352729367708488</c:v>
                </c:pt>
                <c:pt idx="8637">
                  <c:v>0.57352729367708488</c:v>
                </c:pt>
                <c:pt idx="8638">
                  <c:v>0.57352729367708488</c:v>
                </c:pt>
                <c:pt idx="8639">
                  <c:v>0.57352729367708488</c:v>
                </c:pt>
                <c:pt idx="8640">
                  <c:v>0.57295117384415961</c:v>
                </c:pt>
                <c:pt idx="8641">
                  <c:v>0.57280714388592824</c:v>
                </c:pt>
                <c:pt idx="8642">
                  <c:v>0.57280714388592824</c:v>
                </c:pt>
                <c:pt idx="8643">
                  <c:v>0.57266311392769698</c:v>
                </c:pt>
                <c:pt idx="8644">
                  <c:v>0.57266311392769698</c:v>
                </c:pt>
                <c:pt idx="8645">
                  <c:v>0.57266311392769698</c:v>
                </c:pt>
                <c:pt idx="8646">
                  <c:v>0.57266311392769698</c:v>
                </c:pt>
                <c:pt idx="8647">
                  <c:v>0.57266311392769698</c:v>
                </c:pt>
                <c:pt idx="8648">
                  <c:v>0.57266311392769698</c:v>
                </c:pt>
                <c:pt idx="8649">
                  <c:v>0.5725190839694656</c:v>
                </c:pt>
                <c:pt idx="8650">
                  <c:v>0.5725190839694656</c:v>
                </c:pt>
                <c:pt idx="8651">
                  <c:v>0.57208699409477171</c:v>
                </c:pt>
                <c:pt idx="8652">
                  <c:v>0.57194296413654044</c:v>
                </c:pt>
                <c:pt idx="8653">
                  <c:v>0.57194296413654044</c:v>
                </c:pt>
                <c:pt idx="8654">
                  <c:v>0.57194296413654044</c:v>
                </c:pt>
                <c:pt idx="8655">
                  <c:v>0.57194296413654044</c:v>
                </c:pt>
                <c:pt idx="8656">
                  <c:v>0.57194296413654044</c:v>
                </c:pt>
                <c:pt idx="8657">
                  <c:v>0.57194296413654044</c:v>
                </c:pt>
                <c:pt idx="8658">
                  <c:v>0.57194296413654044</c:v>
                </c:pt>
                <c:pt idx="8659">
                  <c:v>0.57194296413654044</c:v>
                </c:pt>
                <c:pt idx="8660">
                  <c:v>0.57194296413654044</c:v>
                </c:pt>
                <c:pt idx="8661">
                  <c:v>0.57194296413654044</c:v>
                </c:pt>
                <c:pt idx="8662">
                  <c:v>0.57194296413654044</c:v>
                </c:pt>
                <c:pt idx="8663">
                  <c:v>0.57151087426184644</c:v>
                </c:pt>
                <c:pt idx="8664">
                  <c:v>0.57136684430361517</c:v>
                </c:pt>
                <c:pt idx="8665">
                  <c:v>0.57136684430361517</c:v>
                </c:pt>
                <c:pt idx="8666">
                  <c:v>0.57136684430361517</c:v>
                </c:pt>
                <c:pt idx="8667">
                  <c:v>0.57136684430361517</c:v>
                </c:pt>
                <c:pt idx="8668">
                  <c:v>0.57136684430361517</c:v>
                </c:pt>
                <c:pt idx="8669">
                  <c:v>0.57136684430361517</c:v>
                </c:pt>
                <c:pt idx="8670">
                  <c:v>0.57136684430361517</c:v>
                </c:pt>
                <c:pt idx="8671">
                  <c:v>0.57136684430361517</c:v>
                </c:pt>
                <c:pt idx="8672">
                  <c:v>0.57107878438715254</c:v>
                </c:pt>
                <c:pt idx="8673">
                  <c:v>0.57107878438715254</c:v>
                </c:pt>
                <c:pt idx="8674">
                  <c:v>0.57064669451245864</c:v>
                </c:pt>
                <c:pt idx="8675">
                  <c:v>0.57064669451245864</c:v>
                </c:pt>
                <c:pt idx="8676">
                  <c:v>0.57064669451245864</c:v>
                </c:pt>
                <c:pt idx="8677">
                  <c:v>0.57064669451245864</c:v>
                </c:pt>
                <c:pt idx="8678">
                  <c:v>0.57064669451245864</c:v>
                </c:pt>
                <c:pt idx="8679">
                  <c:v>0.57064669451245864</c:v>
                </c:pt>
                <c:pt idx="8680">
                  <c:v>0.57064669451245864</c:v>
                </c:pt>
                <c:pt idx="8681">
                  <c:v>0.57064669451245864</c:v>
                </c:pt>
                <c:pt idx="8682">
                  <c:v>0.57064669451245864</c:v>
                </c:pt>
                <c:pt idx="8683">
                  <c:v>0.57021460463776463</c:v>
                </c:pt>
                <c:pt idx="8684">
                  <c:v>0.569926544721302</c:v>
                </c:pt>
                <c:pt idx="8685">
                  <c:v>0.569926544721302</c:v>
                </c:pt>
                <c:pt idx="8686">
                  <c:v>0.569926544721302</c:v>
                </c:pt>
                <c:pt idx="8687">
                  <c:v>0.569926544721302</c:v>
                </c:pt>
                <c:pt idx="8688">
                  <c:v>0.569926544721302</c:v>
                </c:pt>
                <c:pt idx="8689">
                  <c:v>0.569926544721302</c:v>
                </c:pt>
                <c:pt idx="8690">
                  <c:v>0.569926544721302</c:v>
                </c:pt>
                <c:pt idx="8691">
                  <c:v>0.569926544721302</c:v>
                </c:pt>
                <c:pt idx="8692">
                  <c:v>0.569926544721302</c:v>
                </c:pt>
                <c:pt idx="8693">
                  <c:v>0.569926544721302</c:v>
                </c:pt>
                <c:pt idx="8694">
                  <c:v>0.56935042488837673</c:v>
                </c:pt>
                <c:pt idx="8695">
                  <c:v>0.56891833501368283</c:v>
                </c:pt>
                <c:pt idx="8696">
                  <c:v>0.56877430505545157</c:v>
                </c:pt>
                <c:pt idx="8697">
                  <c:v>0.56863027509722019</c:v>
                </c:pt>
                <c:pt idx="8698">
                  <c:v>0.56863027509722019</c:v>
                </c:pt>
                <c:pt idx="8699">
                  <c:v>0.56863027509722019</c:v>
                </c:pt>
                <c:pt idx="8700">
                  <c:v>0.56863027509722019</c:v>
                </c:pt>
                <c:pt idx="8701">
                  <c:v>0.56863027509722019</c:v>
                </c:pt>
                <c:pt idx="8702">
                  <c:v>0.56863027509722019</c:v>
                </c:pt>
                <c:pt idx="8703">
                  <c:v>0.56863027509722019</c:v>
                </c:pt>
                <c:pt idx="8704">
                  <c:v>0.56863027509722019</c:v>
                </c:pt>
                <c:pt idx="8705">
                  <c:v>0.56863027509722019</c:v>
                </c:pt>
                <c:pt idx="8706">
                  <c:v>0.56762206538960103</c:v>
                </c:pt>
                <c:pt idx="8707">
                  <c:v>0.56762206538960103</c:v>
                </c:pt>
                <c:pt idx="8708">
                  <c:v>0.56718997551490713</c:v>
                </c:pt>
                <c:pt idx="8709">
                  <c:v>0.56718997551490713</c:v>
                </c:pt>
                <c:pt idx="8710">
                  <c:v>0.56718997551490713</c:v>
                </c:pt>
                <c:pt idx="8711">
                  <c:v>0.56718997551490713</c:v>
                </c:pt>
                <c:pt idx="8712">
                  <c:v>0.56718997551490713</c:v>
                </c:pt>
                <c:pt idx="8713">
                  <c:v>0.56704594555667576</c:v>
                </c:pt>
                <c:pt idx="8714">
                  <c:v>0.56704594555667576</c:v>
                </c:pt>
                <c:pt idx="8715">
                  <c:v>0.56704594555667576</c:v>
                </c:pt>
                <c:pt idx="8716">
                  <c:v>0.56704594555667576</c:v>
                </c:pt>
                <c:pt idx="8717">
                  <c:v>0.56704594555667576</c:v>
                </c:pt>
                <c:pt idx="8718">
                  <c:v>0.56704594555667576</c:v>
                </c:pt>
                <c:pt idx="8719">
                  <c:v>0.56675788564021312</c:v>
                </c:pt>
                <c:pt idx="8720">
                  <c:v>0.56646982572375049</c:v>
                </c:pt>
                <c:pt idx="8721">
                  <c:v>0.56646982572375049</c:v>
                </c:pt>
                <c:pt idx="8722">
                  <c:v>0.56646982572375049</c:v>
                </c:pt>
                <c:pt idx="8723">
                  <c:v>0.56646982572375049</c:v>
                </c:pt>
                <c:pt idx="8724">
                  <c:v>0.56646982572375049</c:v>
                </c:pt>
                <c:pt idx="8725">
                  <c:v>0.56646982572375049</c:v>
                </c:pt>
                <c:pt idx="8726">
                  <c:v>0.56646982572375049</c:v>
                </c:pt>
                <c:pt idx="8727">
                  <c:v>0.56632579576551922</c:v>
                </c:pt>
                <c:pt idx="8728">
                  <c:v>0.56632579576551922</c:v>
                </c:pt>
                <c:pt idx="8729">
                  <c:v>0.56632579576551922</c:v>
                </c:pt>
                <c:pt idx="8730">
                  <c:v>0.56632579576551922</c:v>
                </c:pt>
                <c:pt idx="8731">
                  <c:v>0.56603773584905659</c:v>
                </c:pt>
                <c:pt idx="8732">
                  <c:v>0.56574967593259395</c:v>
                </c:pt>
                <c:pt idx="8733">
                  <c:v>0.56574967593259395</c:v>
                </c:pt>
                <c:pt idx="8734">
                  <c:v>0.56574967593259395</c:v>
                </c:pt>
                <c:pt idx="8735">
                  <c:v>0.56574967593259395</c:v>
                </c:pt>
                <c:pt idx="8736">
                  <c:v>0.56574967593259395</c:v>
                </c:pt>
                <c:pt idx="8737">
                  <c:v>0.56574967593259395</c:v>
                </c:pt>
                <c:pt idx="8738">
                  <c:v>0.56574967593259395</c:v>
                </c:pt>
                <c:pt idx="8739">
                  <c:v>0.56574967593259395</c:v>
                </c:pt>
                <c:pt idx="8740">
                  <c:v>0.56574967593259395</c:v>
                </c:pt>
                <c:pt idx="8741">
                  <c:v>0.56517355609966868</c:v>
                </c:pt>
                <c:pt idx="8742">
                  <c:v>0.56502952614143742</c:v>
                </c:pt>
                <c:pt idx="8743">
                  <c:v>0.56502952614143742</c:v>
                </c:pt>
                <c:pt idx="8744">
                  <c:v>0.56502952614143742</c:v>
                </c:pt>
                <c:pt idx="8745">
                  <c:v>0.56502952614143742</c:v>
                </c:pt>
                <c:pt idx="8746">
                  <c:v>0.56502952614143742</c:v>
                </c:pt>
                <c:pt idx="8747">
                  <c:v>0.56502952614143742</c:v>
                </c:pt>
                <c:pt idx="8748">
                  <c:v>0.56502952614143742</c:v>
                </c:pt>
                <c:pt idx="8749">
                  <c:v>0.56502952614143742</c:v>
                </c:pt>
                <c:pt idx="8750">
                  <c:v>0.56502952614143742</c:v>
                </c:pt>
                <c:pt idx="8751">
                  <c:v>0.56502952614143742</c:v>
                </c:pt>
                <c:pt idx="8752">
                  <c:v>0.56502952614143742</c:v>
                </c:pt>
                <c:pt idx="8753">
                  <c:v>0.56445340630851215</c:v>
                </c:pt>
                <c:pt idx="8754">
                  <c:v>0.56430937635028089</c:v>
                </c:pt>
                <c:pt idx="8755">
                  <c:v>0.56416534639204952</c:v>
                </c:pt>
                <c:pt idx="8756">
                  <c:v>0.56416534639204952</c:v>
                </c:pt>
                <c:pt idx="8757">
                  <c:v>0.56416534639204952</c:v>
                </c:pt>
                <c:pt idx="8758">
                  <c:v>0.56416534639204952</c:v>
                </c:pt>
                <c:pt idx="8759">
                  <c:v>0.56416534639204952</c:v>
                </c:pt>
                <c:pt idx="8760">
                  <c:v>0.56416534639204952</c:v>
                </c:pt>
                <c:pt idx="8761">
                  <c:v>0.56416534639204952</c:v>
                </c:pt>
                <c:pt idx="8762">
                  <c:v>0.56416534639204952</c:v>
                </c:pt>
                <c:pt idx="8763">
                  <c:v>0.56416534639204952</c:v>
                </c:pt>
                <c:pt idx="8764">
                  <c:v>0.56416534639204952</c:v>
                </c:pt>
                <c:pt idx="8765">
                  <c:v>0.56258101685150508</c:v>
                </c:pt>
                <c:pt idx="8766">
                  <c:v>0.56258101685150508</c:v>
                </c:pt>
                <c:pt idx="8767">
                  <c:v>0.56258101685150508</c:v>
                </c:pt>
                <c:pt idx="8768">
                  <c:v>0.56258101685150508</c:v>
                </c:pt>
                <c:pt idx="8769">
                  <c:v>0.56258101685150508</c:v>
                </c:pt>
                <c:pt idx="8770">
                  <c:v>0.56258101685150508</c:v>
                </c:pt>
                <c:pt idx="8771">
                  <c:v>0.56258101685150508</c:v>
                </c:pt>
                <c:pt idx="8772">
                  <c:v>0.56258101685150508</c:v>
                </c:pt>
                <c:pt idx="8773">
                  <c:v>0.56258101685150508</c:v>
                </c:pt>
                <c:pt idx="8774">
                  <c:v>0.56258101685150508</c:v>
                </c:pt>
                <c:pt idx="8775">
                  <c:v>0.56258101685150508</c:v>
                </c:pt>
                <c:pt idx="8776">
                  <c:v>0.56200489701857992</c:v>
                </c:pt>
                <c:pt idx="8777">
                  <c:v>0.56200489701857992</c:v>
                </c:pt>
                <c:pt idx="8778">
                  <c:v>0.56200489701857992</c:v>
                </c:pt>
                <c:pt idx="8779">
                  <c:v>0.56200489701857992</c:v>
                </c:pt>
                <c:pt idx="8780">
                  <c:v>0.56200489701857992</c:v>
                </c:pt>
                <c:pt idx="8781">
                  <c:v>0.56200489701857992</c:v>
                </c:pt>
                <c:pt idx="8782">
                  <c:v>0.56200489701857992</c:v>
                </c:pt>
                <c:pt idx="8783">
                  <c:v>0.56200489701857992</c:v>
                </c:pt>
                <c:pt idx="8784">
                  <c:v>0.56200489701857992</c:v>
                </c:pt>
                <c:pt idx="8785">
                  <c:v>0.56200489701857992</c:v>
                </c:pt>
                <c:pt idx="8786">
                  <c:v>0.56186086706034855</c:v>
                </c:pt>
                <c:pt idx="8787">
                  <c:v>0.56114071726919201</c:v>
                </c:pt>
                <c:pt idx="8788">
                  <c:v>0.56114071726919201</c:v>
                </c:pt>
                <c:pt idx="8789">
                  <c:v>0.56099668731096064</c:v>
                </c:pt>
                <c:pt idx="8790">
                  <c:v>0.56085265735272938</c:v>
                </c:pt>
                <c:pt idx="8791">
                  <c:v>0.56085265735272938</c:v>
                </c:pt>
                <c:pt idx="8792">
                  <c:v>0.56085265735272938</c:v>
                </c:pt>
                <c:pt idx="8793">
                  <c:v>0.56085265735272938</c:v>
                </c:pt>
                <c:pt idx="8794">
                  <c:v>0.56085265735272938</c:v>
                </c:pt>
                <c:pt idx="8795">
                  <c:v>0.56085265735272938</c:v>
                </c:pt>
                <c:pt idx="8796">
                  <c:v>0.56085265735272938</c:v>
                </c:pt>
                <c:pt idx="8797">
                  <c:v>0.56056459743626674</c:v>
                </c:pt>
                <c:pt idx="8798">
                  <c:v>0.56013250756157285</c:v>
                </c:pt>
                <c:pt idx="8799">
                  <c:v>0.55998847760334147</c:v>
                </c:pt>
                <c:pt idx="8800">
                  <c:v>0.55984444764511021</c:v>
                </c:pt>
                <c:pt idx="8801">
                  <c:v>0.55984444764511021</c:v>
                </c:pt>
                <c:pt idx="8802">
                  <c:v>0.55984444764511021</c:v>
                </c:pt>
                <c:pt idx="8803">
                  <c:v>0.55984444764511021</c:v>
                </c:pt>
                <c:pt idx="8804">
                  <c:v>0.55984444764511021</c:v>
                </c:pt>
                <c:pt idx="8805">
                  <c:v>0.55984444764511021</c:v>
                </c:pt>
                <c:pt idx="8806">
                  <c:v>0.55984444764511021</c:v>
                </c:pt>
                <c:pt idx="8807">
                  <c:v>0.55869220797925967</c:v>
                </c:pt>
                <c:pt idx="8808">
                  <c:v>0.55826011810456577</c:v>
                </c:pt>
                <c:pt idx="8809">
                  <c:v>0.5581160881463344</c:v>
                </c:pt>
                <c:pt idx="8810">
                  <c:v>0.5581160881463344</c:v>
                </c:pt>
                <c:pt idx="8811">
                  <c:v>0.5581160881463344</c:v>
                </c:pt>
                <c:pt idx="8812">
                  <c:v>0.5581160881463344</c:v>
                </c:pt>
                <c:pt idx="8813">
                  <c:v>0.5581160881463344</c:v>
                </c:pt>
                <c:pt idx="8814">
                  <c:v>0.5581160881463344</c:v>
                </c:pt>
                <c:pt idx="8815">
                  <c:v>0.5581160881463344</c:v>
                </c:pt>
                <c:pt idx="8816">
                  <c:v>0.5581160881463344</c:v>
                </c:pt>
                <c:pt idx="8817">
                  <c:v>0.5572519083969466</c:v>
                </c:pt>
                <c:pt idx="8818">
                  <c:v>0.55710787843871523</c:v>
                </c:pt>
                <c:pt idx="8819">
                  <c:v>0.55696384848048397</c:v>
                </c:pt>
                <c:pt idx="8820">
                  <c:v>0.55696384848048397</c:v>
                </c:pt>
                <c:pt idx="8821">
                  <c:v>0.55696384848048397</c:v>
                </c:pt>
                <c:pt idx="8822">
                  <c:v>0.5568198185222526</c:v>
                </c:pt>
                <c:pt idx="8823">
                  <c:v>0.5568198185222526</c:v>
                </c:pt>
                <c:pt idx="8824">
                  <c:v>0.5568198185222526</c:v>
                </c:pt>
                <c:pt idx="8825">
                  <c:v>0.5568198185222526</c:v>
                </c:pt>
                <c:pt idx="8826">
                  <c:v>0.5568198185222526</c:v>
                </c:pt>
                <c:pt idx="8827">
                  <c:v>0.55609966873109606</c:v>
                </c:pt>
                <c:pt idx="8828">
                  <c:v>0.55537951893993953</c:v>
                </c:pt>
                <c:pt idx="8829">
                  <c:v>0.55537951893993953</c:v>
                </c:pt>
                <c:pt idx="8830">
                  <c:v>0.55523548898170816</c:v>
                </c:pt>
                <c:pt idx="8831">
                  <c:v>0.55523548898170816</c:v>
                </c:pt>
                <c:pt idx="8832">
                  <c:v>0.55523548898170816</c:v>
                </c:pt>
                <c:pt idx="8833">
                  <c:v>0.55523548898170816</c:v>
                </c:pt>
                <c:pt idx="8834">
                  <c:v>0.55523548898170816</c:v>
                </c:pt>
                <c:pt idx="8835">
                  <c:v>0.55523548898170816</c:v>
                </c:pt>
                <c:pt idx="8836">
                  <c:v>0.5550914590234769</c:v>
                </c:pt>
                <c:pt idx="8837">
                  <c:v>0.554659369148783</c:v>
                </c:pt>
                <c:pt idx="8838">
                  <c:v>0.55437130923232036</c:v>
                </c:pt>
                <c:pt idx="8839">
                  <c:v>0.55437130923232036</c:v>
                </c:pt>
                <c:pt idx="8840">
                  <c:v>0.55437130923232036</c:v>
                </c:pt>
                <c:pt idx="8841">
                  <c:v>0.55437130923232036</c:v>
                </c:pt>
                <c:pt idx="8842">
                  <c:v>0.55437130923232036</c:v>
                </c:pt>
                <c:pt idx="8843">
                  <c:v>0.55437130923232036</c:v>
                </c:pt>
                <c:pt idx="8844">
                  <c:v>0.55437130923232036</c:v>
                </c:pt>
                <c:pt idx="8845">
                  <c:v>0.55437130923232036</c:v>
                </c:pt>
                <c:pt idx="8846">
                  <c:v>0.55393921935762636</c:v>
                </c:pt>
                <c:pt idx="8847">
                  <c:v>0.55350712948293246</c:v>
                </c:pt>
                <c:pt idx="8848">
                  <c:v>0.55336309952470109</c:v>
                </c:pt>
                <c:pt idx="8849">
                  <c:v>0.55336309952470109</c:v>
                </c:pt>
                <c:pt idx="8850">
                  <c:v>0.55321906956646982</c:v>
                </c:pt>
                <c:pt idx="8851">
                  <c:v>0.55321906956646982</c:v>
                </c:pt>
                <c:pt idx="8852">
                  <c:v>0.55321906956646982</c:v>
                </c:pt>
                <c:pt idx="8853">
                  <c:v>0.55321906956646982</c:v>
                </c:pt>
                <c:pt idx="8854">
                  <c:v>0.55321906956646982</c:v>
                </c:pt>
                <c:pt idx="8855">
                  <c:v>0.55321906956646982</c:v>
                </c:pt>
                <c:pt idx="8856">
                  <c:v>0.55321906956646982</c:v>
                </c:pt>
                <c:pt idx="8857">
                  <c:v>0.55321906956646982</c:v>
                </c:pt>
                <c:pt idx="8858">
                  <c:v>0.55235488981708192</c:v>
                </c:pt>
                <c:pt idx="8859">
                  <c:v>0.55221085985885066</c:v>
                </c:pt>
                <c:pt idx="8860">
                  <c:v>0.55206682990061928</c:v>
                </c:pt>
                <c:pt idx="8861">
                  <c:v>0.55206682990061928</c:v>
                </c:pt>
                <c:pt idx="8862">
                  <c:v>0.55206682990061928</c:v>
                </c:pt>
                <c:pt idx="8863">
                  <c:v>0.55206682990061928</c:v>
                </c:pt>
                <c:pt idx="8864">
                  <c:v>0.55206682990061928</c:v>
                </c:pt>
                <c:pt idx="8865">
                  <c:v>0.55206682990061928</c:v>
                </c:pt>
                <c:pt idx="8866">
                  <c:v>0.55206682990061928</c:v>
                </c:pt>
                <c:pt idx="8867">
                  <c:v>0.55206682990061928</c:v>
                </c:pt>
                <c:pt idx="8868">
                  <c:v>0.55077056027653748</c:v>
                </c:pt>
                <c:pt idx="8869">
                  <c:v>0.55048250036007484</c:v>
                </c:pt>
                <c:pt idx="8870">
                  <c:v>0.55019444044361232</c:v>
                </c:pt>
                <c:pt idx="8871">
                  <c:v>0.55019444044361232</c:v>
                </c:pt>
                <c:pt idx="8872">
                  <c:v>0.55019444044361232</c:v>
                </c:pt>
                <c:pt idx="8873">
                  <c:v>0.55019444044361232</c:v>
                </c:pt>
                <c:pt idx="8874">
                  <c:v>0.55019444044361232</c:v>
                </c:pt>
                <c:pt idx="8875">
                  <c:v>0.55019444044361232</c:v>
                </c:pt>
                <c:pt idx="8876">
                  <c:v>0.55019444044361232</c:v>
                </c:pt>
                <c:pt idx="8877">
                  <c:v>0.55019444044361232</c:v>
                </c:pt>
                <c:pt idx="8878">
                  <c:v>0.55019444044361232</c:v>
                </c:pt>
                <c:pt idx="8879">
                  <c:v>0.54875414086129914</c:v>
                </c:pt>
                <c:pt idx="8880">
                  <c:v>0.54861011090306788</c:v>
                </c:pt>
                <c:pt idx="8881">
                  <c:v>0.54861011090306788</c:v>
                </c:pt>
                <c:pt idx="8882">
                  <c:v>0.54861011090306788</c:v>
                </c:pt>
                <c:pt idx="8883">
                  <c:v>0.54861011090306788</c:v>
                </c:pt>
                <c:pt idx="8884">
                  <c:v>0.54861011090306788</c:v>
                </c:pt>
                <c:pt idx="8885">
                  <c:v>0.54861011090306788</c:v>
                </c:pt>
                <c:pt idx="8886">
                  <c:v>0.54861011090306788</c:v>
                </c:pt>
                <c:pt idx="8887">
                  <c:v>0.54861011090306788</c:v>
                </c:pt>
                <c:pt idx="8888">
                  <c:v>0.54861011090306788</c:v>
                </c:pt>
                <c:pt idx="8889">
                  <c:v>0.54846608094483651</c:v>
                </c:pt>
                <c:pt idx="8890">
                  <c:v>0.54774593115367998</c:v>
                </c:pt>
                <c:pt idx="8891">
                  <c:v>0.5476019011954486</c:v>
                </c:pt>
                <c:pt idx="8892">
                  <c:v>0.54716981132075471</c:v>
                </c:pt>
                <c:pt idx="8893">
                  <c:v>0.54716981132075471</c:v>
                </c:pt>
                <c:pt idx="8894">
                  <c:v>0.54716981132075471</c:v>
                </c:pt>
                <c:pt idx="8895">
                  <c:v>0.54716981132075471</c:v>
                </c:pt>
                <c:pt idx="8896">
                  <c:v>0.54716981132075471</c:v>
                </c:pt>
                <c:pt idx="8897">
                  <c:v>0.54716981132075471</c:v>
                </c:pt>
                <c:pt idx="8898">
                  <c:v>0.54716981132075471</c:v>
                </c:pt>
                <c:pt idx="8899">
                  <c:v>0.54716981132075471</c:v>
                </c:pt>
                <c:pt idx="8900">
                  <c:v>0.54716981132075471</c:v>
                </c:pt>
                <c:pt idx="8901">
                  <c:v>0.54673772144606081</c:v>
                </c:pt>
                <c:pt idx="8902">
                  <c:v>0.5463056315713668</c:v>
                </c:pt>
                <c:pt idx="8903">
                  <c:v>0.54616160161313554</c:v>
                </c:pt>
                <c:pt idx="8904">
                  <c:v>0.54616160161313554</c:v>
                </c:pt>
                <c:pt idx="8905">
                  <c:v>0.54616160161313554</c:v>
                </c:pt>
                <c:pt idx="8906">
                  <c:v>0.54616160161313554</c:v>
                </c:pt>
                <c:pt idx="8907">
                  <c:v>0.54616160161313554</c:v>
                </c:pt>
                <c:pt idx="8908">
                  <c:v>0.54616160161313554</c:v>
                </c:pt>
                <c:pt idx="8909">
                  <c:v>0.54616160161313554</c:v>
                </c:pt>
                <c:pt idx="8910">
                  <c:v>0.54616160161313554</c:v>
                </c:pt>
                <c:pt idx="8911">
                  <c:v>0.54601757165490417</c:v>
                </c:pt>
                <c:pt idx="8912">
                  <c:v>0.54601757165490417</c:v>
                </c:pt>
                <c:pt idx="8913">
                  <c:v>0.54558548178021027</c:v>
                </c:pt>
                <c:pt idx="8914">
                  <c:v>0.54558548178021027</c:v>
                </c:pt>
                <c:pt idx="8915">
                  <c:v>0.54544145182197901</c:v>
                </c:pt>
                <c:pt idx="8916">
                  <c:v>0.54544145182197901</c:v>
                </c:pt>
                <c:pt idx="8917">
                  <c:v>0.54544145182197901</c:v>
                </c:pt>
                <c:pt idx="8918">
                  <c:v>0.54544145182197901</c:v>
                </c:pt>
                <c:pt idx="8919">
                  <c:v>0.54544145182197901</c:v>
                </c:pt>
                <c:pt idx="8920">
                  <c:v>0.54544145182197901</c:v>
                </c:pt>
                <c:pt idx="8921">
                  <c:v>0.54544145182197901</c:v>
                </c:pt>
                <c:pt idx="8922">
                  <c:v>0.54544145182197901</c:v>
                </c:pt>
                <c:pt idx="8923">
                  <c:v>0.54515339190551637</c:v>
                </c:pt>
                <c:pt idx="8924">
                  <c:v>0.54472130203082236</c:v>
                </c:pt>
                <c:pt idx="8925">
                  <c:v>0.54472130203082236</c:v>
                </c:pt>
                <c:pt idx="8926">
                  <c:v>0.5445772720725911</c:v>
                </c:pt>
                <c:pt idx="8927">
                  <c:v>0.54443324211435984</c:v>
                </c:pt>
                <c:pt idx="8928">
                  <c:v>0.54443324211435984</c:v>
                </c:pt>
                <c:pt idx="8929">
                  <c:v>0.54443324211435984</c:v>
                </c:pt>
                <c:pt idx="8930">
                  <c:v>0.54443324211435984</c:v>
                </c:pt>
                <c:pt idx="8931">
                  <c:v>0.54443324211435984</c:v>
                </c:pt>
                <c:pt idx="8932">
                  <c:v>0.54443324211435984</c:v>
                </c:pt>
                <c:pt idx="8933">
                  <c:v>0.54443324211435984</c:v>
                </c:pt>
                <c:pt idx="8934">
                  <c:v>0.54356906236497193</c:v>
                </c:pt>
                <c:pt idx="8935">
                  <c:v>0.5432810024485093</c:v>
                </c:pt>
                <c:pt idx="8936">
                  <c:v>0.5432810024485093</c:v>
                </c:pt>
                <c:pt idx="8937">
                  <c:v>0.5432810024485093</c:v>
                </c:pt>
                <c:pt idx="8938">
                  <c:v>0.5432810024485093</c:v>
                </c:pt>
                <c:pt idx="8939">
                  <c:v>0.5432810024485093</c:v>
                </c:pt>
                <c:pt idx="8940">
                  <c:v>0.5432810024485093</c:v>
                </c:pt>
                <c:pt idx="8941">
                  <c:v>0.5432810024485093</c:v>
                </c:pt>
                <c:pt idx="8942">
                  <c:v>0.5432810024485093</c:v>
                </c:pt>
                <c:pt idx="8943">
                  <c:v>0.5432810024485093</c:v>
                </c:pt>
                <c:pt idx="8944">
                  <c:v>0.5432810024485093</c:v>
                </c:pt>
                <c:pt idx="8945">
                  <c:v>0.5432810024485093</c:v>
                </c:pt>
                <c:pt idx="8946">
                  <c:v>0.5432810024485093</c:v>
                </c:pt>
                <c:pt idx="8947">
                  <c:v>0.5432810024485093</c:v>
                </c:pt>
                <c:pt idx="8948">
                  <c:v>0.54241682269912139</c:v>
                </c:pt>
                <c:pt idx="8949">
                  <c:v>0.54227279274089013</c:v>
                </c:pt>
                <c:pt idx="8950">
                  <c:v>0.54227279274089013</c:v>
                </c:pt>
                <c:pt idx="8951">
                  <c:v>0.54227279274089013</c:v>
                </c:pt>
                <c:pt idx="8952">
                  <c:v>0.54227279274089013</c:v>
                </c:pt>
                <c:pt idx="8953">
                  <c:v>0.54227279274089013</c:v>
                </c:pt>
                <c:pt idx="8954">
                  <c:v>0.54227279274089013</c:v>
                </c:pt>
                <c:pt idx="8955">
                  <c:v>0.54227279274089013</c:v>
                </c:pt>
                <c:pt idx="8956">
                  <c:v>0.54227279274089013</c:v>
                </c:pt>
                <c:pt idx="8957">
                  <c:v>0.54227279274089013</c:v>
                </c:pt>
                <c:pt idx="8958">
                  <c:v>0.54227279274089013</c:v>
                </c:pt>
                <c:pt idx="8959">
                  <c:v>0.54227279274089013</c:v>
                </c:pt>
                <c:pt idx="8960">
                  <c:v>0.54184070286619612</c:v>
                </c:pt>
                <c:pt idx="8961">
                  <c:v>0.54184070286619612</c:v>
                </c:pt>
                <c:pt idx="8962">
                  <c:v>0.54169667290796486</c:v>
                </c:pt>
                <c:pt idx="8963">
                  <c:v>0.54169667290796486</c:v>
                </c:pt>
                <c:pt idx="8964">
                  <c:v>0.54169667290796486</c:v>
                </c:pt>
                <c:pt idx="8965">
                  <c:v>0.54169667290796486</c:v>
                </c:pt>
                <c:pt idx="8966">
                  <c:v>0.54169667290796486</c:v>
                </c:pt>
                <c:pt idx="8967">
                  <c:v>0.54169667290796486</c:v>
                </c:pt>
                <c:pt idx="8968">
                  <c:v>0.54169667290796486</c:v>
                </c:pt>
                <c:pt idx="8969">
                  <c:v>0.54169667290796486</c:v>
                </c:pt>
                <c:pt idx="8970">
                  <c:v>0.5415526429497336</c:v>
                </c:pt>
                <c:pt idx="8971">
                  <c:v>0.54112055307503959</c:v>
                </c:pt>
                <c:pt idx="8972">
                  <c:v>0.54112055307503959</c:v>
                </c:pt>
                <c:pt idx="8973">
                  <c:v>0.54112055307503959</c:v>
                </c:pt>
                <c:pt idx="8974">
                  <c:v>0.54112055307503959</c:v>
                </c:pt>
                <c:pt idx="8975">
                  <c:v>0.54112055307503959</c:v>
                </c:pt>
                <c:pt idx="8976">
                  <c:v>0.54112055307503959</c:v>
                </c:pt>
                <c:pt idx="8977">
                  <c:v>0.54112055307503959</c:v>
                </c:pt>
                <c:pt idx="8978">
                  <c:v>0.54112055307503959</c:v>
                </c:pt>
                <c:pt idx="8979">
                  <c:v>0.54112055307503959</c:v>
                </c:pt>
                <c:pt idx="8980">
                  <c:v>0.54040040328388306</c:v>
                </c:pt>
                <c:pt idx="8981">
                  <c:v>0.54011234336742042</c:v>
                </c:pt>
                <c:pt idx="8982">
                  <c:v>0.53996831340918916</c:v>
                </c:pt>
                <c:pt idx="8983">
                  <c:v>0.53996831340918916</c:v>
                </c:pt>
                <c:pt idx="8984">
                  <c:v>0.53996831340918916</c:v>
                </c:pt>
                <c:pt idx="8985">
                  <c:v>0.53996831340918916</c:v>
                </c:pt>
                <c:pt idx="8986">
                  <c:v>0.53996831340918916</c:v>
                </c:pt>
                <c:pt idx="8987">
                  <c:v>0.53996831340918916</c:v>
                </c:pt>
                <c:pt idx="8988">
                  <c:v>0.53996831340918916</c:v>
                </c:pt>
                <c:pt idx="8989">
                  <c:v>0.53996831340918916</c:v>
                </c:pt>
                <c:pt idx="8990">
                  <c:v>0.53996831340918916</c:v>
                </c:pt>
                <c:pt idx="8991">
                  <c:v>0.53996831340918916</c:v>
                </c:pt>
                <c:pt idx="8992">
                  <c:v>0.53996831340918916</c:v>
                </c:pt>
                <c:pt idx="8993">
                  <c:v>0.53881607374333862</c:v>
                </c:pt>
                <c:pt idx="8994">
                  <c:v>0.53867204378510736</c:v>
                </c:pt>
                <c:pt idx="8995">
                  <c:v>0.53867204378510736</c:v>
                </c:pt>
                <c:pt idx="8996">
                  <c:v>0.53867204378510736</c:v>
                </c:pt>
                <c:pt idx="8997">
                  <c:v>0.53867204378510736</c:v>
                </c:pt>
                <c:pt idx="8998">
                  <c:v>0.53867204378510736</c:v>
                </c:pt>
                <c:pt idx="8999">
                  <c:v>0.53867204378510736</c:v>
                </c:pt>
                <c:pt idx="9000">
                  <c:v>0.53867204378510736</c:v>
                </c:pt>
                <c:pt idx="9001">
                  <c:v>0.53867204378510736</c:v>
                </c:pt>
                <c:pt idx="9002">
                  <c:v>0.53867204378510736</c:v>
                </c:pt>
                <c:pt idx="9003">
                  <c:v>0.53867204378510736</c:v>
                </c:pt>
                <c:pt idx="9004">
                  <c:v>0.53838398386864472</c:v>
                </c:pt>
                <c:pt idx="9005">
                  <c:v>0.53766383407748808</c:v>
                </c:pt>
                <c:pt idx="9006">
                  <c:v>0.53737577416102544</c:v>
                </c:pt>
                <c:pt idx="9007">
                  <c:v>0.53737577416102544</c:v>
                </c:pt>
                <c:pt idx="9008">
                  <c:v>0.53723174420279418</c:v>
                </c:pt>
                <c:pt idx="9009">
                  <c:v>0.53723174420279418</c:v>
                </c:pt>
                <c:pt idx="9010">
                  <c:v>0.53723174420279418</c:v>
                </c:pt>
                <c:pt idx="9011">
                  <c:v>0.53723174420279418</c:v>
                </c:pt>
                <c:pt idx="9012">
                  <c:v>0.53723174420279418</c:v>
                </c:pt>
                <c:pt idx="9013">
                  <c:v>0.53723174420279418</c:v>
                </c:pt>
                <c:pt idx="9014">
                  <c:v>0.53723174420279418</c:v>
                </c:pt>
                <c:pt idx="9015">
                  <c:v>0.53723174420279418</c:v>
                </c:pt>
                <c:pt idx="9016">
                  <c:v>0.53723174420279418</c:v>
                </c:pt>
                <c:pt idx="9017">
                  <c:v>0.53708771424456292</c:v>
                </c:pt>
                <c:pt idx="9018">
                  <c:v>0.53665562436986891</c:v>
                </c:pt>
                <c:pt idx="9019">
                  <c:v>0.53665562436986891</c:v>
                </c:pt>
                <c:pt idx="9020">
                  <c:v>0.53665562436986891</c:v>
                </c:pt>
                <c:pt idx="9021">
                  <c:v>0.53665562436986891</c:v>
                </c:pt>
                <c:pt idx="9022">
                  <c:v>0.53665562436986891</c:v>
                </c:pt>
                <c:pt idx="9023">
                  <c:v>0.53665562436986891</c:v>
                </c:pt>
                <c:pt idx="9024">
                  <c:v>0.53665562436986891</c:v>
                </c:pt>
                <c:pt idx="9025">
                  <c:v>0.53665562436986891</c:v>
                </c:pt>
                <c:pt idx="9026">
                  <c:v>0.53665562436986891</c:v>
                </c:pt>
                <c:pt idx="9027">
                  <c:v>0.53665562436986891</c:v>
                </c:pt>
                <c:pt idx="9028">
                  <c:v>0.53665562436986891</c:v>
                </c:pt>
                <c:pt idx="9029">
                  <c:v>0.53665562436986891</c:v>
                </c:pt>
                <c:pt idx="9030">
                  <c:v>0.53665562436986891</c:v>
                </c:pt>
                <c:pt idx="9031">
                  <c:v>0.53665562436986891</c:v>
                </c:pt>
                <c:pt idx="9032">
                  <c:v>0.53665562436986891</c:v>
                </c:pt>
                <c:pt idx="9033">
                  <c:v>0.53651159441163765</c:v>
                </c:pt>
                <c:pt idx="9034">
                  <c:v>0.53651159441163765</c:v>
                </c:pt>
                <c:pt idx="9035">
                  <c:v>0.53651159441163765</c:v>
                </c:pt>
                <c:pt idx="9036">
                  <c:v>0.53651159441163765</c:v>
                </c:pt>
                <c:pt idx="9037">
                  <c:v>0.53651159441163765</c:v>
                </c:pt>
                <c:pt idx="9038">
                  <c:v>0.53651159441163765</c:v>
                </c:pt>
                <c:pt idx="9039">
                  <c:v>0.53651159441163765</c:v>
                </c:pt>
                <c:pt idx="9040">
                  <c:v>0.53651159441163765</c:v>
                </c:pt>
                <c:pt idx="9041">
                  <c:v>0.53651159441163765</c:v>
                </c:pt>
                <c:pt idx="9042">
                  <c:v>0.53593547457871238</c:v>
                </c:pt>
                <c:pt idx="9043">
                  <c:v>0.53579144462048101</c:v>
                </c:pt>
                <c:pt idx="9044">
                  <c:v>0.53579144462048101</c:v>
                </c:pt>
                <c:pt idx="9045">
                  <c:v>0.53550338470401848</c:v>
                </c:pt>
                <c:pt idx="9046">
                  <c:v>0.53550338470401848</c:v>
                </c:pt>
                <c:pt idx="9047">
                  <c:v>0.53550338470401848</c:v>
                </c:pt>
                <c:pt idx="9048">
                  <c:v>0.53550338470401848</c:v>
                </c:pt>
                <c:pt idx="9049">
                  <c:v>0.53550338470401848</c:v>
                </c:pt>
                <c:pt idx="9050">
                  <c:v>0.53550338470401848</c:v>
                </c:pt>
                <c:pt idx="9051">
                  <c:v>0.53550338470401848</c:v>
                </c:pt>
                <c:pt idx="9052">
                  <c:v>0.53507129482932447</c:v>
                </c:pt>
                <c:pt idx="9053">
                  <c:v>0.53478323491286184</c:v>
                </c:pt>
                <c:pt idx="9054">
                  <c:v>0.53478323491286184</c:v>
                </c:pt>
                <c:pt idx="9055">
                  <c:v>0.53478323491286184</c:v>
                </c:pt>
                <c:pt idx="9056">
                  <c:v>0.53463920495463058</c:v>
                </c:pt>
                <c:pt idx="9057">
                  <c:v>0.5344951749963992</c:v>
                </c:pt>
                <c:pt idx="9058">
                  <c:v>0.5344951749963992</c:v>
                </c:pt>
                <c:pt idx="9059">
                  <c:v>0.5344951749963992</c:v>
                </c:pt>
                <c:pt idx="9060">
                  <c:v>0.5344951749963992</c:v>
                </c:pt>
                <c:pt idx="9061">
                  <c:v>0.5344951749963992</c:v>
                </c:pt>
                <c:pt idx="9062">
                  <c:v>0.5344951749963992</c:v>
                </c:pt>
                <c:pt idx="9063">
                  <c:v>0.53363099524701141</c:v>
                </c:pt>
                <c:pt idx="9064">
                  <c:v>0.53363099524701141</c:v>
                </c:pt>
                <c:pt idx="9065">
                  <c:v>0.53348696528878004</c:v>
                </c:pt>
                <c:pt idx="9066">
                  <c:v>0.53348696528878004</c:v>
                </c:pt>
                <c:pt idx="9067">
                  <c:v>0.53348696528878004</c:v>
                </c:pt>
                <c:pt idx="9068">
                  <c:v>0.53348696528878004</c:v>
                </c:pt>
                <c:pt idx="9069">
                  <c:v>0.53348696528878004</c:v>
                </c:pt>
                <c:pt idx="9070">
                  <c:v>0.53348696528878004</c:v>
                </c:pt>
                <c:pt idx="9071">
                  <c:v>0.53348696528878004</c:v>
                </c:pt>
                <c:pt idx="9072">
                  <c:v>0.53348696528878004</c:v>
                </c:pt>
                <c:pt idx="9073">
                  <c:v>0.53348696528878004</c:v>
                </c:pt>
                <c:pt idx="9074">
                  <c:v>0.53348696528878004</c:v>
                </c:pt>
                <c:pt idx="9075">
                  <c:v>0.53334293533054877</c:v>
                </c:pt>
                <c:pt idx="9076">
                  <c:v>0.5327668154976235</c:v>
                </c:pt>
                <c:pt idx="9077">
                  <c:v>0.5327668154976235</c:v>
                </c:pt>
                <c:pt idx="9078">
                  <c:v>0.5327668154976235</c:v>
                </c:pt>
                <c:pt idx="9079">
                  <c:v>0.5327668154976235</c:v>
                </c:pt>
                <c:pt idx="9080">
                  <c:v>0.5327668154976235</c:v>
                </c:pt>
                <c:pt idx="9081">
                  <c:v>0.5327668154976235</c:v>
                </c:pt>
                <c:pt idx="9082">
                  <c:v>0.53262278553939224</c:v>
                </c:pt>
                <c:pt idx="9083">
                  <c:v>0.53262278553939224</c:v>
                </c:pt>
                <c:pt idx="9084">
                  <c:v>0.53262278553939224</c:v>
                </c:pt>
                <c:pt idx="9085">
                  <c:v>0.53219069566469823</c:v>
                </c:pt>
                <c:pt idx="9086">
                  <c:v>0.53204666570646697</c:v>
                </c:pt>
                <c:pt idx="9087">
                  <c:v>0.5319026357482356</c:v>
                </c:pt>
                <c:pt idx="9088">
                  <c:v>0.53161457583177296</c:v>
                </c:pt>
                <c:pt idx="9089">
                  <c:v>0.53161457583177296</c:v>
                </c:pt>
                <c:pt idx="9090">
                  <c:v>0.53161457583177296</c:v>
                </c:pt>
                <c:pt idx="9091">
                  <c:v>0.53161457583177296</c:v>
                </c:pt>
                <c:pt idx="9092">
                  <c:v>0.53161457583177296</c:v>
                </c:pt>
                <c:pt idx="9093">
                  <c:v>0.53161457583177296</c:v>
                </c:pt>
                <c:pt idx="9094">
                  <c:v>0.53161457583177296</c:v>
                </c:pt>
                <c:pt idx="9095">
                  <c:v>0.53161457583177296</c:v>
                </c:pt>
                <c:pt idx="9096">
                  <c:v>0.53132651591531044</c:v>
                </c:pt>
                <c:pt idx="9097">
                  <c:v>0.53132651591531044</c:v>
                </c:pt>
                <c:pt idx="9098">
                  <c:v>0.53132651591531044</c:v>
                </c:pt>
                <c:pt idx="9099">
                  <c:v>0.53132651591531044</c:v>
                </c:pt>
                <c:pt idx="9100">
                  <c:v>0.53132651591531044</c:v>
                </c:pt>
                <c:pt idx="9101">
                  <c:v>0.53132651591531044</c:v>
                </c:pt>
                <c:pt idx="9102">
                  <c:v>0.53132651591531044</c:v>
                </c:pt>
                <c:pt idx="9103">
                  <c:v>0.53132651591531044</c:v>
                </c:pt>
                <c:pt idx="9104">
                  <c:v>0.53132651591531044</c:v>
                </c:pt>
                <c:pt idx="9105">
                  <c:v>0.53132651591531044</c:v>
                </c:pt>
                <c:pt idx="9106">
                  <c:v>0.53132651591531044</c:v>
                </c:pt>
                <c:pt idx="9107">
                  <c:v>0.53060636612415379</c:v>
                </c:pt>
                <c:pt idx="9108">
                  <c:v>0.53046233616592253</c:v>
                </c:pt>
                <c:pt idx="9109">
                  <c:v>0.53031830620769116</c:v>
                </c:pt>
                <c:pt idx="9110">
                  <c:v>0.53031830620769116</c:v>
                </c:pt>
                <c:pt idx="9111">
                  <c:v>0.53003024629122852</c:v>
                </c:pt>
                <c:pt idx="9112">
                  <c:v>0.53003024629122852</c:v>
                </c:pt>
                <c:pt idx="9113">
                  <c:v>0.53003024629122852</c:v>
                </c:pt>
                <c:pt idx="9114">
                  <c:v>0.53003024629122852</c:v>
                </c:pt>
                <c:pt idx="9115">
                  <c:v>0.53003024629122852</c:v>
                </c:pt>
                <c:pt idx="9116">
                  <c:v>0.53003024629122852</c:v>
                </c:pt>
                <c:pt idx="9117">
                  <c:v>0.53003024629122852</c:v>
                </c:pt>
                <c:pt idx="9118">
                  <c:v>0.529742186374766</c:v>
                </c:pt>
                <c:pt idx="9119">
                  <c:v>0.52945412645830336</c:v>
                </c:pt>
                <c:pt idx="9120">
                  <c:v>0.52945412645830336</c:v>
                </c:pt>
                <c:pt idx="9121">
                  <c:v>0.52945412645830336</c:v>
                </c:pt>
                <c:pt idx="9122">
                  <c:v>0.52931009650007199</c:v>
                </c:pt>
                <c:pt idx="9123">
                  <c:v>0.52931009650007199</c:v>
                </c:pt>
                <c:pt idx="9124">
                  <c:v>0.52931009650007199</c:v>
                </c:pt>
                <c:pt idx="9125">
                  <c:v>0.52931009650007199</c:v>
                </c:pt>
                <c:pt idx="9126">
                  <c:v>0.52931009650007199</c:v>
                </c:pt>
                <c:pt idx="9127">
                  <c:v>0.52931009650007199</c:v>
                </c:pt>
                <c:pt idx="9128">
                  <c:v>0.52815785683422156</c:v>
                </c:pt>
                <c:pt idx="9129">
                  <c:v>0.52815785683422156</c:v>
                </c:pt>
                <c:pt idx="9130">
                  <c:v>0.52815785683422156</c:v>
                </c:pt>
                <c:pt idx="9131">
                  <c:v>0.52815785683422156</c:v>
                </c:pt>
                <c:pt idx="9132">
                  <c:v>0.52815785683422156</c:v>
                </c:pt>
                <c:pt idx="9133">
                  <c:v>0.52815785683422156</c:v>
                </c:pt>
                <c:pt idx="9134">
                  <c:v>0.52815785683422156</c:v>
                </c:pt>
                <c:pt idx="9135">
                  <c:v>0.52815785683422156</c:v>
                </c:pt>
                <c:pt idx="9136">
                  <c:v>0.52815785683422156</c:v>
                </c:pt>
                <c:pt idx="9137">
                  <c:v>0.52815785683422156</c:v>
                </c:pt>
                <c:pt idx="9138">
                  <c:v>0.52815785683422156</c:v>
                </c:pt>
                <c:pt idx="9139">
                  <c:v>0.52815785683422156</c:v>
                </c:pt>
                <c:pt idx="9140">
                  <c:v>0.52815785683422156</c:v>
                </c:pt>
                <c:pt idx="9141">
                  <c:v>0.52714964712660228</c:v>
                </c:pt>
                <c:pt idx="9142">
                  <c:v>0.52700561716837102</c:v>
                </c:pt>
                <c:pt idx="9143">
                  <c:v>0.52700561716837102</c:v>
                </c:pt>
                <c:pt idx="9144">
                  <c:v>0.52686158721013976</c:v>
                </c:pt>
                <c:pt idx="9145">
                  <c:v>0.52686158721013976</c:v>
                </c:pt>
                <c:pt idx="9146">
                  <c:v>0.52686158721013976</c:v>
                </c:pt>
                <c:pt idx="9147">
                  <c:v>0.52686158721013976</c:v>
                </c:pt>
                <c:pt idx="9148">
                  <c:v>0.52686158721013976</c:v>
                </c:pt>
                <c:pt idx="9149">
                  <c:v>0.52686158721013976</c:v>
                </c:pt>
                <c:pt idx="9150">
                  <c:v>0.52686158721013976</c:v>
                </c:pt>
                <c:pt idx="9151">
                  <c:v>0.52671755725190839</c:v>
                </c:pt>
                <c:pt idx="9152">
                  <c:v>0.52671755725190839</c:v>
                </c:pt>
                <c:pt idx="9153">
                  <c:v>0.52642949733544575</c:v>
                </c:pt>
                <c:pt idx="9154">
                  <c:v>0.52570934754428922</c:v>
                </c:pt>
                <c:pt idx="9155">
                  <c:v>0.52570934754428922</c:v>
                </c:pt>
                <c:pt idx="9156">
                  <c:v>0.52570934754428922</c:v>
                </c:pt>
                <c:pt idx="9157">
                  <c:v>0.52570934754428922</c:v>
                </c:pt>
                <c:pt idx="9158">
                  <c:v>0.52570934754428922</c:v>
                </c:pt>
                <c:pt idx="9159">
                  <c:v>0.52570934754428922</c:v>
                </c:pt>
                <c:pt idx="9160">
                  <c:v>0.52570934754428922</c:v>
                </c:pt>
                <c:pt idx="9161">
                  <c:v>0.52570934754428922</c:v>
                </c:pt>
                <c:pt idx="9162">
                  <c:v>0.52570934754428922</c:v>
                </c:pt>
                <c:pt idx="9163">
                  <c:v>0.52570934754428922</c:v>
                </c:pt>
                <c:pt idx="9164">
                  <c:v>0.52570934754428922</c:v>
                </c:pt>
                <c:pt idx="9165">
                  <c:v>0.52556531758605785</c:v>
                </c:pt>
                <c:pt idx="9166">
                  <c:v>0.52527725766959532</c:v>
                </c:pt>
                <c:pt idx="9167">
                  <c:v>0.52527725766959532</c:v>
                </c:pt>
                <c:pt idx="9168">
                  <c:v>0.52513322771136395</c:v>
                </c:pt>
                <c:pt idx="9169">
                  <c:v>0.52498919775313269</c:v>
                </c:pt>
                <c:pt idx="9170">
                  <c:v>0.52498919775313269</c:v>
                </c:pt>
                <c:pt idx="9171">
                  <c:v>0.52498919775313269</c:v>
                </c:pt>
                <c:pt idx="9172">
                  <c:v>0.52498919775313269</c:v>
                </c:pt>
                <c:pt idx="9173">
                  <c:v>0.52498919775313269</c:v>
                </c:pt>
                <c:pt idx="9174">
                  <c:v>0.52498919775313269</c:v>
                </c:pt>
                <c:pt idx="9175">
                  <c:v>0.52498919775313269</c:v>
                </c:pt>
                <c:pt idx="9176">
                  <c:v>0.52498919775313269</c:v>
                </c:pt>
                <c:pt idx="9177">
                  <c:v>0.52498919775313269</c:v>
                </c:pt>
                <c:pt idx="9178">
                  <c:v>0.52398098804551352</c:v>
                </c:pt>
                <c:pt idx="9179">
                  <c:v>0.52369292812905088</c:v>
                </c:pt>
                <c:pt idx="9180">
                  <c:v>0.52354889817081951</c:v>
                </c:pt>
                <c:pt idx="9181">
                  <c:v>0.52354889817081951</c:v>
                </c:pt>
                <c:pt idx="9182">
                  <c:v>0.52354889817081951</c:v>
                </c:pt>
                <c:pt idx="9183">
                  <c:v>0.52354889817081951</c:v>
                </c:pt>
                <c:pt idx="9184">
                  <c:v>0.52354889817081951</c:v>
                </c:pt>
                <c:pt idx="9185">
                  <c:v>0.52354889817081951</c:v>
                </c:pt>
                <c:pt idx="9186">
                  <c:v>0.52340486821258825</c:v>
                </c:pt>
                <c:pt idx="9187">
                  <c:v>0.52340486821258825</c:v>
                </c:pt>
                <c:pt idx="9188">
                  <c:v>0.52340486821258825</c:v>
                </c:pt>
                <c:pt idx="9189">
                  <c:v>0.52340486821258825</c:v>
                </c:pt>
                <c:pt idx="9190">
                  <c:v>0.52254068846320034</c:v>
                </c:pt>
                <c:pt idx="9191">
                  <c:v>0.52239665850496908</c:v>
                </c:pt>
                <c:pt idx="9192">
                  <c:v>0.52225262854673771</c:v>
                </c:pt>
                <c:pt idx="9193">
                  <c:v>0.52210859858850645</c:v>
                </c:pt>
                <c:pt idx="9194">
                  <c:v>0.52210859858850645</c:v>
                </c:pt>
                <c:pt idx="9195">
                  <c:v>0.52210859858850645</c:v>
                </c:pt>
                <c:pt idx="9196">
                  <c:v>0.52210859858850645</c:v>
                </c:pt>
                <c:pt idx="9197">
                  <c:v>0.52210859858850645</c:v>
                </c:pt>
                <c:pt idx="9198">
                  <c:v>0.52210859858850645</c:v>
                </c:pt>
                <c:pt idx="9199">
                  <c:v>0.52196456863027507</c:v>
                </c:pt>
                <c:pt idx="9200">
                  <c:v>0.5209563589226559</c:v>
                </c:pt>
                <c:pt idx="9201">
                  <c:v>0.5209563589226559</c:v>
                </c:pt>
                <c:pt idx="9202">
                  <c:v>0.5209563589226559</c:v>
                </c:pt>
                <c:pt idx="9203">
                  <c:v>0.52081232896442464</c:v>
                </c:pt>
                <c:pt idx="9204">
                  <c:v>0.52081232896442464</c:v>
                </c:pt>
                <c:pt idx="9205">
                  <c:v>0.52081232896442464</c:v>
                </c:pt>
                <c:pt idx="9206">
                  <c:v>0.52081232896442464</c:v>
                </c:pt>
                <c:pt idx="9207">
                  <c:v>0.52081232896442464</c:v>
                </c:pt>
                <c:pt idx="9208">
                  <c:v>0.52081232896442464</c:v>
                </c:pt>
                <c:pt idx="9209">
                  <c:v>0.52081232896442464</c:v>
                </c:pt>
                <c:pt idx="9210">
                  <c:v>0.51980411925680536</c:v>
                </c:pt>
                <c:pt idx="9211">
                  <c:v>0.51980411925680536</c:v>
                </c:pt>
                <c:pt idx="9212">
                  <c:v>0.51980411925680536</c:v>
                </c:pt>
                <c:pt idx="9213">
                  <c:v>0.51980411925680536</c:v>
                </c:pt>
                <c:pt idx="9214">
                  <c:v>0.51980411925680536</c:v>
                </c:pt>
                <c:pt idx="9215">
                  <c:v>0.51980411925680536</c:v>
                </c:pt>
                <c:pt idx="9216">
                  <c:v>0.51980411925680536</c:v>
                </c:pt>
                <c:pt idx="9217">
                  <c:v>0.51980411925680536</c:v>
                </c:pt>
                <c:pt idx="9218">
                  <c:v>0.51980411925680536</c:v>
                </c:pt>
                <c:pt idx="9219">
                  <c:v>0.51980411925680536</c:v>
                </c:pt>
                <c:pt idx="9220">
                  <c:v>0.51980411925680536</c:v>
                </c:pt>
                <c:pt idx="9221">
                  <c:v>0.51980411925680536</c:v>
                </c:pt>
                <c:pt idx="9222">
                  <c:v>0.51951605934034284</c:v>
                </c:pt>
                <c:pt idx="9223">
                  <c:v>0.5192279994238802</c:v>
                </c:pt>
                <c:pt idx="9224">
                  <c:v>0.5192279994238802</c:v>
                </c:pt>
                <c:pt idx="9225">
                  <c:v>0.5192279994238802</c:v>
                </c:pt>
                <c:pt idx="9226">
                  <c:v>0.5192279994238802</c:v>
                </c:pt>
                <c:pt idx="9227">
                  <c:v>0.5192279994238802</c:v>
                </c:pt>
                <c:pt idx="9228">
                  <c:v>0.5192279994238802</c:v>
                </c:pt>
                <c:pt idx="9229">
                  <c:v>0.5192279994238802</c:v>
                </c:pt>
                <c:pt idx="9230">
                  <c:v>0.5192279994238802</c:v>
                </c:pt>
                <c:pt idx="9231">
                  <c:v>0.5192279994238802</c:v>
                </c:pt>
                <c:pt idx="9232">
                  <c:v>0.51865187959095493</c:v>
                </c:pt>
                <c:pt idx="9233">
                  <c:v>0.51865187959095493</c:v>
                </c:pt>
                <c:pt idx="9234">
                  <c:v>0.51850784963272356</c:v>
                </c:pt>
                <c:pt idx="9235">
                  <c:v>0.5183638196744923</c:v>
                </c:pt>
                <c:pt idx="9236">
                  <c:v>0.51821978971626104</c:v>
                </c:pt>
                <c:pt idx="9237">
                  <c:v>0.51821978971626104</c:v>
                </c:pt>
                <c:pt idx="9238">
                  <c:v>0.51821978971626104</c:v>
                </c:pt>
                <c:pt idx="9239">
                  <c:v>0.51821978971626104</c:v>
                </c:pt>
                <c:pt idx="9240">
                  <c:v>0.51821978971626104</c:v>
                </c:pt>
                <c:pt idx="9241">
                  <c:v>0.51821978971626104</c:v>
                </c:pt>
                <c:pt idx="9242">
                  <c:v>0.51821978971626104</c:v>
                </c:pt>
                <c:pt idx="9243">
                  <c:v>0.51807575975802966</c:v>
                </c:pt>
                <c:pt idx="9244">
                  <c:v>0.51721158000864176</c:v>
                </c:pt>
                <c:pt idx="9245">
                  <c:v>0.51721158000864176</c:v>
                </c:pt>
                <c:pt idx="9246">
                  <c:v>0.5170675500504105</c:v>
                </c:pt>
                <c:pt idx="9247">
                  <c:v>0.5170675500504105</c:v>
                </c:pt>
                <c:pt idx="9248">
                  <c:v>0.5170675500504105</c:v>
                </c:pt>
                <c:pt idx="9249">
                  <c:v>0.5170675500504105</c:v>
                </c:pt>
                <c:pt idx="9250">
                  <c:v>0.5170675500504105</c:v>
                </c:pt>
                <c:pt idx="9251">
                  <c:v>0.5170675500504105</c:v>
                </c:pt>
                <c:pt idx="9252">
                  <c:v>0.5170675500504105</c:v>
                </c:pt>
                <c:pt idx="9253">
                  <c:v>0.5170675500504105</c:v>
                </c:pt>
                <c:pt idx="9254">
                  <c:v>0.51677949013394786</c:v>
                </c:pt>
                <c:pt idx="9255">
                  <c:v>0.51677949013394786</c:v>
                </c:pt>
                <c:pt idx="9256">
                  <c:v>0.51605934034279133</c:v>
                </c:pt>
                <c:pt idx="9257">
                  <c:v>0.51577128042632869</c:v>
                </c:pt>
                <c:pt idx="9258">
                  <c:v>0.51577128042632869</c:v>
                </c:pt>
                <c:pt idx="9259">
                  <c:v>0.51577128042632869</c:v>
                </c:pt>
                <c:pt idx="9260">
                  <c:v>0.51577128042632869</c:v>
                </c:pt>
                <c:pt idx="9261">
                  <c:v>0.51577128042632869</c:v>
                </c:pt>
                <c:pt idx="9262">
                  <c:v>0.51577128042632869</c:v>
                </c:pt>
                <c:pt idx="9263">
                  <c:v>0.51562725046809732</c:v>
                </c:pt>
                <c:pt idx="9264">
                  <c:v>0.51562725046809732</c:v>
                </c:pt>
                <c:pt idx="9265">
                  <c:v>0.51562725046809732</c:v>
                </c:pt>
                <c:pt idx="9266">
                  <c:v>0.51562725046809732</c:v>
                </c:pt>
                <c:pt idx="9267">
                  <c:v>0.51476307071870953</c:v>
                </c:pt>
                <c:pt idx="9268">
                  <c:v>0.51461904076047815</c:v>
                </c:pt>
                <c:pt idx="9269">
                  <c:v>0.51461904076047815</c:v>
                </c:pt>
                <c:pt idx="9270">
                  <c:v>0.51461904076047815</c:v>
                </c:pt>
                <c:pt idx="9271">
                  <c:v>0.51461904076047815</c:v>
                </c:pt>
                <c:pt idx="9272">
                  <c:v>0.51461904076047815</c:v>
                </c:pt>
                <c:pt idx="9273">
                  <c:v>0.51461904076047815</c:v>
                </c:pt>
                <c:pt idx="9274">
                  <c:v>0.51461904076047815</c:v>
                </c:pt>
                <c:pt idx="9275">
                  <c:v>0.51461904076047815</c:v>
                </c:pt>
                <c:pt idx="9276">
                  <c:v>0.51447501080224689</c:v>
                </c:pt>
                <c:pt idx="9277">
                  <c:v>0.51404292092755288</c:v>
                </c:pt>
                <c:pt idx="9278">
                  <c:v>0.51389889096932162</c:v>
                </c:pt>
                <c:pt idx="9279">
                  <c:v>0.51389889096932162</c:v>
                </c:pt>
                <c:pt idx="9280">
                  <c:v>0.51389889096932162</c:v>
                </c:pt>
                <c:pt idx="9281">
                  <c:v>0.51389889096932162</c:v>
                </c:pt>
                <c:pt idx="9282">
                  <c:v>0.51389889096932162</c:v>
                </c:pt>
                <c:pt idx="9283">
                  <c:v>0.51389889096932162</c:v>
                </c:pt>
                <c:pt idx="9284">
                  <c:v>0.51389889096932162</c:v>
                </c:pt>
                <c:pt idx="9285">
                  <c:v>0.51375486101109036</c:v>
                </c:pt>
                <c:pt idx="9286">
                  <c:v>0.51303471121993371</c:v>
                </c:pt>
                <c:pt idx="9287">
                  <c:v>0.51303471121993371</c:v>
                </c:pt>
                <c:pt idx="9288">
                  <c:v>0.51289068126170245</c:v>
                </c:pt>
                <c:pt idx="9289">
                  <c:v>0.51274665130347108</c:v>
                </c:pt>
                <c:pt idx="9290">
                  <c:v>0.51274665130347108</c:v>
                </c:pt>
                <c:pt idx="9291">
                  <c:v>0.51274665130347108</c:v>
                </c:pt>
                <c:pt idx="9292">
                  <c:v>0.51274665130347108</c:v>
                </c:pt>
                <c:pt idx="9293">
                  <c:v>0.51274665130347108</c:v>
                </c:pt>
                <c:pt idx="9294">
                  <c:v>0.51274665130347108</c:v>
                </c:pt>
                <c:pt idx="9295">
                  <c:v>0.51202650151231455</c:v>
                </c:pt>
                <c:pt idx="9296">
                  <c:v>0.51173844159585191</c:v>
                </c:pt>
                <c:pt idx="9297">
                  <c:v>0.51159441163762065</c:v>
                </c:pt>
                <c:pt idx="9298">
                  <c:v>0.51159441163762065</c:v>
                </c:pt>
                <c:pt idx="9299">
                  <c:v>0.51145038167938928</c:v>
                </c:pt>
                <c:pt idx="9300">
                  <c:v>0.51145038167938928</c:v>
                </c:pt>
                <c:pt idx="9301">
                  <c:v>0.51145038167938928</c:v>
                </c:pt>
                <c:pt idx="9302">
                  <c:v>0.51145038167938928</c:v>
                </c:pt>
                <c:pt idx="9303">
                  <c:v>0.51101829180469538</c:v>
                </c:pt>
                <c:pt idx="9304">
                  <c:v>0.51101829180469538</c:v>
                </c:pt>
                <c:pt idx="9305">
                  <c:v>0.51101829180469538</c:v>
                </c:pt>
                <c:pt idx="9306">
                  <c:v>0.51101829180469538</c:v>
                </c:pt>
                <c:pt idx="9307">
                  <c:v>0.51101829180469538</c:v>
                </c:pt>
                <c:pt idx="9308">
                  <c:v>0.51101829180469538</c:v>
                </c:pt>
                <c:pt idx="9309">
                  <c:v>0.51101829180469538</c:v>
                </c:pt>
                <c:pt idx="9310">
                  <c:v>0.51101829180469538</c:v>
                </c:pt>
                <c:pt idx="9311">
                  <c:v>0.51101829180469538</c:v>
                </c:pt>
                <c:pt idx="9312">
                  <c:v>0.51101829180469538</c:v>
                </c:pt>
                <c:pt idx="9313">
                  <c:v>0.51101829180469538</c:v>
                </c:pt>
                <c:pt idx="9314">
                  <c:v>0.51101829180469538</c:v>
                </c:pt>
                <c:pt idx="9315">
                  <c:v>0.51087426184646412</c:v>
                </c:pt>
                <c:pt idx="9316">
                  <c:v>0.51044217197177011</c:v>
                </c:pt>
                <c:pt idx="9317">
                  <c:v>0.51029814201353885</c:v>
                </c:pt>
                <c:pt idx="9318">
                  <c:v>0.51029814201353885</c:v>
                </c:pt>
                <c:pt idx="9319">
                  <c:v>0.51015411205530747</c:v>
                </c:pt>
                <c:pt idx="9320">
                  <c:v>0.50986605213884484</c:v>
                </c:pt>
                <c:pt idx="9321">
                  <c:v>0.50986605213884484</c:v>
                </c:pt>
                <c:pt idx="9322">
                  <c:v>0.50986605213884484</c:v>
                </c:pt>
                <c:pt idx="9323">
                  <c:v>0.50986605213884484</c:v>
                </c:pt>
                <c:pt idx="9324">
                  <c:v>0.50986605213884484</c:v>
                </c:pt>
                <c:pt idx="9325">
                  <c:v>0.50986605213884484</c:v>
                </c:pt>
                <c:pt idx="9326">
                  <c:v>0.50986605213884484</c:v>
                </c:pt>
                <c:pt idx="9327">
                  <c:v>0.50986605213884484</c:v>
                </c:pt>
                <c:pt idx="9328">
                  <c:v>0.50986605213884484</c:v>
                </c:pt>
                <c:pt idx="9329">
                  <c:v>0.50871381247299441</c:v>
                </c:pt>
                <c:pt idx="9330">
                  <c:v>0.50856978251476304</c:v>
                </c:pt>
                <c:pt idx="9331">
                  <c:v>0.50856978251476304</c:v>
                </c:pt>
                <c:pt idx="9332">
                  <c:v>0.50856978251476304</c:v>
                </c:pt>
                <c:pt idx="9333">
                  <c:v>0.50856978251476304</c:v>
                </c:pt>
                <c:pt idx="9334">
                  <c:v>0.50856978251476304</c:v>
                </c:pt>
                <c:pt idx="9335">
                  <c:v>0.50856978251476304</c:v>
                </c:pt>
                <c:pt idx="9336">
                  <c:v>0.50856978251476304</c:v>
                </c:pt>
                <c:pt idx="9337">
                  <c:v>0.50842575255653177</c:v>
                </c:pt>
                <c:pt idx="9338">
                  <c:v>0.50770560276537524</c:v>
                </c:pt>
                <c:pt idx="9339">
                  <c:v>0.50770560276537524</c:v>
                </c:pt>
                <c:pt idx="9340">
                  <c:v>0.50770560276537524</c:v>
                </c:pt>
                <c:pt idx="9341">
                  <c:v>0.50770560276537524</c:v>
                </c:pt>
                <c:pt idx="9342">
                  <c:v>0.50770560276537524</c:v>
                </c:pt>
                <c:pt idx="9343">
                  <c:v>0.50770560276537524</c:v>
                </c:pt>
                <c:pt idx="9344">
                  <c:v>0.50770560276537524</c:v>
                </c:pt>
                <c:pt idx="9345">
                  <c:v>0.50770560276537524</c:v>
                </c:pt>
                <c:pt idx="9346">
                  <c:v>0.50770560276537524</c:v>
                </c:pt>
                <c:pt idx="9347">
                  <c:v>0.50770560276537524</c:v>
                </c:pt>
                <c:pt idx="9348">
                  <c:v>0.50770560276537524</c:v>
                </c:pt>
                <c:pt idx="9349">
                  <c:v>0.50770560276537524</c:v>
                </c:pt>
                <c:pt idx="9350">
                  <c:v>0.50741754284891261</c:v>
                </c:pt>
                <c:pt idx="9351">
                  <c:v>0.5069854529742186</c:v>
                </c:pt>
                <c:pt idx="9352">
                  <c:v>0.5069854529742186</c:v>
                </c:pt>
                <c:pt idx="9353">
                  <c:v>0.50669739305775596</c:v>
                </c:pt>
                <c:pt idx="9354">
                  <c:v>0.5065533630995247</c:v>
                </c:pt>
                <c:pt idx="9355">
                  <c:v>0.50640933314129344</c:v>
                </c:pt>
                <c:pt idx="9356">
                  <c:v>0.50640933314129344</c:v>
                </c:pt>
                <c:pt idx="9357">
                  <c:v>0.50640933314129344</c:v>
                </c:pt>
                <c:pt idx="9358">
                  <c:v>0.50640933314129344</c:v>
                </c:pt>
                <c:pt idx="9359">
                  <c:v>0.50554515339190553</c:v>
                </c:pt>
                <c:pt idx="9360">
                  <c:v>0.50540112343367416</c:v>
                </c:pt>
                <c:pt idx="9361">
                  <c:v>0.5052570934754429</c:v>
                </c:pt>
                <c:pt idx="9362">
                  <c:v>0.5052570934754429</c:v>
                </c:pt>
                <c:pt idx="9363">
                  <c:v>0.5052570934754429</c:v>
                </c:pt>
                <c:pt idx="9364">
                  <c:v>0.5052570934754429</c:v>
                </c:pt>
                <c:pt idx="9365">
                  <c:v>0.5052570934754429</c:v>
                </c:pt>
                <c:pt idx="9366">
                  <c:v>0.5052570934754429</c:v>
                </c:pt>
                <c:pt idx="9367">
                  <c:v>0.5052570934754429</c:v>
                </c:pt>
                <c:pt idx="9368">
                  <c:v>0.50511306351721152</c:v>
                </c:pt>
                <c:pt idx="9369">
                  <c:v>0.504825003600749</c:v>
                </c:pt>
                <c:pt idx="9370">
                  <c:v>0.50453694368428637</c:v>
                </c:pt>
                <c:pt idx="9371">
                  <c:v>0.50453694368428637</c:v>
                </c:pt>
                <c:pt idx="9372">
                  <c:v>0.50453694368428637</c:v>
                </c:pt>
                <c:pt idx="9373">
                  <c:v>0.50453694368428637</c:v>
                </c:pt>
                <c:pt idx="9374">
                  <c:v>0.50453694368428637</c:v>
                </c:pt>
                <c:pt idx="9375">
                  <c:v>0.50453694368428637</c:v>
                </c:pt>
                <c:pt idx="9376">
                  <c:v>0.50453694368428637</c:v>
                </c:pt>
                <c:pt idx="9377">
                  <c:v>0.50453694368428637</c:v>
                </c:pt>
                <c:pt idx="9378">
                  <c:v>0.50453694368428637</c:v>
                </c:pt>
                <c:pt idx="9379">
                  <c:v>0.50453694368428637</c:v>
                </c:pt>
                <c:pt idx="9380">
                  <c:v>0.50453694368428637</c:v>
                </c:pt>
                <c:pt idx="9381">
                  <c:v>0.50453694368428637</c:v>
                </c:pt>
                <c:pt idx="9382">
                  <c:v>0.50453694368428637</c:v>
                </c:pt>
                <c:pt idx="9383">
                  <c:v>0.50453694368428637</c:v>
                </c:pt>
                <c:pt idx="9384">
                  <c:v>0.50439291372605499</c:v>
                </c:pt>
                <c:pt idx="9385">
                  <c:v>0.50424888376782373</c:v>
                </c:pt>
                <c:pt idx="9386">
                  <c:v>0.50424888376782373</c:v>
                </c:pt>
                <c:pt idx="9387">
                  <c:v>0.50424888376782373</c:v>
                </c:pt>
                <c:pt idx="9388">
                  <c:v>0.50424888376782373</c:v>
                </c:pt>
                <c:pt idx="9389">
                  <c:v>0.50424888376782373</c:v>
                </c:pt>
                <c:pt idx="9390">
                  <c:v>0.50424888376782373</c:v>
                </c:pt>
                <c:pt idx="9391">
                  <c:v>0.50424888376782373</c:v>
                </c:pt>
                <c:pt idx="9392">
                  <c:v>0.50424888376782373</c:v>
                </c:pt>
                <c:pt idx="9393">
                  <c:v>0.50381679389312972</c:v>
                </c:pt>
                <c:pt idx="9394">
                  <c:v>0.5035287339766672</c:v>
                </c:pt>
                <c:pt idx="9395">
                  <c:v>0.5035287339766672</c:v>
                </c:pt>
                <c:pt idx="9396">
                  <c:v>0.5035287339766672</c:v>
                </c:pt>
                <c:pt idx="9397">
                  <c:v>0.5035287339766672</c:v>
                </c:pt>
                <c:pt idx="9398">
                  <c:v>0.5035287339766672</c:v>
                </c:pt>
                <c:pt idx="9399">
                  <c:v>0.5035287339766672</c:v>
                </c:pt>
                <c:pt idx="9400">
                  <c:v>0.5035287339766672</c:v>
                </c:pt>
                <c:pt idx="9401">
                  <c:v>0.5035287339766672</c:v>
                </c:pt>
                <c:pt idx="9402">
                  <c:v>0.5035287339766672</c:v>
                </c:pt>
                <c:pt idx="9403">
                  <c:v>0.5035287339766672</c:v>
                </c:pt>
                <c:pt idx="9404">
                  <c:v>0.5035287339766672</c:v>
                </c:pt>
                <c:pt idx="9405">
                  <c:v>0.50324067406020456</c:v>
                </c:pt>
                <c:pt idx="9406">
                  <c:v>0.50280858418551055</c:v>
                </c:pt>
                <c:pt idx="9407">
                  <c:v>0.50280858418551055</c:v>
                </c:pt>
                <c:pt idx="9408">
                  <c:v>0.50280858418551055</c:v>
                </c:pt>
                <c:pt idx="9409">
                  <c:v>0.50280858418551055</c:v>
                </c:pt>
                <c:pt idx="9410">
                  <c:v>0.50280858418551055</c:v>
                </c:pt>
                <c:pt idx="9411">
                  <c:v>0.50280858418551055</c:v>
                </c:pt>
                <c:pt idx="9412">
                  <c:v>0.50280858418551055</c:v>
                </c:pt>
                <c:pt idx="9413">
                  <c:v>0.50280858418551055</c:v>
                </c:pt>
                <c:pt idx="9414">
                  <c:v>0.50280858418551055</c:v>
                </c:pt>
                <c:pt idx="9415">
                  <c:v>0.50237649431081666</c:v>
                </c:pt>
                <c:pt idx="9416">
                  <c:v>0.50237649431081666</c:v>
                </c:pt>
                <c:pt idx="9417">
                  <c:v>0.50223246435258528</c:v>
                </c:pt>
                <c:pt idx="9418">
                  <c:v>0.50223246435258528</c:v>
                </c:pt>
                <c:pt idx="9419">
                  <c:v>0.50208843439435402</c:v>
                </c:pt>
                <c:pt idx="9420">
                  <c:v>0.50208843439435402</c:v>
                </c:pt>
                <c:pt idx="9421">
                  <c:v>0.50208843439435402</c:v>
                </c:pt>
                <c:pt idx="9422">
                  <c:v>0.50208843439435402</c:v>
                </c:pt>
                <c:pt idx="9423">
                  <c:v>0.50208843439435402</c:v>
                </c:pt>
                <c:pt idx="9424">
                  <c:v>0.50208843439435402</c:v>
                </c:pt>
                <c:pt idx="9425">
                  <c:v>0.50208843439435402</c:v>
                </c:pt>
                <c:pt idx="9426">
                  <c:v>0.50108022468673485</c:v>
                </c:pt>
                <c:pt idx="9427">
                  <c:v>0.50079216477027222</c:v>
                </c:pt>
                <c:pt idx="9428">
                  <c:v>0.50079216477027222</c:v>
                </c:pt>
                <c:pt idx="9429">
                  <c:v>0.50050410485380958</c:v>
                </c:pt>
                <c:pt idx="9430">
                  <c:v>0.50050410485380958</c:v>
                </c:pt>
                <c:pt idx="9431">
                  <c:v>0.50050410485380958</c:v>
                </c:pt>
                <c:pt idx="9432">
                  <c:v>0.50050410485380958</c:v>
                </c:pt>
                <c:pt idx="9433">
                  <c:v>0.50050410485380958</c:v>
                </c:pt>
                <c:pt idx="9434">
                  <c:v>0.50050410485380958</c:v>
                </c:pt>
                <c:pt idx="9435">
                  <c:v>0.50050410485380958</c:v>
                </c:pt>
                <c:pt idx="9436">
                  <c:v>0.50050410485380958</c:v>
                </c:pt>
                <c:pt idx="9437">
                  <c:v>0.50050410485380958</c:v>
                </c:pt>
                <c:pt idx="9438">
                  <c:v>0.50050410485380958</c:v>
                </c:pt>
                <c:pt idx="9439">
                  <c:v>0.50050410485380958</c:v>
                </c:pt>
                <c:pt idx="9440">
                  <c:v>0.50050410485380958</c:v>
                </c:pt>
                <c:pt idx="9441">
                  <c:v>0.50021604493734695</c:v>
                </c:pt>
                <c:pt idx="9442">
                  <c:v>0.50007201497911569</c:v>
                </c:pt>
                <c:pt idx="9443">
                  <c:v>0.50007201497911569</c:v>
                </c:pt>
                <c:pt idx="9444">
                  <c:v>0.50007201497911569</c:v>
                </c:pt>
                <c:pt idx="9445">
                  <c:v>0.50007201497911569</c:v>
                </c:pt>
                <c:pt idx="9446">
                  <c:v>0.50007201497911569</c:v>
                </c:pt>
                <c:pt idx="9447">
                  <c:v>0.50007201497911569</c:v>
                </c:pt>
                <c:pt idx="9448">
                  <c:v>0.50007201497911569</c:v>
                </c:pt>
                <c:pt idx="9449">
                  <c:v>0.49992798502088437</c:v>
                </c:pt>
                <c:pt idx="9450">
                  <c:v>0.49920783522972778</c:v>
                </c:pt>
                <c:pt idx="9451">
                  <c:v>0.49920783522972778</c:v>
                </c:pt>
                <c:pt idx="9452">
                  <c:v>0.49920783522972778</c:v>
                </c:pt>
                <c:pt idx="9453">
                  <c:v>0.49920783522972778</c:v>
                </c:pt>
                <c:pt idx="9454">
                  <c:v>0.49920783522972778</c:v>
                </c:pt>
                <c:pt idx="9455">
                  <c:v>0.49920783522972778</c:v>
                </c:pt>
                <c:pt idx="9456">
                  <c:v>0.49920783522972778</c:v>
                </c:pt>
                <c:pt idx="9457">
                  <c:v>0.49920783522972778</c:v>
                </c:pt>
                <c:pt idx="9458">
                  <c:v>0.49891977531326515</c:v>
                </c:pt>
                <c:pt idx="9459">
                  <c:v>0.49891977531326515</c:v>
                </c:pt>
                <c:pt idx="9460">
                  <c:v>0.49891977531326515</c:v>
                </c:pt>
                <c:pt idx="9461">
                  <c:v>0.49891977531326515</c:v>
                </c:pt>
                <c:pt idx="9462">
                  <c:v>0.49891977531326515</c:v>
                </c:pt>
                <c:pt idx="9463">
                  <c:v>0.49891977531326515</c:v>
                </c:pt>
                <c:pt idx="9464">
                  <c:v>0.49891977531326515</c:v>
                </c:pt>
                <c:pt idx="9465">
                  <c:v>0.49891977531326515</c:v>
                </c:pt>
                <c:pt idx="9466">
                  <c:v>0.49834365548033993</c:v>
                </c:pt>
                <c:pt idx="9467">
                  <c:v>0.49819962552210861</c:v>
                </c:pt>
                <c:pt idx="9468">
                  <c:v>0.49819962552210861</c:v>
                </c:pt>
                <c:pt idx="9469">
                  <c:v>0.4980555955638773</c:v>
                </c:pt>
                <c:pt idx="9470">
                  <c:v>0.49791156560564598</c:v>
                </c:pt>
                <c:pt idx="9471">
                  <c:v>0.49791156560564598</c:v>
                </c:pt>
                <c:pt idx="9472">
                  <c:v>0.49791156560564598</c:v>
                </c:pt>
                <c:pt idx="9473">
                  <c:v>0.49791156560564598</c:v>
                </c:pt>
                <c:pt idx="9474">
                  <c:v>0.49733544577272071</c:v>
                </c:pt>
                <c:pt idx="9475">
                  <c:v>0.49733544577272071</c:v>
                </c:pt>
                <c:pt idx="9476">
                  <c:v>0.49704738585625813</c:v>
                </c:pt>
                <c:pt idx="9477">
                  <c:v>0.49704738585625813</c:v>
                </c:pt>
                <c:pt idx="9478">
                  <c:v>0.49704738585625813</c:v>
                </c:pt>
                <c:pt idx="9479">
                  <c:v>0.49704738585625813</c:v>
                </c:pt>
                <c:pt idx="9480">
                  <c:v>0.49704738585625813</c:v>
                </c:pt>
                <c:pt idx="9481">
                  <c:v>0.49704738585625813</c:v>
                </c:pt>
                <c:pt idx="9482">
                  <c:v>0.49704738585625813</c:v>
                </c:pt>
                <c:pt idx="9483">
                  <c:v>0.49704738585625813</c:v>
                </c:pt>
                <c:pt idx="9484">
                  <c:v>0.49704738585625813</c:v>
                </c:pt>
                <c:pt idx="9485">
                  <c:v>0.49704738585625813</c:v>
                </c:pt>
                <c:pt idx="9486">
                  <c:v>0.49704738585625813</c:v>
                </c:pt>
                <c:pt idx="9487">
                  <c:v>0.49589514619040759</c:v>
                </c:pt>
                <c:pt idx="9488">
                  <c:v>0.49575111623217627</c:v>
                </c:pt>
                <c:pt idx="9489">
                  <c:v>0.49560708627394501</c:v>
                </c:pt>
                <c:pt idx="9490">
                  <c:v>0.49560708627394501</c:v>
                </c:pt>
                <c:pt idx="9491">
                  <c:v>0.49560708627394501</c:v>
                </c:pt>
                <c:pt idx="9492">
                  <c:v>0.49560708627394501</c:v>
                </c:pt>
                <c:pt idx="9493">
                  <c:v>0.49560708627394501</c:v>
                </c:pt>
                <c:pt idx="9494">
                  <c:v>0.49560708627394501</c:v>
                </c:pt>
                <c:pt idx="9495">
                  <c:v>0.49560708627394501</c:v>
                </c:pt>
                <c:pt idx="9496">
                  <c:v>0.49560708627394501</c:v>
                </c:pt>
                <c:pt idx="9497">
                  <c:v>0.49560708627394501</c:v>
                </c:pt>
                <c:pt idx="9498">
                  <c:v>0.49560708627394501</c:v>
                </c:pt>
                <c:pt idx="9499">
                  <c:v>0.49517499639925106</c:v>
                </c:pt>
                <c:pt idx="9500">
                  <c:v>0.49503096644101974</c:v>
                </c:pt>
                <c:pt idx="9501">
                  <c:v>0.49488693648278842</c:v>
                </c:pt>
                <c:pt idx="9502">
                  <c:v>0.49488693648278842</c:v>
                </c:pt>
                <c:pt idx="9503">
                  <c:v>0.49488693648278842</c:v>
                </c:pt>
                <c:pt idx="9504">
                  <c:v>0.49488693648278842</c:v>
                </c:pt>
                <c:pt idx="9505">
                  <c:v>0.49488693648278842</c:v>
                </c:pt>
                <c:pt idx="9506">
                  <c:v>0.49488693648278842</c:v>
                </c:pt>
                <c:pt idx="9507">
                  <c:v>0.49387872677516925</c:v>
                </c:pt>
                <c:pt idx="9508">
                  <c:v>0.49359066685870662</c:v>
                </c:pt>
                <c:pt idx="9509">
                  <c:v>0.49359066685870662</c:v>
                </c:pt>
                <c:pt idx="9510">
                  <c:v>0.49359066685870662</c:v>
                </c:pt>
                <c:pt idx="9511">
                  <c:v>0.49359066685870662</c:v>
                </c:pt>
                <c:pt idx="9512">
                  <c:v>0.49359066685870662</c:v>
                </c:pt>
                <c:pt idx="9513">
                  <c:v>0.49359066685870662</c:v>
                </c:pt>
                <c:pt idx="9514">
                  <c:v>0.49359066685870662</c:v>
                </c:pt>
                <c:pt idx="9515">
                  <c:v>0.49359066685870662</c:v>
                </c:pt>
                <c:pt idx="9516">
                  <c:v>0.49315857698401266</c:v>
                </c:pt>
                <c:pt idx="9517">
                  <c:v>0.49301454702578135</c:v>
                </c:pt>
                <c:pt idx="9518">
                  <c:v>0.49301454702578135</c:v>
                </c:pt>
                <c:pt idx="9519">
                  <c:v>0.49301454702578135</c:v>
                </c:pt>
                <c:pt idx="9520">
                  <c:v>0.49301454702578135</c:v>
                </c:pt>
                <c:pt idx="9521">
                  <c:v>0.49287051706755003</c:v>
                </c:pt>
                <c:pt idx="9522">
                  <c:v>0.49287051706755003</c:v>
                </c:pt>
                <c:pt idx="9523">
                  <c:v>0.49287051706755003</c:v>
                </c:pt>
                <c:pt idx="9524">
                  <c:v>0.49200633731816218</c:v>
                </c:pt>
                <c:pt idx="9525">
                  <c:v>0.49171827740169954</c:v>
                </c:pt>
                <c:pt idx="9526">
                  <c:v>0.49171827740169954</c:v>
                </c:pt>
                <c:pt idx="9527">
                  <c:v>0.49171827740169954</c:v>
                </c:pt>
                <c:pt idx="9528">
                  <c:v>0.49171827740169954</c:v>
                </c:pt>
                <c:pt idx="9529">
                  <c:v>0.49171827740169954</c:v>
                </c:pt>
                <c:pt idx="9530">
                  <c:v>0.49171827740169954</c:v>
                </c:pt>
                <c:pt idx="9531">
                  <c:v>0.49171827740169954</c:v>
                </c:pt>
                <c:pt idx="9532">
                  <c:v>0.49171827740169954</c:v>
                </c:pt>
                <c:pt idx="9533">
                  <c:v>0.49099812761054301</c:v>
                </c:pt>
                <c:pt idx="9534">
                  <c:v>0.49085409765231169</c:v>
                </c:pt>
                <c:pt idx="9535">
                  <c:v>0.49071006769408038</c:v>
                </c:pt>
                <c:pt idx="9536">
                  <c:v>0.49042200777761774</c:v>
                </c:pt>
                <c:pt idx="9537">
                  <c:v>0.49042200777761774</c:v>
                </c:pt>
                <c:pt idx="9538">
                  <c:v>0.49042200777761774</c:v>
                </c:pt>
                <c:pt idx="9539">
                  <c:v>0.49042200777761774</c:v>
                </c:pt>
                <c:pt idx="9540">
                  <c:v>0.49042200777761774</c:v>
                </c:pt>
                <c:pt idx="9541">
                  <c:v>0.49042200777761774</c:v>
                </c:pt>
                <c:pt idx="9542">
                  <c:v>0.49042200777761774</c:v>
                </c:pt>
                <c:pt idx="9543">
                  <c:v>0.49027797781938642</c:v>
                </c:pt>
                <c:pt idx="9544">
                  <c:v>0.49027797781938642</c:v>
                </c:pt>
                <c:pt idx="9545">
                  <c:v>0.48984588794469247</c:v>
                </c:pt>
                <c:pt idx="9546">
                  <c:v>0.48941379806999857</c:v>
                </c:pt>
                <c:pt idx="9547">
                  <c:v>0.48926976811176726</c:v>
                </c:pt>
                <c:pt idx="9548">
                  <c:v>0.48912573815353594</c:v>
                </c:pt>
                <c:pt idx="9549">
                  <c:v>0.48912573815353594</c:v>
                </c:pt>
                <c:pt idx="9550">
                  <c:v>0.48912573815353594</c:v>
                </c:pt>
                <c:pt idx="9551">
                  <c:v>0.48912573815353594</c:v>
                </c:pt>
                <c:pt idx="9552">
                  <c:v>0.48912573815353594</c:v>
                </c:pt>
                <c:pt idx="9553">
                  <c:v>0.48912573815353594</c:v>
                </c:pt>
                <c:pt idx="9554">
                  <c:v>0.48912573815353594</c:v>
                </c:pt>
                <c:pt idx="9555">
                  <c:v>0.48840558836237935</c:v>
                </c:pt>
                <c:pt idx="9556">
                  <c:v>0.48811752844591677</c:v>
                </c:pt>
                <c:pt idx="9557">
                  <c:v>0.48797349848768545</c:v>
                </c:pt>
                <c:pt idx="9558">
                  <c:v>0.48797349848768545</c:v>
                </c:pt>
                <c:pt idx="9559">
                  <c:v>0.48797349848768545</c:v>
                </c:pt>
                <c:pt idx="9560">
                  <c:v>0.48797349848768545</c:v>
                </c:pt>
                <c:pt idx="9561">
                  <c:v>0.48797349848768545</c:v>
                </c:pt>
                <c:pt idx="9562">
                  <c:v>0.48797349848768545</c:v>
                </c:pt>
                <c:pt idx="9563">
                  <c:v>0.48797349848768545</c:v>
                </c:pt>
                <c:pt idx="9564">
                  <c:v>0.48782946852945414</c:v>
                </c:pt>
                <c:pt idx="9565">
                  <c:v>0.48782946852945414</c:v>
                </c:pt>
                <c:pt idx="9566">
                  <c:v>0.48768543857122282</c:v>
                </c:pt>
                <c:pt idx="9567">
                  <c:v>0.48768543857122282</c:v>
                </c:pt>
                <c:pt idx="9568">
                  <c:v>0.48768543857122282</c:v>
                </c:pt>
                <c:pt idx="9569">
                  <c:v>0.48768543857122282</c:v>
                </c:pt>
                <c:pt idx="9570">
                  <c:v>0.48768543857122282</c:v>
                </c:pt>
                <c:pt idx="9571">
                  <c:v>0.48768543857122282</c:v>
                </c:pt>
                <c:pt idx="9572">
                  <c:v>0.48768543857122282</c:v>
                </c:pt>
                <c:pt idx="9573">
                  <c:v>0.48768543857122282</c:v>
                </c:pt>
                <c:pt idx="9574">
                  <c:v>0.4875414086129915</c:v>
                </c:pt>
                <c:pt idx="9575">
                  <c:v>0.4875414086129915</c:v>
                </c:pt>
                <c:pt idx="9576">
                  <c:v>0.48667722886360365</c:v>
                </c:pt>
                <c:pt idx="9577">
                  <c:v>0.48667722886360365</c:v>
                </c:pt>
                <c:pt idx="9578">
                  <c:v>0.48667722886360365</c:v>
                </c:pt>
                <c:pt idx="9579">
                  <c:v>0.48653319890537233</c:v>
                </c:pt>
                <c:pt idx="9580">
                  <c:v>0.48653319890537233</c:v>
                </c:pt>
                <c:pt idx="9581">
                  <c:v>0.48653319890537233</c:v>
                </c:pt>
                <c:pt idx="9582">
                  <c:v>0.48653319890537233</c:v>
                </c:pt>
                <c:pt idx="9583">
                  <c:v>0.48653319890537233</c:v>
                </c:pt>
                <c:pt idx="9584">
                  <c:v>0.48653319890537233</c:v>
                </c:pt>
                <c:pt idx="9585">
                  <c:v>0.48538095923952185</c:v>
                </c:pt>
                <c:pt idx="9586">
                  <c:v>0.48538095923952185</c:v>
                </c:pt>
                <c:pt idx="9587">
                  <c:v>0.48523692928129053</c:v>
                </c:pt>
                <c:pt idx="9588">
                  <c:v>0.48509289932305921</c:v>
                </c:pt>
                <c:pt idx="9589">
                  <c:v>0.48509289932305921</c:v>
                </c:pt>
                <c:pt idx="9590">
                  <c:v>0.48509289932305921</c:v>
                </c:pt>
                <c:pt idx="9591">
                  <c:v>0.48509289932305921</c:v>
                </c:pt>
                <c:pt idx="9592">
                  <c:v>0.48509289932305921</c:v>
                </c:pt>
                <c:pt idx="9593">
                  <c:v>0.48509289932305921</c:v>
                </c:pt>
                <c:pt idx="9594">
                  <c:v>0.48509289932305921</c:v>
                </c:pt>
                <c:pt idx="9595">
                  <c:v>0.48509289932305921</c:v>
                </c:pt>
                <c:pt idx="9596">
                  <c:v>0.48494886936482789</c:v>
                </c:pt>
                <c:pt idx="9597">
                  <c:v>0.48408468961543999</c:v>
                </c:pt>
                <c:pt idx="9598">
                  <c:v>0.48365259974074609</c:v>
                </c:pt>
                <c:pt idx="9599">
                  <c:v>0.48365259974074609</c:v>
                </c:pt>
                <c:pt idx="9600">
                  <c:v>0.48365259974074609</c:v>
                </c:pt>
                <c:pt idx="9601">
                  <c:v>0.48365259974074609</c:v>
                </c:pt>
                <c:pt idx="9602">
                  <c:v>0.48365259974074609</c:v>
                </c:pt>
                <c:pt idx="9603">
                  <c:v>0.48365259974074609</c:v>
                </c:pt>
                <c:pt idx="9604">
                  <c:v>0.48365259974074609</c:v>
                </c:pt>
                <c:pt idx="9605">
                  <c:v>0.48365259974074609</c:v>
                </c:pt>
                <c:pt idx="9606">
                  <c:v>0.48365259974074609</c:v>
                </c:pt>
                <c:pt idx="9607">
                  <c:v>0.48365259974074609</c:v>
                </c:pt>
                <c:pt idx="9608">
                  <c:v>0.48365259974074609</c:v>
                </c:pt>
                <c:pt idx="9609">
                  <c:v>0.48278841999135819</c:v>
                </c:pt>
                <c:pt idx="9610">
                  <c:v>0.48250036007489555</c:v>
                </c:pt>
                <c:pt idx="9611">
                  <c:v>0.48250036007489555</c:v>
                </c:pt>
                <c:pt idx="9612">
                  <c:v>0.48250036007489555</c:v>
                </c:pt>
                <c:pt idx="9613">
                  <c:v>0.48250036007489555</c:v>
                </c:pt>
                <c:pt idx="9614">
                  <c:v>0.48250036007489555</c:v>
                </c:pt>
                <c:pt idx="9615">
                  <c:v>0.48250036007489555</c:v>
                </c:pt>
                <c:pt idx="9616">
                  <c:v>0.48250036007489555</c:v>
                </c:pt>
                <c:pt idx="9617">
                  <c:v>0.48221230015843297</c:v>
                </c:pt>
                <c:pt idx="9618">
                  <c:v>0.48178021028373902</c:v>
                </c:pt>
                <c:pt idx="9619">
                  <c:v>0.48178021028373902</c:v>
                </c:pt>
                <c:pt idx="9620">
                  <c:v>0.48178021028373902</c:v>
                </c:pt>
                <c:pt idx="9621">
                  <c:v>0.48178021028373902</c:v>
                </c:pt>
                <c:pt idx="9622">
                  <c:v>0.4816361803255077</c:v>
                </c:pt>
                <c:pt idx="9623">
                  <c:v>0.4816361803255077</c:v>
                </c:pt>
                <c:pt idx="9624">
                  <c:v>0.4816361803255077</c:v>
                </c:pt>
                <c:pt idx="9625">
                  <c:v>0.4816361803255077</c:v>
                </c:pt>
                <c:pt idx="9626">
                  <c:v>0.4816361803255077</c:v>
                </c:pt>
                <c:pt idx="9627">
                  <c:v>0.4816361803255077</c:v>
                </c:pt>
                <c:pt idx="9628">
                  <c:v>0.48149215036727638</c:v>
                </c:pt>
                <c:pt idx="9629">
                  <c:v>0.48091603053435117</c:v>
                </c:pt>
                <c:pt idx="9630">
                  <c:v>0.48091603053435117</c:v>
                </c:pt>
                <c:pt idx="9631">
                  <c:v>0.48091603053435117</c:v>
                </c:pt>
                <c:pt idx="9632">
                  <c:v>0.48091603053435117</c:v>
                </c:pt>
                <c:pt idx="9633">
                  <c:v>0.48091603053435117</c:v>
                </c:pt>
                <c:pt idx="9634">
                  <c:v>0.48091603053435117</c:v>
                </c:pt>
                <c:pt idx="9635">
                  <c:v>0.48091603053435117</c:v>
                </c:pt>
                <c:pt idx="9636">
                  <c:v>0.48091603053435117</c:v>
                </c:pt>
                <c:pt idx="9637">
                  <c:v>0.4803399107014259</c:v>
                </c:pt>
                <c:pt idx="9638">
                  <c:v>0.47976379086850063</c:v>
                </c:pt>
                <c:pt idx="9639">
                  <c:v>0.47976379086850063</c:v>
                </c:pt>
                <c:pt idx="9640">
                  <c:v>0.47976379086850063</c:v>
                </c:pt>
                <c:pt idx="9641">
                  <c:v>0.47976379086850063</c:v>
                </c:pt>
                <c:pt idx="9642">
                  <c:v>0.47976379086850063</c:v>
                </c:pt>
                <c:pt idx="9643">
                  <c:v>0.47976379086850063</c:v>
                </c:pt>
                <c:pt idx="9644">
                  <c:v>0.47976379086850063</c:v>
                </c:pt>
                <c:pt idx="9645">
                  <c:v>0.47976379086850063</c:v>
                </c:pt>
                <c:pt idx="9646">
                  <c:v>0.47976379086850063</c:v>
                </c:pt>
                <c:pt idx="9647">
                  <c:v>0.47976379086850063</c:v>
                </c:pt>
                <c:pt idx="9648">
                  <c:v>0.47889961111911278</c:v>
                </c:pt>
                <c:pt idx="9649">
                  <c:v>0.47889961111911278</c:v>
                </c:pt>
                <c:pt idx="9650">
                  <c:v>0.47875558116088146</c:v>
                </c:pt>
                <c:pt idx="9651">
                  <c:v>0.47875558116088146</c:v>
                </c:pt>
                <c:pt idx="9652">
                  <c:v>0.47875558116088146</c:v>
                </c:pt>
                <c:pt idx="9653">
                  <c:v>0.47875558116088146</c:v>
                </c:pt>
                <c:pt idx="9654">
                  <c:v>0.47875558116088146</c:v>
                </c:pt>
                <c:pt idx="9655">
                  <c:v>0.47875558116088146</c:v>
                </c:pt>
                <c:pt idx="9656">
                  <c:v>0.47875558116088146</c:v>
                </c:pt>
                <c:pt idx="9657">
                  <c:v>0.47673916174564307</c:v>
                </c:pt>
                <c:pt idx="9658">
                  <c:v>0.47645110182918049</c:v>
                </c:pt>
                <c:pt idx="9659">
                  <c:v>0.47645110182918049</c:v>
                </c:pt>
                <c:pt idx="9660">
                  <c:v>0.47616304191271785</c:v>
                </c:pt>
                <c:pt idx="9661">
                  <c:v>0.47616304191271785</c:v>
                </c:pt>
                <c:pt idx="9662">
                  <c:v>0.47616304191271785</c:v>
                </c:pt>
                <c:pt idx="9663">
                  <c:v>0.47616304191271785</c:v>
                </c:pt>
                <c:pt idx="9664">
                  <c:v>0.47616304191271785</c:v>
                </c:pt>
                <c:pt idx="9665">
                  <c:v>0.47616304191271785</c:v>
                </c:pt>
                <c:pt idx="9666">
                  <c:v>0.47616304191271785</c:v>
                </c:pt>
                <c:pt idx="9667">
                  <c:v>0.47616304191271785</c:v>
                </c:pt>
                <c:pt idx="9668">
                  <c:v>0.47587498199625522</c:v>
                </c:pt>
                <c:pt idx="9669">
                  <c:v>0.4757309520380239</c:v>
                </c:pt>
                <c:pt idx="9670">
                  <c:v>0.4757309520380239</c:v>
                </c:pt>
                <c:pt idx="9671">
                  <c:v>0.4757309520380239</c:v>
                </c:pt>
                <c:pt idx="9672">
                  <c:v>0.4757309520380239</c:v>
                </c:pt>
                <c:pt idx="9673">
                  <c:v>0.4757309520380239</c:v>
                </c:pt>
                <c:pt idx="9674">
                  <c:v>0.4757309520380239</c:v>
                </c:pt>
                <c:pt idx="9675">
                  <c:v>0.4757309520380239</c:v>
                </c:pt>
                <c:pt idx="9676">
                  <c:v>0.4757309520380239</c:v>
                </c:pt>
                <c:pt idx="9677">
                  <c:v>0.4757309520380239</c:v>
                </c:pt>
                <c:pt idx="9678">
                  <c:v>0.4757309520380239</c:v>
                </c:pt>
                <c:pt idx="9679">
                  <c:v>0.47515483220509869</c:v>
                </c:pt>
                <c:pt idx="9680">
                  <c:v>0.47501080224686737</c:v>
                </c:pt>
                <c:pt idx="9681">
                  <c:v>0.47501080224686737</c:v>
                </c:pt>
                <c:pt idx="9682">
                  <c:v>0.47501080224686737</c:v>
                </c:pt>
                <c:pt idx="9683">
                  <c:v>0.47501080224686737</c:v>
                </c:pt>
                <c:pt idx="9684">
                  <c:v>0.47501080224686737</c:v>
                </c:pt>
                <c:pt idx="9685">
                  <c:v>0.47501080224686737</c:v>
                </c:pt>
                <c:pt idx="9686">
                  <c:v>0.47501080224686737</c:v>
                </c:pt>
                <c:pt idx="9687">
                  <c:v>0.4744346824139421</c:v>
                </c:pt>
                <c:pt idx="9688">
                  <c:v>0.47414662249747946</c:v>
                </c:pt>
                <c:pt idx="9689">
                  <c:v>0.47385856258101683</c:v>
                </c:pt>
                <c:pt idx="9690">
                  <c:v>0.47385856258101683</c:v>
                </c:pt>
                <c:pt idx="9691">
                  <c:v>0.47385856258101683</c:v>
                </c:pt>
                <c:pt idx="9692">
                  <c:v>0.47385856258101683</c:v>
                </c:pt>
                <c:pt idx="9693">
                  <c:v>0.47385856258101683</c:v>
                </c:pt>
                <c:pt idx="9694">
                  <c:v>0.47385856258101683</c:v>
                </c:pt>
                <c:pt idx="9695">
                  <c:v>0.47342647270632293</c:v>
                </c:pt>
                <c:pt idx="9696">
                  <c:v>0.47299438283162898</c:v>
                </c:pt>
                <c:pt idx="9697">
                  <c:v>0.47299438283162898</c:v>
                </c:pt>
                <c:pt idx="9698">
                  <c:v>0.47299438283162898</c:v>
                </c:pt>
                <c:pt idx="9699">
                  <c:v>0.47299438283162898</c:v>
                </c:pt>
                <c:pt idx="9700">
                  <c:v>0.47299438283162898</c:v>
                </c:pt>
                <c:pt idx="9701">
                  <c:v>0.47299438283162898</c:v>
                </c:pt>
                <c:pt idx="9702">
                  <c:v>0.47299438283162898</c:v>
                </c:pt>
                <c:pt idx="9703">
                  <c:v>0.47299438283162898</c:v>
                </c:pt>
                <c:pt idx="9704">
                  <c:v>0.47299438283162898</c:v>
                </c:pt>
                <c:pt idx="9705">
                  <c:v>0.47299438283162898</c:v>
                </c:pt>
                <c:pt idx="9706">
                  <c:v>0.47299438283162898</c:v>
                </c:pt>
                <c:pt idx="9707">
                  <c:v>0.47299438283162898</c:v>
                </c:pt>
                <c:pt idx="9708">
                  <c:v>0.47227423304047239</c:v>
                </c:pt>
                <c:pt idx="9709">
                  <c:v>0.47198617312400981</c:v>
                </c:pt>
                <c:pt idx="9710">
                  <c:v>0.47169811320754718</c:v>
                </c:pt>
                <c:pt idx="9711">
                  <c:v>0.47169811320754718</c:v>
                </c:pt>
                <c:pt idx="9712">
                  <c:v>0.47169811320754718</c:v>
                </c:pt>
                <c:pt idx="9713">
                  <c:v>0.47169811320754718</c:v>
                </c:pt>
                <c:pt idx="9714">
                  <c:v>0.47169811320754718</c:v>
                </c:pt>
                <c:pt idx="9715">
                  <c:v>0.47155408324931586</c:v>
                </c:pt>
                <c:pt idx="9716">
                  <c:v>0.47155408324931586</c:v>
                </c:pt>
                <c:pt idx="9717">
                  <c:v>0.47155408324931586</c:v>
                </c:pt>
                <c:pt idx="9718">
                  <c:v>0.47155408324931586</c:v>
                </c:pt>
                <c:pt idx="9719">
                  <c:v>0.47155408324931586</c:v>
                </c:pt>
                <c:pt idx="9720">
                  <c:v>0.47040184358346537</c:v>
                </c:pt>
                <c:pt idx="9721">
                  <c:v>0.47011378366700274</c:v>
                </c:pt>
                <c:pt idx="9722">
                  <c:v>0.47011378366700274</c:v>
                </c:pt>
                <c:pt idx="9723">
                  <c:v>0.47011378366700274</c:v>
                </c:pt>
                <c:pt idx="9724">
                  <c:v>0.47011378366700274</c:v>
                </c:pt>
                <c:pt idx="9725">
                  <c:v>0.47011378366700274</c:v>
                </c:pt>
                <c:pt idx="9726">
                  <c:v>0.47011378366700274</c:v>
                </c:pt>
                <c:pt idx="9727">
                  <c:v>0.47011378366700274</c:v>
                </c:pt>
                <c:pt idx="9728">
                  <c:v>0.47011378366700274</c:v>
                </c:pt>
                <c:pt idx="9729">
                  <c:v>0.47011378366700274</c:v>
                </c:pt>
                <c:pt idx="9730">
                  <c:v>0.46939363387584615</c:v>
                </c:pt>
                <c:pt idx="9731">
                  <c:v>0.46939363387584615</c:v>
                </c:pt>
                <c:pt idx="9732">
                  <c:v>0.46939363387584615</c:v>
                </c:pt>
                <c:pt idx="9733">
                  <c:v>0.46924960391761489</c:v>
                </c:pt>
                <c:pt idx="9734">
                  <c:v>0.46924960391761489</c:v>
                </c:pt>
                <c:pt idx="9735">
                  <c:v>0.46924960391761489</c:v>
                </c:pt>
                <c:pt idx="9736">
                  <c:v>0.46924960391761489</c:v>
                </c:pt>
                <c:pt idx="9737">
                  <c:v>0.46924960391761489</c:v>
                </c:pt>
                <c:pt idx="9738">
                  <c:v>0.46924960391761489</c:v>
                </c:pt>
                <c:pt idx="9739">
                  <c:v>0.46924960391761489</c:v>
                </c:pt>
                <c:pt idx="9740">
                  <c:v>0.46924960391761489</c:v>
                </c:pt>
                <c:pt idx="9741">
                  <c:v>0.46910557395938357</c:v>
                </c:pt>
                <c:pt idx="9742">
                  <c:v>0.46910557395938357</c:v>
                </c:pt>
                <c:pt idx="9743">
                  <c:v>0.46896154400115225</c:v>
                </c:pt>
                <c:pt idx="9744">
                  <c:v>0.46896154400115225</c:v>
                </c:pt>
                <c:pt idx="9745">
                  <c:v>0.46896154400115225</c:v>
                </c:pt>
                <c:pt idx="9746">
                  <c:v>0.46896154400115225</c:v>
                </c:pt>
                <c:pt idx="9747">
                  <c:v>0.46881751404292094</c:v>
                </c:pt>
                <c:pt idx="9748">
                  <c:v>0.46824139420999566</c:v>
                </c:pt>
                <c:pt idx="9749">
                  <c:v>0.46795333429353303</c:v>
                </c:pt>
                <c:pt idx="9750">
                  <c:v>0.46780930433530177</c:v>
                </c:pt>
                <c:pt idx="9751">
                  <c:v>0.46780930433530177</c:v>
                </c:pt>
                <c:pt idx="9752">
                  <c:v>0.46780930433530177</c:v>
                </c:pt>
                <c:pt idx="9753">
                  <c:v>0.46780930433530177</c:v>
                </c:pt>
                <c:pt idx="9754">
                  <c:v>0.46780930433530177</c:v>
                </c:pt>
                <c:pt idx="9755">
                  <c:v>0.46780930433530177</c:v>
                </c:pt>
                <c:pt idx="9756">
                  <c:v>0.46780930433530177</c:v>
                </c:pt>
                <c:pt idx="9757">
                  <c:v>0.46737721446060781</c:v>
                </c:pt>
                <c:pt idx="9758">
                  <c:v>0.46737721446060781</c:v>
                </c:pt>
                <c:pt idx="9759">
                  <c:v>0.46737721446060781</c:v>
                </c:pt>
                <c:pt idx="9760">
                  <c:v>0.46737721446060781</c:v>
                </c:pt>
                <c:pt idx="9761">
                  <c:v>0.46737721446060781</c:v>
                </c:pt>
                <c:pt idx="9762">
                  <c:v>0.46737721446060781</c:v>
                </c:pt>
                <c:pt idx="9763">
                  <c:v>0.46737721446060781</c:v>
                </c:pt>
                <c:pt idx="9764">
                  <c:v>0.46737721446060781</c:v>
                </c:pt>
                <c:pt idx="9765">
                  <c:v>0.46737721446060781</c:v>
                </c:pt>
                <c:pt idx="9766">
                  <c:v>0.46737721446060781</c:v>
                </c:pt>
                <c:pt idx="9767">
                  <c:v>0.46608094483652601</c:v>
                </c:pt>
                <c:pt idx="9768">
                  <c:v>0.46593691487829469</c:v>
                </c:pt>
                <c:pt idx="9769">
                  <c:v>0.46593691487829469</c:v>
                </c:pt>
                <c:pt idx="9770">
                  <c:v>0.46593691487829469</c:v>
                </c:pt>
                <c:pt idx="9771">
                  <c:v>0.46593691487829469</c:v>
                </c:pt>
                <c:pt idx="9772">
                  <c:v>0.46593691487829469</c:v>
                </c:pt>
                <c:pt idx="9773">
                  <c:v>0.46593691487829469</c:v>
                </c:pt>
                <c:pt idx="9774">
                  <c:v>0.46579288492006338</c:v>
                </c:pt>
                <c:pt idx="9775">
                  <c:v>0.46536079504536942</c:v>
                </c:pt>
                <c:pt idx="9776">
                  <c:v>0.46492870517067553</c:v>
                </c:pt>
                <c:pt idx="9777">
                  <c:v>0.46478467521244421</c:v>
                </c:pt>
                <c:pt idx="9778">
                  <c:v>0.46464064525421289</c:v>
                </c:pt>
                <c:pt idx="9779">
                  <c:v>0.46464064525421289</c:v>
                </c:pt>
                <c:pt idx="9780">
                  <c:v>0.46464064525421289</c:v>
                </c:pt>
                <c:pt idx="9781">
                  <c:v>0.46464064525421289</c:v>
                </c:pt>
                <c:pt idx="9782">
                  <c:v>0.46464064525421289</c:v>
                </c:pt>
                <c:pt idx="9783">
                  <c:v>0.46464064525421289</c:v>
                </c:pt>
                <c:pt idx="9784">
                  <c:v>0.46464064525421289</c:v>
                </c:pt>
                <c:pt idx="9785">
                  <c:v>0.46464064525421289</c:v>
                </c:pt>
                <c:pt idx="9786">
                  <c:v>0.46464064525421289</c:v>
                </c:pt>
                <c:pt idx="9787">
                  <c:v>0.46435258533775026</c:v>
                </c:pt>
                <c:pt idx="9788">
                  <c:v>0.46420855537951894</c:v>
                </c:pt>
                <c:pt idx="9789">
                  <c:v>0.46420855537951894</c:v>
                </c:pt>
                <c:pt idx="9790">
                  <c:v>0.46420855537951894</c:v>
                </c:pt>
                <c:pt idx="9791">
                  <c:v>0.46420855537951894</c:v>
                </c:pt>
                <c:pt idx="9792">
                  <c:v>0.46420855537951894</c:v>
                </c:pt>
                <c:pt idx="9793">
                  <c:v>0.46420855537951894</c:v>
                </c:pt>
                <c:pt idx="9794">
                  <c:v>0.46420855537951894</c:v>
                </c:pt>
                <c:pt idx="9795">
                  <c:v>0.46420855537951894</c:v>
                </c:pt>
                <c:pt idx="9796">
                  <c:v>0.46406452542128762</c:v>
                </c:pt>
                <c:pt idx="9797">
                  <c:v>0.46348840558836241</c:v>
                </c:pt>
                <c:pt idx="9798">
                  <c:v>0.46334437563013109</c:v>
                </c:pt>
                <c:pt idx="9799">
                  <c:v>0.46334437563013109</c:v>
                </c:pt>
                <c:pt idx="9800">
                  <c:v>0.46320034567189977</c:v>
                </c:pt>
                <c:pt idx="9801">
                  <c:v>0.46320034567189977</c:v>
                </c:pt>
                <c:pt idx="9802">
                  <c:v>0.46320034567189977</c:v>
                </c:pt>
                <c:pt idx="9803">
                  <c:v>0.46320034567189977</c:v>
                </c:pt>
                <c:pt idx="9804">
                  <c:v>0.46320034567189977</c:v>
                </c:pt>
                <c:pt idx="9805">
                  <c:v>0.46320034567189977</c:v>
                </c:pt>
                <c:pt idx="9806">
                  <c:v>0.46320034567189977</c:v>
                </c:pt>
                <c:pt idx="9807">
                  <c:v>0.46233616592251187</c:v>
                </c:pt>
                <c:pt idx="9808">
                  <c:v>0.46176004608958665</c:v>
                </c:pt>
                <c:pt idx="9809">
                  <c:v>0.46176004608958665</c:v>
                </c:pt>
                <c:pt idx="9810">
                  <c:v>0.46161601613135533</c:v>
                </c:pt>
                <c:pt idx="9811">
                  <c:v>0.46161601613135533</c:v>
                </c:pt>
                <c:pt idx="9812">
                  <c:v>0.46161601613135533</c:v>
                </c:pt>
                <c:pt idx="9813">
                  <c:v>0.46161601613135533</c:v>
                </c:pt>
                <c:pt idx="9814">
                  <c:v>0.46161601613135533</c:v>
                </c:pt>
                <c:pt idx="9815">
                  <c:v>0.4613279562148927</c:v>
                </c:pt>
                <c:pt idx="9816">
                  <c:v>0.46060780642373611</c:v>
                </c:pt>
                <c:pt idx="9817">
                  <c:v>0.46031974650727353</c:v>
                </c:pt>
                <c:pt idx="9818">
                  <c:v>0.4600316865908109</c:v>
                </c:pt>
                <c:pt idx="9819">
                  <c:v>0.4600316865908109</c:v>
                </c:pt>
                <c:pt idx="9820">
                  <c:v>0.4600316865908109</c:v>
                </c:pt>
                <c:pt idx="9821">
                  <c:v>0.4600316865908109</c:v>
                </c:pt>
                <c:pt idx="9822">
                  <c:v>0.4600316865908109</c:v>
                </c:pt>
                <c:pt idx="9823">
                  <c:v>0.4600316865908109</c:v>
                </c:pt>
                <c:pt idx="9824">
                  <c:v>0.45974362667434826</c:v>
                </c:pt>
                <c:pt idx="9825">
                  <c:v>0.45974362667434826</c:v>
                </c:pt>
                <c:pt idx="9826">
                  <c:v>0.45974362667434826</c:v>
                </c:pt>
                <c:pt idx="9827">
                  <c:v>0.45974362667434826</c:v>
                </c:pt>
                <c:pt idx="9828">
                  <c:v>0.45974362667434826</c:v>
                </c:pt>
                <c:pt idx="9829">
                  <c:v>0.45974362667434826</c:v>
                </c:pt>
                <c:pt idx="9830">
                  <c:v>0.45974362667434826</c:v>
                </c:pt>
                <c:pt idx="9831">
                  <c:v>0.45974362667434826</c:v>
                </c:pt>
                <c:pt idx="9832">
                  <c:v>0.45974362667434826</c:v>
                </c:pt>
                <c:pt idx="9833">
                  <c:v>0.45974362667434826</c:v>
                </c:pt>
                <c:pt idx="9834">
                  <c:v>0.45974362667434826</c:v>
                </c:pt>
                <c:pt idx="9835">
                  <c:v>0.45974362667434826</c:v>
                </c:pt>
                <c:pt idx="9836">
                  <c:v>0.45945556675788563</c:v>
                </c:pt>
                <c:pt idx="9837">
                  <c:v>0.45945556675788563</c:v>
                </c:pt>
                <c:pt idx="9838">
                  <c:v>0.45945556675788563</c:v>
                </c:pt>
                <c:pt idx="9839">
                  <c:v>0.45931153679965431</c:v>
                </c:pt>
                <c:pt idx="9840">
                  <c:v>0.45916750684142299</c:v>
                </c:pt>
                <c:pt idx="9841">
                  <c:v>0.45916750684142299</c:v>
                </c:pt>
                <c:pt idx="9842">
                  <c:v>0.45916750684142299</c:v>
                </c:pt>
                <c:pt idx="9843">
                  <c:v>0.45916750684142299</c:v>
                </c:pt>
                <c:pt idx="9844">
                  <c:v>0.45887944692496041</c:v>
                </c:pt>
                <c:pt idx="9845">
                  <c:v>0.45873541696672909</c:v>
                </c:pt>
                <c:pt idx="9846">
                  <c:v>0.45859138700849778</c:v>
                </c:pt>
                <c:pt idx="9847">
                  <c:v>0.45859138700849778</c:v>
                </c:pt>
                <c:pt idx="9848">
                  <c:v>0.45859138700849778</c:v>
                </c:pt>
                <c:pt idx="9849">
                  <c:v>0.45859138700849778</c:v>
                </c:pt>
                <c:pt idx="9850">
                  <c:v>0.45859138700849778</c:v>
                </c:pt>
                <c:pt idx="9851">
                  <c:v>0.45859138700849778</c:v>
                </c:pt>
                <c:pt idx="9852">
                  <c:v>0.45859138700849778</c:v>
                </c:pt>
                <c:pt idx="9853">
                  <c:v>0.45859138700849778</c:v>
                </c:pt>
                <c:pt idx="9854">
                  <c:v>0.45859138700849778</c:v>
                </c:pt>
                <c:pt idx="9855">
                  <c:v>0.45859138700849778</c:v>
                </c:pt>
                <c:pt idx="9856">
                  <c:v>0.4580152671755725</c:v>
                </c:pt>
                <c:pt idx="9857">
                  <c:v>0.45743914734264729</c:v>
                </c:pt>
                <c:pt idx="9858">
                  <c:v>0.45700705746795334</c:v>
                </c:pt>
                <c:pt idx="9859">
                  <c:v>0.45700705746795334</c:v>
                </c:pt>
                <c:pt idx="9860">
                  <c:v>0.45686302750972202</c:v>
                </c:pt>
                <c:pt idx="9861">
                  <c:v>0.45686302750972202</c:v>
                </c:pt>
                <c:pt idx="9862">
                  <c:v>0.45686302750972202</c:v>
                </c:pt>
                <c:pt idx="9863">
                  <c:v>0.45686302750972202</c:v>
                </c:pt>
                <c:pt idx="9864">
                  <c:v>0.45686302750972202</c:v>
                </c:pt>
                <c:pt idx="9865">
                  <c:v>0.45599884776033417</c:v>
                </c:pt>
                <c:pt idx="9866">
                  <c:v>0.45571078784387153</c:v>
                </c:pt>
                <c:pt idx="9867">
                  <c:v>0.4554227279274089</c:v>
                </c:pt>
                <c:pt idx="9868">
                  <c:v>0.45527869796917758</c:v>
                </c:pt>
                <c:pt idx="9869">
                  <c:v>0.45527869796917758</c:v>
                </c:pt>
                <c:pt idx="9870">
                  <c:v>0.45527869796917758</c:v>
                </c:pt>
                <c:pt idx="9871">
                  <c:v>0.45527869796917758</c:v>
                </c:pt>
                <c:pt idx="9872">
                  <c:v>0.45527869796917758</c:v>
                </c:pt>
                <c:pt idx="9873">
                  <c:v>0.45513466801094626</c:v>
                </c:pt>
                <c:pt idx="9874">
                  <c:v>0.45513466801094626</c:v>
                </c:pt>
                <c:pt idx="9875">
                  <c:v>0.45441451821978973</c:v>
                </c:pt>
                <c:pt idx="9876">
                  <c:v>0.45441451821978973</c:v>
                </c:pt>
                <c:pt idx="9877">
                  <c:v>0.45398242834509578</c:v>
                </c:pt>
                <c:pt idx="9878">
                  <c:v>0.45398242834509578</c:v>
                </c:pt>
                <c:pt idx="9879">
                  <c:v>0.45398242834509578</c:v>
                </c:pt>
                <c:pt idx="9880">
                  <c:v>0.45398242834509578</c:v>
                </c:pt>
                <c:pt idx="9881">
                  <c:v>0.45383839838686446</c:v>
                </c:pt>
                <c:pt idx="9882">
                  <c:v>0.45383839838686446</c:v>
                </c:pt>
                <c:pt idx="9883">
                  <c:v>0.45383839838686446</c:v>
                </c:pt>
                <c:pt idx="9884">
                  <c:v>0.45383839838686446</c:v>
                </c:pt>
                <c:pt idx="9885">
                  <c:v>0.45383839838686446</c:v>
                </c:pt>
                <c:pt idx="9886">
                  <c:v>0.45369436842863314</c:v>
                </c:pt>
                <c:pt idx="9887">
                  <c:v>0.45369436842863314</c:v>
                </c:pt>
                <c:pt idx="9888">
                  <c:v>0.45311824859570793</c:v>
                </c:pt>
                <c:pt idx="9889">
                  <c:v>0.45297421863747661</c:v>
                </c:pt>
                <c:pt idx="9890">
                  <c:v>0.45297421863747661</c:v>
                </c:pt>
                <c:pt idx="9891">
                  <c:v>0.45297421863747661</c:v>
                </c:pt>
                <c:pt idx="9892">
                  <c:v>0.45297421863747661</c:v>
                </c:pt>
                <c:pt idx="9893">
                  <c:v>0.45297421863747661</c:v>
                </c:pt>
                <c:pt idx="9894">
                  <c:v>0.45297421863747661</c:v>
                </c:pt>
                <c:pt idx="9895">
                  <c:v>0.45297421863747661</c:v>
                </c:pt>
                <c:pt idx="9896">
                  <c:v>0.45297421863747661</c:v>
                </c:pt>
                <c:pt idx="9897">
                  <c:v>0.45297421863747661</c:v>
                </c:pt>
                <c:pt idx="9898">
                  <c:v>0.45268615872101398</c:v>
                </c:pt>
                <c:pt idx="9899">
                  <c:v>0.45268615872101398</c:v>
                </c:pt>
                <c:pt idx="9900">
                  <c:v>0.45268615872101398</c:v>
                </c:pt>
                <c:pt idx="9901">
                  <c:v>0.45268615872101398</c:v>
                </c:pt>
                <c:pt idx="9902">
                  <c:v>0.45254212876278266</c:v>
                </c:pt>
                <c:pt idx="9903">
                  <c:v>0.45254212876278266</c:v>
                </c:pt>
                <c:pt idx="9904">
                  <c:v>0.45254212876278266</c:v>
                </c:pt>
                <c:pt idx="9905">
                  <c:v>0.45254212876278266</c:v>
                </c:pt>
                <c:pt idx="9906">
                  <c:v>0.45196600892985739</c:v>
                </c:pt>
                <c:pt idx="9907">
                  <c:v>0.45167794901339481</c:v>
                </c:pt>
                <c:pt idx="9908">
                  <c:v>0.45153391905516349</c:v>
                </c:pt>
                <c:pt idx="9909">
                  <c:v>0.45153391905516349</c:v>
                </c:pt>
                <c:pt idx="9910">
                  <c:v>0.45153391905516349</c:v>
                </c:pt>
                <c:pt idx="9911">
                  <c:v>0.45153391905516349</c:v>
                </c:pt>
                <c:pt idx="9912">
                  <c:v>0.45153391905516349</c:v>
                </c:pt>
                <c:pt idx="9913">
                  <c:v>0.45153391905516349</c:v>
                </c:pt>
                <c:pt idx="9914">
                  <c:v>0.45153391905516349</c:v>
                </c:pt>
                <c:pt idx="9915">
                  <c:v>0.45153391905516349</c:v>
                </c:pt>
                <c:pt idx="9916">
                  <c:v>0.45095779922223822</c:v>
                </c:pt>
                <c:pt idx="9917">
                  <c:v>0.4508137692640069</c:v>
                </c:pt>
                <c:pt idx="9918">
                  <c:v>0.4508137692640069</c:v>
                </c:pt>
                <c:pt idx="9919">
                  <c:v>0.4508137692640069</c:v>
                </c:pt>
                <c:pt idx="9920">
                  <c:v>0.4508137692640069</c:v>
                </c:pt>
                <c:pt idx="9921">
                  <c:v>0.45066973930577559</c:v>
                </c:pt>
                <c:pt idx="9922">
                  <c:v>0.45066973930577559</c:v>
                </c:pt>
                <c:pt idx="9923">
                  <c:v>0.45066973930577559</c:v>
                </c:pt>
                <c:pt idx="9924">
                  <c:v>0.45066973930577559</c:v>
                </c:pt>
                <c:pt idx="9925">
                  <c:v>0.45066973930577559</c:v>
                </c:pt>
                <c:pt idx="9926">
                  <c:v>0.45066973930577559</c:v>
                </c:pt>
                <c:pt idx="9927">
                  <c:v>0.45066973930577559</c:v>
                </c:pt>
                <c:pt idx="9928">
                  <c:v>0.45066973930577559</c:v>
                </c:pt>
                <c:pt idx="9929">
                  <c:v>0.45023764943108169</c:v>
                </c:pt>
                <c:pt idx="9930">
                  <c:v>0.45009361947285037</c:v>
                </c:pt>
                <c:pt idx="9931">
                  <c:v>0.45009361947285037</c:v>
                </c:pt>
                <c:pt idx="9932">
                  <c:v>0.45009361947285037</c:v>
                </c:pt>
                <c:pt idx="9933">
                  <c:v>0.45009361947285037</c:v>
                </c:pt>
                <c:pt idx="9934">
                  <c:v>0.45009361947285037</c:v>
                </c:pt>
                <c:pt idx="9935">
                  <c:v>0.45009361947285037</c:v>
                </c:pt>
                <c:pt idx="9936">
                  <c:v>0.45009361947285037</c:v>
                </c:pt>
                <c:pt idx="9937">
                  <c:v>0.4495174996399251</c:v>
                </c:pt>
                <c:pt idx="9938">
                  <c:v>0.4495174996399251</c:v>
                </c:pt>
                <c:pt idx="9939">
                  <c:v>0.4495174996399251</c:v>
                </c:pt>
                <c:pt idx="9940">
                  <c:v>0.4495174996399251</c:v>
                </c:pt>
                <c:pt idx="9941">
                  <c:v>0.4495174996399251</c:v>
                </c:pt>
                <c:pt idx="9942">
                  <c:v>0.4495174996399251</c:v>
                </c:pt>
                <c:pt idx="9943">
                  <c:v>0.4495174996399251</c:v>
                </c:pt>
                <c:pt idx="9944">
                  <c:v>0.4495174996399251</c:v>
                </c:pt>
                <c:pt idx="9945">
                  <c:v>0.4495174996399251</c:v>
                </c:pt>
                <c:pt idx="9946">
                  <c:v>0.4495174996399251</c:v>
                </c:pt>
                <c:pt idx="9947">
                  <c:v>0.44908540976523115</c:v>
                </c:pt>
                <c:pt idx="9948">
                  <c:v>0.44908540976523115</c:v>
                </c:pt>
                <c:pt idx="9949">
                  <c:v>0.44908540976523115</c:v>
                </c:pt>
                <c:pt idx="9950">
                  <c:v>0.44908540976523115</c:v>
                </c:pt>
                <c:pt idx="9951">
                  <c:v>0.44908540976523115</c:v>
                </c:pt>
                <c:pt idx="9952">
                  <c:v>0.44908540976523115</c:v>
                </c:pt>
                <c:pt idx="9953">
                  <c:v>0.44908540976523115</c:v>
                </c:pt>
                <c:pt idx="9954">
                  <c:v>0.44908540976523115</c:v>
                </c:pt>
                <c:pt idx="9955">
                  <c:v>0.44894137980699983</c:v>
                </c:pt>
                <c:pt idx="9956">
                  <c:v>0.44836525997407461</c:v>
                </c:pt>
                <c:pt idx="9957">
                  <c:v>0.4482212300158433</c:v>
                </c:pt>
                <c:pt idx="9958">
                  <c:v>0.4482212300158433</c:v>
                </c:pt>
                <c:pt idx="9959">
                  <c:v>0.4482212300158433</c:v>
                </c:pt>
                <c:pt idx="9960">
                  <c:v>0.4482212300158433</c:v>
                </c:pt>
                <c:pt idx="9961">
                  <c:v>0.4482212300158433</c:v>
                </c:pt>
                <c:pt idx="9962">
                  <c:v>0.4482212300158433</c:v>
                </c:pt>
                <c:pt idx="9963">
                  <c:v>0.4482212300158433</c:v>
                </c:pt>
                <c:pt idx="9964">
                  <c:v>0.44778914014114934</c:v>
                </c:pt>
                <c:pt idx="9965">
                  <c:v>0.44750108022468671</c:v>
                </c:pt>
                <c:pt idx="9966">
                  <c:v>0.44735705026645545</c:v>
                </c:pt>
                <c:pt idx="9967">
                  <c:v>0.44735705026645545</c:v>
                </c:pt>
                <c:pt idx="9968">
                  <c:v>0.44735705026645545</c:v>
                </c:pt>
                <c:pt idx="9969">
                  <c:v>0.44735705026645545</c:v>
                </c:pt>
                <c:pt idx="9970">
                  <c:v>0.44735705026645545</c:v>
                </c:pt>
                <c:pt idx="9971">
                  <c:v>0.44735705026645545</c:v>
                </c:pt>
                <c:pt idx="9972">
                  <c:v>0.44678093043353018</c:v>
                </c:pt>
                <c:pt idx="9973">
                  <c:v>0.44678093043353018</c:v>
                </c:pt>
                <c:pt idx="9974">
                  <c:v>0.44678093043353018</c:v>
                </c:pt>
                <c:pt idx="9975">
                  <c:v>0.44678093043353018</c:v>
                </c:pt>
                <c:pt idx="9976">
                  <c:v>0.44663690047529886</c:v>
                </c:pt>
                <c:pt idx="9977">
                  <c:v>0.44663690047529886</c:v>
                </c:pt>
                <c:pt idx="9978">
                  <c:v>0.44663690047529886</c:v>
                </c:pt>
                <c:pt idx="9979">
                  <c:v>0.44663690047529886</c:v>
                </c:pt>
                <c:pt idx="9980">
                  <c:v>0.44663690047529886</c:v>
                </c:pt>
                <c:pt idx="9981">
                  <c:v>0.44663690047529886</c:v>
                </c:pt>
                <c:pt idx="9982">
                  <c:v>0.44634884055883622</c:v>
                </c:pt>
                <c:pt idx="9983">
                  <c:v>0.44634884055883622</c:v>
                </c:pt>
                <c:pt idx="9984">
                  <c:v>0.44634884055883622</c:v>
                </c:pt>
                <c:pt idx="9985">
                  <c:v>0.44634884055883622</c:v>
                </c:pt>
                <c:pt idx="9986">
                  <c:v>0.44634884055883622</c:v>
                </c:pt>
                <c:pt idx="9987">
                  <c:v>0.44634884055883622</c:v>
                </c:pt>
                <c:pt idx="9988">
                  <c:v>0.44634884055883622</c:v>
                </c:pt>
                <c:pt idx="9989">
                  <c:v>0.44634884055883622</c:v>
                </c:pt>
                <c:pt idx="9990">
                  <c:v>0.44634884055883622</c:v>
                </c:pt>
                <c:pt idx="9991">
                  <c:v>0.44634884055883622</c:v>
                </c:pt>
                <c:pt idx="9992">
                  <c:v>0.44577272072591101</c:v>
                </c:pt>
                <c:pt idx="9993">
                  <c:v>0.44577272072591101</c:v>
                </c:pt>
                <c:pt idx="9994">
                  <c:v>0.44577272072591101</c:v>
                </c:pt>
                <c:pt idx="9995">
                  <c:v>0.44577272072591101</c:v>
                </c:pt>
                <c:pt idx="9996">
                  <c:v>0.44577272072591101</c:v>
                </c:pt>
                <c:pt idx="9997">
                  <c:v>0.44577272072591101</c:v>
                </c:pt>
                <c:pt idx="9998">
                  <c:v>0.44577272072591101</c:v>
                </c:pt>
                <c:pt idx="9999">
                  <c:v>0.44577272072591101</c:v>
                </c:pt>
                <c:pt idx="10000">
                  <c:v>0.44577272072591101</c:v>
                </c:pt>
                <c:pt idx="10001">
                  <c:v>0.44548466080944837</c:v>
                </c:pt>
                <c:pt idx="10002">
                  <c:v>0.44534063085121706</c:v>
                </c:pt>
                <c:pt idx="10003">
                  <c:v>0.4449085409765231</c:v>
                </c:pt>
                <c:pt idx="10004">
                  <c:v>0.4449085409765231</c:v>
                </c:pt>
                <c:pt idx="10005">
                  <c:v>0.44476451101829179</c:v>
                </c:pt>
                <c:pt idx="10006">
                  <c:v>0.44476451101829179</c:v>
                </c:pt>
                <c:pt idx="10007">
                  <c:v>0.44476451101829179</c:v>
                </c:pt>
                <c:pt idx="10008">
                  <c:v>0.44476451101829179</c:v>
                </c:pt>
                <c:pt idx="10009">
                  <c:v>0.44476451101829179</c:v>
                </c:pt>
                <c:pt idx="10010">
                  <c:v>0.44476451101829179</c:v>
                </c:pt>
                <c:pt idx="10011">
                  <c:v>0.44476451101829179</c:v>
                </c:pt>
                <c:pt idx="10012">
                  <c:v>0.44447645110182921</c:v>
                </c:pt>
                <c:pt idx="10013">
                  <c:v>0.44418839118536657</c:v>
                </c:pt>
                <c:pt idx="10014">
                  <c:v>0.44404436122713525</c:v>
                </c:pt>
                <c:pt idx="10015">
                  <c:v>0.44390033126890394</c:v>
                </c:pt>
                <c:pt idx="10016">
                  <c:v>0.44390033126890394</c:v>
                </c:pt>
                <c:pt idx="10017">
                  <c:v>0.44390033126890394</c:v>
                </c:pt>
                <c:pt idx="10018">
                  <c:v>0.44390033126890394</c:v>
                </c:pt>
                <c:pt idx="10019">
                  <c:v>0.44390033126890394</c:v>
                </c:pt>
                <c:pt idx="10020">
                  <c:v>0.44390033126890394</c:v>
                </c:pt>
                <c:pt idx="10021">
                  <c:v>0.44390033126890394</c:v>
                </c:pt>
                <c:pt idx="10022">
                  <c:v>0.4423160017283595</c:v>
                </c:pt>
                <c:pt idx="10023">
                  <c:v>0.4423160017283595</c:v>
                </c:pt>
                <c:pt idx="10024">
                  <c:v>0.44217197177012818</c:v>
                </c:pt>
                <c:pt idx="10025">
                  <c:v>0.44217197177012818</c:v>
                </c:pt>
                <c:pt idx="10026">
                  <c:v>0.44217197177012818</c:v>
                </c:pt>
                <c:pt idx="10027">
                  <c:v>0.44202794181189686</c:v>
                </c:pt>
                <c:pt idx="10028">
                  <c:v>0.44202794181189686</c:v>
                </c:pt>
                <c:pt idx="10029">
                  <c:v>0.44202794181189686</c:v>
                </c:pt>
                <c:pt idx="10030">
                  <c:v>0.44202794181189686</c:v>
                </c:pt>
                <c:pt idx="10031">
                  <c:v>0.44202794181189686</c:v>
                </c:pt>
                <c:pt idx="10032">
                  <c:v>0.44202794181189686</c:v>
                </c:pt>
                <c:pt idx="10033">
                  <c:v>0.4410197321042777</c:v>
                </c:pt>
                <c:pt idx="10034">
                  <c:v>0.44087570214604638</c:v>
                </c:pt>
                <c:pt idx="10035">
                  <c:v>0.44073167218781506</c:v>
                </c:pt>
                <c:pt idx="10036">
                  <c:v>0.44073167218781506</c:v>
                </c:pt>
                <c:pt idx="10037">
                  <c:v>0.44073167218781506</c:v>
                </c:pt>
                <c:pt idx="10038">
                  <c:v>0.44073167218781506</c:v>
                </c:pt>
                <c:pt idx="10039">
                  <c:v>0.44073167218781506</c:v>
                </c:pt>
                <c:pt idx="10040">
                  <c:v>0.44058764222958374</c:v>
                </c:pt>
                <c:pt idx="10041">
                  <c:v>0.44058764222958374</c:v>
                </c:pt>
                <c:pt idx="10042">
                  <c:v>0.44001152239665853</c:v>
                </c:pt>
                <c:pt idx="10043">
                  <c:v>0.43986749243842721</c:v>
                </c:pt>
                <c:pt idx="10044">
                  <c:v>0.43986749243842721</c:v>
                </c:pt>
                <c:pt idx="10045">
                  <c:v>0.43972346248019589</c:v>
                </c:pt>
                <c:pt idx="10046">
                  <c:v>0.43972346248019589</c:v>
                </c:pt>
                <c:pt idx="10047">
                  <c:v>0.43957943252196457</c:v>
                </c:pt>
                <c:pt idx="10048">
                  <c:v>0.43957943252196457</c:v>
                </c:pt>
                <c:pt idx="10049">
                  <c:v>0.43957943252196457</c:v>
                </c:pt>
                <c:pt idx="10050">
                  <c:v>0.43957943252196457</c:v>
                </c:pt>
                <c:pt idx="10051">
                  <c:v>0.43957943252196457</c:v>
                </c:pt>
                <c:pt idx="10052">
                  <c:v>0.43929137260550194</c:v>
                </c:pt>
                <c:pt idx="10053">
                  <c:v>0.43929137260550194</c:v>
                </c:pt>
                <c:pt idx="10054">
                  <c:v>0.43929137260550194</c:v>
                </c:pt>
                <c:pt idx="10055">
                  <c:v>0.43929137260550194</c:v>
                </c:pt>
                <c:pt idx="10056">
                  <c:v>0.43929137260550194</c:v>
                </c:pt>
                <c:pt idx="10057">
                  <c:v>0.43929137260550194</c:v>
                </c:pt>
                <c:pt idx="10058">
                  <c:v>0.43929137260550194</c:v>
                </c:pt>
                <c:pt idx="10059">
                  <c:v>0.43929137260550194</c:v>
                </c:pt>
                <c:pt idx="10060">
                  <c:v>0.43929137260550194</c:v>
                </c:pt>
                <c:pt idx="10061">
                  <c:v>0.43929137260550194</c:v>
                </c:pt>
                <c:pt idx="10062">
                  <c:v>0.43929137260550194</c:v>
                </c:pt>
                <c:pt idx="10063">
                  <c:v>0.4390033126890393</c:v>
                </c:pt>
                <c:pt idx="10064">
                  <c:v>0.4390033126890393</c:v>
                </c:pt>
                <c:pt idx="10065">
                  <c:v>0.4390033126890393</c:v>
                </c:pt>
                <c:pt idx="10066">
                  <c:v>0.4390033126890393</c:v>
                </c:pt>
                <c:pt idx="10067">
                  <c:v>0.4390033126890393</c:v>
                </c:pt>
                <c:pt idx="10068">
                  <c:v>0.4390033126890393</c:v>
                </c:pt>
                <c:pt idx="10069">
                  <c:v>0.4390033126890393</c:v>
                </c:pt>
                <c:pt idx="10070">
                  <c:v>0.4390033126890393</c:v>
                </c:pt>
                <c:pt idx="10071">
                  <c:v>0.4390033126890393</c:v>
                </c:pt>
                <c:pt idx="10072">
                  <c:v>0.43871525277257667</c:v>
                </c:pt>
                <c:pt idx="10073">
                  <c:v>0.43857122281434541</c:v>
                </c:pt>
                <c:pt idx="10074">
                  <c:v>0.43842719285611409</c:v>
                </c:pt>
                <c:pt idx="10075">
                  <c:v>0.43828316289788277</c:v>
                </c:pt>
                <c:pt idx="10076">
                  <c:v>0.43828316289788277</c:v>
                </c:pt>
                <c:pt idx="10077">
                  <c:v>0.43828316289788277</c:v>
                </c:pt>
                <c:pt idx="10078">
                  <c:v>0.43828316289788277</c:v>
                </c:pt>
                <c:pt idx="10079">
                  <c:v>0.43828316289788277</c:v>
                </c:pt>
                <c:pt idx="10080">
                  <c:v>0.43828316289788277</c:v>
                </c:pt>
                <c:pt idx="10081">
                  <c:v>0.43756301310672618</c:v>
                </c:pt>
                <c:pt idx="10082">
                  <c:v>0.43756301310672618</c:v>
                </c:pt>
                <c:pt idx="10083">
                  <c:v>0.43756301310672618</c:v>
                </c:pt>
                <c:pt idx="10084">
                  <c:v>0.43756301310672618</c:v>
                </c:pt>
                <c:pt idx="10085">
                  <c:v>0.43741898314849487</c:v>
                </c:pt>
                <c:pt idx="10086">
                  <c:v>0.43741898314849487</c:v>
                </c:pt>
                <c:pt idx="10087">
                  <c:v>0.43741898314849487</c:v>
                </c:pt>
                <c:pt idx="10088">
                  <c:v>0.43741898314849487</c:v>
                </c:pt>
                <c:pt idx="10089">
                  <c:v>0.43741898314849487</c:v>
                </c:pt>
                <c:pt idx="10090">
                  <c:v>0.43727495319026355</c:v>
                </c:pt>
                <c:pt idx="10091">
                  <c:v>0.43727495319026355</c:v>
                </c:pt>
                <c:pt idx="10092">
                  <c:v>0.43727495319026355</c:v>
                </c:pt>
                <c:pt idx="10093">
                  <c:v>0.43727495319026355</c:v>
                </c:pt>
                <c:pt idx="10094">
                  <c:v>0.43727495319026355</c:v>
                </c:pt>
                <c:pt idx="10095">
                  <c:v>0.43727495319026355</c:v>
                </c:pt>
                <c:pt idx="10096">
                  <c:v>0.43727495319026355</c:v>
                </c:pt>
                <c:pt idx="10097">
                  <c:v>0.43727495319026355</c:v>
                </c:pt>
                <c:pt idx="10098">
                  <c:v>0.43727495319026355</c:v>
                </c:pt>
                <c:pt idx="10099">
                  <c:v>0.43727495319026355</c:v>
                </c:pt>
                <c:pt idx="10100">
                  <c:v>0.43727495319026355</c:v>
                </c:pt>
                <c:pt idx="10101">
                  <c:v>0.4364107734408757</c:v>
                </c:pt>
                <c:pt idx="10102">
                  <c:v>0.4364107734408757</c:v>
                </c:pt>
                <c:pt idx="10103">
                  <c:v>0.4364107734408757</c:v>
                </c:pt>
                <c:pt idx="10104">
                  <c:v>0.4364107734408757</c:v>
                </c:pt>
                <c:pt idx="10105">
                  <c:v>0.4364107734408757</c:v>
                </c:pt>
                <c:pt idx="10106">
                  <c:v>0.4364107734408757</c:v>
                </c:pt>
                <c:pt idx="10107">
                  <c:v>0.4364107734408757</c:v>
                </c:pt>
                <c:pt idx="10108">
                  <c:v>0.4364107734408757</c:v>
                </c:pt>
                <c:pt idx="10109">
                  <c:v>0.43612271352441306</c:v>
                </c:pt>
                <c:pt idx="10110">
                  <c:v>0.43540256373325653</c:v>
                </c:pt>
                <c:pt idx="10111">
                  <c:v>0.43525853377502521</c:v>
                </c:pt>
                <c:pt idx="10112">
                  <c:v>0.43525853377502521</c:v>
                </c:pt>
                <c:pt idx="10113">
                  <c:v>0.43525853377502521</c:v>
                </c:pt>
                <c:pt idx="10114">
                  <c:v>0.43525853377502521</c:v>
                </c:pt>
                <c:pt idx="10115">
                  <c:v>0.43525853377502521</c:v>
                </c:pt>
                <c:pt idx="10116">
                  <c:v>0.43525853377502521</c:v>
                </c:pt>
                <c:pt idx="10117">
                  <c:v>0.4351145038167939</c:v>
                </c:pt>
                <c:pt idx="10118">
                  <c:v>0.43497047385856258</c:v>
                </c:pt>
                <c:pt idx="10119">
                  <c:v>0.43497047385856258</c:v>
                </c:pt>
                <c:pt idx="10120">
                  <c:v>0.43482644390033126</c:v>
                </c:pt>
                <c:pt idx="10121">
                  <c:v>0.43482644390033126</c:v>
                </c:pt>
                <c:pt idx="10122">
                  <c:v>0.43482644390033126</c:v>
                </c:pt>
                <c:pt idx="10123">
                  <c:v>0.43482644390033126</c:v>
                </c:pt>
                <c:pt idx="10124">
                  <c:v>0.43482644390033126</c:v>
                </c:pt>
                <c:pt idx="10125">
                  <c:v>0.43482644390033126</c:v>
                </c:pt>
                <c:pt idx="10126">
                  <c:v>0.43425032406740605</c:v>
                </c:pt>
                <c:pt idx="10127">
                  <c:v>0.43425032406740605</c:v>
                </c:pt>
                <c:pt idx="10128">
                  <c:v>0.43425032406740605</c:v>
                </c:pt>
                <c:pt idx="10129">
                  <c:v>0.43425032406740605</c:v>
                </c:pt>
                <c:pt idx="10130">
                  <c:v>0.43425032406740605</c:v>
                </c:pt>
                <c:pt idx="10131">
                  <c:v>0.43425032406740605</c:v>
                </c:pt>
                <c:pt idx="10132">
                  <c:v>0.43425032406740605</c:v>
                </c:pt>
                <c:pt idx="10133">
                  <c:v>0.43425032406740605</c:v>
                </c:pt>
                <c:pt idx="10134">
                  <c:v>0.43425032406740605</c:v>
                </c:pt>
                <c:pt idx="10135">
                  <c:v>0.43410629410917473</c:v>
                </c:pt>
                <c:pt idx="10136">
                  <c:v>0.43381823419271209</c:v>
                </c:pt>
                <c:pt idx="10137">
                  <c:v>0.43381823419271209</c:v>
                </c:pt>
                <c:pt idx="10138">
                  <c:v>0.43381823419271209</c:v>
                </c:pt>
                <c:pt idx="10139">
                  <c:v>0.43381823419271209</c:v>
                </c:pt>
                <c:pt idx="10140">
                  <c:v>0.43381823419271209</c:v>
                </c:pt>
                <c:pt idx="10141">
                  <c:v>0.43381823419271209</c:v>
                </c:pt>
                <c:pt idx="10142">
                  <c:v>0.43367420423448078</c:v>
                </c:pt>
                <c:pt idx="10143">
                  <c:v>0.43367420423448078</c:v>
                </c:pt>
                <c:pt idx="10144">
                  <c:v>0.43353017427624946</c:v>
                </c:pt>
                <c:pt idx="10145">
                  <c:v>0.43309808440155551</c:v>
                </c:pt>
                <c:pt idx="10146">
                  <c:v>0.43309808440155551</c:v>
                </c:pt>
                <c:pt idx="10147">
                  <c:v>0.43295405444332419</c:v>
                </c:pt>
                <c:pt idx="10148">
                  <c:v>0.43295405444332419</c:v>
                </c:pt>
                <c:pt idx="10149">
                  <c:v>0.43295405444332419</c:v>
                </c:pt>
                <c:pt idx="10150">
                  <c:v>0.43295405444332419</c:v>
                </c:pt>
                <c:pt idx="10151">
                  <c:v>0.43295405444332419</c:v>
                </c:pt>
                <c:pt idx="10152">
                  <c:v>0.43295405444332419</c:v>
                </c:pt>
                <c:pt idx="10153">
                  <c:v>0.43295405444332419</c:v>
                </c:pt>
                <c:pt idx="10154">
                  <c:v>0.43295405444332419</c:v>
                </c:pt>
                <c:pt idx="10155">
                  <c:v>0.43237793461039897</c:v>
                </c:pt>
                <c:pt idx="10156">
                  <c:v>0.43223390465216766</c:v>
                </c:pt>
                <c:pt idx="10157">
                  <c:v>0.43223390465216766</c:v>
                </c:pt>
                <c:pt idx="10158">
                  <c:v>0.43223390465216766</c:v>
                </c:pt>
                <c:pt idx="10159">
                  <c:v>0.43223390465216766</c:v>
                </c:pt>
                <c:pt idx="10160">
                  <c:v>0.43208987469393634</c:v>
                </c:pt>
                <c:pt idx="10161">
                  <c:v>0.43208987469393634</c:v>
                </c:pt>
                <c:pt idx="10162">
                  <c:v>0.43208987469393634</c:v>
                </c:pt>
                <c:pt idx="10163">
                  <c:v>0.43165778481924238</c:v>
                </c:pt>
                <c:pt idx="10164">
                  <c:v>0.43079360506985453</c:v>
                </c:pt>
                <c:pt idx="10165">
                  <c:v>0.43079360506985453</c:v>
                </c:pt>
                <c:pt idx="10166">
                  <c:v>0.43079360506985453</c:v>
                </c:pt>
                <c:pt idx="10167">
                  <c:v>0.43064957511162322</c:v>
                </c:pt>
                <c:pt idx="10168">
                  <c:v>0.43064957511162322</c:v>
                </c:pt>
                <c:pt idx="10169">
                  <c:v>0.43064957511162322</c:v>
                </c:pt>
                <c:pt idx="10170">
                  <c:v>0.43064957511162322</c:v>
                </c:pt>
                <c:pt idx="10171">
                  <c:v>0.4305055451533919</c:v>
                </c:pt>
                <c:pt idx="10172">
                  <c:v>0.43021748523692926</c:v>
                </c:pt>
                <c:pt idx="10173">
                  <c:v>0.43021748523692926</c:v>
                </c:pt>
                <c:pt idx="10174">
                  <c:v>0.43021748523692926</c:v>
                </c:pt>
                <c:pt idx="10175">
                  <c:v>0.43021748523692926</c:v>
                </c:pt>
                <c:pt idx="10176">
                  <c:v>0.43021748523692926</c:v>
                </c:pt>
                <c:pt idx="10177">
                  <c:v>0.42964136540400405</c:v>
                </c:pt>
                <c:pt idx="10178">
                  <c:v>0.4292092755293101</c:v>
                </c:pt>
                <c:pt idx="10179">
                  <c:v>0.4292092755293101</c:v>
                </c:pt>
                <c:pt idx="10180">
                  <c:v>0.4292092755293101</c:v>
                </c:pt>
                <c:pt idx="10181">
                  <c:v>0.42906524557107878</c:v>
                </c:pt>
                <c:pt idx="10182">
                  <c:v>0.42906524557107878</c:v>
                </c:pt>
                <c:pt idx="10183">
                  <c:v>0.42906524557107878</c:v>
                </c:pt>
                <c:pt idx="10184">
                  <c:v>0.42820106582169093</c:v>
                </c:pt>
                <c:pt idx="10185">
                  <c:v>0.42820106582169093</c:v>
                </c:pt>
                <c:pt idx="10186">
                  <c:v>0.42820106582169093</c:v>
                </c:pt>
                <c:pt idx="10187">
                  <c:v>0.42820106582169093</c:v>
                </c:pt>
                <c:pt idx="10188">
                  <c:v>0.42805703586345961</c:v>
                </c:pt>
                <c:pt idx="10189">
                  <c:v>0.42805703586345961</c:v>
                </c:pt>
                <c:pt idx="10190">
                  <c:v>0.42805703586345961</c:v>
                </c:pt>
                <c:pt idx="10191">
                  <c:v>0.42805703586345961</c:v>
                </c:pt>
                <c:pt idx="10192">
                  <c:v>0.42748091603053434</c:v>
                </c:pt>
                <c:pt idx="10193">
                  <c:v>0.42748091603053434</c:v>
                </c:pt>
                <c:pt idx="10194">
                  <c:v>0.42748091603053434</c:v>
                </c:pt>
                <c:pt idx="10195">
                  <c:v>0.42748091603053434</c:v>
                </c:pt>
                <c:pt idx="10196">
                  <c:v>0.42748091603053434</c:v>
                </c:pt>
                <c:pt idx="10197">
                  <c:v>0.42748091603053434</c:v>
                </c:pt>
                <c:pt idx="10198">
                  <c:v>0.42748091603053434</c:v>
                </c:pt>
                <c:pt idx="10199">
                  <c:v>0.42748091603053434</c:v>
                </c:pt>
                <c:pt idx="10200">
                  <c:v>0.42748091603053434</c:v>
                </c:pt>
                <c:pt idx="10201">
                  <c:v>0.42748091603053434</c:v>
                </c:pt>
                <c:pt idx="10202">
                  <c:v>0.42748091603053434</c:v>
                </c:pt>
                <c:pt idx="10203">
                  <c:v>0.42748091603053434</c:v>
                </c:pt>
                <c:pt idx="10204">
                  <c:v>0.42690479619760913</c:v>
                </c:pt>
                <c:pt idx="10205">
                  <c:v>0.42661673628114649</c:v>
                </c:pt>
                <c:pt idx="10206">
                  <c:v>0.42661673628114649</c:v>
                </c:pt>
                <c:pt idx="10207">
                  <c:v>0.42661673628114649</c:v>
                </c:pt>
                <c:pt idx="10208">
                  <c:v>0.42661673628114649</c:v>
                </c:pt>
                <c:pt idx="10209">
                  <c:v>0.42661673628114649</c:v>
                </c:pt>
                <c:pt idx="10210">
                  <c:v>0.42661673628114649</c:v>
                </c:pt>
                <c:pt idx="10211">
                  <c:v>0.42661673628114649</c:v>
                </c:pt>
                <c:pt idx="10212">
                  <c:v>0.42661673628114649</c:v>
                </c:pt>
                <c:pt idx="10213">
                  <c:v>0.4258965864899899</c:v>
                </c:pt>
                <c:pt idx="10214">
                  <c:v>0.42532046665706469</c:v>
                </c:pt>
                <c:pt idx="10215">
                  <c:v>0.42532046665706469</c:v>
                </c:pt>
                <c:pt idx="10216">
                  <c:v>0.42517643669883337</c:v>
                </c:pt>
                <c:pt idx="10217">
                  <c:v>0.42517643669883337</c:v>
                </c:pt>
                <c:pt idx="10218">
                  <c:v>0.42503240674060205</c:v>
                </c:pt>
                <c:pt idx="10219">
                  <c:v>0.42503240674060205</c:v>
                </c:pt>
                <c:pt idx="10220">
                  <c:v>0.42488837678237074</c:v>
                </c:pt>
                <c:pt idx="10221">
                  <c:v>0.42474434682413942</c:v>
                </c:pt>
                <c:pt idx="10222">
                  <c:v>0.42445628690767678</c:v>
                </c:pt>
                <c:pt idx="10223">
                  <c:v>0.42431225694944547</c:v>
                </c:pt>
                <c:pt idx="10224">
                  <c:v>0.42431225694944547</c:v>
                </c:pt>
                <c:pt idx="10225">
                  <c:v>0.42431225694944547</c:v>
                </c:pt>
                <c:pt idx="10226">
                  <c:v>0.42431225694944547</c:v>
                </c:pt>
                <c:pt idx="10227">
                  <c:v>0.42431225694944547</c:v>
                </c:pt>
                <c:pt idx="10228">
                  <c:v>0.42431225694944547</c:v>
                </c:pt>
                <c:pt idx="10229">
                  <c:v>0.42431225694944547</c:v>
                </c:pt>
                <c:pt idx="10230">
                  <c:v>0.42431225694944547</c:v>
                </c:pt>
                <c:pt idx="10231">
                  <c:v>0.42431225694944547</c:v>
                </c:pt>
                <c:pt idx="10232">
                  <c:v>0.42373613711652025</c:v>
                </c:pt>
                <c:pt idx="10233">
                  <c:v>0.42359210715828893</c:v>
                </c:pt>
                <c:pt idx="10234">
                  <c:v>0.42359210715828893</c:v>
                </c:pt>
                <c:pt idx="10235">
                  <c:v>0.42359210715828893</c:v>
                </c:pt>
                <c:pt idx="10236">
                  <c:v>0.42359210715828893</c:v>
                </c:pt>
                <c:pt idx="10237">
                  <c:v>0.42359210715828893</c:v>
                </c:pt>
                <c:pt idx="10238">
                  <c:v>0.42359210715828893</c:v>
                </c:pt>
                <c:pt idx="10239">
                  <c:v>0.42359210715828893</c:v>
                </c:pt>
                <c:pt idx="10240">
                  <c:v>0.42359210715828893</c:v>
                </c:pt>
                <c:pt idx="10241">
                  <c:v>0.42359210715828893</c:v>
                </c:pt>
                <c:pt idx="10242">
                  <c:v>0.42301598732536366</c:v>
                </c:pt>
                <c:pt idx="10243">
                  <c:v>0.42272792740890103</c:v>
                </c:pt>
                <c:pt idx="10244">
                  <c:v>0.42272792740890103</c:v>
                </c:pt>
                <c:pt idx="10245">
                  <c:v>0.42272792740890103</c:v>
                </c:pt>
                <c:pt idx="10246">
                  <c:v>0.42272792740890103</c:v>
                </c:pt>
                <c:pt idx="10247">
                  <c:v>0.42272792740890103</c:v>
                </c:pt>
                <c:pt idx="10248">
                  <c:v>0.42272792740890103</c:v>
                </c:pt>
                <c:pt idx="10249">
                  <c:v>0.42272792740890103</c:v>
                </c:pt>
                <c:pt idx="10250">
                  <c:v>0.42272792740890103</c:v>
                </c:pt>
                <c:pt idx="10251">
                  <c:v>0.42272792740890103</c:v>
                </c:pt>
                <c:pt idx="10252">
                  <c:v>0.4220077776177445</c:v>
                </c:pt>
                <c:pt idx="10253">
                  <c:v>0.42186374765951318</c:v>
                </c:pt>
                <c:pt idx="10254">
                  <c:v>0.42171971770128186</c:v>
                </c:pt>
                <c:pt idx="10255">
                  <c:v>0.42157568774305054</c:v>
                </c:pt>
                <c:pt idx="10256">
                  <c:v>0.42157568774305054</c:v>
                </c:pt>
                <c:pt idx="10257">
                  <c:v>0.42157568774305054</c:v>
                </c:pt>
                <c:pt idx="10258">
                  <c:v>0.42157568774305054</c:v>
                </c:pt>
                <c:pt idx="10259">
                  <c:v>0.42157568774305054</c:v>
                </c:pt>
                <c:pt idx="10260">
                  <c:v>0.42128762782658791</c:v>
                </c:pt>
                <c:pt idx="10261">
                  <c:v>0.42128762782658791</c:v>
                </c:pt>
                <c:pt idx="10262">
                  <c:v>0.42099956791012533</c:v>
                </c:pt>
                <c:pt idx="10263">
                  <c:v>0.42099956791012533</c:v>
                </c:pt>
                <c:pt idx="10264">
                  <c:v>0.42099956791012533</c:v>
                </c:pt>
                <c:pt idx="10265">
                  <c:v>0.42099956791012533</c:v>
                </c:pt>
                <c:pt idx="10266">
                  <c:v>0.42099956791012533</c:v>
                </c:pt>
                <c:pt idx="10267">
                  <c:v>0.42099956791012533</c:v>
                </c:pt>
                <c:pt idx="10268">
                  <c:v>0.42099956791012533</c:v>
                </c:pt>
                <c:pt idx="10269">
                  <c:v>0.42099956791012533</c:v>
                </c:pt>
                <c:pt idx="10270">
                  <c:v>0.42027941811896874</c:v>
                </c:pt>
                <c:pt idx="10271">
                  <c:v>0.42013538816073742</c:v>
                </c:pt>
                <c:pt idx="10272">
                  <c:v>0.42013538816073742</c:v>
                </c:pt>
                <c:pt idx="10273">
                  <c:v>0.42013538816073742</c:v>
                </c:pt>
                <c:pt idx="10274">
                  <c:v>0.42013538816073742</c:v>
                </c:pt>
                <c:pt idx="10275">
                  <c:v>0.42013538816073742</c:v>
                </c:pt>
                <c:pt idx="10276">
                  <c:v>0.42013538816073742</c:v>
                </c:pt>
                <c:pt idx="10277">
                  <c:v>0.42013538816073742</c:v>
                </c:pt>
                <c:pt idx="10278">
                  <c:v>0.42013538816073742</c:v>
                </c:pt>
                <c:pt idx="10279">
                  <c:v>0.41941523836958089</c:v>
                </c:pt>
                <c:pt idx="10280">
                  <c:v>0.41898314849488694</c:v>
                </c:pt>
                <c:pt idx="10281">
                  <c:v>0.41883911853665562</c:v>
                </c:pt>
                <c:pt idx="10282">
                  <c:v>0.41883911853665562</c:v>
                </c:pt>
                <c:pt idx="10283">
                  <c:v>0.41883911853665562</c:v>
                </c:pt>
                <c:pt idx="10284">
                  <c:v>0.41883911853665562</c:v>
                </c:pt>
                <c:pt idx="10285">
                  <c:v>0.41883911853665562</c:v>
                </c:pt>
                <c:pt idx="10286">
                  <c:v>0.41883911853665562</c:v>
                </c:pt>
                <c:pt idx="10287">
                  <c:v>0.41883911853665562</c:v>
                </c:pt>
                <c:pt idx="10288">
                  <c:v>0.41797493878726777</c:v>
                </c:pt>
                <c:pt idx="10289">
                  <c:v>0.41797493878726777</c:v>
                </c:pt>
                <c:pt idx="10290">
                  <c:v>0.41797493878726777</c:v>
                </c:pt>
                <c:pt idx="10291">
                  <c:v>0.41797493878726777</c:v>
                </c:pt>
                <c:pt idx="10292">
                  <c:v>0.41797493878726777</c:v>
                </c:pt>
                <c:pt idx="10293">
                  <c:v>0.41797493878726777</c:v>
                </c:pt>
                <c:pt idx="10294">
                  <c:v>0.41797493878726777</c:v>
                </c:pt>
                <c:pt idx="10295">
                  <c:v>0.41797493878726777</c:v>
                </c:pt>
                <c:pt idx="10296">
                  <c:v>0.41783090882903645</c:v>
                </c:pt>
                <c:pt idx="10297">
                  <c:v>0.41754284891257382</c:v>
                </c:pt>
                <c:pt idx="10298">
                  <c:v>0.41754284891257382</c:v>
                </c:pt>
                <c:pt idx="10299">
                  <c:v>0.41725478899611118</c:v>
                </c:pt>
                <c:pt idx="10300">
                  <c:v>0.41725478899611118</c:v>
                </c:pt>
                <c:pt idx="10301">
                  <c:v>0.41725478899611118</c:v>
                </c:pt>
                <c:pt idx="10302">
                  <c:v>0.41725478899611118</c:v>
                </c:pt>
                <c:pt idx="10303">
                  <c:v>0.41725478899611118</c:v>
                </c:pt>
                <c:pt idx="10304">
                  <c:v>0.41725478899611118</c:v>
                </c:pt>
                <c:pt idx="10305">
                  <c:v>0.41696672907964855</c:v>
                </c:pt>
                <c:pt idx="10306">
                  <c:v>0.41696672907964855</c:v>
                </c:pt>
                <c:pt idx="10307">
                  <c:v>0.41682269912141723</c:v>
                </c:pt>
                <c:pt idx="10308">
                  <c:v>0.41682269912141723</c:v>
                </c:pt>
                <c:pt idx="10309">
                  <c:v>0.41682269912141723</c:v>
                </c:pt>
                <c:pt idx="10310">
                  <c:v>0.41682269912141723</c:v>
                </c:pt>
                <c:pt idx="10311">
                  <c:v>0.41682269912141723</c:v>
                </c:pt>
                <c:pt idx="10312">
                  <c:v>0.41653463920495465</c:v>
                </c:pt>
                <c:pt idx="10313">
                  <c:v>0.4161025493302607</c:v>
                </c:pt>
                <c:pt idx="10314">
                  <c:v>0.4161025493302607</c:v>
                </c:pt>
                <c:pt idx="10315">
                  <c:v>0.4161025493302607</c:v>
                </c:pt>
                <c:pt idx="10316">
                  <c:v>0.4161025493302607</c:v>
                </c:pt>
                <c:pt idx="10317">
                  <c:v>0.4161025493302607</c:v>
                </c:pt>
                <c:pt idx="10318">
                  <c:v>0.4161025493302607</c:v>
                </c:pt>
                <c:pt idx="10319">
                  <c:v>0.4161025493302607</c:v>
                </c:pt>
                <c:pt idx="10320">
                  <c:v>0.4161025493302607</c:v>
                </c:pt>
                <c:pt idx="10321">
                  <c:v>0.4161025493302607</c:v>
                </c:pt>
                <c:pt idx="10322">
                  <c:v>0.4161025493302607</c:v>
                </c:pt>
                <c:pt idx="10323">
                  <c:v>0.41595851937202938</c:v>
                </c:pt>
                <c:pt idx="10324">
                  <c:v>0.41595851937202938</c:v>
                </c:pt>
                <c:pt idx="10325">
                  <c:v>0.41595851937202938</c:v>
                </c:pt>
                <c:pt idx="10326">
                  <c:v>0.41595851937202938</c:v>
                </c:pt>
                <c:pt idx="10327">
                  <c:v>0.41595851937202938</c:v>
                </c:pt>
                <c:pt idx="10328">
                  <c:v>0.41538239953910411</c:v>
                </c:pt>
                <c:pt idx="10329">
                  <c:v>0.41538239953910411</c:v>
                </c:pt>
                <c:pt idx="10330">
                  <c:v>0.41538239953910411</c:v>
                </c:pt>
                <c:pt idx="10331">
                  <c:v>0.41523836958087285</c:v>
                </c:pt>
                <c:pt idx="10332">
                  <c:v>0.41509433962264153</c:v>
                </c:pt>
                <c:pt idx="10333">
                  <c:v>0.41509433962264153</c:v>
                </c:pt>
                <c:pt idx="10334">
                  <c:v>0.41509433962264153</c:v>
                </c:pt>
                <c:pt idx="10335">
                  <c:v>0.41495030966441021</c:v>
                </c:pt>
                <c:pt idx="10336">
                  <c:v>0.41451821978971626</c:v>
                </c:pt>
                <c:pt idx="10337">
                  <c:v>0.41437418983148494</c:v>
                </c:pt>
                <c:pt idx="10338">
                  <c:v>0.41437418983148494</c:v>
                </c:pt>
                <c:pt idx="10339">
                  <c:v>0.41423015987325362</c:v>
                </c:pt>
                <c:pt idx="10340">
                  <c:v>0.41423015987325362</c:v>
                </c:pt>
                <c:pt idx="10341">
                  <c:v>0.41423015987325362</c:v>
                </c:pt>
                <c:pt idx="10342">
                  <c:v>0.41423015987325362</c:v>
                </c:pt>
                <c:pt idx="10343">
                  <c:v>0.41423015987325362</c:v>
                </c:pt>
                <c:pt idx="10344">
                  <c:v>0.41423015987325362</c:v>
                </c:pt>
                <c:pt idx="10345">
                  <c:v>0.41423015987325362</c:v>
                </c:pt>
                <c:pt idx="10346">
                  <c:v>0.41423015987325362</c:v>
                </c:pt>
                <c:pt idx="10347">
                  <c:v>0.41351001008209709</c:v>
                </c:pt>
                <c:pt idx="10348">
                  <c:v>0.41351001008209709</c:v>
                </c:pt>
                <c:pt idx="10349">
                  <c:v>0.41351001008209709</c:v>
                </c:pt>
                <c:pt idx="10350">
                  <c:v>0.41351001008209709</c:v>
                </c:pt>
                <c:pt idx="10351">
                  <c:v>0.41351001008209709</c:v>
                </c:pt>
                <c:pt idx="10352">
                  <c:v>0.41351001008209709</c:v>
                </c:pt>
                <c:pt idx="10353">
                  <c:v>0.41351001008209709</c:v>
                </c:pt>
                <c:pt idx="10354">
                  <c:v>0.41351001008209709</c:v>
                </c:pt>
                <c:pt idx="10355">
                  <c:v>0.41351001008209709</c:v>
                </c:pt>
                <c:pt idx="10356">
                  <c:v>0.41336598012386577</c:v>
                </c:pt>
                <c:pt idx="10357">
                  <c:v>0.41322195016563446</c:v>
                </c:pt>
                <c:pt idx="10358">
                  <c:v>0.41322195016563446</c:v>
                </c:pt>
                <c:pt idx="10359">
                  <c:v>0.41322195016563446</c:v>
                </c:pt>
                <c:pt idx="10360">
                  <c:v>0.41322195016563446</c:v>
                </c:pt>
                <c:pt idx="10361">
                  <c:v>0.41322195016563446</c:v>
                </c:pt>
                <c:pt idx="10362">
                  <c:v>0.41322195016563446</c:v>
                </c:pt>
                <c:pt idx="10363">
                  <c:v>0.41322195016563446</c:v>
                </c:pt>
                <c:pt idx="10364">
                  <c:v>0.41307792020740314</c:v>
                </c:pt>
                <c:pt idx="10365">
                  <c:v>0.41307792020740314</c:v>
                </c:pt>
                <c:pt idx="10366">
                  <c:v>0.41307792020740314</c:v>
                </c:pt>
                <c:pt idx="10367">
                  <c:v>0.41307792020740314</c:v>
                </c:pt>
                <c:pt idx="10368">
                  <c:v>0.41307792020740314</c:v>
                </c:pt>
                <c:pt idx="10369">
                  <c:v>0.41307792020740314</c:v>
                </c:pt>
                <c:pt idx="10370">
                  <c:v>0.41307792020740314</c:v>
                </c:pt>
                <c:pt idx="10371">
                  <c:v>0.41307792020740314</c:v>
                </c:pt>
                <c:pt idx="10372">
                  <c:v>0.41307792020740314</c:v>
                </c:pt>
                <c:pt idx="10373">
                  <c:v>0.41307792020740314</c:v>
                </c:pt>
                <c:pt idx="10374">
                  <c:v>0.41307792020740314</c:v>
                </c:pt>
                <c:pt idx="10375">
                  <c:v>0.41293389024917182</c:v>
                </c:pt>
                <c:pt idx="10376">
                  <c:v>0.41264583033270918</c:v>
                </c:pt>
                <c:pt idx="10377">
                  <c:v>0.41250180037447787</c:v>
                </c:pt>
                <c:pt idx="10378">
                  <c:v>0.41250180037447787</c:v>
                </c:pt>
                <c:pt idx="10379">
                  <c:v>0.41250180037447787</c:v>
                </c:pt>
                <c:pt idx="10380">
                  <c:v>0.41250180037447787</c:v>
                </c:pt>
                <c:pt idx="10381">
                  <c:v>0.41250180037447787</c:v>
                </c:pt>
                <c:pt idx="10382">
                  <c:v>0.41250180037447787</c:v>
                </c:pt>
                <c:pt idx="10383">
                  <c:v>0.41250180037447787</c:v>
                </c:pt>
                <c:pt idx="10384">
                  <c:v>0.41250180037447787</c:v>
                </c:pt>
                <c:pt idx="10385">
                  <c:v>0.41250180037447787</c:v>
                </c:pt>
                <c:pt idx="10386">
                  <c:v>0.41192568054155265</c:v>
                </c:pt>
                <c:pt idx="10387">
                  <c:v>0.41192568054155265</c:v>
                </c:pt>
                <c:pt idx="10388">
                  <c:v>0.41192568054155265</c:v>
                </c:pt>
                <c:pt idx="10389">
                  <c:v>0.41192568054155265</c:v>
                </c:pt>
                <c:pt idx="10390">
                  <c:v>0.41192568054155265</c:v>
                </c:pt>
                <c:pt idx="10391">
                  <c:v>0.41178165058332133</c:v>
                </c:pt>
                <c:pt idx="10392">
                  <c:v>0.41163762062509002</c:v>
                </c:pt>
                <c:pt idx="10393">
                  <c:v>0.41134956070862738</c:v>
                </c:pt>
                <c:pt idx="10394">
                  <c:v>0.41120553075039606</c:v>
                </c:pt>
                <c:pt idx="10395">
                  <c:v>0.41120553075039606</c:v>
                </c:pt>
                <c:pt idx="10396">
                  <c:v>0.41106150079216475</c:v>
                </c:pt>
                <c:pt idx="10397">
                  <c:v>0.41106150079216475</c:v>
                </c:pt>
                <c:pt idx="10398">
                  <c:v>0.41106150079216475</c:v>
                </c:pt>
                <c:pt idx="10399">
                  <c:v>0.41106150079216475</c:v>
                </c:pt>
                <c:pt idx="10400">
                  <c:v>0.41077344087570217</c:v>
                </c:pt>
                <c:pt idx="10401">
                  <c:v>0.4101973210427769</c:v>
                </c:pt>
                <c:pt idx="10402">
                  <c:v>0.41005329108454558</c:v>
                </c:pt>
                <c:pt idx="10403">
                  <c:v>0.41005329108454558</c:v>
                </c:pt>
                <c:pt idx="10404">
                  <c:v>0.40990926112631426</c:v>
                </c:pt>
                <c:pt idx="10405">
                  <c:v>0.40976523116808294</c:v>
                </c:pt>
                <c:pt idx="10406">
                  <c:v>0.40976523116808294</c:v>
                </c:pt>
                <c:pt idx="10407">
                  <c:v>0.40976523116808294</c:v>
                </c:pt>
                <c:pt idx="10408">
                  <c:v>0.40962120120985163</c:v>
                </c:pt>
                <c:pt idx="10409">
                  <c:v>0.40918911133515773</c:v>
                </c:pt>
                <c:pt idx="10410">
                  <c:v>0.40918911133515773</c:v>
                </c:pt>
                <c:pt idx="10411">
                  <c:v>0.40918911133515773</c:v>
                </c:pt>
                <c:pt idx="10412">
                  <c:v>0.40904508137692641</c:v>
                </c:pt>
                <c:pt idx="10413">
                  <c:v>0.40904508137692641</c:v>
                </c:pt>
                <c:pt idx="10414">
                  <c:v>0.40904508137692641</c:v>
                </c:pt>
                <c:pt idx="10415">
                  <c:v>0.40904508137692641</c:v>
                </c:pt>
                <c:pt idx="10416">
                  <c:v>0.40846896154400114</c:v>
                </c:pt>
                <c:pt idx="10417">
                  <c:v>0.40789284171107593</c:v>
                </c:pt>
                <c:pt idx="10418">
                  <c:v>0.40774881175284461</c:v>
                </c:pt>
                <c:pt idx="10419">
                  <c:v>0.40774881175284461</c:v>
                </c:pt>
                <c:pt idx="10420">
                  <c:v>0.40774881175284461</c:v>
                </c:pt>
                <c:pt idx="10421">
                  <c:v>0.40774881175284461</c:v>
                </c:pt>
                <c:pt idx="10422">
                  <c:v>0.40774881175284461</c:v>
                </c:pt>
                <c:pt idx="10423">
                  <c:v>0.40760478179461329</c:v>
                </c:pt>
                <c:pt idx="10424">
                  <c:v>0.40760478179461329</c:v>
                </c:pt>
                <c:pt idx="10425">
                  <c:v>0.40760478179461329</c:v>
                </c:pt>
                <c:pt idx="10426">
                  <c:v>0.40760478179461329</c:v>
                </c:pt>
                <c:pt idx="10427">
                  <c:v>0.40760478179461329</c:v>
                </c:pt>
                <c:pt idx="10428">
                  <c:v>0.40702866196168802</c:v>
                </c:pt>
                <c:pt idx="10429">
                  <c:v>0.4068846320034567</c:v>
                </c:pt>
                <c:pt idx="10430">
                  <c:v>0.4068846320034567</c:v>
                </c:pt>
                <c:pt idx="10431">
                  <c:v>0.4068846320034567</c:v>
                </c:pt>
                <c:pt idx="10432">
                  <c:v>0.4068846320034567</c:v>
                </c:pt>
                <c:pt idx="10433">
                  <c:v>0.4068846320034567</c:v>
                </c:pt>
                <c:pt idx="10434">
                  <c:v>0.40674060204522539</c:v>
                </c:pt>
                <c:pt idx="10435">
                  <c:v>0.40674060204522539</c:v>
                </c:pt>
                <c:pt idx="10436">
                  <c:v>0.40674060204522539</c:v>
                </c:pt>
                <c:pt idx="10437">
                  <c:v>0.40674060204522539</c:v>
                </c:pt>
                <c:pt idx="10438">
                  <c:v>0.40530030246291227</c:v>
                </c:pt>
                <c:pt idx="10439">
                  <c:v>0.40530030246291227</c:v>
                </c:pt>
                <c:pt idx="10440">
                  <c:v>0.40530030246291227</c:v>
                </c:pt>
                <c:pt idx="10441">
                  <c:v>0.40530030246291227</c:v>
                </c:pt>
                <c:pt idx="10442">
                  <c:v>0.40530030246291227</c:v>
                </c:pt>
                <c:pt idx="10443">
                  <c:v>0.40530030246291227</c:v>
                </c:pt>
                <c:pt idx="10444">
                  <c:v>0.40530030246291227</c:v>
                </c:pt>
                <c:pt idx="10445">
                  <c:v>0.40530030246291227</c:v>
                </c:pt>
                <c:pt idx="10446">
                  <c:v>0.40530030246291227</c:v>
                </c:pt>
                <c:pt idx="10447">
                  <c:v>0.40515627250468095</c:v>
                </c:pt>
                <c:pt idx="10448">
                  <c:v>0.40515627250468095</c:v>
                </c:pt>
                <c:pt idx="10449">
                  <c:v>0.40501224254644969</c:v>
                </c:pt>
                <c:pt idx="10450">
                  <c:v>0.40501224254644969</c:v>
                </c:pt>
                <c:pt idx="10451">
                  <c:v>0.40486821258821837</c:v>
                </c:pt>
                <c:pt idx="10452">
                  <c:v>0.40458015267175573</c:v>
                </c:pt>
                <c:pt idx="10453">
                  <c:v>0.40458015267175573</c:v>
                </c:pt>
                <c:pt idx="10454">
                  <c:v>0.40458015267175573</c:v>
                </c:pt>
                <c:pt idx="10455">
                  <c:v>0.40458015267175573</c:v>
                </c:pt>
                <c:pt idx="10456">
                  <c:v>0.40458015267175573</c:v>
                </c:pt>
                <c:pt idx="10457">
                  <c:v>0.40458015267175573</c:v>
                </c:pt>
                <c:pt idx="10458">
                  <c:v>0.40458015267175573</c:v>
                </c:pt>
                <c:pt idx="10459">
                  <c:v>0.40443612271352442</c:v>
                </c:pt>
                <c:pt idx="10460">
                  <c:v>0.40371597292236783</c:v>
                </c:pt>
                <c:pt idx="10461">
                  <c:v>0.40371597292236783</c:v>
                </c:pt>
                <c:pt idx="10462">
                  <c:v>0.40371597292236783</c:v>
                </c:pt>
                <c:pt idx="10463">
                  <c:v>0.40371597292236783</c:v>
                </c:pt>
                <c:pt idx="10464">
                  <c:v>0.40371597292236783</c:v>
                </c:pt>
                <c:pt idx="10465">
                  <c:v>0.40371597292236783</c:v>
                </c:pt>
                <c:pt idx="10466">
                  <c:v>0.40371597292236783</c:v>
                </c:pt>
                <c:pt idx="10467">
                  <c:v>0.40371597292236783</c:v>
                </c:pt>
                <c:pt idx="10468">
                  <c:v>0.40371597292236783</c:v>
                </c:pt>
                <c:pt idx="10469">
                  <c:v>0.40342791300590525</c:v>
                </c:pt>
                <c:pt idx="10470">
                  <c:v>0.40342791300590525</c:v>
                </c:pt>
                <c:pt idx="10471">
                  <c:v>0.40313985308944261</c:v>
                </c:pt>
                <c:pt idx="10472">
                  <c:v>0.40299582313121129</c:v>
                </c:pt>
                <c:pt idx="10473">
                  <c:v>0.40285179317297998</c:v>
                </c:pt>
                <c:pt idx="10474">
                  <c:v>0.40285179317297998</c:v>
                </c:pt>
                <c:pt idx="10475">
                  <c:v>0.40285179317297998</c:v>
                </c:pt>
                <c:pt idx="10476">
                  <c:v>0.40285179317297998</c:v>
                </c:pt>
                <c:pt idx="10477">
                  <c:v>0.40285179317297998</c:v>
                </c:pt>
                <c:pt idx="10478">
                  <c:v>0.40256373325651734</c:v>
                </c:pt>
                <c:pt idx="10479">
                  <c:v>0.40241970329828602</c:v>
                </c:pt>
                <c:pt idx="10480">
                  <c:v>0.40241970329828602</c:v>
                </c:pt>
                <c:pt idx="10481">
                  <c:v>0.40241970329828602</c:v>
                </c:pt>
                <c:pt idx="10482">
                  <c:v>0.40227567334005471</c:v>
                </c:pt>
                <c:pt idx="10483">
                  <c:v>0.40227567334005471</c:v>
                </c:pt>
                <c:pt idx="10484">
                  <c:v>0.40227567334005471</c:v>
                </c:pt>
                <c:pt idx="10485">
                  <c:v>0.40227567334005471</c:v>
                </c:pt>
                <c:pt idx="10486">
                  <c:v>0.40227567334005471</c:v>
                </c:pt>
                <c:pt idx="10487">
                  <c:v>0.40213164338182344</c:v>
                </c:pt>
                <c:pt idx="10488">
                  <c:v>0.40184358346536081</c:v>
                </c:pt>
                <c:pt idx="10489">
                  <c:v>0.40184358346536081</c:v>
                </c:pt>
                <c:pt idx="10490">
                  <c:v>0.40184358346536081</c:v>
                </c:pt>
                <c:pt idx="10491">
                  <c:v>0.40169955350712949</c:v>
                </c:pt>
                <c:pt idx="10492">
                  <c:v>0.40169955350712949</c:v>
                </c:pt>
                <c:pt idx="10493">
                  <c:v>0.40169955350712949</c:v>
                </c:pt>
                <c:pt idx="10494">
                  <c:v>0.40169955350712949</c:v>
                </c:pt>
                <c:pt idx="10495">
                  <c:v>0.40169955350712949</c:v>
                </c:pt>
                <c:pt idx="10496">
                  <c:v>0.40169955350712949</c:v>
                </c:pt>
                <c:pt idx="10497">
                  <c:v>0.4009794037159729</c:v>
                </c:pt>
                <c:pt idx="10498">
                  <c:v>0.40083537375774159</c:v>
                </c:pt>
                <c:pt idx="10499">
                  <c:v>0.40083537375774159</c:v>
                </c:pt>
                <c:pt idx="10500">
                  <c:v>0.40083537375774159</c:v>
                </c:pt>
                <c:pt idx="10501">
                  <c:v>0.40083537375774159</c:v>
                </c:pt>
                <c:pt idx="10502">
                  <c:v>0.40083537375774159</c:v>
                </c:pt>
                <c:pt idx="10503">
                  <c:v>0.40083537375774159</c:v>
                </c:pt>
                <c:pt idx="10504">
                  <c:v>0.40069134379951032</c:v>
                </c:pt>
                <c:pt idx="10505">
                  <c:v>0.40054731384127901</c:v>
                </c:pt>
                <c:pt idx="10506">
                  <c:v>0.40040328388304769</c:v>
                </c:pt>
                <c:pt idx="10507">
                  <c:v>0.40040328388304769</c:v>
                </c:pt>
                <c:pt idx="10508">
                  <c:v>0.40040328388304769</c:v>
                </c:pt>
                <c:pt idx="10509">
                  <c:v>0.40040328388304769</c:v>
                </c:pt>
                <c:pt idx="10510">
                  <c:v>0.40040328388304769</c:v>
                </c:pt>
                <c:pt idx="10511">
                  <c:v>0.40040328388304769</c:v>
                </c:pt>
                <c:pt idx="10512">
                  <c:v>0.39982716405012242</c:v>
                </c:pt>
                <c:pt idx="10513">
                  <c:v>0.39982716405012242</c:v>
                </c:pt>
                <c:pt idx="10514">
                  <c:v>0.39953910413365978</c:v>
                </c:pt>
                <c:pt idx="10515">
                  <c:v>0.39939507417542847</c:v>
                </c:pt>
                <c:pt idx="10516">
                  <c:v>0.39939507417542847</c:v>
                </c:pt>
                <c:pt idx="10517">
                  <c:v>0.39939507417542847</c:v>
                </c:pt>
                <c:pt idx="10518">
                  <c:v>0.39939507417542847</c:v>
                </c:pt>
                <c:pt idx="10519">
                  <c:v>0.39939507417542847</c:v>
                </c:pt>
                <c:pt idx="10520">
                  <c:v>0.39939507417542847</c:v>
                </c:pt>
                <c:pt idx="10521">
                  <c:v>0.39939507417542847</c:v>
                </c:pt>
                <c:pt idx="10522">
                  <c:v>0.39896298430073457</c:v>
                </c:pt>
                <c:pt idx="10523">
                  <c:v>0.39881895434250325</c:v>
                </c:pt>
                <c:pt idx="10524">
                  <c:v>0.39881895434250325</c:v>
                </c:pt>
                <c:pt idx="10525">
                  <c:v>0.39881895434250325</c:v>
                </c:pt>
                <c:pt idx="10526">
                  <c:v>0.39867492438427193</c:v>
                </c:pt>
                <c:pt idx="10527">
                  <c:v>0.39867492438427193</c:v>
                </c:pt>
                <c:pt idx="10528">
                  <c:v>0.39867492438427193</c:v>
                </c:pt>
                <c:pt idx="10529">
                  <c:v>0.39867492438427193</c:v>
                </c:pt>
                <c:pt idx="10530">
                  <c:v>0.39867492438427193</c:v>
                </c:pt>
                <c:pt idx="10531">
                  <c:v>0.39867492438427193</c:v>
                </c:pt>
                <c:pt idx="10532">
                  <c:v>0.39781074463488403</c:v>
                </c:pt>
                <c:pt idx="10533">
                  <c:v>0.39781074463488403</c:v>
                </c:pt>
                <c:pt idx="10534">
                  <c:v>0.39781074463488403</c:v>
                </c:pt>
                <c:pt idx="10535">
                  <c:v>0.39781074463488403</c:v>
                </c:pt>
                <c:pt idx="10536">
                  <c:v>0.39781074463488403</c:v>
                </c:pt>
                <c:pt idx="10537">
                  <c:v>0.39781074463488403</c:v>
                </c:pt>
                <c:pt idx="10538">
                  <c:v>0.39781074463488403</c:v>
                </c:pt>
                <c:pt idx="10539">
                  <c:v>0.39781074463488403</c:v>
                </c:pt>
                <c:pt idx="10540">
                  <c:v>0.39781074463488403</c:v>
                </c:pt>
                <c:pt idx="10541">
                  <c:v>0.39781074463488403</c:v>
                </c:pt>
                <c:pt idx="10542">
                  <c:v>0.3970905948437275</c:v>
                </c:pt>
                <c:pt idx="10543">
                  <c:v>0.3970905948437275</c:v>
                </c:pt>
                <c:pt idx="10544">
                  <c:v>0.3970905948437275</c:v>
                </c:pt>
                <c:pt idx="10545">
                  <c:v>0.3970905948437275</c:v>
                </c:pt>
                <c:pt idx="10546">
                  <c:v>0.39694656488549618</c:v>
                </c:pt>
                <c:pt idx="10547">
                  <c:v>0.39680253492726486</c:v>
                </c:pt>
                <c:pt idx="10548">
                  <c:v>0.39680253492726486</c:v>
                </c:pt>
                <c:pt idx="10549">
                  <c:v>0.39680253492726486</c:v>
                </c:pt>
                <c:pt idx="10550">
                  <c:v>0.39680253492726486</c:v>
                </c:pt>
                <c:pt idx="10551">
                  <c:v>0.39665850496903354</c:v>
                </c:pt>
                <c:pt idx="10552">
                  <c:v>0.39665850496903354</c:v>
                </c:pt>
                <c:pt idx="10553">
                  <c:v>0.39665850496903354</c:v>
                </c:pt>
                <c:pt idx="10554">
                  <c:v>0.39665850496903354</c:v>
                </c:pt>
                <c:pt idx="10555">
                  <c:v>0.39665850496903354</c:v>
                </c:pt>
                <c:pt idx="10556">
                  <c:v>0.39665850496903354</c:v>
                </c:pt>
                <c:pt idx="10557">
                  <c:v>0.39665850496903354</c:v>
                </c:pt>
                <c:pt idx="10558">
                  <c:v>0.39665850496903354</c:v>
                </c:pt>
                <c:pt idx="10559">
                  <c:v>0.39637044505257091</c:v>
                </c:pt>
                <c:pt idx="10560">
                  <c:v>0.39637044505257091</c:v>
                </c:pt>
                <c:pt idx="10561">
                  <c:v>0.39637044505257091</c:v>
                </c:pt>
                <c:pt idx="10562">
                  <c:v>0.39637044505257091</c:v>
                </c:pt>
                <c:pt idx="10563">
                  <c:v>0.39637044505257091</c:v>
                </c:pt>
                <c:pt idx="10564">
                  <c:v>0.39637044505257091</c:v>
                </c:pt>
                <c:pt idx="10565">
                  <c:v>0.39622641509433965</c:v>
                </c:pt>
                <c:pt idx="10566">
                  <c:v>0.39608238513610833</c:v>
                </c:pt>
                <c:pt idx="10567">
                  <c:v>0.39565029526141438</c:v>
                </c:pt>
                <c:pt idx="10568">
                  <c:v>0.39565029526141438</c:v>
                </c:pt>
                <c:pt idx="10569">
                  <c:v>0.39565029526141438</c:v>
                </c:pt>
                <c:pt idx="10570">
                  <c:v>0.39565029526141438</c:v>
                </c:pt>
                <c:pt idx="10571">
                  <c:v>0.39565029526141438</c:v>
                </c:pt>
                <c:pt idx="10572">
                  <c:v>0.39565029526141438</c:v>
                </c:pt>
                <c:pt idx="10573">
                  <c:v>0.39565029526141438</c:v>
                </c:pt>
                <c:pt idx="10574">
                  <c:v>0.39478611551202653</c:v>
                </c:pt>
                <c:pt idx="10575">
                  <c:v>0.39478611551202653</c:v>
                </c:pt>
                <c:pt idx="10576">
                  <c:v>0.39464208555379521</c:v>
                </c:pt>
                <c:pt idx="10577">
                  <c:v>0.39464208555379521</c:v>
                </c:pt>
                <c:pt idx="10578">
                  <c:v>0.39464208555379521</c:v>
                </c:pt>
                <c:pt idx="10579">
                  <c:v>0.39449805559556389</c:v>
                </c:pt>
                <c:pt idx="10580">
                  <c:v>0.39449805559556389</c:v>
                </c:pt>
                <c:pt idx="10581">
                  <c:v>0.39449805559556389</c:v>
                </c:pt>
                <c:pt idx="10582">
                  <c:v>0.39435402563733257</c:v>
                </c:pt>
                <c:pt idx="10583">
                  <c:v>0.39392193576263862</c:v>
                </c:pt>
                <c:pt idx="10584">
                  <c:v>0.39392193576263862</c:v>
                </c:pt>
                <c:pt idx="10585">
                  <c:v>0.39392193576263862</c:v>
                </c:pt>
                <c:pt idx="10586">
                  <c:v>0.39392193576263862</c:v>
                </c:pt>
                <c:pt idx="10587">
                  <c:v>0.3937779058044073</c:v>
                </c:pt>
                <c:pt idx="10588">
                  <c:v>0.3937779058044073</c:v>
                </c:pt>
                <c:pt idx="10589">
                  <c:v>0.3937779058044073</c:v>
                </c:pt>
                <c:pt idx="10590">
                  <c:v>0.3937779058044073</c:v>
                </c:pt>
                <c:pt idx="10591">
                  <c:v>0.3937779058044073</c:v>
                </c:pt>
                <c:pt idx="10592">
                  <c:v>0.3937779058044073</c:v>
                </c:pt>
                <c:pt idx="10593">
                  <c:v>0.3937779058044073</c:v>
                </c:pt>
                <c:pt idx="10594">
                  <c:v>0.3937779058044073</c:v>
                </c:pt>
                <c:pt idx="10595">
                  <c:v>0.39305775601325077</c:v>
                </c:pt>
                <c:pt idx="10596">
                  <c:v>0.39276969609678813</c:v>
                </c:pt>
                <c:pt idx="10597">
                  <c:v>0.39262566613855682</c:v>
                </c:pt>
                <c:pt idx="10598">
                  <c:v>0.39262566613855682</c:v>
                </c:pt>
                <c:pt idx="10599">
                  <c:v>0.39262566613855682</c:v>
                </c:pt>
                <c:pt idx="10600">
                  <c:v>0.3924816361803255</c:v>
                </c:pt>
                <c:pt idx="10601">
                  <c:v>0.39219357626386286</c:v>
                </c:pt>
                <c:pt idx="10602">
                  <c:v>0.39190551634740028</c:v>
                </c:pt>
                <c:pt idx="10603">
                  <c:v>0.39190551634740028</c:v>
                </c:pt>
                <c:pt idx="10604">
                  <c:v>0.39190551634740028</c:v>
                </c:pt>
                <c:pt idx="10605">
                  <c:v>0.39190551634740028</c:v>
                </c:pt>
                <c:pt idx="10606">
                  <c:v>0.39190551634740028</c:v>
                </c:pt>
                <c:pt idx="10607">
                  <c:v>0.39190551634740028</c:v>
                </c:pt>
                <c:pt idx="10608">
                  <c:v>0.39190551634740028</c:v>
                </c:pt>
                <c:pt idx="10609">
                  <c:v>0.39176148638916897</c:v>
                </c:pt>
                <c:pt idx="10610">
                  <c:v>0.39132939651447501</c:v>
                </c:pt>
                <c:pt idx="10611">
                  <c:v>0.39132939651447501</c:v>
                </c:pt>
                <c:pt idx="10612">
                  <c:v>0.3911853665562437</c:v>
                </c:pt>
                <c:pt idx="10613">
                  <c:v>0.3911853665562437</c:v>
                </c:pt>
                <c:pt idx="10614">
                  <c:v>0.3911853665562437</c:v>
                </c:pt>
                <c:pt idx="10615">
                  <c:v>0.39104133659801238</c:v>
                </c:pt>
                <c:pt idx="10616">
                  <c:v>0.39075327668154974</c:v>
                </c:pt>
                <c:pt idx="10617">
                  <c:v>0.39075327668154974</c:v>
                </c:pt>
                <c:pt idx="10618">
                  <c:v>0.39075327668154974</c:v>
                </c:pt>
                <c:pt idx="10619">
                  <c:v>0.39075327668154974</c:v>
                </c:pt>
                <c:pt idx="10620">
                  <c:v>0.39075327668154974</c:v>
                </c:pt>
                <c:pt idx="10621">
                  <c:v>0.39060924672331843</c:v>
                </c:pt>
                <c:pt idx="10622">
                  <c:v>0.39060924672331843</c:v>
                </c:pt>
                <c:pt idx="10623">
                  <c:v>0.39060924672331843</c:v>
                </c:pt>
                <c:pt idx="10624">
                  <c:v>0.39003312689039321</c:v>
                </c:pt>
                <c:pt idx="10625">
                  <c:v>0.38988909693216189</c:v>
                </c:pt>
                <c:pt idx="10626">
                  <c:v>0.38974506697393058</c:v>
                </c:pt>
                <c:pt idx="10627">
                  <c:v>0.38974506697393058</c:v>
                </c:pt>
                <c:pt idx="10628">
                  <c:v>0.38974506697393058</c:v>
                </c:pt>
                <c:pt idx="10629">
                  <c:v>0.38974506697393058</c:v>
                </c:pt>
                <c:pt idx="10630">
                  <c:v>0.38960103701569926</c:v>
                </c:pt>
                <c:pt idx="10631">
                  <c:v>0.38960103701569926</c:v>
                </c:pt>
                <c:pt idx="10632">
                  <c:v>0.38960103701569926</c:v>
                </c:pt>
                <c:pt idx="10633">
                  <c:v>0.38902491718277404</c:v>
                </c:pt>
                <c:pt idx="10634">
                  <c:v>0.38888088722454273</c:v>
                </c:pt>
                <c:pt idx="10635">
                  <c:v>0.38844879734984877</c:v>
                </c:pt>
                <c:pt idx="10636">
                  <c:v>0.38844879734984877</c:v>
                </c:pt>
                <c:pt idx="10637">
                  <c:v>0.38844879734984877</c:v>
                </c:pt>
                <c:pt idx="10638">
                  <c:v>0.38844879734984877</c:v>
                </c:pt>
                <c:pt idx="10639">
                  <c:v>0.38844879734984877</c:v>
                </c:pt>
                <c:pt idx="10640">
                  <c:v>0.38816073743338614</c:v>
                </c:pt>
                <c:pt idx="10641">
                  <c:v>0.38758461760046092</c:v>
                </c:pt>
                <c:pt idx="10642">
                  <c:v>0.38744058764222961</c:v>
                </c:pt>
                <c:pt idx="10643">
                  <c:v>0.38729655768399829</c:v>
                </c:pt>
                <c:pt idx="10644">
                  <c:v>0.38729655768399829</c:v>
                </c:pt>
                <c:pt idx="10645">
                  <c:v>0.38729655768399829</c:v>
                </c:pt>
                <c:pt idx="10646">
                  <c:v>0.38729655768399829</c:v>
                </c:pt>
                <c:pt idx="10647">
                  <c:v>0.38729655768399829</c:v>
                </c:pt>
                <c:pt idx="10648">
                  <c:v>0.38729655768399829</c:v>
                </c:pt>
                <c:pt idx="10649">
                  <c:v>0.38700849776753565</c:v>
                </c:pt>
                <c:pt idx="10650">
                  <c:v>0.3865764078928417</c:v>
                </c:pt>
                <c:pt idx="10651">
                  <c:v>0.3865764078928417</c:v>
                </c:pt>
                <c:pt idx="10652">
                  <c:v>0.38643237793461038</c:v>
                </c:pt>
                <c:pt idx="10653">
                  <c:v>0.38643237793461038</c:v>
                </c:pt>
                <c:pt idx="10654">
                  <c:v>0.38643237793461038</c:v>
                </c:pt>
                <c:pt idx="10655">
                  <c:v>0.38643237793461038</c:v>
                </c:pt>
                <c:pt idx="10656">
                  <c:v>0.38643237793461038</c:v>
                </c:pt>
                <c:pt idx="10657">
                  <c:v>0.38643237793461038</c:v>
                </c:pt>
                <c:pt idx="10658">
                  <c:v>0.38643237793461038</c:v>
                </c:pt>
                <c:pt idx="10659">
                  <c:v>0.3852801382687599</c:v>
                </c:pt>
                <c:pt idx="10660">
                  <c:v>0.3852801382687599</c:v>
                </c:pt>
                <c:pt idx="10661">
                  <c:v>0.3852801382687599</c:v>
                </c:pt>
                <c:pt idx="10662">
                  <c:v>0.3852801382687599</c:v>
                </c:pt>
                <c:pt idx="10663">
                  <c:v>0.3852801382687599</c:v>
                </c:pt>
                <c:pt idx="10664">
                  <c:v>0.3852801382687599</c:v>
                </c:pt>
                <c:pt idx="10665">
                  <c:v>0.3852801382687599</c:v>
                </c:pt>
                <c:pt idx="10666">
                  <c:v>0.3852801382687599</c:v>
                </c:pt>
                <c:pt idx="10667">
                  <c:v>0.3852801382687599</c:v>
                </c:pt>
                <c:pt idx="10668">
                  <c:v>0.38470401843583463</c:v>
                </c:pt>
                <c:pt idx="10669">
                  <c:v>0.38470401843583463</c:v>
                </c:pt>
                <c:pt idx="10670">
                  <c:v>0.38455998847760337</c:v>
                </c:pt>
                <c:pt idx="10671">
                  <c:v>0.38441595851937205</c:v>
                </c:pt>
                <c:pt idx="10672">
                  <c:v>0.38441595851937205</c:v>
                </c:pt>
                <c:pt idx="10673">
                  <c:v>0.38441595851937205</c:v>
                </c:pt>
                <c:pt idx="10674">
                  <c:v>0.38441595851937205</c:v>
                </c:pt>
                <c:pt idx="10675">
                  <c:v>0.38441595851937205</c:v>
                </c:pt>
                <c:pt idx="10676">
                  <c:v>0.38398386864467809</c:v>
                </c:pt>
                <c:pt idx="10677">
                  <c:v>0.38383983868644678</c:v>
                </c:pt>
                <c:pt idx="10678">
                  <c:v>0.38383983868644678</c:v>
                </c:pt>
                <c:pt idx="10679">
                  <c:v>0.38369580872821546</c:v>
                </c:pt>
                <c:pt idx="10680">
                  <c:v>0.38369580872821546</c:v>
                </c:pt>
                <c:pt idx="10681">
                  <c:v>0.38369580872821546</c:v>
                </c:pt>
                <c:pt idx="10682">
                  <c:v>0.38369580872821546</c:v>
                </c:pt>
                <c:pt idx="10683">
                  <c:v>0.38369580872821546</c:v>
                </c:pt>
                <c:pt idx="10684">
                  <c:v>0.38369580872821546</c:v>
                </c:pt>
                <c:pt idx="10685">
                  <c:v>0.38369580872821546</c:v>
                </c:pt>
                <c:pt idx="10686">
                  <c:v>0.38340774881175282</c:v>
                </c:pt>
                <c:pt idx="10687">
                  <c:v>0.38340774881175282</c:v>
                </c:pt>
                <c:pt idx="10688">
                  <c:v>0.38340774881175282</c:v>
                </c:pt>
                <c:pt idx="10689">
                  <c:v>0.38340774881175282</c:v>
                </c:pt>
                <c:pt idx="10690">
                  <c:v>0.38340774881175282</c:v>
                </c:pt>
                <c:pt idx="10691">
                  <c:v>0.38340774881175282</c:v>
                </c:pt>
                <c:pt idx="10692">
                  <c:v>0.38340774881175282</c:v>
                </c:pt>
                <c:pt idx="10693">
                  <c:v>0.38340774881175282</c:v>
                </c:pt>
                <c:pt idx="10694">
                  <c:v>0.38326371885352151</c:v>
                </c:pt>
                <c:pt idx="10695">
                  <c:v>0.38283162897882761</c:v>
                </c:pt>
                <c:pt idx="10696">
                  <c:v>0.38283162897882761</c:v>
                </c:pt>
                <c:pt idx="10697">
                  <c:v>0.38283162897882761</c:v>
                </c:pt>
                <c:pt idx="10698">
                  <c:v>0.38283162897882761</c:v>
                </c:pt>
                <c:pt idx="10699">
                  <c:v>0.38283162897882761</c:v>
                </c:pt>
                <c:pt idx="10700">
                  <c:v>0.38254356906236497</c:v>
                </c:pt>
                <c:pt idx="10701">
                  <c:v>0.38239953910413366</c:v>
                </c:pt>
                <c:pt idx="10702">
                  <c:v>0.38239953910413366</c:v>
                </c:pt>
                <c:pt idx="10703">
                  <c:v>0.38239953910413366</c:v>
                </c:pt>
                <c:pt idx="10704">
                  <c:v>0.38239953910413366</c:v>
                </c:pt>
                <c:pt idx="10705">
                  <c:v>0.38239953910413366</c:v>
                </c:pt>
                <c:pt idx="10706">
                  <c:v>0.38225550914590234</c:v>
                </c:pt>
                <c:pt idx="10707">
                  <c:v>0.38225550914590234</c:v>
                </c:pt>
                <c:pt idx="10708">
                  <c:v>0.38225550914590234</c:v>
                </c:pt>
                <c:pt idx="10709">
                  <c:v>0.3819674492294397</c:v>
                </c:pt>
                <c:pt idx="10710">
                  <c:v>0.38167938931297712</c:v>
                </c:pt>
                <c:pt idx="10711">
                  <c:v>0.38153535935474581</c:v>
                </c:pt>
                <c:pt idx="10712">
                  <c:v>0.38153535935474581</c:v>
                </c:pt>
                <c:pt idx="10713">
                  <c:v>0.38153535935474581</c:v>
                </c:pt>
                <c:pt idx="10714">
                  <c:v>0.38153535935474581</c:v>
                </c:pt>
                <c:pt idx="10715">
                  <c:v>0.38139132939651449</c:v>
                </c:pt>
                <c:pt idx="10716">
                  <c:v>0.38139132939651449</c:v>
                </c:pt>
                <c:pt idx="10717">
                  <c:v>0.38139132939651449</c:v>
                </c:pt>
                <c:pt idx="10718">
                  <c:v>0.38139132939651449</c:v>
                </c:pt>
                <c:pt idx="10719">
                  <c:v>0.38139132939651449</c:v>
                </c:pt>
                <c:pt idx="10720">
                  <c:v>0.38110326948005185</c:v>
                </c:pt>
                <c:pt idx="10721">
                  <c:v>0.3806711796053579</c:v>
                </c:pt>
                <c:pt idx="10722">
                  <c:v>0.3806711796053579</c:v>
                </c:pt>
                <c:pt idx="10723">
                  <c:v>0.3806711796053579</c:v>
                </c:pt>
                <c:pt idx="10724">
                  <c:v>0.3806711796053579</c:v>
                </c:pt>
                <c:pt idx="10725">
                  <c:v>0.38052714964712658</c:v>
                </c:pt>
                <c:pt idx="10726">
                  <c:v>0.38052714964712658</c:v>
                </c:pt>
                <c:pt idx="10727">
                  <c:v>0.38052714964712658</c:v>
                </c:pt>
                <c:pt idx="10728">
                  <c:v>0.38052714964712658</c:v>
                </c:pt>
                <c:pt idx="10729">
                  <c:v>0.38052714964712658</c:v>
                </c:pt>
                <c:pt idx="10730">
                  <c:v>0.37980699985597005</c:v>
                </c:pt>
                <c:pt idx="10731">
                  <c:v>0.37980699985597005</c:v>
                </c:pt>
                <c:pt idx="10732">
                  <c:v>0.37980699985597005</c:v>
                </c:pt>
                <c:pt idx="10733">
                  <c:v>0.37980699985597005</c:v>
                </c:pt>
                <c:pt idx="10734">
                  <c:v>0.37980699985597005</c:v>
                </c:pt>
                <c:pt idx="10735">
                  <c:v>0.37980699985597005</c:v>
                </c:pt>
                <c:pt idx="10736">
                  <c:v>0.37980699985597005</c:v>
                </c:pt>
                <c:pt idx="10737">
                  <c:v>0.37966296989773873</c:v>
                </c:pt>
                <c:pt idx="10738">
                  <c:v>0.37894282010658215</c:v>
                </c:pt>
                <c:pt idx="10739">
                  <c:v>0.37894282010658215</c:v>
                </c:pt>
                <c:pt idx="10740">
                  <c:v>0.37879879014835088</c:v>
                </c:pt>
                <c:pt idx="10741">
                  <c:v>0.37879879014835088</c:v>
                </c:pt>
                <c:pt idx="10742">
                  <c:v>0.37879879014835088</c:v>
                </c:pt>
                <c:pt idx="10743">
                  <c:v>0.37879879014835088</c:v>
                </c:pt>
                <c:pt idx="10744">
                  <c:v>0.37879879014835088</c:v>
                </c:pt>
                <c:pt idx="10745">
                  <c:v>0.37879879014835088</c:v>
                </c:pt>
                <c:pt idx="10746">
                  <c:v>0.37879879014835088</c:v>
                </c:pt>
                <c:pt idx="10747">
                  <c:v>0.37865476019011957</c:v>
                </c:pt>
                <c:pt idx="10748">
                  <c:v>0.37865476019011957</c:v>
                </c:pt>
                <c:pt idx="10749">
                  <c:v>0.3780786403571943</c:v>
                </c:pt>
                <c:pt idx="10750">
                  <c:v>0.3780786403571943</c:v>
                </c:pt>
                <c:pt idx="10751">
                  <c:v>0.37793461039896298</c:v>
                </c:pt>
                <c:pt idx="10752">
                  <c:v>0.37793461039896298</c:v>
                </c:pt>
                <c:pt idx="10753">
                  <c:v>0.37793461039896298</c:v>
                </c:pt>
                <c:pt idx="10754">
                  <c:v>0.37793461039896298</c:v>
                </c:pt>
                <c:pt idx="10755">
                  <c:v>0.37793461039896298</c:v>
                </c:pt>
                <c:pt idx="10756">
                  <c:v>0.37707043064957513</c:v>
                </c:pt>
                <c:pt idx="10757">
                  <c:v>0.37707043064957513</c:v>
                </c:pt>
                <c:pt idx="10758">
                  <c:v>0.37692640069134381</c:v>
                </c:pt>
                <c:pt idx="10759">
                  <c:v>0.37692640069134381</c:v>
                </c:pt>
                <c:pt idx="10760">
                  <c:v>0.37692640069134381</c:v>
                </c:pt>
                <c:pt idx="10761">
                  <c:v>0.37692640069134381</c:v>
                </c:pt>
                <c:pt idx="10762">
                  <c:v>0.37692640069134381</c:v>
                </c:pt>
                <c:pt idx="10763">
                  <c:v>0.37692640069134381</c:v>
                </c:pt>
                <c:pt idx="10764">
                  <c:v>0.37692640069134381</c:v>
                </c:pt>
                <c:pt idx="10765">
                  <c:v>0.37692640069134381</c:v>
                </c:pt>
                <c:pt idx="10766">
                  <c:v>0.37678237073311249</c:v>
                </c:pt>
                <c:pt idx="10767">
                  <c:v>0.37678237073311249</c:v>
                </c:pt>
                <c:pt idx="10768">
                  <c:v>0.37663834077488118</c:v>
                </c:pt>
                <c:pt idx="10769">
                  <c:v>0.37663834077488118</c:v>
                </c:pt>
                <c:pt idx="10770">
                  <c:v>0.37663834077488118</c:v>
                </c:pt>
                <c:pt idx="10771">
                  <c:v>0.37663834077488118</c:v>
                </c:pt>
                <c:pt idx="10772">
                  <c:v>0.37663834077488118</c:v>
                </c:pt>
                <c:pt idx="10773">
                  <c:v>0.37663834077488118</c:v>
                </c:pt>
                <c:pt idx="10774">
                  <c:v>0.37663834077488118</c:v>
                </c:pt>
                <c:pt idx="10775">
                  <c:v>0.37663834077488118</c:v>
                </c:pt>
                <c:pt idx="10776">
                  <c:v>0.37663834077488118</c:v>
                </c:pt>
                <c:pt idx="10777">
                  <c:v>0.37663834077488118</c:v>
                </c:pt>
                <c:pt idx="10778">
                  <c:v>0.37663834077488118</c:v>
                </c:pt>
                <c:pt idx="10779">
                  <c:v>0.37663834077488118</c:v>
                </c:pt>
                <c:pt idx="10780">
                  <c:v>0.37663834077488118</c:v>
                </c:pt>
                <c:pt idx="10781">
                  <c:v>0.37649431081664986</c:v>
                </c:pt>
                <c:pt idx="10782">
                  <c:v>0.37563013106726201</c:v>
                </c:pt>
                <c:pt idx="10783">
                  <c:v>0.37563013106726201</c:v>
                </c:pt>
                <c:pt idx="10784">
                  <c:v>0.37563013106726201</c:v>
                </c:pt>
                <c:pt idx="10785">
                  <c:v>0.37563013106726201</c:v>
                </c:pt>
                <c:pt idx="10786">
                  <c:v>0.37563013106726201</c:v>
                </c:pt>
                <c:pt idx="10787">
                  <c:v>0.37563013106726201</c:v>
                </c:pt>
                <c:pt idx="10788">
                  <c:v>0.37563013106726201</c:v>
                </c:pt>
                <c:pt idx="10789">
                  <c:v>0.37563013106726201</c:v>
                </c:pt>
                <c:pt idx="10790">
                  <c:v>0.37505401123433674</c:v>
                </c:pt>
                <c:pt idx="10791">
                  <c:v>0.37505401123433674</c:v>
                </c:pt>
                <c:pt idx="10792">
                  <c:v>0.37505401123433674</c:v>
                </c:pt>
                <c:pt idx="10793">
                  <c:v>0.37505401123433674</c:v>
                </c:pt>
                <c:pt idx="10794">
                  <c:v>0.37505401123433674</c:v>
                </c:pt>
                <c:pt idx="10795">
                  <c:v>0.37505401123433674</c:v>
                </c:pt>
                <c:pt idx="10796">
                  <c:v>0.37462192135964278</c:v>
                </c:pt>
                <c:pt idx="10797">
                  <c:v>0.3743338614431802</c:v>
                </c:pt>
                <c:pt idx="10798">
                  <c:v>0.3743338614431802</c:v>
                </c:pt>
                <c:pt idx="10799">
                  <c:v>0.3743338614431802</c:v>
                </c:pt>
                <c:pt idx="10800">
                  <c:v>0.3743338614431802</c:v>
                </c:pt>
                <c:pt idx="10801">
                  <c:v>0.37418983148494889</c:v>
                </c:pt>
                <c:pt idx="10802">
                  <c:v>0.37418983148494889</c:v>
                </c:pt>
                <c:pt idx="10803">
                  <c:v>0.37418983148494889</c:v>
                </c:pt>
                <c:pt idx="10804">
                  <c:v>0.3734696816937923</c:v>
                </c:pt>
                <c:pt idx="10805">
                  <c:v>0.37318162177732966</c:v>
                </c:pt>
                <c:pt idx="10806">
                  <c:v>0.37318162177732966</c:v>
                </c:pt>
                <c:pt idx="10807">
                  <c:v>0.37318162177732966</c:v>
                </c:pt>
                <c:pt idx="10808">
                  <c:v>0.37318162177732966</c:v>
                </c:pt>
                <c:pt idx="10809">
                  <c:v>0.37318162177732966</c:v>
                </c:pt>
                <c:pt idx="10810">
                  <c:v>0.37318162177732966</c:v>
                </c:pt>
                <c:pt idx="10811">
                  <c:v>0.37318162177732966</c:v>
                </c:pt>
                <c:pt idx="10812">
                  <c:v>0.37318162177732966</c:v>
                </c:pt>
                <c:pt idx="10813">
                  <c:v>0.37289356186086708</c:v>
                </c:pt>
                <c:pt idx="10814">
                  <c:v>0.37246147198617313</c:v>
                </c:pt>
                <c:pt idx="10815">
                  <c:v>0.37246147198617313</c:v>
                </c:pt>
                <c:pt idx="10816">
                  <c:v>0.37231744202794181</c:v>
                </c:pt>
                <c:pt idx="10817">
                  <c:v>0.37231744202794181</c:v>
                </c:pt>
                <c:pt idx="10818">
                  <c:v>0.37231744202794181</c:v>
                </c:pt>
                <c:pt idx="10819">
                  <c:v>0.37231744202794181</c:v>
                </c:pt>
                <c:pt idx="10820">
                  <c:v>0.37231744202794181</c:v>
                </c:pt>
                <c:pt idx="10821">
                  <c:v>0.37188535215324786</c:v>
                </c:pt>
                <c:pt idx="10822">
                  <c:v>0.37188535215324786</c:v>
                </c:pt>
                <c:pt idx="10823">
                  <c:v>0.37188535215324786</c:v>
                </c:pt>
                <c:pt idx="10824">
                  <c:v>0.37188535215324786</c:v>
                </c:pt>
                <c:pt idx="10825">
                  <c:v>0.37174132219501654</c:v>
                </c:pt>
                <c:pt idx="10826">
                  <c:v>0.37174132219501654</c:v>
                </c:pt>
                <c:pt idx="10827">
                  <c:v>0.37174132219501654</c:v>
                </c:pt>
                <c:pt idx="10828">
                  <c:v>0.37174132219501654</c:v>
                </c:pt>
                <c:pt idx="10829">
                  <c:v>0.37159729223678523</c:v>
                </c:pt>
                <c:pt idx="10830">
                  <c:v>0.37102117240386001</c:v>
                </c:pt>
                <c:pt idx="10831">
                  <c:v>0.37087714244562869</c:v>
                </c:pt>
                <c:pt idx="10832">
                  <c:v>0.37087714244562869</c:v>
                </c:pt>
                <c:pt idx="10833">
                  <c:v>0.37087714244562869</c:v>
                </c:pt>
                <c:pt idx="10834">
                  <c:v>0.37087714244562869</c:v>
                </c:pt>
                <c:pt idx="10835">
                  <c:v>0.37087714244562869</c:v>
                </c:pt>
                <c:pt idx="10836">
                  <c:v>0.37087714244562869</c:v>
                </c:pt>
                <c:pt idx="10837">
                  <c:v>0.37058908252916606</c:v>
                </c:pt>
                <c:pt idx="10838">
                  <c:v>0.37015699265447211</c:v>
                </c:pt>
                <c:pt idx="10839">
                  <c:v>0.37001296269624084</c:v>
                </c:pt>
                <c:pt idx="10840">
                  <c:v>0.36986893273800953</c:v>
                </c:pt>
                <c:pt idx="10841">
                  <c:v>0.36986893273800953</c:v>
                </c:pt>
                <c:pt idx="10842">
                  <c:v>0.36929281290508426</c:v>
                </c:pt>
                <c:pt idx="10843">
                  <c:v>0.36900475298862162</c:v>
                </c:pt>
                <c:pt idx="10844">
                  <c:v>0.36900475298862162</c:v>
                </c:pt>
                <c:pt idx="10845">
                  <c:v>0.36900475298862162</c:v>
                </c:pt>
                <c:pt idx="10846">
                  <c:v>0.36900475298862162</c:v>
                </c:pt>
                <c:pt idx="10847">
                  <c:v>0.36900475298862162</c:v>
                </c:pt>
                <c:pt idx="10848">
                  <c:v>0.36900475298862162</c:v>
                </c:pt>
                <c:pt idx="10849">
                  <c:v>0.36900475298862162</c:v>
                </c:pt>
                <c:pt idx="10850">
                  <c:v>0.36900475298862162</c:v>
                </c:pt>
                <c:pt idx="10851">
                  <c:v>0.36828460319746509</c:v>
                </c:pt>
                <c:pt idx="10852">
                  <c:v>0.36814057323923377</c:v>
                </c:pt>
                <c:pt idx="10853">
                  <c:v>0.36814057323923377</c:v>
                </c:pt>
                <c:pt idx="10854">
                  <c:v>0.36814057323923377</c:v>
                </c:pt>
                <c:pt idx="10855">
                  <c:v>0.36814057323923377</c:v>
                </c:pt>
                <c:pt idx="10856">
                  <c:v>0.36814057323923377</c:v>
                </c:pt>
                <c:pt idx="10857">
                  <c:v>0.36814057323923377</c:v>
                </c:pt>
                <c:pt idx="10858">
                  <c:v>0.36814057323923377</c:v>
                </c:pt>
                <c:pt idx="10859">
                  <c:v>0.36785251332277114</c:v>
                </c:pt>
                <c:pt idx="10860">
                  <c:v>0.36742042344807718</c:v>
                </c:pt>
                <c:pt idx="10861">
                  <c:v>0.36742042344807718</c:v>
                </c:pt>
                <c:pt idx="10862">
                  <c:v>0.36742042344807718</c:v>
                </c:pt>
                <c:pt idx="10863">
                  <c:v>0.36742042344807718</c:v>
                </c:pt>
                <c:pt idx="10864">
                  <c:v>0.36742042344807718</c:v>
                </c:pt>
                <c:pt idx="10865">
                  <c:v>0.36727639348984586</c:v>
                </c:pt>
                <c:pt idx="10866">
                  <c:v>0.36698833357338329</c:v>
                </c:pt>
                <c:pt idx="10867">
                  <c:v>0.36684430361515197</c:v>
                </c:pt>
                <c:pt idx="10868">
                  <c:v>0.36684430361515197</c:v>
                </c:pt>
                <c:pt idx="10869">
                  <c:v>0.36684430361515197</c:v>
                </c:pt>
                <c:pt idx="10870">
                  <c:v>0.36684430361515197</c:v>
                </c:pt>
                <c:pt idx="10871">
                  <c:v>0.36684430361515197</c:v>
                </c:pt>
                <c:pt idx="10872">
                  <c:v>0.36684430361515197</c:v>
                </c:pt>
                <c:pt idx="10873">
                  <c:v>0.36684430361515197</c:v>
                </c:pt>
                <c:pt idx="10874">
                  <c:v>0.36670027365692065</c:v>
                </c:pt>
                <c:pt idx="10875">
                  <c:v>0.36641221374045801</c:v>
                </c:pt>
                <c:pt idx="10876">
                  <c:v>0.36641221374045801</c:v>
                </c:pt>
                <c:pt idx="10877">
                  <c:v>0.36641221374045801</c:v>
                </c:pt>
                <c:pt idx="10878">
                  <c:v>0.36641221374045801</c:v>
                </c:pt>
                <c:pt idx="10879">
                  <c:v>0.36641221374045801</c:v>
                </c:pt>
                <c:pt idx="10880">
                  <c:v>0.3662681837822267</c:v>
                </c:pt>
                <c:pt idx="10881">
                  <c:v>0.3662681837822267</c:v>
                </c:pt>
                <c:pt idx="10882">
                  <c:v>0.3662681837822267</c:v>
                </c:pt>
                <c:pt idx="10883">
                  <c:v>0.3662681837822267</c:v>
                </c:pt>
                <c:pt idx="10884">
                  <c:v>0.36612415382399538</c:v>
                </c:pt>
                <c:pt idx="10885">
                  <c:v>0.36569206394930148</c:v>
                </c:pt>
                <c:pt idx="10886">
                  <c:v>0.36569206394930148</c:v>
                </c:pt>
                <c:pt idx="10887">
                  <c:v>0.36554803399107016</c:v>
                </c:pt>
                <c:pt idx="10888">
                  <c:v>0.36554803399107016</c:v>
                </c:pt>
                <c:pt idx="10889">
                  <c:v>0.36554803399107016</c:v>
                </c:pt>
                <c:pt idx="10890">
                  <c:v>0.36554803399107016</c:v>
                </c:pt>
                <c:pt idx="10891">
                  <c:v>0.36554803399107016</c:v>
                </c:pt>
                <c:pt idx="10892">
                  <c:v>0.36554803399107016</c:v>
                </c:pt>
                <c:pt idx="10893">
                  <c:v>0.36511594411637621</c:v>
                </c:pt>
                <c:pt idx="10894">
                  <c:v>0.36497191415814489</c:v>
                </c:pt>
                <c:pt idx="10895">
                  <c:v>0.36482788419991358</c:v>
                </c:pt>
                <c:pt idx="10896">
                  <c:v>0.36482788419991358</c:v>
                </c:pt>
                <c:pt idx="10897">
                  <c:v>0.36482788419991358</c:v>
                </c:pt>
                <c:pt idx="10898">
                  <c:v>0.36482788419991358</c:v>
                </c:pt>
                <c:pt idx="10899">
                  <c:v>0.36482788419991358</c:v>
                </c:pt>
                <c:pt idx="10900">
                  <c:v>0.36482788419991358</c:v>
                </c:pt>
                <c:pt idx="10901">
                  <c:v>0.36482788419991358</c:v>
                </c:pt>
                <c:pt idx="10902">
                  <c:v>0.36468385424168226</c:v>
                </c:pt>
                <c:pt idx="10903">
                  <c:v>0.36468385424168226</c:v>
                </c:pt>
                <c:pt idx="10904">
                  <c:v>0.36453982428345094</c:v>
                </c:pt>
                <c:pt idx="10905">
                  <c:v>0.36453982428345094</c:v>
                </c:pt>
                <c:pt idx="10906">
                  <c:v>0.36453982428345094</c:v>
                </c:pt>
                <c:pt idx="10907">
                  <c:v>0.36453982428345094</c:v>
                </c:pt>
                <c:pt idx="10908">
                  <c:v>0.36453982428345094</c:v>
                </c:pt>
                <c:pt idx="10909">
                  <c:v>0.36453982428345094</c:v>
                </c:pt>
                <c:pt idx="10910">
                  <c:v>0.36453982428345094</c:v>
                </c:pt>
                <c:pt idx="10911">
                  <c:v>0.36439579432521962</c:v>
                </c:pt>
                <c:pt idx="10912">
                  <c:v>0.36410773440875704</c:v>
                </c:pt>
                <c:pt idx="10913">
                  <c:v>0.36381967449229441</c:v>
                </c:pt>
                <c:pt idx="10914">
                  <c:v>0.36367564453406309</c:v>
                </c:pt>
                <c:pt idx="10915">
                  <c:v>0.36367564453406309</c:v>
                </c:pt>
                <c:pt idx="10916">
                  <c:v>0.36367564453406309</c:v>
                </c:pt>
                <c:pt idx="10917">
                  <c:v>0.36367564453406309</c:v>
                </c:pt>
                <c:pt idx="10918">
                  <c:v>0.36367564453406309</c:v>
                </c:pt>
                <c:pt idx="10919">
                  <c:v>0.36367564453406309</c:v>
                </c:pt>
                <c:pt idx="10920">
                  <c:v>0.36367564453406309</c:v>
                </c:pt>
                <c:pt idx="10921">
                  <c:v>0.36353161457583177</c:v>
                </c:pt>
                <c:pt idx="10922">
                  <c:v>0.36338758461760046</c:v>
                </c:pt>
                <c:pt idx="10923">
                  <c:v>0.36324355465936914</c:v>
                </c:pt>
                <c:pt idx="10924">
                  <c:v>0.36324355465936914</c:v>
                </c:pt>
                <c:pt idx="10925">
                  <c:v>0.36324355465936914</c:v>
                </c:pt>
                <c:pt idx="10926">
                  <c:v>0.36324355465936914</c:v>
                </c:pt>
                <c:pt idx="10927">
                  <c:v>0.36324355465936914</c:v>
                </c:pt>
                <c:pt idx="10928">
                  <c:v>0.36324355465936914</c:v>
                </c:pt>
                <c:pt idx="10929">
                  <c:v>0.36324355465936914</c:v>
                </c:pt>
                <c:pt idx="10930">
                  <c:v>0.36324355465936914</c:v>
                </c:pt>
                <c:pt idx="10931">
                  <c:v>0.36324355465936914</c:v>
                </c:pt>
                <c:pt idx="10932">
                  <c:v>0.36309952470113782</c:v>
                </c:pt>
                <c:pt idx="10933">
                  <c:v>0.36309952470113782</c:v>
                </c:pt>
                <c:pt idx="10934">
                  <c:v>0.36309952470113782</c:v>
                </c:pt>
                <c:pt idx="10935">
                  <c:v>0.36309952470113782</c:v>
                </c:pt>
                <c:pt idx="10936">
                  <c:v>0.3629554947429065</c:v>
                </c:pt>
                <c:pt idx="10937">
                  <c:v>0.3629554947429065</c:v>
                </c:pt>
                <c:pt idx="10938">
                  <c:v>0.3629554947429065</c:v>
                </c:pt>
                <c:pt idx="10939">
                  <c:v>0.3629554947429065</c:v>
                </c:pt>
                <c:pt idx="10940">
                  <c:v>0.3629554947429065</c:v>
                </c:pt>
                <c:pt idx="10941">
                  <c:v>0.36281146478467519</c:v>
                </c:pt>
                <c:pt idx="10942">
                  <c:v>0.36266743482644392</c:v>
                </c:pt>
                <c:pt idx="10943">
                  <c:v>0.36266743482644392</c:v>
                </c:pt>
                <c:pt idx="10944">
                  <c:v>0.36266743482644392</c:v>
                </c:pt>
                <c:pt idx="10945">
                  <c:v>0.36266743482644392</c:v>
                </c:pt>
                <c:pt idx="10946">
                  <c:v>0.36266743482644392</c:v>
                </c:pt>
                <c:pt idx="10947">
                  <c:v>0.36266743482644392</c:v>
                </c:pt>
                <c:pt idx="10948">
                  <c:v>0.36266743482644392</c:v>
                </c:pt>
                <c:pt idx="10949">
                  <c:v>0.36180325507705602</c:v>
                </c:pt>
                <c:pt idx="10950">
                  <c:v>0.3616592251188247</c:v>
                </c:pt>
                <c:pt idx="10951">
                  <c:v>0.3616592251188247</c:v>
                </c:pt>
                <c:pt idx="10952">
                  <c:v>0.3616592251188247</c:v>
                </c:pt>
                <c:pt idx="10953">
                  <c:v>0.3616592251188247</c:v>
                </c:pt>
                <c:pt idx="10954">
                  <c:v>0.3616592251188247</c:v>
                </c:pt>
                <c:pt idx="10955">
                  <c:v>0.3616592251188247</c:v>
                </c:pt>
                <c:pt idx="10956">
                  <c:v>0.3616592251188247</c:v>
                </c:pt>
                <c:pt idx="10957">
                  <c:v>0.36137116520236207</c:v>
                </c:pt>
                <c:pt idx="10958">
                  <c:v>0.3612271352441308</c:v>
                </c:pt>
                <c:pt idx="10959">
                  <c:v>0.36108310528589949</c:v>
                </c:pt>
                <c:pt idx="10960">
                  <c:v>0.36108310528589949</c:v>
                </c:pt>
                <c:pt idx="10961">
                  <c:v>0.36108310528589949</c:v>
                </c:pt>
                <c:pt idx="10962">
                  <c:v>0.36108310528589949</c:v>
                </c:pt>
                <c:pt idx="10963">
                  <c:v>0.36108310528589949</c:v>
                </c:pt>
                <c:pt idx="10964">
                  <c:v>0.36108310528589949</c:v>
                </c:pt>
                <c:pt idx="10965">
                  <c:v>0.36108310528589949</c:v>
                </c:pt>
                <c:pt idx="10966">
                  <c:v>0.36108310528589949</c:v>
                </c:pt>
                <c:pt idx="10967">
                  <c:v>0.36093907532766817</c:v>
                </c:pt>
                <c:pt idx="10968">
                  <c:v>0.36007489557828026</c:v>
                </c:pt>
                <c:pt idx="10969">
                  <c:v>0.35964280570358637</c:v>
                </c:pt>
                <c:pt idx="10970">
                  <c:v>0.35964280570358637</c:v>
                </c:pt>
                <c:pt idx="10971">
                  <c:v>0.35964280570358637</c:v>
                </c:pt>
                <c:pt idx="10972">
                  <c:v>0.35964280570358637</c:v>
                </c:pt>
                <c:pt idx="10973">
                  <c:v>0.35964280570358637</c:v>
                </c:pt>
                <c:pt idx="10974">
                  <c:v>0.35964280570358637</c:v>
                </c:pt>
                <c:pt idx="10975">
                  <c:v>0.35964280570358637</c:v>
                </c:pt>
                <c:pt idx="10976">
                  <c:v>0.35949877574535505</c:v>
                </c:pt>
                <c:pt idx="10977">
                  <c:v>0.35921071582889241</c:v>
                </c:pt>
                <c:pt idx="10978">
                  <c:v>0.35877862595419846</c:v>
                </c:pt>
                <c:pt idx="10979">
                  <c:v>0.35877862595419846</c:v>
                </c:pt>
                <c:pt idx="10980">
                  <c:v>0.35877862595419846</c:v>
                </c:pt>
                <c:pt idx="10981">
                  <c:v>0.35877862595419846</c:v>
                </c:pt>
                <c:pt idx="10982">
                  <c:v>0.35877862595419846</c:v>
                </c:pt>
                <c:pt idx="10983">
                  <c:v>0.35877862595419846</c:v>
                </c:pt>
                <c:pt idx="10984">
                  <c:v>0.35877862595419846</c:v>
                </c:pt>
                <c:pt idx="10985">
                  <c:v>0.35863459599596714</c:v>
                </c:pt>
                <c:pt idx="10986">
                  <c:v>0.35849056603773582</c:v>
                </c:pt>
                <c:pt idx="10987">
                  <c:v>0.35849056603773582</c:v>
                </c:pt>
                <c:pt idx="10988">
                  <c:v>0.35849056603773582</c:v>
                </c:pt>
                <c:pt idx="10989">
                  <c:v>0.35849056603773582</c:v>
                </c:pt>
                <c:pt idx="10990">
                  <c:v>0.35849056603773582</c:v>
                </c:pt>
                <c:pt idx="10991">
                  <c:v>0.35777041624657929</c:v>
                </c:pt>
                <c:pt idx="10992">
                  <c:v>0.35777041624657929</c:v>
                </c:pt>
                <c:pt idx="10993">
                  <c:v>0.35777041624657929</c:v>
                </c:pt>
                <c:pt idx="10994">
                  <c:v>0.35777041624657929</c:v>
                </c:pt>
                <c:pt idx="10995">
                  <c:v>0.35777041624657929</c:v>
                </c:pt>
                <c:pt idx="10996">
                  <c:v>0.35777041624657929</c:v>
                </c:pt>
                <c:pt idx="10997">
                  <c:v>0.35777041624657929</c:v>
                </c:pt>
                <c:pt idx="10998">
                  <c:v>0.35777041624657929</c:v>
                </c:pt>
                <c:pt idx="10999">
                  <c:v>0.35777041624657929</c:v>
                </c:pt>
                <c:pt idx="11000">
                  <c:v>0.35762638628834797</c:v>
                </c:pt>
                <c:pt idx="11001">
                  <c:v>0.35748235633011666</c:v>
                </c:pt>
                <c:pt idx="11002">
                  <c:v>0.35748235633011666</c:v>
                </c:pt>
                <c:pt idx="11003">
                  <c:v>0.35748235633011666</c:v>
                </c:pt>
                <c:pt idx="11004">
                  <c:v>0.35748235633011666</c:v>
                </c:pt>
                <c:pt idx="11005">
                  <c:v>0.35748235633011666</c:v>
                </c:pt>
                <c:pt idx="11006">
                  <c:v>0.35748235633011666</c:v>
                </c:pt>
                <c:pt idx="11007">
                  <c:v>0.35748235633011666</c:v>
                </c:pt>
                <c:pt idx="11008">
                  <c:v>0.35748235633011666</c:v>
                </c:pt>
                <c:pt idx="11009">
                  <c:v>0.35748235633011666</c:v>
                </c:pt>
                <c:pt idx="11010">
                  <c:v>0.3570502664554227</c:v>
                </c:pt>
                <c:pt idx="11011">
                  <c:v>0.3570502664554227</c:v>
                </c:pt>
                <c:pt idx="11012">
                  <c:v>0.3570502664554227</c:v>
                </c:pt>
                <c:pt idx="11013">
                  <c:v>0.3570502664554227</c:v>
                </c:pt>
                <c:pt idx="11014">
                  <c:v>0.3570502664554227</c:v>
                </c:pt>
                <c:pt idx="11015">
                  <c:v>0.3570502664554227</c:v>
                </c:pt>
                <c:pt idx="11016">
                  <c:v>0.3570502664554227</c:v>
                </c:pt>
                <c:pt idx="11017">
                  <c:v>0.3570502664554227</c:v>
                </c:pt>
                <c:pt idx="11018">
                  <c:v>0.3570502664554227</c:v>
                </c:pt>
                <c:pt idx="11019">
                  <c:v>0.3570502664554227</c:v>
                </c:pt>
                <c:pt idx="11020">
                  <c:v>0.3570502664554227</c:v>
                </c:pt>
                <c:pt idx="11021">
                  <c:v>0.35690623649719144</c:v>
                </c:pt>
                <c:pt idx="11022">
                  <c:v>0.35690623649719144</c:v>
                </c:pt>
                <c:pt idx="11023">
                  <c:v>0.35690623649719144</c:v>
                </c:pt>
                <c:pt idx="11024">
                  <c:v>0.35690623649719144</c:v>
                </c:pt>
                <c:pt idx="11025">
                  <c:v>0.35690623649719144</c:v>
                </c:pt>
                <c:pt idx="11026">
                  <c:v>0.35690623649719144</c:v>
                </c:pt>
                <c:pt idx="11027">
                  <c:v>0.35690623649719144</c:v>
                </c:pt>
                <c:pt idx="11028">
                  <c:v>0.35690623649719144</c:v>
                </c:pt>
                <c:pt idx="11029">
                  <c:v>0.35647414662249749</c:v>
                </c:pt>
                <c:pt idx="11030">
                  <c:v>0.35633011666426617</c:v>
                </c:pt>
                <c:pt idx="11031">
                  <c:v>0.35633011666426617</c:v>
                </c:pt>
                <c:pt idx="11032">
                  <c:v>0.35633011666426617</c:v>
                </c:pt>
                <c:pt idx="11033">
                  <c:v>0.35633011666426617</c:v>
                </c:pt>
                <c:pt idx="11034">
                  <c:v>0.35633011666426617</c:v>
                </c:pt>
                <c:pt idx="11035">
                  <c:v>0.3557539968313409</c:v>
                </c:pt>
                <c:pt idx="11036">
                  <c:v>0.35560996687310958</c:v>
                </c:pt>
                <c:pt idx="11037">
                  <c:v>0.35560996687310958</c:v>
                </c:pt>
                <c:pt idx="11038">
                  <c:v>0.35560996687310958</c:v>
                </c:pt>
                <c:pt idx="11039">
                  <c:v>0.35560996687310958</c:v>
                </c:pt>
                <c:pt idx="11040">
                  <c:v>0.35560996687310958</c:v>
                </c:pt>
                <c:pt idx="11041">
                  <c:v>0.35560996687310958</c:v>
                </c:pt>
                <c:pt idx="11042">
                  <c:v>0.35560996687310958</c:v>
                </c:pt>
                <c:pt idx="11043">
                  <c:v>0.35560996687310958</c:v>
                </c:pt>
                <c:pt idx="11044">
                  <c:v>0.35560996687310958</c:v>
                </c:pt>
                <c:pt idx="11045">
                  <c:v>0.35546593691487832</c:v>
                </c:pt>
                <c:pt idx="11046">
                  <c:v>0.35546593691487832</c:v>
                </c:pt>
                <c:pt idx="11047">
                  <c:v>0.355321906956647</c:v>
                </c:pt>
                <c:pt idx="11048">
                  <c:v>0.355321906956647</c:v>
                </c:pt>
                <c:pt idx="11049">
                  <c:v>0.355321906956647</c:v>
                </c:pt>
                <c:pt idx="11050">
                  <c:v>0.355321906956647</c:v>
                </c:pt>
                <c:pt idx="11051">
                  <c:v>0.355321906956647</c:v>
                </c:pt>
                <c:pt idx="11052">
                  <c:v>0.355321906956647</c:v>
                </c:pt>
                <c:pt idx="11053">
                  <c:v>0.355321906956647</c:v>
                </c:pt>
                <c:pt idx="11054">
                  <c:v>0.355321906956647</c:v>
                </c:pt>
                <c:pt idx="11055">
                  <c:v>0.355321906956647</c:v>
                </c:pt>
                <c:pt idx="11056">
                  <c:v>0.35517787699841569</c:v>
                </c:pt>
                <c:pt idx="11057">
                  <c:v>0.35517787699841569</c:v>
                </c:pt>
                <c:pt idx="11058">
                  <c:v>0.35503384704018437</c:v>
                </c:pt>
                <c:pt idx="11059">
                  <c:v>0.35503384704018437</c:v>
                </c:pt>
                <c:pt idx="11060">
                  <c:v>0.35503384704018437</c:v>
                </c:pt>
                <c:pt idx="11061">
                  <c:v>0.35503384704018437</c:v>
                </c:pt>
                <c:pt idx="11062">
                  <c:v>0.35503384704018437</c:v>
                </c:pt>
                <c:pt idx="11063">
                  <c:v>0.35503384704018437</c:v>
                </c:pt>
                <c:pt idx="11064">
                  <c:v>0.35474578712372173</c:v>
                </c:pt>
                <c:pt idx="11065">
                  <c:v>0.35460175716549042</c:v>
                </c:pt>
                <c:pt idx="11066">
                  <c:v>0.3544577272072591</c:v>
                </c:pt>
                <c:pt idx="11067">
                  <c:v>0.35416966729079646</c:v>
                </c:pt>
                <c:pt idx="11068">
                  <c:v>0.35416966729079646</c:v>
                </c:pt>
                <c:pt idx="11069">
                  <c:v>0.35416966729079646</c:v>
                </c:pt>
                <c:pt idx="11070">
                  <c:v>0.35402563733256515</c:v>
                </c:pt>
                <c:pt idx="11071">
                  <c:v>0.35359354745787125</c:v>
                </c:pt>
                <c:pt idx="11072">
                  <c:v>0.35359354745787125</c:v>
                </c:pt>
                <c:pt idx="11073">
                  <c:v>0.35359354745787125</c:v>
                </c:pt>
                <c:pt idx="11074">
                  <c:v>0.35359354745787125</c:v>
                </c:pt>
                <c:pt idx="11075">
                  <c:v>0.35359354745787125</c:v>
                </c:pt>
                <c:pt idx="11076">
                  <c:v>0.35359354745787125</c:v>
                </c:pt>
                <c:pt idx="11077">
                  <c:v>0.35359354745787125</c:v>
                </c:pt>
                <c:pt idx="11078">
                  <c:v>0.35359354745787125</c:v>
                </c:pt>
                <c:pt idx="11079">
                  <c:v>0.35344951749963993</c:v>
                </c:pt>
                <c:pt idx="11080">
                  <c:v>0.3531614575831773</c:v>
                </c:pt>
                <c:pt idx="11081">
                  <c:v>0.3531614575831773</c:v>
                </c:pt>
                <c:pt idx="11082">
                  <c:v>0.3531614575831773</c:v>
                </c:pt>
                <c:pt idx="11083">
                  <c:v>0.3531614575831773</c:v>
                </c:pt>
                <c:pt idx="11084">
                  <c:v>0.3531614575831773</c:v>
                </c:pt>
                <c:pt idx="11085">
                  <c:v>0.3531614575831773</c:v>
                </c:pt>
                <c:pt idx="11086">
                  <c:v>0.3531614575831773</c:v>
                </c:pt>
                <c:pt idx="11087">
                  <c:v>0.35301742762494598</c:v>
                </c:pt>
                <c:pt idx="11088">
                  <c:v>0.35287339766671466</c:v>
                </c:pt>
                <c:pt idx="11089">
                  <c:v>0.35287339766671466</c:v>
                </c:pt>
                <c:pt idx="11090">
                  <c:v>0.35287339766671466</c:v>
                </c:pt>
                <c:pt idx="11091">
                  <c:v>0.35287339766671466</c:v>
                </c:pt>
                <c:pt idx="11092">
                  <c:v>0.35287339766671466</c:v>
                </c:pt>
                <c:pt idx="11093">
                  <c:v>0.35287339766671466</c:v>
                </c:pt>
                <c:pt idx="11094">
                  <c:v>0.35287339766671466</c:v>
                </c:pt>
                <c:pt idx="11095">
                  <c:v>0.35287339766671466</c:v>
                </c:pt>
                <c:pt idx="11096">
                  <c:v>0.35229727783378945</c:v>
                </c:pt>
                <c:pt idx="11097">
                  <c:v>0.35215324787555813</c:v>
                </c:pt>
                <c:pt idx="11098">
                  <c:v>0.35215324787555813</c:v>
                </c:pt>
                <c:pt idx="11099">
                  <c:v>0.35215324787555813</c:v>
                </c:pt>
                <c:pt idx="11100">
                  <c:v>0.35215324787555813</c:v>
                </c:pt>
                <c:pt idx="11101">
                  <c:v>0.35215324787555813</c:v>
                </c:pt>
                <c:pt idx="11102">
                  <c:v>0.35215324787555813</c:v>
                </c:pt>
                <c:pt idx="11103">
                  <c:v>0.35215324787555813</c:v>
                </c:pt>
                <c:pt idx="11104">
                  <c:v>0.35215324787555813</c:v>
                </c:pt>
                <c:pt idx="11105">
                  <c:v>0.35200921791732681</c:v>
                </c:pt>
                <c:pt idx="11106">
                  <c:v>0.35157712804263286</c:v>
                </c:pt>
                <c:pt idx="11107">
                  <c:v>0.35143309808440154</c:v>
                </c:pt>
                <c:pt idx="11108">
                  <c:v>0.35128906812617022</c:v>
                </c:pt>
                <c:pt idx="11109">
                  <c:v>0.35128906812617022</c:v>
                </c:pt>
                <c:pt idx="11110">
                  <c:v>0.35128906812617022</c:v>
                </c:pt>
                <c:pt idx="11111">
                  <c:v>0.35128906812617022</c:v>
                </c:pt>
                <c:pt idx="11112">
                  <c:v>0.35100100820970764</c:v>
                </c:pt>
                <c:pt idx="11113">
                  <c:v>0.35100100820970764</c:v>
                </c:pt>
                <c:pt idx="11114">
                  <c:v>0.35100100820970764</c:v>
                </c:pt>
                <c:pt idx="11115">
                  <c:v>0.35100100820970764</c:v>
                </c:pt>
                <c:pt idx="11116">
                  <c:v>0.35100100820970764</c:v>
                </c:pt>
                <c:pt idx="11117">
                  <c:v>0.35100100820970764</c:v>
                </c:pt>
                <c:pt idx="11118">
                  <c:v>0.35100100820970764</c:v>
                </c:pt>
                <c:pt idx="11119">
                  <c:v>0.35100100820970764</c:v>
                </c:pt>
                <c:pt idx="11120">
                  <c:v>0.35100100820970764</c:v>
                </c:pt>
                <c:pt idx="11121">
                  <c:v>0.35056891833501369</c:v>
                </c:pt>
                <c:pt idx="11122">
                  <c:v>0.35042488837678237</c:v>
                </c:pt>
                <c:pt idx="11123">
                  <c:v>0.35042488837678237</c:v>
                </c:pt>
                <c:pt idx="11124">
                  <c:v>0.35042488837678237</c:v>
                </c:pt>
                <c:pt idx="11125">
                  <c:v>0.35042488837678237</c:v>
                </c:pt>
                <c:pt idx="11126">
                  <c:v>0.35028085841855106</c:v>
                </c:pt>
                <c:pt idx="11127">
                  <c:v>0.35028085841855106</c:v>
                </c:pt>
                <c:pt idx="11128">
                  <c:v>0.35028085841855106</c:v>
                </c:pt>
                <c:pt idx="11129">
                  <c:v>0.35028085841855106</c:v>
                </c:pt>
                <c:pt idx="11130">
                  <c:v>0.35028085841855106</c:v>
                </c:pt>
                <c:pt idx="11131">
                  <c:v>0.34999279850208842</c:v>
                </c:pt>
                <c:pt idx="11132">
                  <c:v>0.3498487685438571</c:v>
                </c:pt>
                <c:pt idx="11133">
                  <c:v>0.3498487685438571</c:v>
                </c:pt>
                <c:pt idx="11134">
                  <c:v>0.3498487685438571</c:v>
                </c:pt>
                <c:pt idx="11135">
                  <c:v>0.34970473858562579</c:v>
                </c:pt>
                <c:pt idx="11136">
                  <c:v>0.34970473858562579</c:v>
                </c:pt>
                <c:pt idx="11137">
                  <c:v>0.34970473858562579</c:v>
                </c:pt>
                <c:pt idx="11138">
                  <c:v>0.34970473858562579</c:v>
                </c:pt>
                <c:pt idx="11139">
                  <c:v>0.34970473858562579</c:v>
                </c:pt>
                <c:pt idx="11140">
                  <c:v>0.34898458879446925</c:v>
                </c:pt>
                <c:pt idx="11141">
                  <c:v>0.34898458879446925</c:v>
                </c:pt>
                <c:pt idx="11142">
                  <c:v>0.34898458879446925</c:v>
                </c:pt>
                <c:pt idx="11143">
                  <c:v>0.34898458879446925</c:v>
                </c:pt>
                <c:pt idx="11144">
                  <c:v>0.34884055883623794</c:v>
                </c:pt>
                <c:pt idx="11145">
                  <c:v>0.34884055883623794</c:v>
                </c:pt>
                <c:pt idx="11146">
                  <c:v>0.34884055883623794</c:v>
                </c:pt>
                <c:pt idx="11147">
                  <c:v>0.34884055883623794</c:v>
                </c:pt>
                <c:pt idx="11148">
                  <c:v>0.34884055883623794</c:v>
                </c:pt>
                <c:pt idx="11149">
                  <c:v>0.34884055883623794</c:v>
                </c:pt>
                <c:pt idx="11150">
                  <c:v>0.34884055883623794</c:v>
                </c:pt>
                <c:pt idx="11151">
                  <c:v>0.34884055883623794</c:v>
                </c:pt>
                <c:pt idx="11152">
                  <c:v>0.34826443900331266</c:v>
                </c:pt>
                <c:pt idx="11153">
                  <c:v>0.3481204090450814</c:v>
                </c:pt>
                <c:pt idx="11154">
                  <c:v>0.3481204090450814</c:v>
                </c:pt>
                <c:pt idx="11155">
                  <c:v>0.3481204090450814</c:v>
                </c:pt>
                <c:pt idx="11156">
                  <c:v>0.3481204090450814</c:v>
                </c:pt>
                <c:pt idx="11157">
                  <c:v>0.3481204090450814</c:v>
                </c:pt>
                <c:pt idx="11158">
                  <c:v>0.34797637908685009</c:v>
                </c:pt>
                <c:pt idx="11159">
                  <c:v>0.34797637908685009</c:v>
                </c:pt>
                <c:pt idx="11160">
                  <c:v>0.34783234912861877</c:v>
                </c:pt>
                <c:pt idx="11161">
                  <c:v>0.3472562292956935</c:v>
                </c:pt>
                <c:pt idx="11162">
                  <c:v>0.3472562292956935</c:v>
                </c:pt>
                <c:pt idx="11163">
                  <c:v>0.3472562292956935</c:v>
                </c:pt>
                <c:pt idx="11164">
                  <c:v>0.3472562292956935</c:v>
                </c:pt>
                <c:pt idx="11165">
                  <c:v>0.3472562292956935</c:v>
                </c:pt>
                <c:pt idx="11166">
                  <c:v>0.3472562292956935</c:v>
                </c:pt>
                <c:pt idx="11167">
                  <c:v>0.3472562292956935</c:v>
                </c:pt>
                <c:pt idx="11168">
                  <c:v>0.3472562292956935</c:v>
                </c:pt>
                <c:pt idx="11169">
                  <c:v>0.3472562292956935</c:v>
                </c:pt>
                <c:pt idx="11170">
                  <c:v>0.3472562292956935</c:v>
                </c:pt>
                <c:pt idx="11171">
                  <c:v>0.3472562292956935</c:v>
                </c:pt>
                <c:pt idx="11172">
                  <c:v>0.3472562292956935</c:v>
                </c:pt>
                <c:pt idx="11173">
                  <c:v>0.3472562292956935</c:v>
                </c:pt>
                <c:pt idx="11174">
                  <c:v>0.3472562292956935</c:v>
                </c:pt>
                <c:pt idx="11175">
                  <c:v>0.34711219933746218</c:v>
                </c:pt>
                <c:pt idx="11176">
                  <c:v>0.34711219933746218</c:v>
                </c:pt>
                <c:pt idx="11177">
                  <c:v>0.34711219933746218</c:v>
                </c:pt>
                <c:pt idx="11178">
                  <c:v>0.34711219933746218</c:v>
                </c:pt>
                <c:pt idx="11179">
                  <c:v>0.34711219933746218</c:v>
                </c:pt>
                <c:pt idx="11180">
                  <c:v>0.34711219933746218</c:v>
                </c:pt>
                <c:pt idx="11181">
                  <c:v>0.34696816937923086</c:v>
                </c:pt>
                <c:pt idx="11182">
                  <c:v>0.34682413942099954</c:v>
                </c:pt>
                <c:pt idx="11183">
                  <c:v>0.34682413942099954</c:v>
                </c:pt>
                <c:pt idx="11184">
                  <c:v>0.34682413942099954</c:v>
                </c:pt>
                <c:pt idx="11185">
                  <c:v>0.34682413942099954</c:v>
                </c:pt>
                <c:pt idx="11186">
                  <c:v>0.34682413942099954</c:v>
                </c:pt>
                <c:pt idx="11187">
                  <c:v>0.34682413942099954</c:v>
                </c:pt>
                <c:pt idx="11188">
                  <c:v>0.34682413942099954</c:v>
                </c:pt>
                <c:pt idx="11189">
                  <c:v>0.34653607950453696</c:v>
                </c:pt>
                <c:pt idx="11190">
                  <c:v>0.34653607950453696</c:v>
                </c:pt>
                <c:pt idx="11191">
                  <c:v>0.34653607950453696</c:v>
                </c:pt>
                <c:pt idx="11192">
                  <c:v>0.34653607950453696</c:v>
                </c:pt>
                <c:pt idx="11193">
                  <c:v>0.34653607950453696</c:v>
                </c:pt>
                <c:pt idx="11194">
                  <c:v>0.34653607950453696</c:v>
                </c:pt>
                <c:pt idx="11195">
                  <c:v>0.34653607950453696</c:v>
                </c:pt>
                <c:pt idx="11196">
                  <c:v>0.34653607950453696</c:v>
                </c:pt>
                <c:pt idx="11197">
                  <c:v>0.34653607950453696</c:v>
                </c:pt>
                <c:pt idx="11198">
                  <c:v>0.34639204954630565</c:v>
                </c:pt>
                <c:pt idx="11199">
                  <c:v>0.34610398962984301</c:v>
                </c:pt>
                <c:pt idx="11200">
                  <c:v>0.34595995967161169</c:v>
                </c:pt>
                <c:pt idx="11201">
                  <c:v>0.34581592971338038</c:v>
                </c:pt>
                <c:pt idx="11202">
                  <c:v>0.34581592971338038</c:v>
                </c:pt>
                <c:pt idx="11203">
                  <c:v>0.34581592971338038</c:v>
                </c:pt>
                <c:pt idx="11204">
                  <c:v>0.34581592971338038</c:v>
                </c:pt>
                <c:pt idx="11205">
                  <c:v>0.34581592971338038</c:v>
                </c:pt>
                <c:pt idx="11206">
                  <c:v>0.34581592971338038</c:v>
                </c:pt>
                <c:pt idx="11207">
                  <c:v>0.34581592971338038</c:v>
                </c:pt>
                <c:pt idx="11208">
                  <c:v>0.34552786979691774</c:v>
                </c:pt>
                <c:pt idx="11209">
                  <c:v>0.34538383983868642</c:v>
                </c:pt>
                <c:pt idx="11210">
                  <c:v>0.34538383983868642</c:v>
                </c:pt>
                <c:pt idx="11211">
                  <c:v>0.34538383983868642</c:v>
                </c:pt>
                <c:pt idx="11212">
                  <c:v>0.34523980988045516</c:v>
                </c:pt>
                <c:pt idx="11213">
                  <c:v>0.34523980988045516</c:v>
                </c:pt>
                <c:pt idx="11214">
                  <c:v>0.34523980988045516</c:v>
                </c:pt>
                <c:pt idx="11215">
                  <c:v>0.34480772000576121</c:v>
                </c:pt>
                <c:pt idx="11216">
                  <c:v>0.34480772000576121</c:v>
                </c:pt>
                <c:pt idx="11217">
                  <c:v>0.34480772000576121</c:v>
                </c:pt>
                <c:pt idx="11218">
                  <c:v>0.34480772000576121</c:v>
                </c:pt>
                <c:pt idx="11219">
                  <c:v>0.34466369004752989</c:v>
                </c:pt>
                <c:pt idx="11220">
                  <c:v>0.34466369004752989</c:v>
                </c:pt>
                <c:pt idx="11221">
                  <c:v>0.34466369004752989</c:v>
                </c:pt>
                <c:pt idx="11222">
                  <c:v>0.34437563013106726</c:v>
                </c:pt>
                <c:pt idx="11223">
                  <c:v>0.34437563013106726</c:v>
                </c:pt>
                <c:pt idx="11224">
                  <c:v>0.34423160017283594</c:v>
                </c:pt>
                <c:pt idx="11225">
                  <c:v>0.34423160017283594</c:v>
                </c:pt>
                <c:pt idx="11226">
                  <c:v>0.34423160017283594</c:v>
                </c:pt>
                <c:pt idx="11227">
                  <c:v>0.34423160017283594</c:v>
                </c:pt>
                <c:pt idx="11228">
                  <c:v>0.34423160017283594</c:v>
                </c:pt>
                <c:pt idx="11229">
                  <c:v>0.34423160017283594</c:v>
                </c:pt>
                <c:pt idx="11230">
                  <c:v>0.34423160017283594</c:v>
                </c:pt>
                <c:pt idx="11231">
                  <c:v>0.34379951029814199</c:v>
                </c:pt>
                <c:pt idx="11232">
                  <c:v>0.34379951029814199</c:v>
                </c:pt>
                <c:pt idx="11233">
                  <c:v>0.34379951029814199</c:v>
                </c:pt>
                <c:pt idx="11234">
                  <c:v>0.34351145038167941</c:v>
                </c:pt>
                <c:pt idx="11235">
                  <c:v>0.34351145038167941</c:v>
                </c:pt>
                <c:pt idx="11236">
                  <c:v>0.34336742042344809</c:v>
                </c:pt>
                <c:pt idx="11237">
                  <c:v>0.34336742042344809</c:v>
                </c:pt>
                <c:pt idx="11238">
                  <c:v>0.34336742042344809</c:v>
                </c:pt>
                <c:pt idx="11239">
                  <c:v>0.34307936050698545</c:v>
                </c:pt>
                <c:pt idx="11240">
                  <c:v>0.34279130059052282</c:v>
                </c:pt>
                <c:pt idx="11241">
                  <c:v>0.3426472706322915</c:v>
                </c:pt>
                <c:pt idx="11242">
                  <c:v>0.34250324067406018</c:v>
                </c:pt>
                <c:pt idx="11243">
                  <c:v>0.34250324067406018</c:v>
                </c:pt>
                <c:pt idx="11244">
                  <c:v>0.34250324067406018</c:v>
                </c:pt>
                <c:pt idx="11245">
                  <c:v>0.34250324067406018</c:v>
                </c:pt>
                <c:pt idx="11246">
                  <c:v>0.34250324067406018</c:v>
                </c:pt>
                <c:pt idx="11247">
                  <c:v>0.34250324067406018</c:v>
                </c:pt>
                <c:pt idx="11248">
                  <c:v>0.34250324067406018</c:v>
                </c:pt>
                <c:pt idx="11249">
                  <c:v>0.34207115079936629</c:v>
                </c:pt>
                <c:pt idx="11250">
                  <c:v>0.34192712084113497</c:v>
                </c:pt>
                <c:pt idx="11251">
                  <c:v>0.34192712084113497</c:v>
                </c:pt>
                <c:pt idx="11252">
                  <c:v>0.34192712084113497</c:v>
                </c:pt>
                <c:pt idx="11253">
                  <c:v>0.34192712084113497</c:v>
                </c:pt>
                <c:pt idx="11254">
                  <c:v>0.34192712084113497</c:v>
                </c:pt>
                <c:pt idx="11255">
                  <c:v>0.34163906092467233</c:v>
                </c:pt>
                <c:pt idx="11256">
                  <c:v>0.34091891113351575</c:v>
                </c:pt>
                <c:pt idx="11257">
                  <c:v>0.34077488117528448</c:v>
                </c:pt>
                <c:pt idx="11258">
                  <c:v>0.34077488117528448</c:v>
                </c:pt>
                <c:pt idx="11259">
                  <c:v>0.34077488117528448</c:v>
                </c:pt>
                <c:pt idx="11260">
                  <c:v>0.34063085121705317</c:v>
                </c:pt>
                <c:pt idx="11261">
                  <c:v>0.34063085121705317</c:v>
                </c:pt>
                <c:pt idx="11262">
                  <c:v>0.34048682125882185</c:v>
                </c:pt>
                <c:pt idx="11263">
                  <c:v>0.34034279130059053</c:v>
                </c:pt>
                <c:pt idx="11264">
                  <c:v>0.34019876134235921</c:v>
                </c:pt>
                <c:pt idx="11265">
                  <c:v>0.34019876134235921</c:v>
                </c:pt>
                <c:pt idx="11266">
                  <c:v>0.34019876134235921</c:v>
                </c:pt>
                <c:pt idx="11267">
                  <c:v>0.34019876134235921</c:v>
                </c:pt>
                <c:pt idx="11268">
                  <c:v>0.34019876134235921</c:v>
                </c:pt>
                <c:pt idx="11269">
                  <c:v>0.34019876134235921</c:v>
                </c:pt>
                <c:pt idx="11270">
                  <c:v>0.33991070142589658</c:v>
                </c:pt>
                <c:pt idx="11271">
                  <c:v>0.33962264150943394</c:v>
                </c:pt>
                <c:pt idx="11272">
                  <c:v>0.33962264150943394</c:v>
                </c:pt>
                <c:pt idx="11273">
                  <c:v>0.33962264150943394</c:v>
                </c:pt>
                <c:pt idx="11274">
                  <c:v>0.33962264150943394</c:v>
                </c:pt>
                <c:pt idx="11275">
                  <c:v>0.33947861155120262</c:v>
                </c:pt>
                <c:pt idx="11276">
                  <c:v>0.33904652167650873</c:v>
                </c:pt>
                <c:pt idx="11277">
                  <c:v>0.33890249171827741</c:v>
                </c:pt>
                <c:pt idx="11278">
                  <c:v>0.33875846176004609</c:v>
                </c:pt>
                <c:pt idx="11279">
                  <c:v>0.33875846176004609</c:v>
                </c:pt>
                <c:pt idx="11280">
                  <c:v>0.33875846176004609</c:v>
                </c:pt>
                <c:pt idx="11281">
                  <c:v>0.33875846176004609</c:v>
                </c:pt>
                <c:pt idx="11282">
                  <c:v>0.33875846176004609</c:v>
                </c:pt>
                <c:pt idx="11283">
                  <c:v>0.33875846176004609</c:v>
                </c:pt>
                <c:pt idx="11284">
                  <c:v>0.33875846176004609</c:v>
                </c:pt>
                <c:pt idx="11285">
                  <c:v>0.33875846176004609</c:v>
                </c:pt>
                <c:pt idx="11286">
                  <c:v>0.33875846176004609</c:v>
                </c:pt>
                <c:pt idx="11287">
                  <c:v>0.33861443180181477</c:v>
                </c:pt>
                <c:pt idx="11288">
                  <c:v>0.33861443180181477</c:v>
                </c:pt>
                <c:pt idx="11289">
                  <c:v>0.33832637188535214</c:v>
                </c:pt>
                <c:pt idx="11290">
                  <c:v>0.33818234192712082</c:v>
                </c:pt>
                <c:pt idx="11291">
                  <c:v>0.33818234192712082</c:v>
                </c:pt>
                <c:pt idx="11292">
                  <c:v>0.33818234192712082</c:v>
                </c:pt>
                <c:pt idx="11293">
                  <c:v>0.33818234192712082</c:v>
                </c:pt>
                <c:pt idx="11294">
                  <c:v>0.33818234192712082</c:v>
                </c:pt>
                <c:pt idx="11295">
                  <c:v>0.33818234192712082</c:v>
                </c:pt>
                <c:pt idx="11296">
                  <c:v>0.3380383119688895</c:v>
                </c:pt>
                <c:pt idx="11297">
                  <c:v>0.3380383119688895</c:v>
                </c:pt>
                <c:pt idx="11298">
                  <c:v>0.3380383119688895</c:v>
                </c:pt>
                <c:pt idx="11299">
                  <c:v>0.3380383119688895</c:v>
                </c:pt>
                <c:pt idx="11300">
                  <c:v>0.3380383119688895</c:v>
                </c:pt>
                <c:pt idx="11301">
                  <c:v>0.3380383119688895</c:v>
                </c:pt>
                <c:pt idx="11302">
                  <c:v>0.3380383119688895</c:v>
                </c:pt>
                <c:pt idx="11303">
                  <c:v>0.3380383119688895</c:v>
                </c:pt>
                <c:pt idx="11304">
                  <c:v>0.33760622209419561</c:v>
                </c:pt>
                <c:pt idx="11305">
                  <c:v>0.33746219213596429</c:v>
                </c:pt>
                <c:pt idx="11306">
                  <c:v>0.33746219213596429</c:v>
                </c:pt>
                <c:pt idx="11307">
                  <c:v>0.33746219213596429</c:v>
                </c:pt>
                <c:pt idx="11308">
                  <c:v>0.33746219213596429</c:v>
                </c:pt>
                <c:pt idx="11309">
                  <c:v>0.33746219213596429</c:v>
                </c:pt>
                <c:pt idx="11310">
                  <c:v>0.33746219213596429</c:v>
                </c:pt>
                <c:pt idx="11311">
                  <c:v>0.33731816217773297</c:v>
                </c:pt>
                <c:pt idx="11312">
                  <c:v>0.33703010226127034</c:v>
                </c:pt>
                <c:pt idx="11313">
                  <c:v>0.33703010226127034</c:v>
                </c:pt>
                <c:pt idx="11314">
                  <c:v>0.33703010226127034</c:v>
                </c:pt>
                <c:pt idx="11315">
                  <c:v>0.33703010226127034</c:v>
                </c:pt>
                <c:pt idx="11316">
                  <c:v>0.33703010226127034</c:v>
                </c:pt>
                <c:pt idx="11317">
                  <c:v>0.33659801238657638</c:v>
                </c:pt>
                <c:pt idx="11318">
                  <c:v>0.33645398242834512</c:v>
                </c:pt>
                <c:pt idx="11319">
                  <c:v>0.33616592251188249</c:v>
                </c:pt>
                <c:pt idx="11320">
                  <c:v>0.33616592251188249</c:v>
                </c:pt>
                <c:pt idx="11321">
                  <c:v>0.33616592251188249</c:v>
                </c:pt>
                <c:pt idx="11322">
                  <c:v>0.33616592251188249</c:v>
                </c:pt>
                <c:pt idx="11323">
                  <c:v>0.33602189255365117</c:v>
                </c:pt>
                <c:pt idx="11324">
                  <c:v>0.33602189255365117</c:v>
                </c:pt>
                <c:pt idx="11325">
                  <c:v>0.33530174276249458</c:v>
                </c:pt>
                <c:pt idx="11326">
                  <c:v>0.33530174276249458</c:v>
                </c:pt>
                <c:pt idx="11327">
                  <c:v>0.33530174276249458</c:v>
                </c:pt>
                <c:pt idx="11328">
                  <c:v>0.33530174276249458</c:v>
                </c:pt>
                <c:pt idx="11329">
                  <c:v>0.33530174276249458</c:v>
                </c:pt>
                <c:pt idx="11330">
                  <c:v>0.33530174276249458</c:v>
                </c:pt>
                <c:pt idx="11331">
                  <c:v>0.33530174276249458</c:v>
                </c:pt>
                <c:pt idx="11332">
                  <c:v>0.33530174276249458</c:v>
                </c:pt>
                <c:pt idx="11333">
                  <c:v>0.33530174276249458</c:v>
                </c:pt>
                <c:pt idx="11334">
                  <c:v>0.33530174276249458</c:v>
                </c:pt>
                <c:pt idx="11335">
                  <c:v>0.33530174276249458</c:v>
                </c:pt>
                <c:pt idx="11336">
                  <c:v>0.33443756301310673</c:v>
                </c:pt>
                <c:pt idx="11337">
                  <c:v>0.33429353305487541</c:v>
                </c:pt>
                <c:pt idx="11338">
                  <c:v>0.3341495030966441</c:v>
                </c:pt>
                <c:pt idx="11339">
                  <c:v>0.33400547313841278</c:v>
                </c:pt>
                <c:pt idx="11340">
                  <c:v>0.33386144318018146</c:v>
                </c:pt>
                <c:pt idx="11341">
                  <c:v>0.33386144318018146</c:v>
                </c:pt>
                <c:pt idx="11342">
                  <c:v>0.33386144318018146</c:v>
                </c:pt>
                <c:pt idx="11343">
                  <c:v>0.33386144318018146</c:v>
                </c:pt>
                <c:pt idx="11344">
                  <c:v>0.33386144318018146</c:v>
                </c:pt>
                <c:pt idx="11345">
                  <c:v>0.33386144318018146</c:v>
                </c:pt>
                <c:pt idx="11346">
                  <c:v>0.33328532334725625</c:v>
                </c:pt>
                <c:pt idx="11347">
                  <c:v>0.33328532334725625</c:v>
                </c:pt>
                <c:pt idx="11348">
                  <c:v>0.33328532334725625</c:v>
                </c:pt>
                <c:pt idx="11349">
                  <c:v>0.33328532334725625</c:v>
                </c:pt>
                <c:pt idx="11350">
                  <c:v>0.33328532334725625</c:v>
                </c:pt>
                <c:pt idx="11351">
                  <c:v>0.33328532334725625</c:v>
                </c:pt>
                <c:pt idx="11352">
                  <c:v>0.33328532334725625</c:v>
                </c:pt>
                <c:pt idx="11353">
                  <c:v>0.33328532334725625</c:v>
                </c:pt>
                <c:pt idx="11354">
                  <c:v>0.33328532334725625</c:v>
                </c:pt>
                <c:pt idx="11355">
                  <c:v>0.33328532334725625</c:v>
                </c:pt>
                <c:pt idx="11356">
                  <c:v>0.33285323347256229</c:v>
                </c:pt>
                <c:pt idx="11357">
                  <c:v>0.33285323347256229</c:v>
                </c:pt>
                <c:pt idx="11358">
                  <c:v>0.33285323347256229</c:v>
                </c:pt>
                <c:pt idx="11359">
                  <c:v>0.33285323347256229</c:v>
                </c:pt>
                <c:pt idx="11360">
                  <c:v>0.33285323347256229</c:v>
                </c:pt>
                <c:pt idx="11361">
                  <c:v>0.33285323347256229</c:v>
                </c:pt>
                <c:pt idx="11362">
                  <c:v>0.33285323347256229</c:v>
                </c:pt>
                <c:pt idx="11363">
                  <c:v>0.33285323347256229</c:v>
                </c:pt>
                <c:pt idx="11364">
                  <c:v>0.33256517355609966</c:v>
                </c:pt>
                <c:pt idx="11365">
                  <c:v>0.33256517355609966</c:v>
                </c:pt>
                <c:pt idx="11366">
                  <c:v>0.33242114359786834</c:v>
                </c:pt>
                <c:pt idx="11367">
                  <c:v>0.33242114359786834</c:v>
                </c:pt>
                <c:pt idx="11368">
                  <c:v>0.33242114359786834</c:v>
                </c:pt>
                <c:pt idx="11369">
                  <c:v>0.33242114359786834</c:v>
                </c:pt>
                <c:pt idx="11370">
                  <c:v>0.33242114359786834</c:v>
                </c:pt>
                <c:pt idx="11371">
                  <c:v>0.33242114359786834</c:v>
                </c:pt>
                <c:pt idx="11372">
                  <c:v>0.33198905372317444</c:v>
                </c:pt>
                <c:pt idx="11373">
                  <c:v>0.33198905372317444</c:v>
                </c:pt>
                <c:pt idx="11374">
                  <c:v>0.33198905372317444</c:v>
                </c:pt>
                <c:pt idx="11375">
                  <c:v>0.33198905372317444</c:v>
                </c:pt>
                <c:pt idx="11376">
                  <c:v>0.33198905372317444</c:v>
                </c:pt>
                <c:pt idx="11377">
                  <c:v>0.33198905372317444</c:v>
                </c:pt>
                <c:pt idx="11378">
                  <c:v>0.33198905372317444</c:v>
                </c:pt>
                <c:pt idx="11379">
                  <c:v>0.33184502376494313</c:v>
                </c:pt>
                <c:pt idx="11380">
                  <c:v>0.33141293389024917</c:v>
                </c:pt>
                <c:pt idx="11381">
                  <c:v>0.33126890393201786</c:v>
                </c:pt>
                <c:pt idx="11382">
                  <c:v>0.33126890393201786</c:v>
                </c:pt>
                <c:pt idx="11383">
                  <c:v>0.33126890393201786</c:v>
                </c:pt>
                <c:pt idx="11384">
                  <c:v>0.33126890393201786</c:v>
                </c:pt>
                <c:pt idx="11385">
                  <c:v>0.33126890393201786</c:v>
                </c:pt>
                <c:pt idx="11386">
                  <c:v>0.33126890393201786</c:v>
                </c:pt>
                <c:pt idx="11387">
                  <c:v>0.33126890393201786</c:v>
                </c:pt>
                <c:pt idx="11388">
                  <c:v>0.33126890393201786</c:v>
                </c:pt>
                <c:pt idx="11389">
                  <c:v>0.33098084401555522</c:v>
                </c:pt>
                <c:pt idx="11390">
                  <c:v>0.3308368140573239</c:v>
                </c:pt>
                <c:pt idx="11391">
                  <c:v>0.33069278409909258</c:v>
                </c:pt>
                <c:pt idx="11392">
                  <c:v>0.33069278409909258</c:v>
                </c:pt>
                <c:pt idx="11393">
                  <c:v>0.33069278409909258</c:v>
                </c:pt>
                <c:pt idx="11394">
                  <c:v>0.33069278409909258</c:v>
                </c:pt>
                <c:pt idx="11395">
                  <c:v>0.33069278409909258</c:v>
                </c:pt>
                <c:pt idx="11396">
                  <c:v>0.33069278409909258</c:v>
                </c:pt>
                <c:pt idx="11397">
                  <c:v>0.33054875414086132</c:v>
                </c:pt>
                <c:pt idx="11398">
                  <c:v>0.33040472418263001</c:v>
                </c:pt>
                <c:pt idx="11399">
                  <c:v>0.33011666426616737</c:v>
                </c:pt>
                <c:pt idx="11400">
                  <c:v>0.33011666426616737</c:v>
                </c:pt>
                <c:pt idx="11401">
                  <c:v>0.33011666426616737</c:v>
                </c:pt>
                <c:pt idx="11402">
                  <c:v>0.33011666426616737</c:v>
                </c:pt>
                <c:pt idx="11403">
                  <c:v>0.33011666426616737</c:v>
                </c:pt>
                <c:pt idx="11404">
                  <c:v>0.32982860434970473</c:v>
                </c:pt>
                <c:pt idx="11405">
                  <c:v>0.32925248451677946</c:v>
                </c:pt>
                <c:pt idx="11406">
                  <c:v>0.3291084545585482</c:v>
                </c:pt>
                <c:pt idx="11407">
                  <c:v>0.32896442460031688</c:v>
                </c:pt>
                <c:pt idx="11408">
                  <c:v>0.32896442460031688</c:v>
                </c:pt>
                <c:pt idx="11409">
                  <c:v>0.32896442460031688</c:v>
                </c:pt>
                <c:pt idx="11410">
                  <c:v>0.32896442460031688</c:v>
                </c:pt>
                <c:pt idx="11411">
                  <c:v>0.32896442460031688</c:v>
                </c:pt>
                <c:pt idx="11412">
                  <c:v>0.32896442460031688</c:v>
                </c:pt>
                <c:pt idx="11413">
                  <c:v>0.32867636468385425</c:v>
                </c:pt>
                <c:pt idx="11414">
                  <c:v>0.32867636468385425</c:v>
                </c:pt>
                <c:pt idx="11415">
                  <c:v>0.32867636468385425</c:v>
                </c:pt>
                <c:pt idx="11416">
                  <c:v>0.32867636468385425</c:v>
                </c:pt>
                <c:pt idx="11417">
                  <c:v>0.32867636468385425</c:v>
                </c:pt>
                <c:pt idx="11418">
                  <c:v>0.32867636468385425</c:v>
                </c:pt>
                <c:pt idx="11419">
                  <c:v>0.32867636468385425</c:v>
                </c:pt>
                <c:pt idx="11420">
                  <c:v>0.32867636468385425</c:v>
                </c:pt>
                <c:pt idx="11421">
                  <c:v>0.32752412501800376</c:v>
                </c:pt>
                <c:pt idx="11422">
                  <c:v>0.32723606510154113</c:v>
                </c:pt>
                <c:pt idx="11423">
                  <c:v>0.32723606510154113</c:v>
                </c:pt>
                <c:pt idx="11424">
                  <c:v>0.32723606510154113</c:v>
                </c:pt>
                <c:pt idx="11425">
                  <c:v>0.32723606510154113</c:v>
                </c:pt>
                <c:pt idx="11426">
                  <c:v>0.32723606510154113</c:v>
                </c:pt>
                <c:pt idx="11427">
                  <c:v>0.32723606510154113</c:v>
                </c:pt>
                <c:pt idx="11428">
                  <c:v>0.32723606510154113</c:v>
                </c:pt>
                <c:pt idx="11429">
                  <c:v>0.32723606510154113</c:v>
                </c:pt>
                <c:pt idx="11430">
                  <c:v>0.32723606510154113</c:v>
                </c:pt>
                <c:pt idx="11431">
                  <c:v>0.32680397522684718</c:v>
                </c:pt>
                <c:pt idx="11432">
                  <c:v>0.32665994526861586</c:v>
                </c:pt>
                <c:pt idx="11433">
                  <c:v>0.32665994526861586</c:v>
                </c:pt>
                <c:pt idx="11434">
                  <c:v>0.32665994526861586</c:v>
                </c:pt>
                <c:pt idx="11435">
                  <c:v>0.32651591531038454</c:v>
                </c:pt>
                <c:pt idx="11436">
                  <c:v>0.32637188535215322</c:v>
                </c:pt>
                <c:pt idx="11437">
                  <c:v>0.32637188535215322</c:v>
                </c:pt>
                <c:pt idx="11438">
                  <c:v>0.32608382543569064</c:v>
                </c:pt>
                <c:pt idx="11439">
                  <c:v>0.32579576551922801</c:v>
                </c:pt>
                <c:pt idx="11440">
                  <c:v>0.32579576551922801</c:v>
                </c:pt>
                <c:pt idx="11441">
                  <c:v>0.32579576551922801</c:v>
                </c:pt>
                <c:pt idx="11442">
                  <c:v>0.32579576551922801</c:v>
                </c:pt>
                <c:pt idx="11443">
                  <c:v>0.32579576551922801</c:v>
                </c:pt>
                <c:pt idx="11444">
                  <c:v>0.32579576551922801</c:v>
                </c:pt>
                <c:pt idx="11445">
                  <c:v>0.32579576551922801</c:v>
                </c:pt>
                <c:pt idx="11446">
                  <c:v>0.32579576551922801</c:v>
                </c:pt>
                <c:pt idx="11447">
                  <c:v>0.32565173556099669</c:v>
                </c:pt>
                <c:pt idx="11448">
                  <c:v>0.32536367564453406</c:v>
                </c:pt>
                <c:pt idx="11449">
                  <c:v>0.32521964568630274</c:v>
                </c:pt>
                <c:pt idx="11450">
                  <c:v>0.32521964568630274</c:v>
                </c:pt>
                <c:pt idx="11451">
                  <c:v>0.32507561572807142</c:v>
                </c:pt>
                <c:pt idx="11452">
                  <c:v>0.32507561572807142</c:v>
                </c:pt>
                <c:pt idx="11453">
                  <c:v>0.32507561572807142</c:v>
                </c:pt>
                <c:pt idx="11454">
                  <c:v>0.3249315857698401</c:v>
                </c:pt>
                <c:pt idx="11455">
                  <c:v>0.32449949589514621</c:v>
                </c:pt>
                <c:pt idx="11456">
                  <c:v>0.32435546593691489</c:v>
                </c:pt>
                <c:pt idx="11457">
                  <c:v>0.32435546593691489</c:v>
                </c:pt>
                <c:pt idx="11458">
                  <c:v>0.32435546593691489</c:v>
                </c:pt>
                <c:pt idx="11459">
                  <c:v>0.32435546593691489</c:v>
                </c:pt>
                <c:pt idx="11460">
                  <c:v>0.32435546593691489</c:v>
                </c:pt>
                <c:pt idx="11461">
                  <c:v>0.32435546593691489</c:v>
                </c:pt>
                <c:pt idx="11462">
                  <c:v>0.32435546593691489</c:v>
                </c:pt>
                <c:pt idx="11463">
                  <c:v>0.32435546593691489</c:v>
                </c:pt>
                <c:pt idx="11464">
                  <c:v>0.32435546593691489</c:v>
                </c:pt>
                <c:pt idx="11465">
                  <c:v>0.32435546593691489</c:v>
                </c:pt>
                <c:pt idx="11466">
                  <c:v>0.32435546593691489</c:v>
                </c:pt>
                <c:pt idx="11467">
                  <c:v>0.32435546593691489</c:v>
                </c:pt>
                <c:pt idx="11468">
                  <c:v>0.32435546593691489</c:v>
                </c:pt>
                <c:pt idx="11469">
                  <c:v>0.32435546593691489</c:v>
                </c:pt>
                <c:pt idx="11470">
                  <c:v>0.32435546593691489</c:v>
                </c:pt>
                <c:pt idx="11471">
                  <c:v>0.32435546593691489</c:v>
                </c:pt>
                <c:pt idx="11472">
                  <c:v>0.32421143597868357</c:v>
                </c:pt>
                <c:pt idx="11473">
                  <c:v>0.32406740602045225</c:v>
                </c:pt>
                <c:pt idx="11474">
                  <c:v>0.3236353161457583</c:v>
                </c:pt>
                <c:pt idx="11475">
                  <c:v>0.3236353161457583</c:v>
                </c:pt>
                <c:pt idx="11476">
                  <c:v>0.3236353161457583</c:v>
                </c:pt>
                <c:pt idx="11477">
                  <c:v>0.3236353161457583</c:v>
                </c:pt>
                <c:pt idx="11478">
                  <c:v>0.32334725622929572</c:v>
                </c:pt>
                <c:pt idx="11479">
                  <c:v>0.32334725622929572</c:v>
                </c:pt>
                <c:pt idx="11480">
                  <c:v>0.32334725622929572</c:v>
                </c:pt>
                <c:pt idx="11481">
                  <c:v>0.32291516635460177</c:v>
                </c:pt>
                <c:pt idx="11482">
                  <c:v>0.32291516635460177</c:v>
                </c:pt>
                <c:pt idx="11483">
                  <c:v>0.32291516635460177</c:v>
                </c:pt>
                <c:pt idx="11484">
                  <c:v>0.32291516635460177</c:v>
                </c:pt>
                <c:pt idx="11485">
                  <c:v>0.32291516635460177</c:v>
                </c:pt>
                <c:pt idx="11486">
                  <c:v>0.32291516635460177</c:v>
                </c:pt>
                <c:pt idx="11487">
                  <c:v>0.32291516635460177</c:v>
                </c:pt>
                <c:pt idx="11488">
                  <c:v>0.32277113639637045</c:v>
                </c:pt>
                <c:pt idx="11489">
                  <c:v>0.32277113639637045</c:v>
                </c:pt>
                <c:pt idx="11490">
                  <c:v>0.32248307647990782</c:v>
                </c:pt>
                <c:pt idx="11491">
                  <c:v>0.32248307647990782</c:v>
                </c:pt>
                <c:pt idx="11492">
                  <c:v>0.32248307647990782</c:v>
                </c:pt>
                <c:pt idx="11493">
                  <c:v>0.32248307647990782</c:v>
                </c:pt>
                <c:pt idx="11494">
                  <c:v>0.32248307647990782</c:v>
                </c:pt>
                <c:pt idx="11495">
                  <c:v>0.32248307647990782</c:v>
                </c:pt>
                <c:pt idx="11496">
                  <c:v>0.32248307647990782</c:v>
                </c:pt>
                <c:pt idx="11497">
                  <c:v>0.32248307647990782</c:v>
                </c:pt>
                <c:pt idx="11498">
                  <c:v>0.32248307647990782</c:v>
                </c:pt>
                <c:pt idx="11499">
                  <c:v>0.32205098660521386</c:v>
                </c:pt>
                <c:pt idx="11500">
                  <c:v>0.32205098660521386</c:v>
                </c:pt>
                <c:pt idx="11501">
                  <c:v>0.32205098660521386</c:v>
                </c:pt>
                <c:pt idx="11502">
                  <c:v>0.32205098660521386</c:v>
                </c:pt>
                <c:pt idx="11503">
                  <c:v>0.32205098660521386</c:v>
                </c:pt>
                <c:pt idx="11504">
                  <c:v>0.32205098660521386</c:v>
                </c:pt>
                <c:pt idx="11505">
                  <c:v>0.32205098660521386</c:v>
                </c:pt>
                <c:pt idx="11506">
                  <c:v>0.32205098660521386</c:v>
                </c:pt>
                <c:pt idx="11507">
                  <c:v>0.32205098660521386</c:v>
                </c:pt>
                <c:pt idx="11508">
                  <c:v>0.32205098660521386</c:v>
                </c:pt>
                <c:pt idx="11509">
                  <c:v>0.32205098660521386</c:v>
                </c:pt>
                <c:pt idx="11510">
                  <c:v>0.32176292668875128</c:v>
                </c:pt>
                <c:pt idx="11511">
                  <c:v>0.32147486677228865</c:v>
                </c:pt>
                <c:pt idx="11512">
                  <c:v>0.32147486677228865</c:v>
                </c:pt>
                <c:pt idx="11513">
                  <c:v>0.32133083681405733</c:v>
                </c:pt>
                <c:pt idx="11514">
                  <c:v>0.32133083681405733</c:v>
                </c:pt>
                <c:pt idx="11515">
                  <c:v>0.32133083681405733</c:v>
                </c:pt>
                <c:pt idx="11516">
                  <c:v>0.32133083681405733</c:v>
                </c:pt>
                <c:pt idx="11517">
                  <c:v>0.32075471698113206</c:v>
                </c:pt>
                <c:pt idx="11518">
                  <c:v>0.32075471698113206</c:v>
                </c:pt>
                <c:pt idx="11519">
                  <c:v>0.32075471698113206</c:v>
                </c:pt>
                <c:pt idx="11520">
                  <c:v>0.32075471698113206</c:v>
                </c:pt>
                <c:pt idx="11521">
                  <c:v>0.32075471698113206</c:v>
                </c:pt>
                <c:pt idx="11522">
                  <c:v>0.32075471698113206</c:v>
                </c:pt>
                <c:pt idx="11523">
                  <c:v>0.32075471698113206</c:v>
                </c:pt>
                <c:pt idx="11524">
                  <c:v>0.32046665706466942</c:v>
                </c:pt>
                <c:pt idx="11525">
                  <c:v>0.32046665706466942</c:v>
                </c:pt>
                <c:pt idx="11526">
                  <c:v>0.32046665706466942</c:v>
                </c:pt>
                <c:pt idx="11527">
                  <c:v>0.32046665706466942</c:v>
                </c:pt>
                <c:pt idx="11528">
                  <c:v>0.32046665706466942</c:v>
                </c:pt>
                <c:pt idx="11529">
                  <c:v>0.32046665706466942</c:v>
                </c:pt>
                <c:pt idx="11530">
                  <c:v>0.32046665706466942</c:v>
                </c:pt>
                <c:pt idx="11531">
                  <c:v>0.32046665706466942</c:v>
                </c:pt>
                <c:pt idx="11532">
                  <c:v>0.32046665706466942</c:v>
                </c:pt>
                <c:pt idx="11533">
                  <c:v>0.32046665706466942</c:v>
                </c:pt>
                <c:pt idx="11534">
                  <c:v>0.32046665706466942</c:v>
                </c:pt>
                <c:pt idx="11535">
                  <c:v>0.31974650727351289</c:v>
                </c:pt>
                <c:pt idx="11536">
                  <c:v>0.31974650727351289</c:v>
                </c:pt>
                <c:pt idx="11537">
                  <c:v>0.31974650727351289</c:v>
                </c:pt>
                <c:pt idx="11538">
                  <c:v>0.31974650727351289</c:v>
                </c:pt>
                <c:pt idx="11539">
                  <c:v>0.31974650727351289</c:v>
                </c:pt>
                <c:pt idx="11540">
                  <c:v>0.31974650727351289</c:v>
                </c:pt>
                <c:pt idx="11541">
                  <c:v>0.31945844735705026</c:v>
                </c:pt>
                <c:pt idx="11542">
                  <c:v>0.31945844735705026</c:v>
                </c:pt>
                <c:pt idx="11543">
                  <c:v>0.31945844735705026</c:v>
                </c:pt>
                <c:pt idx="11544">
                  <c:v>0.31945844735705026</c:v>
                </c:pt>
                <c:pt idx="11545">
                  <c:v>0.31945844735705026</c:v>
                </c:pt>
                <c:pt idx="11546">
                  <c:v>0.31945844735705026</c:v>
                </c:pt>
                <c:pt idx="11547">
                  <c:v>0.31859426760766241</c:v>
                </c:pt>
                <c:pt idx="11548">
                  <c:v>0.31859426760766241</c:v>
                </c:pt>
                <c:pt idx="11549">
                  <c:v>0.31859426760766241</c:v>
                </c:pt>
                <c:pt idx="11550">
                  <c:v>0.31859426760766241</c:v>
                </c:pt>
                <c:pt idx="11551">
                  <c:v>0.31859426760766241</c:v>
                </c:pt>
                <c:pt idx="11552">
                  <c:v>0.31859426760766241</c:v>
                </c:pt>
                <c:pt idx="11553">
                  <c:v>0.31859426760766241</c:v>
                </c:pt>
                <c:pt idx="11554">
                  <c:v>0.31859426760766241</c:v>
                </c:pt>
                <c:pt idx="11555">
                  <c:v>0.31859426760766241</c:v>
                </c:pt>
                <c:pt idx="11556">
                  <c:v>0.31816217773296845</c:v>
                </c:pt>
                <c:pt idx="11557">
                  <c:v>0.31816217773296845</c:v>
                </c:pt>
                <c:pt idx="11558">
                  <c:v>0.31816217773296845</c:v>
                </c:pt>
                <c:pt idx="11559">
                  <c:v>0.31816217773296845</c:v>
                </c:pt>
                <c:pt idx="11560">
                  <c:v>0.31816217773296845</c:v>
                </c:pt>
                <c:pt idx="11561">
                  <c:v>0.31816217773296845</c:v>
                </c:pt>
                <c:pt idx="11562">
                  <c:v>0.31816217773296845</c:v>
                </c:pt>
                <c:pt idx="11563">
                  <c:v>0.31816217773296845</c:v>
                </c:pt>
                <c:pt idx="11564">
                  <c:v>0.31816217773296845</c:v>
                </c:pt>
                <c:pt idx="11565">
                  <c:v>0.31758605790004318</c:v>
                </c:pt>
                <c:pt idx="11566">
                  <c:v>0.31758605790004318</c:v>
                </c:pt>
                <c:pt idx="11567">
                  <c:v>0.31758605790004318</c:v>
                </c:pt>
                <c:pt idx="11568">
                  <c:v>0.31758605790004318</c:v>
                </c:pt>
                <c:pt idx="11569">
                  <c:v>0.31758605790004318</c:v>
                </c:pt>
                <c:pt idx="11570">
                  <c:v>0.31758605790004318</c:v>
                </c:pt>
                <c:pt idx="11571">
                  <c:v>0.31758605790004318</c:v>
                </c:pt>
                <c:pt idx="11572">
                  <c:v>0.31758605790004318</c:v>
                </c:pt>
                <c:pt idx="11573">
                  <c:v>0.31758605790004318</c:v>
                </c:pt>
                <c:pt idx="11574">
                  <c:v>0.31715396802534929</c:v>
                </c:pt>
                <c:pt idx="11575">
                  <c:v>0.31715396802534929</c:v>
                </c:pt>
                <c:pt idx="11576">
                  <c:v>0.31715396802534929</c:v>
                </c:pt>
                <c:pt idx="11577">
                  <c:v>0.31715396802534929</c:v>
                </c:pt>
                <c:pt idx="11578">
                  <c:v>0.31715396802534929</c:v>
                </c:pt>
                <c:pt idx="11579">
                  <c:v>0.31715396802534929</c:v>
                </c:pt>
                <c:pt idx="11580">
                  <c:v>0.31715396802534929</c:v>
                </c:pt>
                <c:pt idx="11581">
                  <c:v>0.31700993806711797</c:v>
                </c:pt>
                <c:pt idx="11582">
                  <c:v>0.31686590810888665</c:v>
                </c:pt>
                <c:pt idx="11583">
                  <c:v>0.31657784819242402</c:v>
                </c:pt>
                <c:pt idx="11584">
                  <c:v>0.31657784819242402</c:v>
                </c:pt>
                <c:pt idx="11585">
                  <c:v>0.31657784819242402</c:v>
                </c:pt>
                <c:pt idx="11586">
                  <c:v>0.31628978827596138</c:v>
                </c:pt>
                <c:pt idx="11587">
                  <c:v>0.3160017283594988</c:v>
                </c:pt>
                <c:pt idx="11588">
                  <c:v>0.3160017283594988</c:v>
                </c:pt>
                <c:pt idx="11589">
                  <c:v>0.3160017283594988</c:v>
                </c:pt>
                <c:pt idx="11590">
                  <c:v>0.3160017283594988</c:v>
                </c:pt>
                <c:pt idx="11591">
                  <c:v>0.3160017283594988</c:v>
                </c:pt>
                <c:pt idx="11592">
                  <c:v>0.3160017283594988</c:v>
                </c:pt>
                <c:pt idx="11593">
                  <c:v>0.3160017283594988</c:v>
                </c:pt>
                <c:pt idx="11594">
                  <c:v>0.31585769840126748</c:v>
                </c:pt>
                <c:pt idx="11595">
                  <c:v>0.31556963848480485</c:v>
                </c:pt>
                <c:pt idx="11596">
                  <c:v>0.31556963848480485</c:v>
                </c:pt>
                <c:pt idx="11597">
                  <c:v>0.31556963848480485</c:v>
                </c:pt>
                <c:pt idx="11598">
                  <c:v>0.31556963848480485</c:v>
                </c:pt>
                <c:pt idx="11599">
                  <c:v>0.31556963848480485</c:v>
                </c:pt>
                <c:pt idx="11600">
                  <c:v>0.31470545873541694</c:v>
                </c:pt>
                <c:pt idx="11601">
                  <c:v>0.31456142877718568</c:v>
                </c:pt>
                <c:pt idx="11602">
                  <c:v>0.31441739881895436</c:v>
                </c:pt>
                <c:pt idx="11603">
                  <c:v>0.31441739881895436</c:v>
                </c:pt>
                <c:pt idx="11604">
                  <c:v>0.31441739881895436</c:v>
                </c:pt>
                <c:pt idx="11605">
                  <c:v>0.31441739881895436</c:v>
                </c:pt>
                <c:pt idx="11606">
                  <c:v>0.31441739881895436</c:v>
                </c:pt>
                <c:pt idx="11607">
                  <c:v>0.31441739881895436</c:v>
                </c:pt>
                <c:pt idx="11608">
                  <c:v>0.31441739881895436</c:v>
                </c:pt>
                <c:pt idx="11609">
                  <c:v>0.31427336886072305</c:v>
                </c:pt>
                <c:pt idx="11610">
                  <c:v>0.31297709923664124</c:v>
                </c:pt>
                <c:pt idx="11611">
                  <c:v>0.31283306927840993</c:v>
                </c:pt>
                <c:pt idx="11612">
                  <c:v>0.31268903932017861</c:v>
                </c:pt>
                <c:pt idx="11613">
                  <c:v>0.31268903932017861</c:v>
                </c:pt>
                <c:pt idx="11614">
                  <c:v>0.31268903932017861</c:v>
                </c:pt>
                <c:pt idx="11615">
                  <c:v>0.31268903932017861</c:v>
                </c:pt>
                <c:pt idx="11616">
                  <c:v>0.31268903932017861</c:v>
                </c:pt>
                <c:pt idx="11617">
                  <c:v>0.31268903932017861</c:v>
                </c:pt>
                <c:pt idx="11618">
                  <c:v>0.31268903932017861</c:v>
                </c:pt>
                <c:pt idx="11619">
                  <c:v>0.31225694944548466</c:v>
                </c:pt>
                <c:pt idx="11620">
                  <c:v>0.31196888952902202</c:v>
                </c:pt>
                <c:pt idx="11621">
                  <c:v>0.3118248595707907</c:v>
                </c:pt>
                <c:pt idx="11622">
                  <c:v>0.3118248595707907</c:v>
                </c:pt>
                <c:pt idx="11623">
                  <c:v>0.3118248595707907</c:v>
                </c:pt>
                <c:pt idx="11624">
                  <c:v>0.3118248595707907</c:v>
                </c:pt>
                <c:pt idx="11625">
                  <c:v>0.3118248595707907</c:v>
                </c:pt>
                <c:pt idx="11626">
                  <c:v>0.3118248595707907</c:v>
                </c:pt>
                <c:pt idx="11627">
                  <c:v>0.3118248595707907</c:v>
                </c:pt>
                <c:pt idx="11628">
                  <c:v>0.31168082961255938</c:v>
                </c:pt>
                <c:pt idx="11629">
                  <c:v>0.31153679965432812</c:v>
                </c:pt>
                <c:pt idx="11630">
                  <c:v>0.31153679965432812</c:v>
                </c:pt>
                <c:pt idx="11631">
                  <c:v>0.31153679965432812</c:v>
                </c:pt>
                <c:pt idx="11632">
                  <c:v>0.31139276969609681</c:v>
                </c:pt>
                <c:pt idx="11633">
                  <c:v>0.31139276969609681</c:v>
                </c:pt>
                <c:pt idx="11634">
                  <c:v>0.31139276969609681</c:v>
                </c:pt>
                <c:pt idx="11635">
                  <c:v>0.31139276969609681</c:v>
                </c:pt>
                <c:pt idx="11636">
                  <c:v>0.31110470977963417</c:v>
                </c:pt>
                <c:pt idx="11637">
                  <c:v>0.31096067982140285</c:v>
                </c:pt>
                <c:pt idx="11638">
                  <c:v>0.31096067982140285</c:v>
                </c:pt>
                <c:pt idx="11639">
                  <c:v>0.31081664986317153</c:v>
                </c:pt>
                <c:pt idx="11640">
                  <c:v>0.31081664986317153</c:v>
                </c:pt>
                <c:pt idx="11641">
                  <c:v>0.31081664986317153</c:v>
                </c:pt>
                <c:pt idx="11642">
                  <c:v>0.31024053003024626</c:v>
                </c:pt>
                <c:pt idx="11643">
                  <c:v>0.31024053003024626</c:v>
                </c:pt>
                <c:pt idx="11644">
                  <c:v>0.31024053003024626</c:v>
                </c:pt>
                <c:pt idx="11645">
                  <c:v>0.31024053003024626</c:v>
                </c:pt>
                <c:pt idx="11646">
                  <c:v>0.31024053003024626</c:v>
                </c:pt>
                <c:pt idx="11647">
                  <c:v>0.31024053003024626</c:v>
                </c:pt>
                <c:pt idx="11648">
                  <c:v>0.31024053003024626</c:v>
                </c:pt>
                <c:pt idx="11649">
                  <c:v>0.31024053003024626</c:v>
                </c:pt>
                <c:pt idx="11650">
                  <c:v>0.31024053003024626</c:v>
                </c:pt>
                <c:pt idx="11651">
                  <c:v>0.31024053003024626</c:v>
                </c:pt>
                <c:pt idx="11652">
                  <c:v>0.30937635028085841</c:v>
                </c:pt>
                <c:pt idx="11653">
                  <c:v>0.3092323203226271</c:v>
                </c:pt>
                <c:pt idx="11654">
                  <c:v>0.3092323203226271</c:v>
                </c:pt>
                <c:pt idx="11655">
                  <c:v>0.3092323203226271</c:v>
                </c:pt>
                <c:pt idx="11656">
                  <c:v>0.3092323203226271</c:v>
                </c:pt>
                <c:pt idx="11657">
                  <c:v>0.3092323203226271</c:v>
                </c:pt>
                <c:pt idx="11658">
                  <c:v>0.30908829036439578</c:v>
                </c:pt>
                <c:pt idx="11659">
                  <c:v>0.30908829036439578</c:v>
                </c:pt>
                <c:pt idx="11660">
                  <c:v>0.30894426040616446</c:v>
                </c:pt>
                <c:pt idx="11661">
                  <c:v>0.30894426040616446</c:v>
                </c:pt>
                <c:pt idx="11662">
                  <c:v>0.30822411061500793</c:v>
                </c:pt>
                <c:pt idx="11663">
                  <c:v>0.30822411061500793</c:v>
                </c:pt>
                <c:pt idx="11664">
                  <c:v>0.30822411061500793</c:v>
                </c:pt>
                <c:pt idx="11665">
                  <c:v>0.30822411061500793</c:v>
                </c:pt>
                <c:pt idx="11666">
                  <c:v>0.30822411061500793</c:v>
                </c:pt>
                <c:pt idx="11667">
                  <c:v>0.30822411061500793</c:v>
                </c:pt>
                <c:pt idx="11668">
                  <c:v>0.30822411061500793</c:v>
                </c:pt>
                <c:pt idx="11669">
                  <c:v>0.30822411061500793</c:v>
                </c:pt>
                <c:pt idx="11670">
                  <c:v>0.30793605069854529</c:v>
                </c:pt>
                <c:pt idx="11671">
                  <c:v>0.30779202074031398</c:v>
                </c:pt>
                <c:pt idx="11672">
                  <c:v>0.30779202074031398</c:v>
                </c:pt>
                <c:pt idx="11673">
                  <c:v>0.30779202074031398</c:v>
                </c:pt>
                <c:pt idx="11674">
                  <c:v>0.30779202074031398</c:v>
                </c:pt>
                <c:pt idx="11675">
                  <c:v>0.30779202074031398</c:v>
                </c:pt>
                <c:pt idx="11676">
                  <c:v>0.30735993086562002</c:v>
                </c:pt>
                <c:pt idx="11677">
                  <c:v>0.30735993086562002</c:v>
                </c:pt>
                <c:pt idx="11678">
                  <c:v>0.30735993086562002</c:v>
                </c:pt>
                <c:pt idx="11679">
                  <c:v>0.30735993086562002</c:v>
                </c:pt>
                <c:pt idx="11680">
                  <c:v>0.30735993086562002</c:v>
                </c:pt>
                <c:pt idx="11681">
                  <c:v>0.30735993086562002</c:v>
                </c:pt>
                <c:pt idx="11682">
                  <c:v>0.30735993086562002</c:v>
                </c:pt>
                <c:pt idx="11683">
                  <c:v>0.30678381103269481</c:v>
                </c:pt>
                <c:pt idx="11684">
                  <c:v>0.30649575111623217</c:v>
                </c:pt>
                <c:pt idx="11685">
                  <c:v>0.30649575111623217</c:v>
                </c:pt>
                <c:pt idx="11686">
                  <c:v>0.30635172115800086</c:v>
                </c:pt>
                <c:pt idx="11687">
                  <c:v>0.30635172115800086</c:v>
                </c:pt>
                <c:pt idx="11688">
                  <c:v>0.30635172115800086</c:v>
                </c:pt>
                <c:pt idx="11689">
                  <c:v>0.30635172115800086</c:v>
                </c:pt>
                <c:pt idx="11690">
                  <c:v>0.30606366124153822</c:v>
                </c:pt>
                <c:pt idx="11691">
                  <c:v>0.3059196312833069</c:v>
                </c:pt>
                <c:pt idx="11692">
                  <c:v>0.30577560132507564</c:v>
                </c:pt>
                <c:pt idx="11693">
                  <c:v>0.30577560132507564</c:v>
                </c:pt>
                <c:pt idx="11694">
                  <c:v>0.30577560132507564</c:v>
                </c:pt>
                <c:pt idx="11695">
                  <c:v>0.30577560132507564</c:v>
                </c:pt>
                <c:pt idx="11696">
                  <c:v>0.30577560132507564</c:v>
                </c:pt>
                <c:pt idx="11697">
                  <c:v>0.30577560132507564</c:v>
                </c:pt>
                <c:pt idx="11698">
                  <c:v>0.30577560132507564</c:v>
                </c:pt>
                <c:pt idx="11699">
                  <c:v>0.30491142157568774</c:v>
                </c:pt>
                <c:pt idx="11700">
                  <c:v>0.30491142157568774</c:v>
                </c:pt>
                <c:pt idx="11701">
                  <c:v>0.30491142157568774</c:v>
                </c:pt>
                <c:pt idx="11702">
                  <c:v>0.30491142157568774</c:v>
                </c:pt>
                <c:pt idx="11703">
                  <c:v>0.30491142157568774</c:v>
                </c:pt>
                <c:pt idx="11704">
                  <c:v>0.30491142157568774</c:v>
                </c:pt>
                <c:pt idx="11705">
                  <c:v>0.30491142157568774</c:v>
                </c:pt>
                <c:pt idx="11706">
                  <c:v>0.30491142157568774</c:v>
                </c:pt>
                <c:pt idx="11707">
                  <c:v>0.3046233616592251</c:v>
                </c:pt>
                <c:pt idx="11708">
                  <c:v>0.3046233616592251</c:v>
                </c:pt>
                <c:pt idx="11709">
                  <c:v>0.3046233616592251</c:v>
                </c:pt>
                <c:pt idx="11710">
                  <c:v>0.3046233616592251</c:v>
                </c:pt>
                <c:pt idx="11711">
                  <c:v>0.3046233616592251</c:v>
                </c:pt>
                <c:pt idx="11712">
                  <c:v>0.3046233616592251</c:v>
                </c:pt>
                <c:pt idx="11713">
                  <c:v>0.3046233616592251</c:v>
                </c:pt>
                <c:pt idx="11714">
                  <c:v>0.3046233616592251</c:v>
                </c:pt>
                <c:pt idx="11715">
                  <c:v>0.30447933170099378</c:v>
                </c:pt>
                <c:pt idx="11716">
                  <c:v>0.30447933170099378</c:v>
                </c:pt>
                <c:pt idx="11717">
                  <c:v>0.30433530174276252</c:v>
                </c:pt>
                <c:pt idx="11718">
                  <c:v>0.30433530174276252</c:v>
                </c:pt>
                <c:pt idx="11719">
                  <c:v>0.30433530174276252</c:v>
                </c:pt>
                <c:pt idx="11720">
                  <c:v>0.30433530174276252</c:v>
                </c:pt>
                <c:pt idx="11721">
                  <c:v>0.30433530174276252</c:v>
                </c:pt>
                <c:pt idx="11722">
                  <c:v>0.30390321186806857</c:v>
                </c:pt>
                <c:pt idx="11723">
                  <c:v>0.30347112199337462</c:v>
                </c:pt>
                <c:pt idx="11724">
                  <c:v>0.3033270920351433</c:v>
                </c:pt>
                <c:pt idx="11725">
                  <c:v>0.3033270920351433</c:v>
                </c:pt>
                <c:pt idx="11726">
                  <c:v>0.3033270920351433</c:v>
                </c:pt>
                <c:pt idx="11727">
                  <c:v>0.3033270920351433</c:v>
                </c:pt>
                <c:pt idx="11728">
                  <c:v>0.3033270920351433</c:v>
                </c:pt>
                <c:pt idx="11729">
                  <c:v>0.3033270920351433</c:v>
                </c:pt>
                <c:pt idx="11730">
                  <c:v>0.3033270920351433</c:v>
                </c:pt>
                <c:pt idx="11731">
                  <c:v>0.30231888232752413</c:v>
                </c:pt>
                <c:pt idx="11732">
                  <c:v>0.30217485236929281</c:v>
                </c:pt>
                <c:pt idx="11733">
                  <c:v>0.30217485236929281</c:v>
                </c:pt>
                <c:pt idx="11734">
                  <c:v>0.30217485236929281</c:v>
                </c:pt>
                <c:pt idx="11735">
                  <c:v>0.30217485236929281</c:v>
                </c:pt>
                <c:pt idx="11736">
                  <c:v>0.30217485236929281</c:v>
                </c:pt>
                <c:pt idx="11737">
                  <c:v>0.30217485236929281</c:v>
                </c:pt>
                <c:pt idx="11738">
                  <c:v>0.30217485236929281</c:v>
                </c:pt>
                <c:pt idx="11739">
                  <c:v>0.30217485236929281</c:v>
                </c:pt>
                <c:pt idx="11740">
                  <c:v>0.30217485236929281</c:v>
                </c:pt>
                <c:pt idx="11741">
                  <c:v>0.30102261270344233</c:v>
                </c:pt>
                <c:pt idx="11742">
                  <c:v>0.30087858274521101</c:v>
                </c:pt>
                <c:pt idx="11743">
                  <c:v>0.30073455278697969</c:v>
                </c:pt>
                <c:pt idx="11744">
                  <c:v>0.30073455278697969</c:v>
                </c:pt>
                <c:pt idx="11745">
                  <c:v>0.30073455278697969</c:v>
                </c:pt>
                <c:pt idx="11746">
                  <c:v>0.30073455278697969</c:v>
                </c:pt>
                <c:pt idx="11747">
                  <c:v>0.30073455278697969</c:v>
                </c:pt>
                <c:pt idx="11748">
                  <c:v>0.30073455278697969</c:v>
                </c:pt>
                <c:pt idx="11749">
                  <c:v>0.30073455278697969</c:v>
                </c:pt>
                <c:pt idx="11750">
                  <c:v>0.30044649287051706</c:v>
                </c:pt>
                <c:pt idx="11751">
                  <c:v>0.30015843295405442</c:v>
                </c:pt>
                <c:pt idx="11752">
                  <c:v>0.30015843295405442</c:v>
                </c:pt>
                <c:pt idx="11753">
                  <c:v>0.30015843295405442</c:v>
                </c:pt>
                <c:pt idx="11754">
                  <c:v>0.30015843295405442</c:v>
                </c:pt>
                <c:pt idx="11755">
                  <c:v>0.30015843295405442</c:v>
                </c:pt>
                <c:pt idx="11756">
                  <c:v>0.30015843295405442</c:v>
                </c:pt>
                <c:pt idx="11757">
                  <c:v>0.30015843295405442</c:v>
                </c:pt>
                <c:pt idx="11758">
                  <c:v>0.3000144029958231</c:v>
                </c:pt>
                <c:pt idx="11759">
                  <c:v>0.3000144029958231</c:v>
                </c:pt>
                <c:pt idx="11760">
                  <c:v>0.29987037303759184</c:v>
                </c:pt>
                <c:pt idx="11761">
                  <c:v>0.29987037303759184</c:v>
                </c:pt>
                <c:pt idx="11762">
                  <c:v>0.29987037303759184</c:v>
                </c:pt>
                <c:pt idx="11763">
                  <c:v>0.29987037303759184</c:v>
                </c:pt>
                <c:pt idx="11764">
                  <c:v>0.29987037303759184</c:v>
                </c:pt>
                <c:pt idx="11765">
                  <c:v>0.29958231312112921</c:v>
                </c:pt>
                <c:pt idx="11766">
                  <c:v>0.29958231312112921</c:v>
                </c:pt>
                <c:pt idx="11767">
                  <c:v>0.29943828316289789</c:v>
                </c:pt>
                <c:pt idx="11768">
                  <c:v>0.29943828316289789</c:v>
                </c:pt>
                <c:pt idx="11769">
                  <c:v>0.29943828316289789</c:v>
                </c:pt>
                <c:pt idx="11770">
                  <c:v>0.29943828316289789</c:v>
                </c:pt>
                <c:pt idx="11771">
                  <c:v>0.29943828316289789</c:v>
                </c:pt>
                <c:pt idx="11772">
                  <c:v>0.29943828316289789</c:v>
                </c:pt>
                <c:pt idx="11773">
                  <c:v>0.29943828316289789</c:v>
                </c:pt>
                <c:pt idx="11774">
                  <c:v>0.2987181333717413</c:v>
                </c:pt>
                <c:pt idx="11775">
                  <c:v>0.2982860434970474</c:v>
                </c:pt>
                <c:pt idx="11776">
                  <c:v>0.2982860434970474</c:v>
                </c:pt>
                <c:pt idx="11777">
                  <c:v>0.2982860434970474</c:v>
                </c:pt>
                <c:pt idx="11778">
                  <c:v>0.2982860434970474</c:v>
                </c:pt>
                <c:pt idx="11779">
                  <c:v>0.2982860434970474</c:v>
                </c:pt>
                <c:pt idx="11780">
                  <c:v>0.2982860434970474</c:v>
                </c:pt>
                <c:pt idx="11781">
                  <c:v>0.2982860434970474</c:v>
                </c:pt>
                <c:pt idx="11782">
                  <c:v>0.2982860434970474</c:v>
                </c:pt>
                <c:pt idx="11783">
                  <c:v>0.29770992366412213</c:v>
                </c:pt>
                <c:pt idx="11784">
                  <c:v>0.29770992366412213</c:v>
                </c:pt>
                <c:pt idx="11785">
                  <c:v>0.29770992366412213</c:v>
                </c:pt>
                <c:pt idx="11786">
                  <c:v>0.29770992366412213</c:v>
                </c:pt>
                <c:pt idx="11787">
                  <c:v>0.29770992366412213</c:v>
                </c:pt>
                <c:pt idx="11788">
                  <c:v>0.29770992366412213</c:v>
                </c:pt>
                <c:pt idx="11789">
                  <c:v>0.29770992366412213</c:v>
                </c:pt>
                <c:pt idx="11790">
                  <c:v>0.29770992366412213</c:v>
                </c:pt>
                <c:pt idx="11791">
                  <c:v>0.29770992366412213</c:v>
                </c:pt>
                <c:pt idx="11792">
                  <c:v>0.29756589370589082</c:v>
                </c:pt>
                <c:pt idx="11793">
                  <c:v>0.29713380383119686</c:v>
                </c:pt>
                <c:pt idx="11794">
                  <c:v>0.2969897738729656</c:v>
                </c:pt>
                <c:pt idx="11795">
                  <c:v>0.2969897738729656</c:v>
                </c:pt>
                <c:pt idx="11796">
                  <c:v>0.2969897738729656</c:v>
                </c:pt>
                <c:pt idx="11797">
                  <c:v>0.29684574391473428</c:v>
                </c:pt>
                <c:pt idx="11798">
                  <c:v>0.29684574391473428</c:v>
                </c:pt>
                <c:pt idx="11799">
                  <c:v>0.29684574391473428</c:v>
                </c:pt>
                <c:pt idx="11800">
                  <c:v>0.29641365404004033</c:v>
                </c:pt>
                <c:pt idx="11801">
                  <c:v>0.29641365404004033</c:v>
                </c:pt>
                <c:pt idx="11802">
                  <c:v>0.29641365404004033</c:v>
                </c:pt>
                <c:pt idx="11803">
                  <c:v>0.29641365404004033</c:v>
                </c:pt>
                <c:pt idx="11804">
                  <c:v>0.29641365404004033</c:v>
                </c:pt>
                <c:pt idx="11805">
                  <c:v>0.2961255941235777</c:v>
                </c:pt>
                <c:pt idx="11806">
                  <c:v>0.29526141437418985</c:v>
                </c:pt>
                <c:pt idx="11807">
                  <c:v>0.29526141437418985</c:v>
                </c:pt>
                <c:pt idx="11808">
                  <c:v>0.29526141437418985</c:v>
                </c:pt>
                <c:pt idx="11809">
                  <c:v>0.29526141437418985</c:v>
                </c:pt>
                <c:pt idx="11810">
                  <c:v>0.29526141437418985</c:v>
                </c:pt>
                <c:pt idx="11811">
                  <c:v>0.29526141437418985</c:v>
                </c:pt>
                <c:pt idx="11812">
                  <c:v>0.29526141437418985</c:v>
                </c:pt>
                <c:pt idx="11813">
                  <c:v>0.29526141437418985</c:v>
                </c:pt>
                <c:pt idx="11814">
                  <c:v>0.29526141437418985</c:v>
                </c:pt>
                <c:pt idx="11815">
                  <c:v>0.29497335445772721</c:v>
                </c:pt>
                <c:pt idx="11816">
                  <c:v>0.29454126458303326</c:v>
                </c:pt>
                <c:pt idx="11817">
                  <c:v>0.29454126458303326</c:v>
                </c:pt>
                <c:pt idx="11818">
                  <c:v>0.29454126458303326</c:v>
                </c:pt>
                <c:pt idx="11819">
                  <c:v>0.29454126458303326</c:v>
                </c:pt>
                <c:pt idx="11820">
                  <c:v>0.29454126458303326</c:v>
                </c:pt>
                <c:pt idx="11821">
                  <c:v>0.29454126458303326</c:v>
                </c:pt>
                <c:pt idx="11822">
                  <c:v>0.29454126458303326</c:v>
                </c:pt>
                <c:pt idx="11823">
                  <c:v>0.29454126458303326</c:v>
                </c:pt>
                <c:pt idx="11824">
                  <c:v>0.29439723462480194</c:v>
                </c:pt>
                <c:pt idx="11825">
                  <c:v>0.29439723462480194</c:v>
                </c:pt>
                <c:pt idx="11826">
                  <c:v>0.29367708483364541</c:v>
                </c:pt>
                <c:pt idx="11827">
                  <c:v>0.29353305487541409</c:v>
                </c:pt>
                <c:pt idx="11828">
                  <c:v>0.29353305487541409</c:v>
                </c:pt>
                <c:pt idx="11829">
                  <c:v>0.29338902491718277</c:v>
                </c:pt>
                <c:pt idx="11830">
                  <c:v>0.29324499495895145</c:v>
                </c:pt>
                <c:pt idx="11831">
                  <c:v>0.29324499495895145</c:v>
                </c:pt>
                <c:pt idx="11832">
                  <c:v>0.29324499495895145</c:v>
                </c:pt>
                <c:pt idx="11833">
                  <c:v>0.29324499495895145</c:v>
                </c:pt>
                <c:pt idx="11834">
                  <c:v>0.29209275529310097</c:v>
                </c:pt>
                <c:pt idx="11835">
                  <c:v>0.29194872533486965</c:v>
                </c:pt>
                <c:pt idx="11836">
                  <c:v>0.29194872533486965</c:v>
                </c:pt>
                <c:pt idx="11837">
                  <c:v>0.29180469537663833</c:v>
                </c:pt>
                <c:pt idx="11838">
                  <c:v>0.29180469537663833</c:v>
                </c:pt>
                <c:pt idx="11839">
                  <c:v>0.29180469537663833</c:v>
                </c:pt>
                <c:pt idx="11840">
                  <c:v>0.29180469537663833</c:v>
                </c:pt>
                <c:pt idx="11841">
                  <c:v>0.29180469537663833</c:v>
                </c:pt>
                <c:pt idx="11842">
                  <c:v>0.29166066541840702</c:v>
                </c:pt>
                <c:pt idx="11843">
                  <c:v>0.29166066541840702</c:v>
                </c:pt>
                <c:pt idx="11844">
                  <c:v>0.29166066541840702</c:v>
                </c:pt>
                <c:pt idx="11845">
                  <c:v>0.29166066541840702</c:v>
                </c:pt>
                <c:pt idx="11846">
                  <c:v>0.2915166354601757</c:v>
                </c:pt>
                <c:pt idx="11847">
                  <c:v>0.2915166354601757</c:v>
                </c:pt>
                <c:pt idx="11848">
                  <c:v>0.2915166354601757</c:v>
                </c:pt>
                <c:pt idx="11849">
                  <c:v>0.29122857554371312</c:v>
                </c:pt>
                <c:pt idx="11850">
                  <c:v>0.29122857554371312</c:v>
                </c:pt>
                <c:pt idx="11851">
                  <c:v>0.29122857554371312</c:v>
                </c:pt>
                <c:pt idx="11852">
                  <c:v>0.29122857554371312</c:v>
                </c:pt>
                <c:pt idx="11853">
                  <c:v>0.29122857554371312</c:v>
                </c:pt>
                <c:pt idx="11854">
                  <c:v>0.29122857554371312</c:v>
                </c:pt>
                <c:pt idx="11855">
                  <c:v>0.29122857554371312</c:v>
                </c:pt>
                <c:pt idx="11856">
                  <c:v>0.29122857554371312</c:v>
                </c:pt>
                <c:pt idx="11857">
                  <c:v>0.29079648566901917</c:v>
                </c:pt>
                <c:pt idx="11858">
                  <c:v>0.29036439579432521</c:v>
                </c:pt>
                <c:pt idx="11859">
                  <c:v>0.29036439579432521</c:v>
                </c:pt>
                <c:pt idx="11860">
                  <c:v>0.29036439579432521</c:v>
                </c:pt>
                <c:pt idx="11861">
                  <c:v>0.29036439579432521</c:v>
                </c:pt>
                <c:pt idx="11862">
                  <c:v>0.2902203658360939</c:v>
                </c:pt>
                <c:pt idx="11863">
                  <c:v>0.2902203658360939</c:v>
                </c:pt>
                <c:pt idx="11864">
                  <c:v>0.28950021604493736</c:v>
                </c:pt>
                <c:pt idx="11865">
                  <c:v>0.28921215612847473</c:v>
                </c:pt>
                <c:pt idx="11866">
                  <c:v>0.28921215612847473</c:v>
                </c:pt>
                <c:pt idx="11867">
                  <c:v>0.28921215612847473</c:v>
                </c:pt>
                <c:pt idx="11868">
                  <c:v>0.28921215612847473</c:v>
                </c:pt>
                <c:pt idx="11869">
                  <c:v>0.28921215612847473</c:v>
                </c:pt>
                <c:pt idx="11870">
                  <c:v>0.28906812617024341</c:v>
                </c:pt>
                <c:pt idx="11871">
                  <c:v>0.28878006625378078</c:v>
                </c:pt>
                <c:pt idx="11872">
                  <c:v>0.28878006625378078</c:v>
                </c:pt>
                <c:pt idx="11873">
                  <c:v>0.28878006625378078</c:v>
                </c:pt>
                <c:pt idx="11874">
                  <c:v>0.28878006625378078</c:v>
                </c:pt>
                <c:pt idx="11875">
                  <c:v>0.28878006625378078</c:v>
                </c:pt>
                <c:pt idx="11876">
                  <c:v>0.28878006625378078</c:v>
                </c:pt>
                <c:pt idx="11877">
                  <c:v>0.28878006625378078</c:v>
                </c:pt>
                <c:pt idx="11878">
                  <c:v>0.28777185654616161</c:v>
                </c:pt>
                <c:pt idx="11879">
                  <c:v>0.28777185654616161</c:v>
                </c:pt>
                <c:pt idx="11880">
                  <c:v>0.28777185654616161</c:v>
                </c:pt>
                <c:pt idx="11881">
                  <c:v>0.28762782658793029</c:v>
                </c:pt>
                <c:pt idx="11882">
                  <c:v>0.28762782658793029</c:v>
                </c:pt>
                <c:pt idx="11883">
                  <c:v>0.28762782658793029</c:v>
                </c:pt>
                <c:pt idx="11884">
                  <c:v>0.28762782658793029</c:v>
                </c:pt>
                <c:pt idx="11885">
                  <c:v>0.28762782658793029</c:v>
                </c:pt>
                <c:pt idx="11886">
                  <c:v>0.28762782658793029</c:v>
                </c:pt>
                <c:pt idx="11887">
                  <c:v>0.28676364683854244</c:v>
                </c:pt>
                <c:pt idx="11888">
                  <c:v>0.28676364683854244</c:v>
                </c:pt>
                <c:pt idx="11889">
                  <c:v>0.28676364683854244</c:v>
                </c:pt>
                <c:pt idx="11890">
                  <c:v>0.28676364683854244</c:v>
                </c:pt>
                <c:pt idx="11891">
                  <c:v>0.28676364683854244</c:v>
                </c:pt>
                <c:pt idx="11892">
                  <c:v>0.28676364683854244</c:v>
                </c:pt>
                <c:pt idx="11893">
                  <c:v>0.28676364683854244</c:v>
                </c:pt>
                <c:pt idx="11894">
                  <c:v>0.28676364683854244</c:v>
                </c:pt>
                <c:pt idx="11895">
                  <c:v>0.28676364683854244</c:v>
                </c:pt>
                <c:pt idx="11896">
                  <c:v>0.28676364683854244</c:v>
                </c:pt>
                <c:pt idx="11897">
                  <c:v>0.28676364683854244</c:v>
                </c:pt>
                <c:pt idx="11898">
                  <c:v>0.28618752700561717</c:v>
                </c:pt>
                <c:pt idx="11899">
                  <c:v>0.28589946708915454</c:v>
                </c:pt>
                <c:pt idx="11900">
                  <c:v>0.28589946708915454</c:v>
                </c:pt>
                <c:pt idx="11901">
                  <c:v>0.28589946708915454</c:v>
                </c:pt>
                <c:pt idx="11902">
                  <c:v>0.28589946708915454</c:v>
                </c:pt>
                <c:pt idx="11903">
                  <c:v>0.28589946708915454</c:v>
                </c:pt>
                <c:pt idx="11904">
                  <c:v>0.2856114071726919</c:v>
                </c:pt>
                <c:pt idx="11905">
                  <c:v>0.28532334725622932</c:v>
                </c:pt>
                <c:pt idx="11906">
                  <c:v>0.28532334725622932</c:v>
                </c:pt>
                <c:pt idx="11907">
                  <c:v>0.28532334725622932</c:v>
                </c:pt>
                <c:pt idx="11908">
                  <c:v>0.28532334725622932</c:v>
                </c:pt>
                <c:pt idx="11909">
                  <c:v>0.28532334725622932</c:v>
                </c:pt>
                <c:pt idx="11910">
                  <c:v>0.28532334725622932</c:v>
                </c:pt>
                <c:pt idx="11911">
                  <c:v>0.2843151375486101</c:v>
                </c:pt>
                <c:pt idx="11912">
                  <c:v>0.28417110759037878</c:v>
                </c:pt>
                <c:pt idx="11913">
                  <c:v>0.28417110759037878</c:v>
                </c:pt>
                <c:pt idx="11914">
                  <c:v>0.28417110759037878</c:v>
                </c:pt>
                <c:pt idx="11915">
                  <c:v>0.28417110759037878</c:v>
                </c:pt>
                <c:pt idx="11916">
                  <c:v>0.28417110759037878</c:v>
                </c:pt>
                <c:pt idx="11917">
                  <c:v>0.28417110759037878</c:v>
                </c:pt>
                <c:pt idx="11918">
                  <c:v>0.28417110759037878</c:v>
                </c:pt>
                <c:pt idx="11919">
                  <c:v>0.28301886792452829</c:v>
                </c:pt>
                <c:pt idx="11920">
                  <c:v>0.28287483796629698</c:v>
                </c:pt>
                <c:pt idx="11921">
                  <c:v>0.28287483796629698</c:v>
                </c:pt>
                <c:pt idx="11922">
                  <c:v>0.28287483796629698</c:v>
                </c:pt>
                <c:pt idx="11923">
                  <c:v>0.28287483796629698</c:v>
                </c:pt>
                <c:pt idx="11924">
                  <c:v>0.28287483796629698</c:v>
                </c:pt>
                <c:pt idx="11925">
                  <c:v>0.28287483796629698</c:v>
                </c:pt>
                <c:pt idx="11926">
                  <c:v>0.28287483796629698</c:v>
                </c:pt>
                <c:pt idx="11927">
                  <c:v>0.28258677804983434</c:v>
                </c:pt>
                <c:pt idx="11928">
                  <c:v>0.28258677804983434</c:v>
                </c:pt>
                <c:pt idx="11929">
                  <c:v>0.28258677804983434</c:v>
                </c:pt>
                <c:pt idx="11930">
                  <c:v>0.28258677804983434</c:v>
                </c:pt>
                <c:pt idx="11931">
                  <c:v>0.28258677804983434</c:v>
                </c:pt>
                <c:pt idx="11932">
                  <c:v>0.28258677804983434</c:v>
                </c:pt>
                <c:pt idx="11933">
                  <c:v>0.28258677804983434</c:v>
                </c:pt>
                <c:pt idx="11934">
                  <c:v>0.28201065821690913</c:v>
                </c:pt>
                <c:pt idx="11935">
                  <c:v>0.28201065821690913</c:v>
                </c:pt>
                <c:pt idx="11936">
                  <c:v>0.28201065821690913</c:v>
                </c:pt>
                <c:pt idx="11937">
                  <c:v>0.28201065821690913</c:v>
                </c:pt>
                <c:pt idx="11938">
                  <c:v>0.28201065821690913</c:v>
                </c:pt>
                <c:pt idx="11939">
                  <c:v>0.28172259830044649</c:v>
                </c:pt>
                <c:pt idx="11940">
                  <c:v>0.28129050842575254</c:v>
                </c:pt>
                <c:pt idx="11941">
                  <c:v>0.28129050842575254</c:v>
                </c:pt>
                <c:pt idx="11942">
                  <c:v>0.28129050842575254</c:v>
                </c:pt>
                <c:pt idx="11943">
                  <c:v>0.28129050842575254</c:v>
                </c:pt>
                <c:pt idx="11944">
                  <c:v>0.28129050842575254</c:v>
                </c:pt>
                <c:pt idx="11945">
                  <c:v>0.28129050842575254</c:v>
                </c:pt>
                <c:pt idx="11946">
                  <c:v>0.28085841855105864</c:v>
                </c:pt>
                <c:pt idx="11947">
                  <c:v>0.28085841855105864</c:v>
                </c:pt>
                <c:pt idx="11948">
                  <c:v>0.28085841855105864</c:v>
                </c:pt>
                <c:pt idx="11949">
                  <c:v>0.28085841855105864</c:v>
                </c:pt>
                <c:pt idx="11950">
                  <c:v>0.28085841855105864</c:v>
                </c:pt>
                <c:pt idx="11951">
                  <c:v>0.28085841855105864</c:v>
                </c:pt>
                <c:pt idx="11952">
                  <c:v>0.28013826875990205</c:v>
                </c:pt>
                <c:pt idx="11953">
                  <c:v>0.27999423880167074</c:v>
                </c:pt>
                <c:pt idx="11954">
                  <c:v>0.27999423880167074</c:v>
                </c:pt>
                <c:pt idx="11955">
                  <c:v>0.27999423880167074</c:v>
                </c:pt>
                <c:pt idx="11956">
                  <c:v>0.27999423880167074</c:v>
                </c:pt>
                <c:pt idx="11957">
                  <c:v>0.27999423880167074</c:v>
                </c:pt>
                <c:pt idx="11958">
                  <c:v>0.27999423880167074</c:v>
                </c:pt>
                <c:pt idx="11959">
                  <c:v>0.27999423880167074</c:v>
                </c:pt>
                <c:pt idx="11960">
                  <c:v>0.27999423880167074</c:v>
                </c:pt>
                <c:pt idx="11961">
                  <c:v>0.27999423880167074</c:v>
                </c:pt>
                <c:pt idx="11962">
                  <c:v>0.2792740890105142</c:v>
                </c:pt>
                <c:pt idx="11963">
                  <c:v>0.27898602909405157</c:v>
                </c:pt>
                <c:pt idx="11964">
                  <c:v>0.27898602909405157</c:v>
                </c:pt>
                <c:pt idx="11965">
                  <c:v>0.27898602909405157</c:v>
                </c:pt>
                <c:pt idx="11966">
                  <c:v>0.27898602909405157</c:v>
                </c:pt>
                <c:pt idx="11967">
                  <c:v>0.27898602909405157</c:v>
                </c:pt>
                <c:pt idx="11968">
                  <c:v>0.27898602909405157</c:v>
                </c:pt>
                <c:pt idx="11969">
                  <c:v>0.27783378942820108</c:v>
                </c:pt>
                <c:pt idx="11970">
                  <c:v>0.27768975946996977</c:v>
                </c:pt>
                <c:pt idx="11971">
                  <c:v>0.27768975946996977</c:v>
                </c:pt>
                <c:pt idx="11972">
                  <c:v>0.27768975946996977</c:v>
                </c:pt>
                <c:pt idx="11973">
                  <c:v>0.27768975946996977</c:v>
                </c:pt>
                <c:pt idx="11974">
                  <c:v>0.27768975946996977</c:v>
                </c:pt>
                <c:pt idx="11975">
                  <c:v>0.27768975946996977</c:v>
                </c:pt>
                <c:pt idx="11976">
                  <c:v>0.27768975946996977</c:v>
                </c:pt>
                <c:pt idx="11977">
                  <c:v>0.27768975946996977</c:v>
                </c:pt>
                <c:pt idx="11978">
                  <c:v>0.2771136396370445</c:v>
                </c:pt>
                <c:pt idx="11979">
                  <c:v>0.2771136396370445</c:v>
                </c:pt>
                <c:pt idx="11980">
                  <c:v>0.2771136396370445</c:v>
                </c:pt>
                <c:pt idx="11981">
                  <c:v>0.2771136396370445</c:v>
                </c:pt>
                <c:pt idx="11982">
                  <c:v>0.2771136396370445</c:v>
                </c:pt>
                <c:pt idx="11983">
                  <c:v>0.2771136396370445</c:v>
                </c:pt>
                <c:pt idx="11984">
                  <c:v>0.2771136396370445</c:v>
                </c:pt>
                <c:pt idx="11985">
                  <c:v>0.2771136396370445</c:v>
                </c:pt>
                <c:pt idx="11986">
                  <c:v>0.27696960967881318</c:v>
                </c:pt>
                <c:pt idx="11987">
                  <c:v>0.27668154976235054</c:v>
                </c:pt>
                <c:pt idx="11988">
                  <c:v>0.27653751980411928</c:v>
                </c:pt>
                <c:pt idx="11989">
                  <c:v>0.27653751980411928</c:v>
                </c:pt>
                <c:pt idx="11990">
                  <c:v>0.27653751980411928</c:v>
                </c:pt>
                <c:pt idx="11991">
                  <c:v>0.27653751980411928</c:v>
                </c:pt>
                <c:pt idx="11992">
                  <c:v>0.27653751980411928</c:v>
                </c:pt>
                <c:pt idx="11993">
                  <c:v>0.27653751980411928</c:v>
                </c:pt>
                <c:pt idx="11994">
                  <c:v>0.27653751980411928</c:v>
                </c:pt>
                <c:pt idx="11995">
                  <c:v>0.27524125018003742</c:v>
                </c:pt>
                <c:pt idx="11996">
                  <c:v>0.27495319026357484</c:v>
                </c:pt>
                <c:pt idx="11997">
                  <c:v>0.27495319026357484</c:v>
                </c:pt>
                <c:pt idx="11998">
                  <c:v>0.27495319026357484</c:v>
                </c:pt>
                <c:pt idx="11999">
                  <c:v>0.27480916030534353</c:v>
                </c:pt>
                <c:pt idx="12000">
                  <c:v>0.27480916030534353</c:v>
                </c:pt>
                <c:pt idx="12001">
                  <c:v>0.27480916030534353</c:v>
                </c:pt>
                <c:pt idx="12002">
                  <c:v>0.27437707043064957</c:v>
                </c:pt>
                <c:pt idx="12003">
                  <c:v>0.27437707043064957</c:v>
                </c:pt>
                <c:pt idx="12004">
                  <c:v>0.27437707043064957</c:v>
                </c:pt>
                <c:pt idx="12005">
                  <c:v>0.27437707043064957</c:v>
                </c:pt>
                <c:pt idx="12006">
                  <c:v>0.27437707043064957</c:v>
                </c:pt>
                <c:pt idx="12007">
                  <c:v>0.27437707043064957</c:v>
                </c:pt>
                <c:pt idx="12008">
                  <c:v>0.27437707043064957</c:v>
                </c:pt>
                <c:pt idx="12009">
                  <c:v>0.27437707043064957</c:v>
                </c:pt>
                <c:pt idx="12010">
                  <c:v>0.27394498055595562</c:v>
                </c:pt>
                <c:pt idx="12011">
                  <c:v>0.27394498055595562</c:v>
                </c:pt>
                <c:pt idx="12012">
                  <c:v>0.27394498055595562</c:v>
                </c:pt>
                <c:pt idx="12013">
                  <c:v>0.27394498055595562</c:v>
                </c:pt>
                <c:pt idx="12014">
                  <c:v>0.27394498055595562</c:v>
                </c:pt>
                <c:pt idx="12015">
                  <c:v>0.27394498055595562</c:v>
                </c:pt>
                <c:pt idx="12016">
                  <c:v>0.27394498055595562</c:v>
                </c:pt>
                <c:pt idx="12017">
                  <c:v>0.27394498055595562</c:v>
                </c:pt>
                <c:pt idx="12018">
                  <c:v>0.2738009505977243</c:v>
                </c:pt>
                <c:pt idx="12019">
                  <c:v>0.2733688607230304</c:v>
                </c:pt>
                <c:pt idx="12020">
                  <c:v>0.2733688607230304</c:v>
                </c:pt>
                <c:pt idx="12021">
                  <c:v>0.2733688607230304</c:v>
                </c:pt>
                <c:pt idx="12022">
                  <c:v>0.2733688607230304</c:v>
                </c:pt>
                <c:pt idx="12023">
                  <c:v>0.2733688607230304</c:v>
                </c:pt>
                <c:pt idx="12024">
                  <c:v>0.2733688607230304</c:v>
                </c:pt>
                <c:pt idx="12025">
                  <c:v>0.2733688607230304</c:v>
                </c:pt>
                <c:pt idx="12026">
                  <c:v>0.2733688607230304</c:v>
                </c:pt>
                <c:pt idx="12027">
                  <c:v>0.2733688607230304</c:v>
                </c:pt>
                <c:pt idx="12028">
                  <c:v>0.2733688607230304</c:v>
                </c:pt>
                <c:pt idx="12029">
                  <c:v>0.27322483076479909</c:v>
                </c:pt>
                <c:pt idx="12030">
                  <c:v>0.27322483076479909</c:v>
                </c:pt>
                <c:pt idx="12031">
                  <c:v>0.27322483076479909</c:v>
                </c:pt>
                <c:pt idx="12032">
                  <c:v>0.27322483076479909</c:v>
                </c:pt>
                <c:pt idx="12033">
                  <c:v>0.27322483076479909</c:v>
                </c:pt>
                <c:pt idx="12034">
                  <c:v>0.27322483076479909</c:v>
                </c:pt>
                <c:pt idx="12035">
                  <c:v>0.27279274089010513</c:v>
                </c:pt>
                <c:pt idx="12036">
                  <c:v>0.27264871093187382</c:v>
                </c:pt>
                <c:pt idx="12037">
                  <c:v>0.27264871093187382</c:v>
                </c:pt>
                <c:pt idx="12038">
                  <c:v>0.27264871093187382</c:v>
                </c:pt>
                <c:pt idx="12039">
                  <c:v>0.27264871093187382</c:v>
                </c:pt>
                <c:pt idx="12040">
                  <c:v>0.27264871093187382</c:v>
                </c:pt>
                <c:pt idx="12041">
                  <c:v>0.27221662105717992</c:v>
                </c:pt>
                <c:pt idx="12042">
                  <c:v>0.27221662105717992</c:v>
                </c:pt>
                <c:pt idx="12043">
                  <c:v>0.27221662105717992</c:v>
                </c:pt>
                <c:pt idx="12044">
                  <c:v>0.27221662105717992</c:v>
                </c:pt>
                <c:pt idx="12045">
                  <c:v>0.27221662105717992</c:v>
                </c:pt>
                <c:pt idx="12046">
                  <c:v>0.27221662105717992</c:v>
                </c:pt>
                <c:pt idx="12047">
                  <c:v>0.27221662105717992</c:v>
                </c:pt>
                <c:pt idx="12048">
                  <c:v>0.27221662105717992</c:v>
                </c:pt>
                <c:pt idx="12049">
                  <c:v>0.27135244130779201</c:v>
                </c:pt>
                <c:pt idx="12050">
                  <c:v>0.2712084113495607</c:v>
                </c:pt>
                <c:pt idx="12051">
                  <c:v>0.27106438139132938</c:v>
                </c:pt>
                <c:pt idx="12052">
                  <c:v>0.27106438139132938</c:v>
                </c:pt>
                <c:pt idx="12053">
                  <c:v>0.27106438139132938</c:v>
                </c:pt>
                <c:pt idx="12054">
                  <c:v>0.27106438139132938</c:v>
                </c:pt>
                <c:pt idx="12055">
                  <c:v>0.27106438139132938</c:v>
                </c:pt>
                <c:pt idx="12056">
                  <c:v>0.27106438139132938</c:v>
                </c:pt>
                <c:pt idx="12057">
                  <c:v>0.2707763214748668</c:v>
                </c:pt>
                <c:pt idx="12058">
                  <c:v>0.27034423160017285</c:v>
                </c:pt>
                <c:pt idx="12059">
                  <c:v>0.27034423160017285</c:v>
                </c:pt>
                <c:pt idx="12060">
                  <c:v>0.27034423160017285</c:v>
                </c:pt>
                <c:pt idx="12061">
                  <c:v>0.27034423160017285</c:v>
                </c:pt>
                <c:pt idx="12062">
                  <c:v>0.27020020164194153</c:v>
                </c:pt>
                <c:pt idx="12063">
                  <c:v>0.27005617168371021</c:v>
                </c:pt>
                <c:pt idx="12064">
                  <c:v>0.27005617168371021</c:v>
                </c:pt>
                <c:pt idx="12065">
                  <c:v>0.27005617168371021</c:v>
                </c:pt>
                <c:pt idx="12066">
                  <c:v>0.27005617168371021</c:v>
                </c:pt>
                <c:pt idx="12067">
                  <c:v>0.27005617168371021</c:v>
                </c:pt>
                <c:pt idx="12068">
                  <c:v>0.27005617168371021</c:v>
                </c:pt>
                <c:pt idx="12069">
                  <c:v>0.27005617168371021</c:v>
                </c:pt>
                <c:pt idx="12070">
                  <c:v>0.27005617168371021</c:v>
                </c:pt>
                <c:pt idx="12071">
                  <c:v>0.27005617168371021</c:v>
                </c:pt>
                <c:pt idx="12072">
                  <c:v>0.26976811176724758</c:v>
                </c:pt>
                <c:pt idx="12073">
                  <c:v>0.26933602189255368</c:v>
                </c:pt>
                <c:pt idx="12074">
                  <c:v>0.26919199193432236</c:v>
                </c:pt>
                <c:pt idx="12075">
                  <c:v>0.26919199193432236</c:v>
                </c:pt>
                <c:pt idx="12076">
                  <c:v>0.26919199193432236</c:v>
                </c:pt>
                <c:pt idx="12077">
                  <c:v>0.26919199193432236</c:v>
                </c:pt>
                <c:pt idx="12078">
                  <c:v>0.26919199193432236</c:v>
                </c:pt>
                <c:pt idx="12079">
                  <c:v>0.26904796197609104</c:v>
                </c:pt>
                <c:pt idx="12080">
                  <c:v>0.26904796197609104</c:v>
                </c:pt>
                <c:pt idx="12081">
                  <c:v>0.26904796197609104</c:v>
                </c:pt>
                <c:pt idx="12082">
                  <c:v>0.26904796197609104</c:v>
                </c:pt>
                <c:pt idx="12083">
                  <c:v>0.26890393201785973</c:v>
                </c:pt>
                <c:pt idx="12084">
                  <c:v>0.26890393201785973</c:v>
                </c:pt>
                <c:pt idx="12085">
                  <c:v>0.26890393201785973</c:v>
                </c:pt>
                <c:pt idx="12086">
                  <c:v>0.26890393201785973</c:v>
                </c:pt>
                <c:pt idx="12087">
                  <c:v>0.26890393201785973</c:v>
                </c:pt>
                <c:pt idx="12088">
                  <c:v>0.26890393201785973</c:v>
                </c:pt>
                <c:pt idx="12089">
                  <c:v>0.26890393201785973</c:v>
                </c:pt>
                <c:pt idx="12090">
                  <c:v>0.2678957223102405</c:v>
                </c:pt>
                <c:pt idx="12091">
                  <c:v>0.2678957223102405</c:v>
                </c:pt>
                <c:pt idx="12092">
                  <c:v>0.2678957223102405</c:v>
                </c:pt>
                <c:pt idx="12093">
                  <c:v>0.26775169235200924</c:v>
                </c:pt>
                <c:pt idx="12094">
                  <c:v>0.26760766239377792</c:v>
                </c:pt>
                <c:pt idx="12095">
                  <c:v>0.26760766239377792</c:v>
                </c:pt>
                <c:pt idx="12096">
                  <c:v>0.26760766239377792</c:v>
                </c:pt>
                <c:pt idx="12097">
                  <c:v>0.26760766239377792</c:v>
                </c:pt>
                <c:pt idx="12098">
                  <c:v>0.26631139276969612</c:v>
                </c:pt>
                <c:pt idx="12099">
                  <c:v>0.26631139276969612</c:v>
                </c:pt>
                <c:pt idx="12100">
                  <c:v>0.26631139276969612</c:v>
                </c:pt>
                <c:pt idx="12101">
                  <c:v>0.26631139276969612</c:v>
                </c:pt>
                <c:pt idx="12102">
                  <c:v>0.26631139276969612</c:v>
                </c:pt>
                <c:pt idx="12103">
                  <c:v>0.2661673628114648</c:v>
                </c:pt>
                <c:pt idx="12104">
                  <c:v>0.2661673628114648</c:v>
                </c:pt>
                <c:pt idx="12105">
                  <c:v>0.26559124297853953</c:v>
                </c:pt>
                <c:pt idx="12106">
                  <c:v>0.26559124297853953</c:v>
                </c:pt>
                <c:pt idx="12107">
                  <c:v>0.26544721302030821</c:v>
                </c:pt>
                <c:pt idx="12108">
                  <c:v>0.26544721302030821</c:v>
                </c:pt>
                <c:pt idx="12109">
                  <c:v>0.26544721302030821</c:v>
                </c:pt>
                <c:pt idx="12110">
                  <c:v>0.26544721302030821</c:v>
                </c:pt>
                <c:pt idx="12111">
                  <c:v>0.26544721302030821</c:v>
                </c:pt>
                <c:pt idx="12112">
                  <c:v>0.26544721302030821</c:v>
                </c:pt>
                <c:pt idx="12113">
                  <c:v>0.26472706322915168</c:v>
                </c:pt>
                <c:pt idx="12114">
                  <c:v>0.26472706322915168</c:v>
                </c:pt>
                <c:pt idx="12115">
                  <c:v>0.26472706322915168</c:v>
                </c:pt>
                <c:pt idx="12116">
                  <c:v>0.26472706322915168</c:v>
                </c:pt>
                <c:pt idx="12117">
                  <c:v>0.26472706322915168</c:v>
                </c:pt>
                <c:pt idx="12118">
                  <c:v>0.26472706322915168</c:v>
                </c:pt>
                <c:pt idx="12119">
                  <c:v>0.26472706322915168</c:v>
                </c:pt>
                <c:pt idx="12120">
                  <c:v>0.26400691343799509</c:v>
                </c:pt>
                <c:pt idx="12121">
                  <c:v>0.26400691343799509</c:v>
                </c:pt>
                <c:pt idx="12122">
                  <c:v>0.26400691343799509</c:v>
                </c:pt>
                <c:pt idx="12123">
                  <c:v>0.26400691343799509</c:v>
                </c:pt>
                <c:pt idx="12124">
                  <c:v>0.26400691343799509</c:v>
                </c:pt>
                <c:pt idx="12125">
                  <c:v>0.26400691343799509</c:v>
                </c:pt>
                <c:pt idx="12126">
                  <c:v>0.26400691343799509</c:v>
                </c:pt>
                <c:pt idx="12127">
                  <c:v>0.26400691343799509</c:v>
                </c:pt>
                <c:pt idx="12128">
                  <c:v>0.26400691343799509</c:v>
                </c:pt>
                <c:pt idx="12129">
                  <c:v>0.26357482356330114</c:v>
                </c:pt>
                <c:pt idx="12130">
                  <c:v>0.26357482356330114</c:v>
                </c:pt>
                <c:pt idx="12131">
                  <c:v>0.26357482356330114</c:v>
                </c:pt>
                <c:pt idx="12132">
                  <c:v>0.26357482356330114</c:v>
                </c:pt>
                <c:pt idx="12133">
                  <c:v>0.26357482356330114</c:v>
                </c:pt>
                <c:pt idx="12134">
                  <c:v>0.26357482356330114</c:v>
                </c:pt>
                <c:pt idx="12135">
                  <c:v>0.26357482356330114</c:v>
                </c:pt>
                <c:pt idx="12136">
                  <c:v>0.26314273368860724</c:v>
                </c:pt>
                <c:pt idx="12137">
                  <c:v>0.26314273368860724</c:v>
                </c:pt>
                <c:pt idx="12138">
                  <c:v>0.26314273368860724</c:v>
                </c:pt>
                <c:pt idx="12139">
                  <c:v>0.26299870373037593</c:v>
                </c:pt>
                <c:pt idx="12140">
                  <c:v>0.26299870373037593</c:v>
                </c:pt>
                <c:pt idx="12141">
                  <c:v>0.26299870373037593</c:v>
                </c:pt>
                <c:pt idx="12142">
                  <c:v>0.26299870373037593</c:v>
                </c:pt>
                <c:pt idx="12143">
                  <c:v>0.26299870373037593</c:v>
                </c:pt>
                <c:pt idx="12144">
                  <c:v>0.26299870373037593</c:v>
                </c:pt>
                <c:pt idx="12145">
                  <c:v>0.26299870373037593</c:v>
                </c:pt>
                <c:pt idx="12146">
                  <c:v>0.26299870373037593</c:v>
                </c:pt>
                <c:pt idx="12147">
                  <c:v>0.26299870373037593</c:v>
                </c:pt>
                <c:pt idx="12148">
                  <c:v>0.26299870373037593</c:v>
                </c:pt>
                <c:pt idx="12149">
                  <c:v>0.26299870373037593</c:v>
                </c:pt>
                <c:pt idx="12150">
                  <c:v>0.26299870373037593</c:v>
                </c:pt>
                <c:pt idx="12151">
                  <c:v>0.26299870373037593</c:v>
                </c:pt>
                <c:pt idx="12152">
                  <c:v>0.26299870373037593</c:v>
                </c:pt>
                <c:pt idx="12153">
                  <c:v>0.26256661385568197</c:v>
                </c:pt>
                <c:pt idx="12154">
                  <c:v>0.26256661385568197</c:v>
                </c:pt>
                <c:pt idx="12155">
                  <c:v>0.26256661385568197</c:v>
                </c:pt>
                <c:pt idx="12156">
                  <c:v>0.26242258389745066</c:v>
                </c:pt>
                <c:pt idx="12157">
                  <c:v>0.26242258389745066</c:v>
                </c:pt>
                <c:pt idx="12158">
                  <c:v>0.26242258389745066</c:v>
                </c:pt>
                <c:pt idx="12159">
                  <c:v>0.26227855393921934</c:v>
                </c:pt>
                <c:pt idx="12160">
                  <c:v>0.26227855393921934</c:v>
                </c:pt>
                <c:pt idx="12161">
                  <c:v>0.26199049402275676</c:v>
                </c:pt>
                <c:pt idx="12162">
                  <c:v>0.26199049402275676</c:v>
                </c:pt>
                <c:pt idx="12163">
                  <c:v>0.26199049402275676</c:v>
                </c:pt>
                <c:pt idx="12164">
                  <c:v>0.26199049402275676</c:v>
                </c:pt>
                <c:pt idx="12165">
                  <c:v>0.26199049402275676</c:v>
                </c:pt>
                <c:pt idx="12166">
                  <c:v>0.26199049402275676</c:v>
                </c:pt>
                <c:pt idx="12167">
                  <c:v>0.26199049402275676</c:v>
                </c:pt>
                <c:pt idx="12168">
                  <c:v>0.26127034423160017</c:v>
                </c:pt>
                <c:pt idx="12169">
                  <c:v>0.26112631427336885</c:v>
                </c:pt>
                <c:pt idx="12170">
                  <c:v>0.26098228431513754</c:v>
                </c:pt>
                <c:pt idx="12171">
                  <c:v>0.26098228431513754</c:v>
                </c:pt>
                <c:pt idx="12172">
                  <c:v>0.26098228431513754</c:v>
                </c:pt>
                <c:pt idx="12173">
                  <c:v>0.26098228431513754</c:v>
                </c:pt>
                <c:pt idx="12174">
                  <c:v>0.26098228431513754</c:v>
                </c:pt>
                <c:pt idx="12175">
                  <c:v>0.26098228431513754</c:v>
                </c:pt>
                <c:pt idx="12176">
                  <c:v>0.26055019444044364</c:v>
                </c:pt>
                <c:pt idx="12177">
                  <c:v>0.26040616448221232</c:v>
                </c:pt>
                <c:pt idx="12178">
                  <c:v>0.26040616448221232</c:v>
                </c:pt>
                <c:pt idx="12179">
                  <c:v>0.26040616448221232</c:v>
                </c:pt>
                <c:pt idx="12180">
                  <c:v>0.26040616448221232</c:v>
                </c:pt>
                <c:pt idx="12181">
                  <c:v>0.26040616448221232</c:v>
                </c:pt>
                <c:pt idx="12182">
                  <c:v>0.26040616448221232</c:v>
                </c:pt>
                <c:pt idx="12183">
                  <c:v>0.260262134523981</c:v>
                </c:pt>
                <c:pt idx="12184">
                  <c:v>0.25954198473282442</c:v>
                </c:pt>
                <c:pt idx="12185">
                  <c:v>0.25954198473282442</c:v>
                </c:pt>
                <c:pt idx="12186">
                  <c:v>0.25954198473282442</c:v>
                </c:pt>
                <c:pt idx="12187">
                  <c:v>0.25954198473282442</c:v>
                </c:pt>
                <c:pt idx="12188">
                  <c:v>0.25954198473282442</c:v>
                </c:pt>
                <c:pt idx="12189">
                  <c:v>0.25954198473282442</c:v>
                </c:pt>
                <c:pt idx="12190">
                  <c:v>0.25954198473282442</c:v>
                </c:pt>
                <c:pt idx="12191">
                  <c:v>0.2593979547745931</c:v>
                </c:pt>
                <c:pt idx="12192">
                  <c:v>0.2593979547745931</c:v>
                </c:pt>
                <c:pt idx="12193">
                  <c:v>0.25925392481636178</c:v>
                </c:pt>
                <c:pt idx="12194">
                  <c:v>0.25925392481636178</c:v>
                </c:pt>
                <c:pt idx="12195">
                  <c:v>0.25925392481636178</c:v>
                </c:pt>
                <c:pt idx="12196">
                  <c:v>0.25925392481636178</c:v>
                </c:pt>
                <c:pt idx="12197">
                  <c:v>0.25925392481636178</c:v>
                </c:pt>
                <c:pt idx="12198">
                  <c:v>0.25910989485813052</c:v>
                </c:pt>
                <c:pt idx="12199">
                  <c:v>0.25824571510874261</c:v>
                </c:pt>
                <c:pt idx="12200">
                  <c:v>0.25824571510874261</c:v>
                </c:pt>
                <c:pt idx="12201">
                  <c:v>0.25824571510874261</c:v>
                </c:pt>
                <c:pt idx="12202">
                  <c:v>0.25824571510874261</c:v>
                </c:pt>
                <c:pt idx="12203">
                  <c:v>0.25824571510874261</c:v>
                </c:pt>
                <c:pt idx="12204">
                  <c:v>0.25824571510874261</c:v>
                </c:pt>
                <c:pt idx="12205">
                  <c:v>0.2581016851505113</c:v>
                </c:pt>
                <c:pt idx="12206">
                  <c:v>0.25766959527581734</c:v>
                </c:pt>
                <c:pt idx="12207">
                  <c:v>0.25766959527581734</c:v>
                </c:pt>
                <c:pt idx="12208">
                  <c:v>0.25766959527581734</c:v>
                </c:pt>
                <c:pt idx="12209">
                  <c:v>0.25766959527581734</c:v>
                </c:pt>
                <c:pt idx="12210">
                  <c:v>0.25766959527581734</c:v>
                </c:pt>
                <c:pt idx="12211">
                  <c:v>0.25766959527581734</c:v>
                </c:pt>
                <c:pt idx="12212">
                  <c:v>0.25766959527581734</c:v>
                </c:pt>
                <c:pt idx="12213">
                  <c:v>0.25766959527581734</c:v>
                </c:pt>
                <c:pt idx="12214">
                  <c:v>0.25766959527581734</c:v>
                </c:pt>
                <c:pt idx="12215">
                  <c:v>0.25766959527581734</c:v>
                </c:pt>
                <c:pt idx="12216">
                  <c:v>0.25766959527581734</c:v>
                </c:pt>
                <c:pt idx="12217">
                  <c:v>0.25738153535935476</c:v>
                </c:pt>
                <c:pt idx="12218">
                  <c:v>0.25723750540112345</c:v>
                </c:pt>
                <c:pt idx="12219">
                  <c:v>0.25723750540112345</c:v>
                </c:pt>
                <c:pt idx="12220">
                  <c:v>0.25723750540112345</c:v>
                </c:pt>
                <c:pt idx="12221">
                  <c:v>0.25723750540112345</c:v>
                </c:pt>
                <c:pt idx="12222">
                  <c:v>0.25723750540112345</c:v>
                </c:pt>
                <c:pt idx="12223">
                  <c:v>0.25723750540112345</c:v>
                </c:pt>
                <c:pt idx="12224">
                  <c:v>0.25666138556819817</c:v>
                </c:pt>
                <c:pt idx="12225">
                  <c:v>0.25637332565173554</c:v>
                </c:pt>
                <c:pt idx="12226">
                  <c:v>0.25637332565173554</c:v>
                </c:pt>
                <c:pt idx="12227">
                  <c:v>0.25637332565173554</c:v>
                </c:pt>
                <c:pt idx="12228">
                  <c:v>0.25637332565173554</c:v>
                </c:pt>
                <c:pt idx="12229">
                  <c:v>0.25637332565173554</c:v>
                </c:pt>
                <c:pt idx="12230">
                  <c:v>0.25637332565173554</c:v>
                </c:pt>
                <c:pt idx="12231">
                  <c:v>0.25637332565173554</c:v>
                </c:pt>
                <c:pt idx="12232">
                  <c:v>0.25637332565173554</c:v>
                </c:pt>
                <c:pt idx="12233">
                  <c:v>0.25622929569350422</c:v>
                </c:pt>
                <c:pt idx="12234">
                  <c:v>0.25522108598588505</c:v>
                </c:pt>
                <c:pt idx="12235">
                  <c:v>0.25522108598588505</c:v>
                </c:pt>
                <c:pt idx="12236">
                  <c:v>0.25522108598588505</c:v>
                </c:pt>
                <c:pt idx="12237">
                  <c:v>0.25507705602765374</c:v>
                </c:pt>
                <c:pt idx="12238">
                  <c:v>0.25507705602765374</c:v>
                </c:pt>
                <c:pt idx="12239">
                  <c:v>0.25507705602765374</c:v>
                </c:pt>
                <c:pt idx="12240">
                  <c:v>0.25450093619472852</c:v>
                </c:pt>
                <c:pt idx="12241">
                  <c:v>0.25450093619472852</c:v>
                </c:pt>
                <c:pt idx="12242">
                  <c:v>0.25450093619472852</c:v>
                </c:pt>
                <c:pt idx="12243">
                  <c:v>0.25450093619472852</c:v>
                </c:pt>
                <c:pt idx="12244">
                  <c:v>0.25450093619472852</c:v>
                </c:pt>
                <c:pt idx="12245">
                  <c:v>0.25450093619472852</c:v>
                </c:pt>
                <c:pt idx="12246">
                  <c:v>0.25421287627826589</c:v>
                </c:pt>
                <c:pt idx="12247">
                  <c:v>0.25392481636180325</c:v>
                </c:pt>
                <c:pt idx="12248">
                  <c:v>0.25392481636180325</c:v>
                </c:pt>
                <c:pt idx="12249">
                  <c:v>0.25392481636180325</c:v>
                </c:pt>
                <c:pt idx="12250">
                  <c:v>0.25392481636180325</c:v>
                </c:pt>
                <c:pt idx="12251">
                  <c:v>0.25392481636180325</c:v>
                </c:pt>
                <c:pt idx="12252">
                  <c:v>0.25392481636180325</c:v>
                </c:pt>
                <c:pt idx="12253">
                  <c:v>0.25334869652887798</c:v>
                </c:pt>
                <c:pt idx="12254">
                  <c:v>0.25334869652887798</c:v>
                </c:pt>
                <c:pt idx="12255">
                  <c:v>0.25334869652887798</c:v>
                </c:pt>
                <c:pt idx="12256">
                  <c:v>0.25334869652887798</c:v>
                </c:pt>
                <c:pt idx="12257">
                  <c:v>0.25334869652887798</c:v>
                </c:pt>
                <c:pt idx="12258">
                  <c:v>0.25334869652887798</c:v>
                </c:pt>
                <c:pt idx="12259">
                  <c:v>0.25334869652887798</c:v>
                </c:pt>
                <c:pt idx="12260">
                  <c:v>0.25334869652887798</c:v>
                </c:pt>
                <c:pt idx="12261">
                  <c:v>0.25334869652887798</c:v>
                </c:pt>
                <c:pt idx="12262">
                  <c:v>0.25234048682125881</c:v>
                </c:pt>
                <c:pt idx="12263">
                  <c:v>0.25234048682125881</c:v>
                </c:pt>
                <c:pt idx="12264">
                  <c:v>0.25234048682125881</c:v>
                </c:pt>
                <c:pt idx="12265">
                  <c:v>0.25234048682125881</c:v>
                </c:pt>
                <c:pt idx="12266">
                  <c:v>0.25234048682125881</c:v>
                </c:pt>
                <c:pt idx="12267">
                  <c:v>0.25234048682125881</c:v>
                </c:pt>
                <c:pt idx="12268">
                  <c:v>0.25234048682125881</c:v>
                </c:pt>
                <c:pt idx="12269">
                  <c:v>0.25234048682125881</c:v>
                </c:pt>
                <c:pt idx="12270">
                  <c:v>0.2521964568630275</c:v>
                </c:pt>
                <c:pt idx="12271">
                  <c:v>0.2521964568630275</c:v>
                </c:pt>
                <c:pt idx="12272">
                  <c:v>0.25205242690479618</c:v>
                </c:pt>
                <c:pt idx="12273">
                  <c:v>0.25205242690479618</c:v>
                </c:pt>
                <c:pt idx="12274">
                  <c:v>0.25205242690479618</c:v>
                </c:pt>
                <c:pt idx="12275">
                  <c:v>0.25205242690479618</c:v>
                </c:pt>
                <c:pt idx="12276">
                  <c:v>0.25205242690479618</c:v>
                </c:pt>
                <c:pt idx="12277">
                  <c:v>0.25205242690479618</c:v>
                </c:pt>
                <c:pt idx="12278">
                  <c:v>0.25205242690479618</c:v>
                </c:pt>
                <c:pt idx="12279">
                  <c:v>0.25205242690479618</c:v>
                </c:pt>
                <c:pt idx="12280">
                  <c:v>0.25190839694656486</c:v>
                </c:pt>
                <c:pt idx="12281">
                  <c:v>0.2517643669883336</c:v>
                </c:pt>
                <c:pt idx="12282">
                  <c:v>0.2517643669883336</c:v>
                </c:pt>
                <c:pt idx="12283">
                  <c:v>0.2517643669883336</c:v>
                </c:pt>
                <c:pt idx="12284">
                  <c:v>0.2517643669883336</c:v>
                </c:pt>
                <c:pt idx="12285">
                  <c:v>0.25162033703010228</c:v>
                </c:pt>
                <c:pt idx="12286">
                  <c:v>0.25118824715540833</c:v>
                </c:pt>
                <c:pt idx="12287">
                  <c:v>0.25104421719717701</c:v>
                </c:pt>
                <c:pt idx="12288">
                  <c:v>0.25104421719717701</c:v>
                </c:pt>
                <c:pt idx="12289">
                  <c:v>0.25104421719717701</c:v>
                </c:pt>
                <c:pt idx="12290">
                  <c:v>0.25104421719717701</c:v>
                </c:pt>
                <c:pt idx="12291">
                  <c:v>0.25104421719717701</c:v>
                </c:pt>
                <c:pt idx="12292">
                  <c:v>0.25104421719717701</c:v>
                </c:pt>
                <c:pt idx="12293">
                  <c:v>0.25104421719717701</c:v>
                </c:pt>
                <c:pt idx="12294">
                  <c:v>0.25018003744778916</c:v>
                </c:pt>
                <c:pt idx="12295">
                  <c:v>0.25018003744778916</c:v>
                </c:pt>
                <c:pt idx="12296">
                  <c:v>0.25018003744778916</c:v>
                </c:pt>
                <c:pt idx="12297">
                  <c:v>0.25018003744778916</c:v>
                </c:pt>
                <c:pt idx="12298">
                  <c:v>0.25018003744778916</c:v>
                </c:pt>
                <c:pt idx="12299">
                  <c:v>0.25018003744778916</c:v>
                </c:pt>
                <c:pt idx="12300">
                  <c:v>0.24960391761486389</c:v>
                </c:pt>
                <c:pt idx="12301">
                  <c:v>0.24931585769840126</c:v>
                </c:pt>
                <c:pt idx="12302">
                  <c:v>0.24931585769840126</c:v>
                </c:pt>
                <c:pt idx="12303">
                  <c:v>0.24931585769840126</c:v>
                </c:pt>
                <c:pt idx="12304">
                  <c:v>0.24931585769840126</c:v>
                </c:pt>
                <c:pt idx="12305">
                  <c:v>0.24931585769840126</c:v>
                </c:pt>
                <c:pt idx="12306">
                  <c:v>0.24917182774016997</c:v>
                </c:pt>
                <c:pt idx="12307">
                  <c:v>0.24917182774016997</c:v>
                </c:pt>
                <c:pt idx="12308">
                  <c:v>0.24917182774016997</c:v>
                </c:pt>
                <c:pt idx="12309">
                  <c:v>0.24902779778193865</c:v>
                </c:pt>
                <c:pt idx="12310">
                  <c:v>0.24902779778193865</c:v>
                </c:pt>
                <c:pt idx="12311">
                  <c:v>0.24902779778193865</c:v>
                </c:pt>
                <c:pt idx="12312">
                  <c:v>0.24873973786547601</c:v>
                </c:pt>
                <c:pt idx="12313">
                  <c:v>0.24873973786547601</c:v>
                </c:pt>
                <c:pt idx="12314">
                  <c:v>0.24873973786547601</c:v>
                </c:pt>
                <c:pt idx="12315">
                  <c:v>0.24873973786547601</c:v>
                </c:pt>
                <c:pt idx="12316">
                  <c:v>0.24873973786547601</c:v>
                </c:pt>
                <c:pt idx="12317">
                  <c:v>0.24873973786547601</c:v>
                </c:pt>
                <c:pt idx="12318">
                  <c:v>0.24873973786547601</c:v>
                </c:pt>
                <c:pt idx="12319">
                  <c:v>0.24873973786547601</c:v>
                </c:pt>
                <c:pt idx="12320">
                  <c:v>0.24873973786547601</c:v>
                </c:pt>
                <c:pt idx="12321">
                  <c:v>0.24816361803255077</c:v>
                </c:pt>
                <c:pt idx="12322">
                  <c:v>0.24816361803255077</c:v>
                </c:pt>
                <c:pt idx="12323">
                  <c:v>0.24816361803255077</c:v>
                </c:pt>
                <c:pt idx="12324">
                  <c:v>0.24816361803255077</c:v>
                </c:pt>
                <c:pt idx="12325">
                  <c:v>0.24816361803255077</c:v>
                </c:pt>
                <c:pt idx="12326">
                  <c:v>0.24816361803255077</c:v>
                </c:pt>
                <c:pt idx="12327">
                  <c:v>0.24801958807431945</c:v>
                </c:pt>
                <c:pt idx="12328">
                  <c:v>0.24801958807431945</c:v>
                </c:pt>
                <c:pt idx="12329">
                  <c:v>0.24801958807431945</c:v>
                </c:pt>
                <c:pt idx="12330">
                  <c:v>0.24801958807431945</c:v>
                </c:pt>
                <c:pt idx="12331">
                  <c:v>0.24801958807431945</c:v>
                </c:pt>
                <c:pt idx="12332">
                  <c:v>0.24801958807431945</c:v>
                </c:pt>
                <c:pt idx="12333">
                  <c:v>0.24773152815785685</c:v>
                </c:pt>
                <c:pt idx="12334">
                  <c:v>0.24744346824139421</c:v>
                </c:pt>
                <c:pt idx="12335">
                  <c:v>0.24744346824139421</c:v>
                </c:pt>
                <c:pt idx="12336">
                  <c:v>0.24744346824139421</c:v>
                </c:pt>
                <c:pt idx="12337">
                  <c:v>0.24744346824139421</c:v>
                </c:pt>
                <c:pt idx="12338">
                  <c:v>0.24744346824139421</c:v>
                </c:pt>
                <c:pt idx="12339">
                  <c:v>0.24744346824139421</c:v>
                </c:pt>
                <c:pt idx="12340">
                  <c:v>0.24744346824139421</c:v>
                </c:pt>
                <c:pt idx="12341">
                  <c:v>0.24744346824139421</c:v>
                </c:pt>
                <c:pt idx="12342">
                  <c:v>0.24701137836670028</c:v>
                </c:pt>
                <c:pt idx="12343">
                  <c:v>0.24686734840846897</c:v>
                </c:pt>
                <c:pt idx="12344">
                  <c:v>0.24686734840846897</c:v>
                </c:pt>
                <c:pt idx="12345">
                  <c:v>0.24686734840846897</c:v>
                </c:pt>
                <c:pt idx="12346">
                  <c:v>0.24686734840846897</c:v>
                </c:pt>
                <c:pt idx="12347">
                  <c:v>0.24686734840846897</c:v>
                </c:pt>
                <c:pt idx="12348">
                  <c:v>0.24686734840846897</c:v>
                </c:pt>
                <c:pt idx="12349">
                  <c:v>0.24686734840846897</c:v>
                </c:pt>
                <c:pt idx="12350">
                  <c:v>0.24643525853377501</c:v>
                </c:pt>
                <c:pt idx="12351">
                  <c:v>0.24614719861731241</c:v>
                </c:pt>
                <c:pt idx="12352">
                  <c:v>0.24614719861731241</c:v>
                </c:pt>
                <c:pt idx="12353">
                  <c:v>0.24614719861731241</c:v>
                </c:pt>
                <c:pt idx="12354">
                  <c:v>0.24614719861731241</c:v>
                </c:pt>
                <c:pt idx="12355">
                  <c:v>0.24600316865908109</c:v>
                </c:pt>
                <c:pt idx="12356">
                  <c:v>0.24600316865908109</c:v>
                </c:pt>
                <c:pt idx="12357">
                  <c:v>0.24557107878438716</c:v>
                </c:pt>
                <c:pt idx="12358">
                  <c:v>0.24542704882615585</c:v>
                </c:pt>
                <c:pt idx="12359">
                  <c:v>0.24542704882615585</c:v>
                </c:pt>
                <c:pt idx="12360">
                  <c:v>0.24542704882615585</c:v>
                </c:pt>
                <c:pt idx="12361">
                  <c:v>0.24542704882615585</c:v>
                </c:pt>
                <c:pt idx="12362">
                  <c:v>0.24542704882615585</c:v>
                </c:pt>
                <c:pt idx="12363">
                  <c:v>0.24542704882615585</c:v>
                </c:pt>
                <c:pt idx="12364">
                  <c:v>0.24542704882615585</c:v>
                </c:pt>
                <c:pt idx="12365">
                  <c:v>0.24542704882615585</c:v>
                </c:pt>
                <c:pt idx="12366">
                  <c:v>0.24542704882615585</c:v>
                </c:pt>
                <c:pt idx="12367">
                  <c:v>0.24542704882615585</c:v>
                </c:pt>
                <c:pt idx="12368">
                  <c:v>0.24542704882615585</c:v>
                </c:pt>
                <c:pt idx="12369">
                  <c:v>0.24542704882615585</c:v>
                </c:pt>
                <c:pt idx="12370">
                  <c:v>0.24528301886792453</c:v>
                </c:pt>
                <c:pt idx="12371">
                  <c:v>0.24499495895146189</c:v>
                </c:pt>
                <c:pt idx="12372">
                  <c:v>0.24499495895146189</c:v>
                </c:pt>
                <c:pt idx="12373">
                  <c:v>0.24499495895146189</c:v>
                </c:pt>
                <c:pt idx="12374">
                  <c:v>0.24499495895146189</c:v>
                </c:pt>
                <c:pt idx="12375">
                  <c:v>0.24499495895146189</c:v>
                </c:pt>
                <c:pt idx="12376">
                  <c:v>0.24499495895146189</c:v>
                </c:pt>
                <c:pt idx="12377">
                  <c:v>0.24413077920207404</c:v>
                </c:pt>
                <c:pt idx="12378">
                  <c:v>0.24398674924384273</c:v>
                </c:pt>
                <c:pt idx="12379">
                  <c:v>0.24398674924384273</c:v>
                </c:pt>
                <c:pt idx="12380">
                  <c:v>0.24398674924384273</c:v>
                </c:pt>
                <c:pt idx="12381">
                  <c:v>0.24398674924384273</c:v>
                </c:pt>
                <c:pt idx="12382">
                  <c:v>0.24398674924384273</c:v>
                </c:pt>
                <c:pt idx="12383">
                  <c:v>0.24384271928561141</c:v>
                </c:pt>
                <c:pt idx="12384">
                  <c:v>0.24384271928561141</c:v>
                </c:pt>
                <c:pt idx="12385">
                  <c:v>0.24384271928561141</c:v>
                </c:pt>
                <c:pt idx="12386">
                  <c:v>0.24384271928561141</c:v>
                </c:pt>
                <c:pt idx="12387">
                  <c:v>0.24283450957799221</c:v>
                </c:pt>
                <c:pt idx="12388">
                  <c:v>0.24269047961976092</c:v>
                </c:pt>
                <c:pt idx="12389">
                  <c:v>0.24269047961976092</c:v>
                </c:pt>
                <c:pt idx="12390">
                  <c:v>0.24269047961976092</c:v>
                </c:pt>
                <c:pt idx="12391">
                  <c:v>0.24269047961976092</c:v>
                </c:pt>
                <c:pt idx="12392">
                  <c:v>0.24269047961976092</c:v>
                </c:pt>
                <c:pt idx="12393">
                  <c:v>0.24269047961976092</c:v>
                </c:pt>
                <c:pt idx="12394">
                  <c:v>0.24240241970329829</c:v>
                </c:pt>
                <c:pt idx="12395">
                  <c:v>0.24240241970329829</c:v>
                </c:pt>
                <c:pt idx="12396">
                  <c:v>0.24240241970329829</c:v>
                </c:pt>
                <c:pt idx="12397">
                  <c:v>0.24240241970329829</c:v>
                </c:pt>
                <c:pt idx="12398">
                  <c:v>0.24240241970329829</c:v>
                </c:pt>
                <c:pt idx="12399">
                  <c:v>0.24225838974506697</c:v>
                </c:pt>
                <c:pt idx="12400">
                  <c:v>0.24225838974506697</c:v>
                </c:pt>
                <c:pt idx="12401">
                  <c:v>0.24225838974506697</c:v>
                </c:pt>
                <c:pt idx="12402">
                  <c:v>0.24225838974506697</c:v>
                </c:pt>
                <c:pt idx="12403">
                  <c:v>0.24182629987037305</c:v>
                </c:pt>
                <c:pt idx="12404">
                  <c:v>0.24182629987037305</c:v>
                </c:pt>
                <c:pt idx="12405">
                  <c:v>0.24168226991214173</c:v>
                </c:pt>
                <c:pt idx="12406">
                  <c:v>0.24168226991214173</c:v>
                </c:pt>
                <c:pt idx="12407">
                  <c:v>0.24168226991214173</c:v>
                </c:pt>
                <c:pt idx="12408">
                  <c:v>0.24168226991214173</c:v>
                </c:pt>
                <c:pt idx="12409">
                  <c:v>0.24168226991214173</c:v>
                </c:pt>
                <c:pt idx="12410">
                  <c:v>0.24168226991214173</c:v>
                </c:pt>
                <c:pt idx="12411">
                  <c:v>0.24168226991214173</c:v>
                </c:pt>
                <c:pt idx="12412">
                  <c:v>0.24139420999567909</c:v>
                </c:pt>
                <c:pt idx="12413">
                  <c:v>0.24139420999567909</c:v>
                </c:pt>
                <c:pt idx="12414">
                  <c:v>0.24125018003744778</c:v>
                </c:pt>
                <c:pt idx="12415">
                  <c:v>0.24110615007921649</c:v>
                </c:pt>
                <c:pt idx="12416">
                  <c:v>0.24110615007921649</c:v>
                </c:pt>
                <c:pt idx="12417">
                  <c:v>0.24110615007921649</c:v>
                </c:pt>
                <c:pt idx="12418">
                  <c:v>0.24053003024629122</c:v>
                </c:pt>
                <c:pt idx="12419">
                  <c:v>0.23995391041336597</c:v>
                </c:pt>
                <c:pt idx="12420">
                  <c:v>0.23980988045513466</c:v>
                </c:pt>
                <c:pt idx="12421">
                  <c:v>0.23980988045513466</c:v>
                </c:pt>
                <c:pt idx="12422">
                  <c:v>0.23980988045513466</c:v>
                </c:pt>
                <c:pt idx="12423">
                  <c:v>0.23980988045513466</c:v>
                </c:pt>
                <c:pt idx="12424">
                  <c:v>0.23980988045513466</c:v>
                </c:pt>
                <c:pt idx="12425">
                  <c:v>0.23980988045513466</c:v>
                </c:pt>
                <c:pt idx="12426">
                  <c:v>0.23980988045513466</c:v>
                </c:pt>
                <c:pt idx="12427">
                  <c:v>0.23980988045513466</c:v>
                </c:pt>
                <c:pt idx="12428">
                  <c:v>0.2390897306639781</c:v>
                </c:pt>
                <c:pt idx="12429">
                  <c:v>0.23880167074751549</c:v>
                </c:pt>
                <c:pt idx="12430">
                  <c:v>0.23865764078928417</c:v>
                </c:pt>
                <c:pt idx="12431">
                  <c:v>0.23865764078928417</c:v>
                </c:pt>
                <c:pt idx="12432">
                  <c:v>0.23865764078928417</c:v>
                </c:pt>
                <c:pt idx="12433">
                  <c:v>0.23865764078928417</c:v>
                </c:pt>
                <c:pt idx="12434">
                  <c:v>0.23865764078928417</c:v>
                </c:pt>
                <c:pt idx="12435">
                  <c:v>0.23865764078928417</c:v>
                </c:pt>
                <c:pt idx="12436">
                  <c:v>0.23865764078928417</c:v>
                </c:pt>
                <c:pt idx="12437">
                  <c:v>0.23865764078928417</c:v>
                </c:pt>
                <c:pt idx="12438">
                  <c:v>0.23822555091459025</c:v>
                </c:pt>
                <c:pt idx="12439">
                  <c:v>0.23822555091459025</c:v>
                </c:pt>
                <c:pt idx="12440">
                  <c:v>0.23808152095635893</c:v>
                </c:pt>
                <c:pt idx="12441">
                  <c:v>0.23808152095635893</c:v>
                </c:pt>
                <c:pt idx="12442">
                  <c:v>0.23808152095635893</c:v>
                </c:pt>
                <c:pt idx="12443">
                  <c:v>0.23808152095635893</c:v>
                </c:pt>
                <c:pt idx="12444">
                  <c:v>0.23808152095635893</c:v>
                </c:pt>
                <c:pt idx="12445">
                  <c:v>0.23808152095635893</c:v>
                </c:pt>
                <c:pt idx="12446">
                  <c:v>0.23808152095635893</c:v>
                </c:pt>
                <c:pt idx="12447">
                  <c:v>0.23808152095635893</c:v>
                </c:pt>
                <c:pt idx="12448">
                  <c:v>0.23793749099812761</c:v>
                </c:pt>
                <c:pt idx="12449">
                  <c:v>0.23793749099812761</c:v>
                </c:pt>
                <c:pt idx="12450">
                  <c:v>0.23793749099812761</c:v>
                </c:pt>
                <c:pt idx="12451">
                  <c:v>0.23779346103989629</c:v>
                </c:pt>
                <c:pt idx="12452">
                  <c:v>0.23779346103989629</c:v>
                </c:pt>
                <c:pt idx="12453">
                  <c:v>0.23779346103989629</c:v>
                </c:pt>
                <c:pt idx="12454">
                  <c:v>0.23764943108166497</c:v>
                </c:pt>
                <c:pt idx="12455">
                  <c:v>0.23736137116520237</c:v>
                </c:pt>
                <c:pt idx="12456">
                  <c:v>0.23736137116520237</c:v>
                </c:pt>
                <c:pt idx="12457">
                  <c:v>0.23736137116520237</c:v>
                </c:pt>
                <c:pt idx="12458">
                  <c:v>0.23736137116520237</c:v>
                </c:pt>
                <c:pt idx="12459">
                  <c:v>0.23736137116520237</c:v>
                </c:pt>
                <c:pt idx="12460">
                  <c:v>0.23736137116520237</c:v>
                </c:pt>
                <c:pt idx="12461">
                  <c:v>0.23721734120697105</c:v>
                </c:pt>
                <c:pt idx="12462">
                  <c:v>0.23692928129050841</c:v>
                </c:pt>
                <c:pt idx="12463">
                  <c:v>0.23692928129050841</c:v>
                </c:pt>
                <c:pt idx="12464">
                  <c:v>0.23692928129050841</c:v>
                </c:pt>
                <c:pt idx="12465">
                  <c:v>0.23692928129050841</c:v>
                </c:pt>
                <c:pt idx="12466">
                  <c:v>0.23692928129050841</c:v>
                </c:pt>
                <c:pt idx="12467">
                  <c:v>0.23692928129050841</c:v>
                </c:pt>
                <c:pt idx="12468">
                  <c:v>0.23692928129050841</c:v>
                </c:pt>
                <c:pt idx="12469">
                  <c:v>0.23649719141581449</c:v>
                </c:pt>
                <c:pt idx="12470">
                  <c:v>0.23620913149935185</c:v>
                </c:pt>
                <c:pt idx="12471">
                  <c:v>0.23620913149935185</c:v>
                </c:pt>
                <c:pt idx="12472">
                  <c:v>0.23620913149935185</c:v>
                </c:pt>
                <c:pt idx="12473">
                  <c:v>0.23620913149935185</c:v>
                </c:pt>
                <c:pt idx="12474">
                  <c:v>0.23620913149935185</c:v>
                </c:pt>
                <c:pt idx="12475">
                  <c:v>0.23620913149935185</c:v>
                </c:pt>
                <c:pt idx="12476">
                  <c:v>0.23620913149935185</c:v>
                </c:pt>
                <c:pt idx="12477">
                  <c:v>0.23620913149935185</c:v>
                </c:pt>
                <c:pt idx="12478">
                  <c:v>0.23620913149935185</c:v>
                </c:pt>
                <c:pt idx="12479">
                  <c:v>0.23577704162465793</c:v>
                </c:pt>
                <c:pt idx="12480">
                  <c:v>0.23577704162465793</c:v>
                </c:pt>
                <c:pt idx="12481">
                  <c:v>0.23577704162465793</c:v>
                </c:pt>
                <c:pt idx="12482">
                  <c:v>0.23577704162465793</c:v>
                </c:pt>
                <c:pt idx="12483">
                  <c:v>0.23577704162465793</c:v>
                </c:pt>
                <c:pt idx="12484">
                  <c:v>0.23577704162465793</c:v>
                </c:pt>
                <c:pt idx="12485">
                  <c:v>0.23577704162465793</c:v>
                </c:pt>
                <c:pt idx="12486">
                  <c:v>0.23563301166642661</c:v>
                </c:pt>
                <c:pt idx="12487">
                  <c:v>0.23563301166642661</c:v>
                </c:pt>
                <c:pt idx="12488">
                  <c:v>0.235344951749964</c:v>
                </c:pt>
                <c:pt idx="12489">
                  <c:v>0.235344951749964</c:v>
                </c:pt>
                <c:pt idx="12490">
                  <c:v>0.235344951749964</c:v>
                </c:pt>
                <c:pt idx="12491">
                  <c:v>0.235344951749964</c:v>
                </c:pt>
                <c:pt idx="12492">
                  <c:v>0.235344951749964</c:v>
                </c:pt>
                <c:pt idx="12493">
                  <c:v>0.23505689183350137</c:v>
                </c:pt>
                <c:pt idx="12494">
                  <c:v>0.23505689183350137</c:v>
                </c:pt>
                <c:pt idx="12495">
                  <c:v>0.23505689183350137</c:v>
                </c:pt>
                <c:pt idx="12496">
                  <c:v>0.23505689183350137</c:v>
                </c:pt>
                <c:pt idx="12497">
                  <c:v>0.23505689183350137</c:v>
                </c:pt>
                <c:pt idx="12498">
                  <c:v>0.23505689183350137</c:v>
                </c:pt>
                <c:pt idx="12499">
                  <c:v>0.23505689183350137</c:v>
                </c:pt>
                <c:pt idx="12500">
                  <c:v>0.23505689183350137</c:v>
                </c:pt>
                <c:pt idx="12501">
                  <c:v>0.23491286187527005</c:v>
                </c:pt>
                <c:pt idx="12502">
                  <c:v>0.23462480195880744</c:v>
                </c:pt>
                <c:pt idx="12503">
                  <c:v>0.23462480195880744</c:v>
                </c:pt>
                <c:pt idx="12504">
                  <c:v>0.23448077200057613</c:v>
                </c:pt>
                <c:pt idx="12505">
                  <c:v>0.23448077200057613</c:v>
                </c:pt>
                <c:pt idx="12506">
                  <c:v>0.23448077200057613</c:v>
                </c:pt>
                <c:pt idx="12507">
                  <c:v>0.23448077200057613</c:v>
                </c:pt>
                <c:pt idx="12508">
                  <c:v>0.23448077200057613</c:v>
                </c:pt>
                <c:pt idx="12509">
                  <c:v>0.23448077200057613</c:v>
                </c:pt>
                <c:pt idx="12510">
                  <c:v>0.23433674204234481</c:v>
                </c:pt>
                <c:pt idx="12511">
                  <c:v>0.23419271208411349</c:v>
                </c:pt>
                <c:pt idx="12512">
                  <c:v>0.23419271208411349</c:v>
                </c:pt>
                <c:pt idx="12513">
                  <c:v>0.23419271208411349</c:v>
                </c:pt>
                <c:pt idx="12514">
                  <c:v>0.23419271208411349</c:v>
                </c:pt>
                <c:pt idx="12515">
                  <c:v>0.23419271208411349</c:v>
                </c:pt>
                <c:pt idx="12516">
                  <c:v>0.23419271208411349</c:v>
                </c:pt>
                <c:pt idx="12517">
                  <c:v>0.23419271208411349</c:v>
                </c:pt>
                <c:pt idx="12518">
                  <c:v>0.23419271208411349</c:v>
                </c:pt>
                <c:pt idx="12519">
                  <c:v>0.23347256229295693</c:v>
                </c:pt>
                <c:pt idx="12520">
                  <c:v>0.23318450237649432</c:v>
                </c:pt>
                <c:pt idx="12521">
                  <c:v>0.23304047241826301</c:v>
                </c:pt>
                <c:pt idx="12522">
                  <c:v>0.23304047241826301</c:v>
                </c:pt>
                <c:pt idx="12523">
                  <c:v>0.23304047241826301</c:v>
                </c:pt>
                <c:pt idx="12524">
                  <c:v>0.23304047241826301</c:v>
                </c:pt>
                <c:pt idx="12525">
                  <c:v>0.23304047241826301</c:v>
                </c:pt>
                <c:pt idx="12526">
                  <c:v>0.23304047241826301</c:v>
                </c:pt>
                <c:pt idx="12527">
                  <c:v>0.23289644246003169</c:v>
                </c:pt>
                <c:pt idx="12528">
                  <c:v>0.23275241250180037</c:v>
                </c:pt>
                <c:pt idx="12529">
                  <c:v>0.23260838254356905</c:v>
                </c:pt>
                <c:pt idx="12530">
                  <c:v>0.23260838254356905</c:v>
                </c:pt>
                <c:pt idx="12531">
                  <c:v>0.23260838254356905</c:v>
                </c:pt>
                <c:pt idx="12532">
                  <c:v>0.23260838254356905</c:v>
                </c:pt>
                <c:pt idx="12533">
                  <c:v>0.23260838254356905</c:v>
                </c:pt>
                <c:pt idx="12534">
                  <c:v>0.23260838254356905</c:v>
                </c:pt>
                <c:pt idx="12535">
                  <c:v>0.23260838254356905</c:v>
                </c:pt>
                <c:pt idx="12536">
                  <c:v>0.23260838254356905</c:v>
                </c:pt>
                <c:pt idx="12537">
                  <c:v>0.23232032262710645</c:v>
                </c:pt>
                <c:pt idx="12538">
                  <c:v>0.23232032262710645</c:v>
                </c:pt>
                <c:pt idx="12539">
                  <c:v>0.23232032262710645</c:v>
                </c:pt>
                <c:pt idx="12540">
                  <c:v>0.23232032262710645</c:v>
                </c:pt>
                <c:pt idx="12541">
                  <c:v>0.23232032262710645</c:v>
                </c:pt>
                <c:pt idx="12542">
                  <c:v>0.23232032262710645</c:v>
                </c:pt>
                <c:pt idx="12543">
                  <c:v>0.23217629266887513</c:v>
                </c:pt>
                <c:pt idx="12544">
                  <c:v>0.23217629266887513</c:v>
                </c:pt>
                <c:pt idx="12545">
                  <c:v>0.23217629266887513</c:v>
                </c:pt>
                <c:pt idx="12546">
                  <c:v>0.23217629266887513</c:v>
                </c:pt>
                <c:pt idx="12547">
                  <c:v>0.23217629266887513</c:v>
                </c:pt>
                <c:pt idx="12548">
                  <c:v>0.23217629266887513</c:v>
                </c:pt>
                <c:pt idx="12549">
                  <c:v>0.23203226271064381</c:v>
                </c:pt>
                <c:pt idx="12550">
                  <c:v>0.23188823275241249</c:v>
                </c:pt>
                <c:pt idx="12551">
                  <c:v>0.2317442027941812</c:v>
                </c:pt>
                <c:pt idx="12552">
                  <c:v>0.2317442027941812</c:v>
                </c:pt>
                <c:pt idx="12553">
                  <c:v>0.2317442027941812</c:v>
                </c:pt>
                <c:pt idx="12554">
                  <c:v>0.23160017283594989</c:v>
                </c:pt>
                <c:pt idx="12555">
                  <c:v>0.23131211291948725</c:v>
                </c:pt>
                <c:pt idx="12556">
                  <c:v>0.23131211291948725</c:v>
                </c:pt>
                <c:pt idx="12557">
                  <c:v>0.23102405300302462</c:v>
                </c:pt>
                <c:pt idx="12558">
                  <c:v>0.23102405300302462</c:v>
                </c:pt>
                <c:pt idx="12559">
                  <c:v>0.23102405300302462</c:v>
                </c:pt>
                <c:pt idx="12560">
                  <c:v>0.23102405300302462</c:v>
                </c:pt>
                <c:pt idx="12561">
                  <c:v>0.23102405300302462</c:v>
                </c:pt>
                <c:pt idx="12562">
                  <c:v>0.23102405300302462</c:v>
                </c:pt>
                <c:pt idx="12563">
                  <c:v>0.23102405300302462</c:v>
                </c:pt>
                <c:pt idx="12564">
                  <c:v>0.23059196312833069</c:v>
                </c:pt>
                <c:pt idx="12565">
                  <c:v>0.23030390321186806</c:v>
                </c:pt>
                <c:pt idx="12566">
                  <c:v>0.23030390321186806</c:v>
                </c:pt>
                <c:pt idx="12567">
                  <c:v>0.23030390321186806</c:v>
                </c:pt>
                <c:pt idx="12568">
                  <c:v>0.23030390321186806</c:v>
                </c:pt>
                <c:pt idx="12569">
                  <c:v>0.23030390321186806</c:v>
                </c:pt>
                <c:pt idx="12570">
                  <c:v>0.23030390321186806</c:v>
                </c:pt>
                <c:pt idx="12571">
                  <c:v>0.23030390321186806</c:v>
                </c:pt>
                <c:pt idx="12572">
                  <c:v>0.23001584329540545</c:v>
                </c:pt>
                <c:pt idx="12573">
                  <c:v>0.22972778337894281</c:v>
                </c:pt>
                <c:pt idx="12574">
                  <c:v>0.22972778337894281</c:v>
                </c:pt>
                <c:pt idx="12575">
                  <c:v>0.22972778337894281</c:v>
                </c:pt>
                <c:pt idx="12576">
                  <c:v>0.22972778337894281</c:v>
                </c:pt>
                <c:pt idx="12577">
                  <c:v>0.22972778337894281</c:v>
                </c:pt>
                <c:pt idx="12578">
                  <c:v>0.22972778337894281</c:v>
                </c:pt>
                <c:pt idx="12579">
                  <c:v>0.22972778337894281</c:v>
                </c:pt>
                <c:pt idx="12580">
                  <c:v>0.22972778337894281</c:v>
                </c:pt>
                <c:pt idx="12581">
                  <c:v>0.22943972346248021</c:v>
                </c:pt>
                <c:pt idx="12582">
                  <c:v>0.22943972346248021</c:v>
                </c:pt>
                <c:pt idx="12583">
                  <c:v>0.22943972346248021</c:v>
                </c:pt>
                <c:pt idx="12584">
                  <c:v>0.22929569350424889</c:v>
                </c:pt>
                <c:pt idx="12585">
                  <c:v>0.22929569350424889</c:v>
                </c:pt>
                <c:pt idx="12586">
                  <c:v>0.22929569350424889</c:v>
                </c:pt>
                <c:pt idx="12587">
                  <c:v>0.22929569350424889</c:v>
                </c:pt>
                <c:pt idx="12588">
                  <c:v>0.22915166354601757</c:v>
                </c:pt>
                <c:pt idx="12589">
                  <c:v>0.22886360362955493</c:v>
                </c:pt>
                <c:pt idx="12590">
                  <c:v>0.22886360362955493</c:v>
                </c:pt>
                <c:pt idx="12591">
                  <c:v>0.22886360362955493</c:v>
                </c:pt>
                <c:pt idx="12592">
                  <c:v>0.22886360362955493</c:v>
                </c:pt>
                <c:pt idx="12593">
                  <c:v>0.22886360362955493</c:v>
                </c:pt>
                <c:pt idx="12594">
                  <c:v>0.22886360362955493</c:v>
                </c:pt>
                <c:pt idx="12595">
                  <c:v>0.22871957367132364</c:v>
                </c:pt>
                <c:pt idx="12596">
                  <c:v>0.22871957367132364</c:v>
                </c:pt>
                <c:pt idx="12597">
                  <c:v>0.22871957367132364</c:v>
                </c:pt>
                <c:pt idx="12598">
                  <c:v>0.22871957367132364</c:v>
                </c:pt>
                <c:pt idx="12599">
                  <c:v>0.22871957367132364</c:v>
                </c:pt>
                <c:pt idx="12600">
                  <c:v>0.22871957367132364</c:v>
                </c:pt>
                <c:pt idx="12601">
                  <c:v>0.22871957367132364</c:v>
                </c:pt>
                <c:pt idx="12602">
                  <c:v>0.22871957367132364</c:v>
                </c:pt>
                <c:pt idx="12603">
                  <c:v>0.22871957367132364</c:v>
                </c:pt>
                <c:pt idx="12604">
                  <c:v>0.22871957367132364</c:v>
                </c:pt>
                <c:pt idx="12605">
                  <c:v>0.22799942388016708</c:v>
                </c:pt>
                <c:pt idx="12606">
                  <c:v>0.22785539392193577</c:v>
                </c:pt>
                <c:pt idx="12607">
                  <c:v>0.22785539392193577</c:v>
                </c:pt>
                <c:pt idx="12608">
                  <c:v>0.22785539392193577</c:v>
                </c:pt>
                <c:pt idx="12609">
                  <c:v>0.22771136396370445</c:v>
                </c:pt>
                <c:pt idx="12610">
                  <c:v>0.22771136396370445</c:v>
                </c:pt>
                <c:pt idx="12611">
                  <c:v>0.22771136396370445</c:v>
                </c:pt>
                <c:pt idx="12612">
                  <c:v>0.22713524413077921</c:v>
                </c:pt>
                <c:pt idx="12613">
                  <c:v>0.22684718421431657</c:v>
                </c:pt>
                <c:pt idx="12614">
                  <c:v>0.22670315425608525</c:v>
                </c:pt>
                <c:pt idx="12615">
                  <c:v>0.22670315425608525</c:v>
                </c:pt>
                <c:pt idx="12616">
                  <c:v>0.22670315425608525</c:v>
                </c:pt>
                <c:pt idx="12617">
                  <c:v>0.22670315425608525</c:v>
                </c:pt>
                <c:pt idx="12618">
                  <c:v>0.22670315425608525</c:v>
                </c:pt>
                <c:pt idx="12619">
                  <c:v>0.22655912429785396</c:v>
                </c:pt>
                <c:pt idx="12620">
                  <c:v>0.22641509433962265</c:v>
                </c:pt>
                <c:pt idx="12621">
                  <c:v>0.22641509433962265</c:v>
                </c:pt>
                <c:pt idx="12622">
                  <c:v>0.22641509433962265</c:v>
                </c:pt>
                <c:pt idx="12623">
                  <c:v>0.22627106438139133</c:v>
                </c:pt>
                <c:pt idx="12624">
                  <c:v>0.22627106438139133</c:v>
                </c:pt>
                <c:pt idx="12625">
                  <c:v>0.22627106438139133</c:v>
                </c:pt>
                <c:pt idx="12626">
                  <c:v>0.22627106438139133</c:v>
                </c:pt>
                <c:pt idx="12627">
                  <c:v>0.22627106438139133</c:v>
                </c:pt>
                <c:pt idx="12628">
                  <c:v>0.22627106438139133</c:v>
                </c:pt>
                <c:pt idx="12629">
                  <c:v>0.22627106438139133</c:v>
                </c:pt>
                <c:pt idx="12630">
                  <c:v>0.22627106438139133</c:v>
                </c:pt>
                <c:pt idx="12631">
                  <c:v>0.22612703442316001</c:v>
                </c:pt>
                <c:pt idx="12632">
                  <c:v>0.22612703442316001</c:v>
                </c:pt>
                <c:pt idx="12633">
                  <c:v>0.22612703442316001</c:v>
                </c:pt>
                <c:pt idx="12634">
                  <c:v>0.22612703442316001</c:v>
                </c:pt>
                <c:pt idx="12635">
                  <c:v>0.22612703442316001</c:v>
                </c:pt>
                <c:pt idx="12636">
                  <c:v>0.22612703442316001</c:v>
                </c:pt>
                <c:pt idx="12637">
                  <c:v>0.22612703442316001</c:v>
                </c:pt>
                <c:pt idx="12638">
                  <c:v>0.22612703442316001</c:v>
                </c:pt>
                <c:pt idx="12639">
                  <c:v>0.22598300446492869</c:v>
                </c:pt>
                <c:pt idx="12640">
                  <c:v>0.22598300446492869</c:v>
                </c:pt>
                <c:pt idx="12641">
                  <c:v>0.22598300446492869</c:v>
                </c:pt>
                <c:pt idx="12642">
                  <c:v>0.22598300446492869</c:v>
                </c:pt>
                <c:pt idx="12643">
                  <c:v>0.22598300446492869</c:v>
                </c:pt>
                <c:pt idx="12644">
                  <c:v>0.22598300446492869</c:v>
                </c:pt>
                <c:pt idx="12645">
                  <c:v>0.22598300446492869</c:v>
                </c:pt>
                <c:pt idx="12646">
                  <c:v>0.22598300446492869</c:v>
                </c:pt>
                <c:pt idx="12647">
                  <c:v>0.22555091459023477</c:v>
                </c:pt>
                <c:pt idx="12648">
                  <c:v>0.22555091459023477</c:v>
                </c:pt>
                <c:pt idx="12649">
                  <c:v>0.22540688463200345</c:v>
                </c:pt>
                <c:pt idx="12650">
                  <c:v>0.22540688463200345</c:v>
                </c:pt>
                <c:pt idx="12651">
                  <c:v>0.22540688463200345</c:v>
                </c:pt>
                <c:pt idx="12652">
                  <c:v>0.22540688463200345</c:v>
                </c:pt>
                <c:pt idx="12653">
                  <c:v>0.22540688463200345</c:v>
                </c:pt>
                <c:pt idx="12654">
                  <c:v>0.22511882471554084</c:v>
                </c:pt>
                <c:pt idx="12655">
                  <c:v>0.22497479475730953</c:v>
                </c:pt>
                <c:pt idx="12656">
                  <c:v>0.22454270488261557</c:v>
                </c:pt>
                <c:pt idx="12657">
                  <c:v>0.22454270488261557</c:v>
                </c:pt>
                <c:pt idx="12658">
                  <c:v>0.22454270488261557</c:v>
                </c:pt>
                <c:pt idx="12659">
                  <c:v>0.22454270488261557</c:v>
                </c:pt>
                <c:pt idx="12660">
                  <c:v>0.22454270488261557</c:v>
                </c:pt>
                <c:pt idx="12661">
                  <c:v>0.22454270488261557</c:v>
                </c:pt>
                <c:pt idx="12662">
                  <c:v>0.22454270488261557</c:v>
                </c:pt>
                <c:pt idx="12663">
                  <c:v>0.22411061500792165</c:v>
                </c:pt>
                <c:pt idx="12664">
                  <c:v>0.22382255509145901</c:v>
                </c:pt>
                <c:pt idx="12665">
                  <c:v>0.22367852513322772</c:v>
                </c:pt>
                <c:pt idx="12666">
                  <c:v>0.22367852513322772</c:v>
                </c:pt>
                <c:pt idx="12667">
                  <c:v>0.22367852513322772</c:v>
                </c:pt>
                <c:pt idx="12668">
                  <c:v>0.22367852513322772</c:v>
                </c:pt>
                <c:pt idx="12669">
                  <c:v>0.22367852513322772</c:v>
                </c:pt>
                <c:pt idx="12670">
                  <c:v>0.22324643525853377</c:v>
                </c:pt>
                <c:pt idx="12671">
                  <c:v>0.22310240530030245</c:v>
                </c:pt>
                <c:pt idx="12672">
                  <c:v>0.22295837534207116</c:v>
                </c:pt>
                <c:pt idx="12673">
                  <c:v>0.22281434538383985</c:v>
                </c:pt>
                <c:pt idx="12674">
                  <c:v>0.22281434538383985</c:v>
                </c:pt>
                <c:pt idx="12675">
                  <c:v>0.22252628546737721</c:v>
                </c:pt>
                <c:pt idx="12676">
                  <c:v>0.22252628546737721</c:v>
                </c:pt>
                <c:pt idx="12677">
                  <c:v>0.22238225550914589</c:v>
                </c:pt>
                <c:pt idx="12678">
                  <c:v>0.22238225550914589</c:v>
                </c:pt>
                <c:pt idx="12679">
                  <c:v>0.22238225550914589</c:v>
                </c:pt>
                <c:pt idx="12680">
                  <c:v>0.22238225550914589</c:v>
                </c:pt>
                <c:pt idx="12681">
                  <c:v>0.22238225550914589</c:v>
                </c:pt>
                <c:pt idx="12682">
                  <c:v>0.2222382255509146</c:v>
                </c:pt>
                <c:pt idx="12683">
                  <c:v>0.2222382255509146</c:v>
                </c:pt>
                <c:pt idx="12684">
                  <c:v>0.2222382255509146</c:v>
                </c:pt>
                <c:pt idx="12685">
                  <c:v>0.2222382255509146</c:v>
                </c:pt>
                <c:pt idx="12686">
                  <c:v>0.22209419559268329</c:v>
                </c:pt>
                <c:pt idx="12687">
                  <c:v>0.22209419559268329</c:v>
                </c:pt>
                <c:pt idx="12688">
                  <c:v>0.22195016563445197</c:v>
                </c:pt>
                <c:pt idx="12689">
                  <c:v>0.22195016563445197</c:v>
                </c:pt>
                <c:pt idx="12690">
                  <c:v>0.22195016563445197</c:v>
                </c:pt>
                <c:pt idx="12691">
                  <c:v>0.22195016563445197</c:v>
                </c:pt>
                <c:pt idx="12692">
                  <c:v>0.22195016563445197</c:v>
                </c:pt>
                <c:pt idx="12693">
                  <c:v>0.22195016563445197</c:v>
                </c:pt>
                <c:pt idx="12694">
                  <c:v>0.22180613567622065</c:v>
                </c:pt>
                <c:pt idx="12695">
                  <c:v>0.22180613567622065</c:v>
                </c:pt>
                <c:pt idx="12696">
                  <c:v>0.22137404580152673</c:v>
                </c:pt>
                <c:pt idx="12697">
                  <c:v>0.22137404580152673</c:v>
                </c:pt>
                <c:pt idx="12698">
                  <c:v>0.22137404580152673</c:v>
                </c:pt>
                <c:pt idx="12699">
                  <c:v>0.22137404580152673</c:v>
                </c:pt>
                <c:pt idx="12700">
                  <c:v>0.22137404580152673</c:v>
                </c:pt>
                <c:pt idx="12701">
                  <c:v>0.22137404580152673</c:v>
                </c:pt>
                <c:pt idx="12702">
                  <c:v>0.22137404580152673</c:v>
                </c:pt>
                <c:pt idx="12703">
                  <c:v>0.22137404580152673</c:v>
                </c:pt>
                <c:pt idx="12704">
                  <c:v>0.22123001584329541</c:v>
                </c:pt>
                <c:pt idx="12705">
                  <c:v>0.22123001584329541</c:v>
                </c:pt>
                <c:pt idx="12706">
                  <c:v>0.22108598588506409</c:v>
                </c:pt>
                <c:pt idx="12707">
                  <c:v>0.22094195592683277</c:v>
                </c:pt>
                <c:pt idx="12708">
                  <c:v>0.22094195592683277</c:v>
                </c:pt>
                <c:pt idx="12709">
                  <c:v>0.22094195592683277</c:v>
                </c:pt>
                <c:pt idx="12710">
                  <c:v>0.22094195592683277</c:v>
                </c:pt>
                <c:pt idx="12711">
                  <c:v>0.22094195592683277</c:v>
                </c:pt>
                <c:pt idx="12712">
                  <c:v>0.22094195592683277</c:v>
                </c:pt>
                <c:pt idx="12713">
                  <c:v>0.22079792596860148</c:v>
                </c:pt>
                <c:pt idx="12714">
                  <c:v>0.22065389601037017</c:v>
                </c:pt>
                <c:pt idx="12715">
                  <c:v>0.22065389601037017</c:v>
                </c:pt>
                <c:pt idx="12716">
                  <c:v>0.22065389601037017</c:v>
                </c:pt>
                <c:pt idx="12717">
                  <c:v>0.22065389601037017</c:v>
                </c:pt>
                <c:pt idx="12718">
                  <c:v>0.22065389601037017</c:v>
                </c:pt>
                <c:pt idx="12719">
                  <c:v>0.22065389601037017</c:v>
                </c:pt>
                <c:pt idx="12720">
                  <c:v>0.22065389601037017</c:v>
                </c:pt>
                <c:pt idx="12721">
                  <c:v>0.22050986605213885</c:v>
                </c:pt>
                <c:pt idx="12722">
                  <c:v>0.21993374621921361</c:v>
                </c:pt>
                <c:pt idx="12723">
                  <c:v>0.21978971626098229</c:v>
                </c:pt>
                <c:pt idx="12724">
                  <c:v>0.21978971626098229</c:v>
                </c:pt>
                <c:pt idx="12725">
                  <c:v>0.21978971626098229</c:v>
                </c:pt>
                <c:pt idx="12726">
                  <c:v>0.21978971626098229</c:v>
                </c:pt>
                <c:pt idx="12727">
                  <c:v>0.21964568630275097</c:v>
                </c:pt>
                <c:pt idx="12728">
                  <c:v>0.21935762638628833</c:v>
                </c:pt>
                <c:pt idx="12729">
                  <c:v>0.21921359642805704</c:v>
                </c:pt>
                <c:pt idx="12730">
                  <c:v>0.21921359642805704</c:v>
                </c:pt>
                <c:pt idx="12731">
                  <c:v>0.21921359642805704</c:v>
                </c:pt>
                <c:pt idx="12732">
                  <c:v>0.21921359642805704</c:v>
                </c:pt>
                <c:pt idx="12733">
                  <c:v>0.21921359642805704</c:v>
                </c:pt>
                <c:pt idx="12734">
                  <c:v>0.21921359642805704</c:v>
                </c:pt>
                <c:pt idx="12735">
                  <c:v>0.21921359642805704</c:v>
                </c:pt>
                <c:pt idx="12736">
                  <c:v>0.21878150655336309</c:v>
                </c:pt>
                <c:pt idx="12737">
                  <c:v>0.21878150655336309</c:v>
                </c:pt>
                <c:pt idx="12738">
                  <c:v>0.21878150655336309</c:v>
                </c:pt>
                <c:pt idx="12739">
                  <c:v>0.21878150655336309</c:v>
                </c:pt>
                <c:pt idx="12740">
                  <c:v>0.21878150655336309</c:v>
                </c:pt>
                <c:pt idx="12741">
                  <c:v>0.21878150655336309</c:v>
                </c:pt>
                <c:pt idx="12742">
                  <c:v>0.21878150655336309</c:v>
                </c:pt>
                <c:pt idx="12743">
                  <c:v>0.21878150655336309</c:v>
                </c:pt>
                <c:pt idx="12744">
                  <c:v>0.21878150655336309</c:v>
                </c:pt>
                <c:pt idx="12745">
                  <c:v>0.21878150655336309</c:v>
                </c:pt>
                <c:pt idx="12746">
                  <c:v>0.21878150655336309</c:v>
                </c:pt>
                <c:pt idx="12747">
                  <c:v>0.21777329684574392</c:v>
                </c:pt>
                <c:pt idx="12748">
                  <c:v>0.21748523692928129</c:v>
                </c:pt>
                <c:pt idx="12749">
                  <c:v>0.21748523692928129</c:v>
                </c:pt>
                <c:pt idx="12750">
                  <c:v>0.21748523692928129</c:v>
                </c:pt>
                <c:pt idx="12751">
                  <c:v>0.21748523692928129</c:v>
                </c:pt>
                <c:pt idx="12752">
                  <c:v>0.21748523692928129</c:v>
                </c:pt>
                <c:pt idx="12753">
                  <c:v>0.21748523692928129</c:v>
                </c:pt>
                <c:pt idx="12754">
                  <c:v>0.21748523692928129</c:v>
                </c:pt>
                <c:pt idx="12755">
                  <c:v>0.21748523692928129</c:v>
                </c:pt>
                <c:pt idx="12756">
                  <c:v>0.21690911709635605</c:v>
                </c:pt>
                <c:pt idx="12757">
                  <c:v>0.21690911709635605</c:v>
                </c:pt>
                <c:pt idx="12758">
                  <c:v>0.21690911709635605</c:v>
                </c:pt>
                <c:pt idx="12759">
                  <c:v>0.21690911709635605</c:v>
                </c:pt>
                <c:pt idx="12760">
                  <c:v>0.21690911709635605</c:v>
                </c:pt>
                <c:pt idx="12761">
                  <c:v>0.21690911709635605</c:v>
                </c:pt>
                <c:pt idx="12762">
                  <c:v>0.21690911709635605</c:v>
                </c:pt>
                <c:pt idx="12763">
                  <c:v>0.21690911709635605</c:v>
                </c:pt>
                <c:pt idx="12764">
                  <c:v>0.21690911709635605</c:v>
                </c:pt>
                <c:pt idx="12765">
                  <c:v>0.21647702722166209</c:v>
                </c:pt>
                <c:pt idx="12766">
                  <c:v>0.21647702722166209</c:v>
                </c:pt>
                <c:pt idx="12767">
                  <c:v>0.21647702722166209</c:v>
                </c:pt>
                <c:pt idx="12768">
                  <c:v>0.21647702722166209</c:v>
                </c:pt>
                <c:pt idx="12769">
                  <c:v>0.21647702722166209</c:v>
                </c:pt>
                <c:pt idx="12770">
                  <c:v>0.21647702722166209</c:v>
                </c:pt>
                <c:pt idx="12771">
                  <c:v>0.21604493734696817</c:v>
                </c:pt>
                <c:pt idx="12772">
                  <c:v>0.21604493734696817</c:v>
                </c:pt>
                <c:pt idx="12773">
                  <c:v>0.21604493734696817</c:v>
                </c:pt>
                <c:pt idx="12774">
                  <c:v>0.21604493734696817</c:v>
                </c:pt>
                <c:pt idx="12775">
                  <c:v>0.21590090738873685</c:v>
                </c:pt>
                <c:pt idx="12776">
                  <c:v>0.21590090738873685</c:v>
                </c:pt>
                <c:pt idx="12777">
                  <c:v>0.21590090738873685</c:v>
                </c:pt>
                <c:pt idx="12778">
                  <c:v>0.21590090738873685</c:v>
                </c:pt>
                <c:pt idx="12779">
                  <c:v>0.21532478755581161</c:v>
                </c:pt>
                <c:pt idx="12780">
                  <c:v>0.21532478755581161</c:v>
                </c:pt>
                <c:pt idx="12781">
                  <c:v>0.21518075759758029</c:v>
                </c:pt>
                <c:pt idx="12782">
                  <c:v>0.21503672763934897</c:v>
                </c:pt>
                <c:pt idx="12783">
                  <c:v>0.21503672763934897</c:v>
                </c:pt>
                <c:pt idx="12784">
                  <c:v>0.21503672763934897</c:v>
                </c:pt>
                <c:pt idx="12785">
                  <c:v>0.21503672763934897</c:v>
                </c:pt>
                <c:pt idx="12786">
                  <c:v>0.21503672763934897</c:v>
                </c:pt>
                <c:pt idx="12787">
                  <c:v>0.21503672763934897</c:v>
                </c:pt>
                <c:pt idx="12788">
                  <c:v>0.21503672763934897</c:v>
                </c:pt>
                <c:pt idx="12789">
                  <c:v>0.21503672763934897</c:v>
                </c:pt>
                <c:pt idx="12790">
                  <c:v>0.21503672763934897</c:v>
                </c:pt>
                <c:pt idx="12791">
                  <c:v>0.21503672763934897</c:v>
                </c:pt>
                <c:pt idx="12792">
                  <c:v>0.21503672763934897</c:v>
                </c:pt>
                <c:pt idx="12793">
                  <c:v>0.21503672763934897</c:v>
                </c:pt>
                <c:pt idx="12794">
                  <c:v>0.21503672763934897</c:v>
                </c:pt>
                <c:pt idx="12795">
                  <c:v>0.21489269768111768</c:v>
                </c:pt>
                <c:pt idx="12796">
                  <c:v>0.21489269768111768</c:v>
                </c:pt>
                <c:pt idx="12797">
                  <c:v>0.21474866772288637</c:v>
                </c:pt>
                <c:pt idx="12798">
                  <c:v>0.21474866772288637</c:v>
                </c:pt>
                <c:pt idx="12799">
                  <c:v>0.21474866772288637</c:v>
                </c:pt>
                <c:pt idx="12800">
                  <c:v>0.21474866772288637</c:v>
                </c:pt>
                <c:pt idx="12801">
                  <c:v>0.21474866772288637</c:v>
                </c:pt>
                <c:pt idx="12802">
                  <c:v>0.21474866772288637</c:v>
                </c:pt>
                <c:pt idx="12803">
                  <c:v>0.21474866772288637</c:v>
                </c:pt>
                <c:pt idx="12804">
                  <c:v>0.21460463776465505</c:v>
                </c:pt>
                <c:pt idx="12805">
                  <c:v>0.21460463776465505</c:v>
                </c:pt>
                <c:pt idx="12806">
                  <c:v>0.21460463776465505</c:v>
                </c:pt>
                <c:pt idx="12807">
                  <c:v>0.21460463776465505</c:v>
                </c:pt>
                <c:pt idx="12808">
                  <c:v>0.21460463776465505</c:v>
                </c:pt>
                <c:pt idx="12809">
                  <c:v>0.21460463776465505</c:v>
                </c:pt>
                <c:pt idx="12810">
                  <c:v>0.21460463776465505</c:v>
                </c:pt>
                <c:pt idx="12811">
                  <c:v>0.21460463776465505</c:v>
                </c:pt>
                <c:pt idx="12812">
                  <c:v>0.21446060780642373</c:v>
                </c:pt>
                <c:pt idx="12813">
                  <c:v>0.21446060780642373</c:v>
                </c:pt>
                <c:pt idx="12814">
                  <c:v>0.21446060780642373</c:v>
                </c:pt>
                <c:pt idx="12815">
                  <c:v>0.21446060780642373</c:v>
                </c:pt>
                <c:pt idx="12816">
                  <c:v>0.21431657784819241</c:v>
                </c:pt>
                <c:pt idx="12817">
                  <c:v>0.21431657784819241</c:v>
                </c:pt>
                <c:pt idx="12818">
                  <c:v>0.21431657784819241</c:v>
                </c:pt>
                <c:pt idx="12819">
                  <c:v>0.21431657784819241</c:v>
                </c:pt>
                <c:pt idx="12820">
                  <c:v>0.21402851793172981</c:v>
                </c:pt>
                <c:pt idx="12821">
                  <c:v>0.21374045801526717</c:v>
                </c:pt>
                <c:pt idx="12822">
                  <c:v>0.21374045801526717</c:v>
                </c:pt>
                <c:pt idx="12823">
                  <c:v>0.21374045801526717</c:v>
                </c:pt>
                <c:pt idx="12824">
                  <c:v>0.21374045801526717</c:v>
                </c:pt>
                <c:pt idx="12825">
                  <c:v>0.21374045801526717</c:v>
                </c:pt>
                <c:pt idx="12826">
                  <c:v>0.21374045801526717</c:v>
                </c:pt>
                <c:pt idx="12827">
                  <c:v>0.21374045801526717</c:v>
                </c:pt>
                <c:pt idx="12828">
                  <c:v>0.21302030822411061</c:v>
                </c:pt>
                <c:pt idx="12829">
                  <c:v>0.21287627826587929</c:v>
                </c:pt>
                <c:pt idx="12830">
                  <c:v>0.21287627826587929</c:v>
                </c:pt>
                <c:pt idx="12831">
                  <c:v>0.21287627826587929</c:v>
                </c:pt>
                <c:pt idx="12832">
                  <c:v>0.21287627826587929</c:v>
                </c:pt>
                <c:pt idx="12833">
                  <c:v>0.21287627826587929</c:v>
                </c:pt>
                <c:pt idx="12834">
                  <c:v>0.21287627826587929</c:v>
                </c:pt>
                <c:pt idx="12835">
                  <c:v>0.21244418839118537</c:v>
                </c:pt>
                <c:pt idx="12836">
                  <c:v>0.21244418839118537</c:v>
                </c:pt>
                <c:pt idx="12837">
                  <c:v>0.21244418839118537</c:v>
                </c:pt>
                <c:pt idx="12838">
                  <c:v>0.21244418839118537</c:v>
                </c:pt>
                <c:pt idx="12839">
                  <c:v>0.21230015843295405</c:v>
                </c:pt>
                <c:pt idx="12840">
                  <c:v>0.21230015843295405</c:v>
                </c:pt>
                <c:pt idx="12841">
                  <c:v>0.21230015843295405</c:v>
                </c:pt>
                <c:pt idx="12842">
                  <c:v>0.21230015843295405</c:v>
                </c:pt>
                <c:pt idx="12843">
                  <c:v>0.21230015843295405</c:v>
                </c:pt>
                <c:pt idx="12844">
                  <c:v>0.21215612847472273</c:v>
                </c:pt>
                <c:pt idx="12845">
                  <c:v>0.21215612847472273</c:v>
                </c:pt>
                <c:pt idx="12846">
                  <c:v>0.21215612847472273</c:v>
                </c:pt>
                <c:pt idx="12847">
                  <c:v>0.21215612847472273</c:v>
                </c:pt>
                <c:pt idx="12848">
                  <c:v>0.21215612847472273</c:v>
                </c:pt>
                <c:pt idx="12849">
                  <c:v>0.21215612847472273</c:v>
                </c:pt>
                <c:pt idx="12850">
                  <c:v>0.21215612847472273</c:v>
                </c:pt>
                <c:pt idx="12851">
                  <c:v>0.21186806855826013</c:v>
                </c:pt>
                <c:pt idx="12852">
                  <c:v>0.21172403860002881</c:v>
                </c:pt>
                <c:pt idx="12853">
                  <c:v>0.21172403860002881</c:v>
                </c:pt>
                <c:pt idx="12854">
                  <c:v>0.21172403860002881</c:v>
                </c:pt>
                <c:pt idx="12855">
                  <c:v>0.21172403860002881</c:v>
                </c:pt>
                <c:pt idx="12856">
                  <c:v>0.21172403860002881</c:v>
                </c:pt>
                <c:pt idx="12857">
                  <c:v>0.21172403860002881</c:v>
                </c:pt>
                <c:pt idx="12858">
                  <c:v>0.21143597868356617</c:v>
                </c:pt>
                <c:pt idx="12859">
                  <c:v>0.21143597868356617</c:v>
                </c:pt>
                <c:pt idx="12860">
                  <c:v>0.21143597868356617</c:v>
                </c:pt>
                <c:pt idx="12861">
                  <c:v>0.21129194872533488</c:v>
                </c:pt>
                <c:pt idx="12862">
                  <c:v>0.21129194872533488</c:v>
                </c:pt>
                <c:pt idx="12863">
                  <c:v>0.21129194872533488</c:v>
                </c:pt>
                <c:pt idx="12864">
                  <c:v>0.21129194872533488</c:v>
                </c:pt>
                <c:pt idx="12865">
                  <c:v>0.21129194872533488</c:v>
                </c:pt>
                <c:pt idx="12866">
                  <c:v>0.21114791876710357</c:v>
                </c:pt>
                <c:pt idx="12867">
                  <c:v>0.21114791876710357</c:v>
                </c:pt>
                <c:pt idx="12868">
                  <c:v>0.21114791876710357</c:v>
                </c:pt>
                <c:pt idx="12869">
                  <c:v>0.21114791876710357</c:v>
                </c:pt>
                <c:pt idx="12870">
                  <c:v>0.21114791876710357</c:v>
                </c:pt>
                <c:pt idx="12871">
                  <c:v>0.21114791876710357</c:v>
                </c:pt>
                <c:pt idx="12872">
                  <c:v>0.21114791876710357</c:v>
                </c:pt>
                <c:pt idx="12873">
                  <c:v>0.21114791876710357</c:v>
                </c:pt>
                <c:pt idx="12874">
                  <c:v>0.21057179893417832</c:v>
                </c:pt>
                <c:pt idx="12875">
                  <c:v>0.210427768975947</c:v>
                </c:pt>
                <c:pt idx="12876">
                  <c:v>0.210427768975947</c:v>
                </c:pt>
                <c:pt idx="12877">
                  <c:v>0.210427768975947</c:v>
                </c:pt>
                <c:pt idx="12878">
                  <c:v>0.210427768975947</c:v>
                </c:pt>
                <c:pt idx="12879">
                  <c:v>0.210427768975947</c:v>
                </c:pt>
                <c:pt idx="12880">
                  <c:v>0.210427768975947</c:v>
                </c:pt>
                <c:pt idx="12881">
                  <c:v>0.210427768975947</c:v>
                </c:pt>
                <c:pt idx="12882">
                  <c:v>0.210427768975947</c:v>
                </c:pt>
                <c:pt idx="12883">
                  <c:v>0.210427768975947</c:v>
                </c:pt>
                <c:pt idx="12884">
                  <c:v>0.210427768975947</c:v>
                </c:pt>
                <c:pt idx="12885">
                  <c:v>0.210427768975947</c:v>
                </c:pt>
                <c:pt idx="12886">
                  <c:v>0.21013970905948437</c:v>
                </c:pt>
                <c:pt idx="12887">
                  <c:v>0.21013970905948437</c:v>
                </c:pt>
                <c:pt idx="12888">
                  <c:v>0.21013970905948437</c:v>
                </c:pt>
                <c:pt idx="12889">
                  <c:v>0.21013970905948437</c:v>
                </c:pt>
                <c:pt idx="12890">
                  <c:v>0.21013970905948437</c:v>
                </c:pt>
                <c:pt idx="12891">
                  <c:v>0.20999567910125305</c:v>
                </c:pt>
                <c:pt idx="12892">
                  <c:v>0.20999567910125305</c:v>
                </c:pt>
                <c:pt idx="12893">
                  <c:v>0.20999567910125305</c:v>
                </c:pt>
                <c:pt idx="12894">
                  <c:v>0.20999567910125305</c:v>
                </c:pt>
                <c:pt idx="12895">
                  <c:v>0.20970761918479044</c:v>
                </c:pt>
                <c:pt idx="12896">
                  <c:v>0.20970761918479044</c:v>
                </c:pt>
                <c:pt idx="12897">
                  <c:v>0.20970761918479044</c:v>
                </c:pt>
                <c:pt idx="12898">
                  <c:v>0.20970761918479044</c:v>
                </c:pt>
                <c:pt idx="12899">
                  <c:v>0.20970761918479044</c:v>
                </c:pt>
                <c:pt idx="12900">
                  <c:v>0.20970761918479044</c:v>
                </c:pt>
                <c:pt idx="12901">
                  <c:v>0.20956358922655913</c:v>
                </c:pt>
                <c:pt idx="12902">
                  <c:v>0.20956358922655913</c:v>
                </c:pt>
                <c:pt idx="12903">
                  <c:v>0.20956358922655913</c:v>
                </c:pt>
                <c:pt idx="12904">
                  <c:v>0.20956358922655913</c:v>
                </c:pt>
                <c:pt idx="12905">
                  <c:v>0.20956358922655913</c:v>
                </c:pt>
                <c:pt idx="12906">
                  <c:v>0.20956358922655913</c:v>
                </c:pt>
                <c:pt idx="12907">
                  <c:v>0.20956358922655913</c:v>
                </c:pt>
                <c:pt idx="12908">
                  <c:v>0.20956358922655913</c:v>
                </c:pt>
                <c:pt idx="12909">
                  <c:v>0.20956358922655913</c:v>
                </c:pt>
                <c:pt idx="12910">
                  <c:v>0.20956358922655913</c:v>
                </c:pt>
                <c:pt idx="12911">
                  <c:v>0.20941955926832781</c:v>
                </c:pt>
                <c:pt idx="12912">
                  <c:v>0.20898746939363388</c:v>
                </c:pt>
                <c:pt idx="12913">
                  <c:v>0.20884343943540257</c:v>
                </c:pt>
                <c:pt idx="12914">
                  <c:v>0.20884343943540257</c:v>
                </c:pt>
                <c:pt idx="12915">
                  <c:v>0.20884343943540257</c:v>
                </c:pt>
                <c:pt idx="12916">
                  <c:v>0.20884343943540257</c:v>
                </c:pt>
                <c:pt idx="12917">
                  <c:v>0.20884343943540257</c:v>
                </c:pt>
                <c:pt idx="12918">
                  <c:v>0.20884343943540257</c:v>
                </c:pt>
                <c:pt idx="12919">
                  <c:v>0.20884343943540257</c:v>
                </c:pt>
                <c:pt idx="12920">
                  <c:v>0.20884343943540257</c:v>
                </c:pt>
                <c:pt idx="12921">
                  <c:v>0.20841134956070861</c:v>
                </c:pt>
                <c:pt idx="12922">
                  <c:v>0.20841134956070861</c:v>
                </c:pt>
                <c:pt idx="12923">
                  <c:v>0.20826731960247732</c:v>
                </c:pt>
                <c:pt idx="12924">
                  <c:v>0.20826731960247732</c:v>
                </c:pt>
                <c:pt idx="12925">
                  <c:v>0.20826731960247732</c:v>
                </c:pt>
                <c:pt idx="12926">
                  <c:v>0.20826731960247732</c:v>
                </c:pt>
                <c:pt idx="12927">
                  <c:v>0.20826731960247732</c:v>
                </c:pt>
                <c:pt idx="12928">
                  <c:v>0.20826731960247732</c:v>
                </c:pt>
                <c:pt idx="12929">
                  <c:v>0.20826731960247732</c:v>
                </c:pt>
                <c:pt idx="12930">
                  <c:v>0.20797925968601469</c:v>
                </c:pt>
                <c:pt idx="12931">
                  <c:v>0.20783522972778337</c:v>
                </c:pt>
                <c:pt idx="12932">
                  <c:v>0.20783522972778337</c:v>
                </c:pt>
                <c:pt idx="12933">
                  <c:v>0.20783522972778337</c:v>
                </c:pt>
                <c:pt idx="12934">
                  <c:v>0.20783522972778337</c:v>
                </c:pt>
                <c:pt idx="12935">
                  <c:v>0.20783522972778337</c:v>
                </c:pt>
                <c:pt idx="12936">
                  <c:v>0.20769119976955205</c:v>
                </c:pt>
                <c:pt idx="12937">
                  <c:v>0.20740313985308945</c:v>
                </c:pt>
                <c:pt idx="12938">
                  <c:v>0.20740313985308945</c:v>
                </c:pt>
                <c:pt idx="12939">
                  <c:v>0.20725910989485813</c:v>
                </c:pt>
                <c:pt idx="12940">
                  <c:v>0.20711507993662681</c:v>
                </c:pt>
                <c:pt idx="12941">
                  <c:v>0.20711507993662681</c:v>
                </c:pt>
                <c:pt idx="12942">
                  <c:v>0.20711507993662681</c:v>
                </c:pt>
                <c:pt idx="12943">
                  <c:v>0.20711507993662681</c:v>
                </c:pt>
                <c:pt idx="12944">
                  <c:v>0.2068270200201642</c:v>
                </c:pt>
                <c:pt idx="12945">
                  <c:v>0.20653896010370157</c:v>
                </c:pt>
                <c:pt idx="12946">
                  <c:v>0.20639493014547025</c:v>
                </c:pt>
                <c:pt idx="12947">
                  <c:v>0.20639493014547025</c:v>
                </c:pt>
                <c:pt idx="12948">
                  <c:v>0.20639493014547025</c:v>
                </c:pt>
                <c:pt idx="12949">
                  <c:v>0.20639493014547025</c:v>
                </c:pt>
                <c:pt idx="12950">
                  <c:v>0.20639493014547025</c:v>
                </c:pt>
                <c:pt idx="12951">
                  <c:v>0.20610687022900764</c:v>
                </c:pt>
                <c:pt idx="12952">
                  <c:v>0.20610687022900764</c:v>
                </c:pt>
                <c:pt idx="12953">
                  <c:v>0.20610687022900764</c:v>
                </c:pt>
                <c:pt idx="12954">
                  <c:v>0.20610687022900764</c:v>
                </c:pt>
                <c:pt idx="12955">
                  <c:v>0.20610687022900764</c:v>
                </c:pt>
                <c:pt idx="12956">
                  <c:v>0.20610687022900764</c:v>
                </c:pt>
                <c:pt idx="12957">
                  <c:v>0.20610687022900764</c:v>
                </c:pt>
                <c:pt idx="12958">
                  <c:v>0.20567478035431369</c:v>
                </c:pt>
                <c:pt idx="12959">
                  <c:v>0.20567478035431369</c:v>
                </c:pt>
                <c:pt idx="12960">
                  <c:v>0.20567478035431369</c:v>
                </c:pt>
                <c:pt idx="12961">
                  <c:v>0.20567478035431369</c:v>
                </c:pt>
                <c:pt idx="12962">
                  <c:v>0.20567478035431369</c:v>
                </c:pt>
                <c:pt idx="12963">
                  <c:v>0.20567478035431369</c:v>
                </c:pt>
                <c:pt idx="12964">
                  <c:v>0.20567478035431369</c:v>
                </c:pt>
                <c:pt idx="12965">
                  <c:v>0.20509866052138845</c:v>
                </c:pt>
                <c:pt idx="12966">
                  <c:v>0.20509866052138845</c:v>
                </c:pt>
                <c:pt idx="12967">
                  <c:v>0.20509866052138845</c:v>
                </c:pt>
                <c:pt idx="12968">
                  <c:v>0.20509866052138845</c:v>
                </c:pt>
                <c:pt idx="12969">
                  <c:v>0.20509866052138845</c:v>
                </c:pt>
                <c:pt idx="12970">
                  <c:v>0.20509866052138845</c:v>
                </c:pt>
                <c:pt idx="12971">
                  <c:v>0.20509866052138845</c:v>
                </c:pt>
                <c:pt idx="12972">
                  <c:v>0.20509866052138845</c:v>
                </c:pt>
                <c:pt idx="12973">
                  <c:v>0.20509866052138845</c:v>
                </c:pt>
                <c:pt idx="12974">
                  <c:v>0.20481060060492581</c:v>
                </c:pt>
                <c:pt idx="12975">
                  <c:v>0.20481060060492581</c:v>
                </c:pt>
                <c:pt idx="12976">
                  <c:v>0.20481060060492581</c:v>
                </c:pt>
                <c:pt idx="12977">
                  <c:v>0.20466657064669452</c:v>
                </c:pt>
                <c:pt idx="12978">
                  <c:v>0.20466657064669452</c:v>
                </c:pt>
                <c:pt idx="12979">
                  <c:v>0.20466657064669452</c:v>
                </c:pt>
                <c:pt idx="12980">
                  <c:v>0.20466657064669452</c:v>
                </c:pt>
                <c:pt idx="12981">
                  <c:v>0.20466657064669452</c:v>
                </c:pt>
                <c:pt idx="12982">
                  <c:v>0.20466657064669452</c:v>
                </c:pt>
                <c:pt idx="12983">
                  <c:v>0.20466657064669452</c:v>
                </c:pt>
                <c:pt idx="12984">
                  <c:v>0.20466657064669452</c:v>
                </c:pt>
                <c:pt idx="12985">
                  <c:v>0.20466657064669452</c:v>
                </c:pt>
                <c:pt idx="12986">
                  <c:v>0.20466657064669452</c:v>
                </c:pt>
                <c:pt idx="12987">
                  <c:v>0.20466657064669452</c:v>
                </c:pt>
                <c:pt idx="12988">
                  <c:v>0.20466657064669452</c:v>
                </c:pt>
                <c:pt idx="12989">
                  <c:v>0.20452254068846321</c:v>
                </c:pt>
                <c:pt idx="12990">
                  <c:v>0.20437851073023189</c:v>
                </c:pt>
                <c:pt idx="12991">
                  <c:v>0.20437851073023189</c:v>
                </c:pt>
                <c:pt idx="12992">
                  <c:v>0.20437851073023189</c:v>
                </c:pt>
                <c:pt idx="12993">
                  <c:v>0.20437851073023189</c:v>
                </c:pt>
                <c:pt idx="12994">
                  <c:v>0.20437851073023189</c:v>
                </c:pt>
                <c:pt idx="12995">
                  <c:v>0.20437851073023189</c:v>
                </c:pt>
                <c:pt idx="12996">
                  <c:v>0.20437851073023189</c:v>
                </c:pt>
                <c:pt idx="12997">
                  <c:v>0.20423448077200057</c:v>
                </c:pt>
                <c:pt idx="12998">
                  <c:v>0.20394642085553796</c:v>
                </c:pt>
                <c:pt idx="12999">
                  <c:v>0.20394642085553796</c:v>
                </c:pt>
                <c:pt idx="13000">
                  <c:v>0.20394642085553796</c:v>
                </c:pt>
                <c:pt idx="13001">
                  <c:v>0.20394642085553796</c:v>
                </c:pt>
                <c:pt idx="13002">
                  <c:v>0.20394642085553796</c:v>
                </c:pt>
                <c:pt idx="13003">
                  <c:v>0.20394642085553796</c:v>
                </c:pt>
                <c:pt idx="13004">
                  <c:v>0.20351433098084401</c:v>
                </c:pt>
                <c:pt idx="13005">
                  <c:v>0.2032262710643814</c:v>
                </c:pt>
                <c:pt idx="13006">
                  <c:v>0.20293821114791877</c:v>
                </c:pt>
                <c:pt idx="13007">
                  <c:v>0.20279418118968745</c:v>
                </c:pt>
                <c:pt idx="13008">
                  <c:v>0.20279418118968745</c:v>
                </c:pt>
                <c:pt idx="13009">
                  <c:v>0.20279418118968745</c:v>
                </c:pt>
                <c:pt idx="13010">
                  <c:v>0.20279418118968745</c:v>
                </c:pt>
                <c:pt idx="13011">
                  <c:v>0.20250612127322484</c:v>
                </c:pt>
                <c:pt idx="13012">
                  <c:v>0.20250612127322484</c:v>
                </c:pt>
                <c:pt idx="13013">
                  <c:v>0.20250612127322484</c:v>
                </c:pt>
                <c:pt idx="13014">
                  <c:v>0.20250612127322484</c:v>
                </c:pt>
                <c:pt idx="13015">
                  <c:v>0.20250612127322484</c:v>
                </c:pt>
                <c:pt idx="13016">
                  <c:v>0.20250612127322484</c:v>
                </c:pt>
                <c:pt idx="13017">
                  <c:v>0.20236209131499353</c:v>
                </c:pt>
                <c:pt idx="13018">
                  <c:v>0.20236209131499353</c:v>
                </c:pt>
                <c:pt idx="13019">
                  <c:v>0.20236209131499353</c:v>
                </c:pt>
                <c:pt idx="13020">
                  <c:v>0.20236209131499353</c:v>
                </c:pt>
                <c:pt idx="13021">
                  <c:v>0.20236209131499353</c:v>
                </c:pt>
                <c:pt idx="13022">
                  <c:v>0.20236209131499353</c:v>
                </c:pt>
                <c:pt idx="13023">
                  <c:v>0.20236209131499353</c:v>
                </c:pt>
                <c:pt idx="13024">
                  <c:v>0.20236209131499353</c:v>
                </c:pt>
                <c:pt idx="13025">
                  <c:v>0.20236209131499353</c:v>
                </c:pt>
                <c:pt idx="13026">
                  <c:v>0.20236209131499353</c:v>
                </c:pt>
                <c:pt idx="13027">
                  <c:v>0.20221806135676221</c:v>
                </c:pt>
                <c:pt idx="13028">
                  <c:v>0.20221806135676221</c:v>
                </c:pt>
                <c:pt idx="13029">
                  <c:v>0.20221806135676221</c:v>
                </c:pt>
                <c:pt idx="13030">
                  <c:v>0.20221806135676221</c:v>
                </c:pt>
                <c:pt idx="13031">
                  <c:v>0.20221806135676221</c:v>
                </c:pt>
                <c:pt idx="13032">
                  <c:v>0.20221806135676221</c:v>
                </c:pt>
                <c:pt idx="13033">
                  <c:v>0.20178597148206828</c:v>
                </c:pt>
                <c:pt idx="13034">
                  <c:v>0.20178597148206828</c:v>
                </c:pt>
                <c:pt idx="13035">
                  <c:v>0.20178597148206828</c:v>
                </c:pt>
                <c:pt idx="13036">
                  <c:v>0.20178597148206828</c:v>
                </c:pt>
                <c:pt idx="13037">
                  <c:v>0.20178597148206828</c:v>
                </c:pt>
                <c:pt idx="13038">
                  <c:v>0.20178597148206828</c:v>
                </c:pt>
                <c:pt idx="13039">
                  <c:v>0.20164194152383697</c:v>
                </c:pt>
                <c:pt idx="13040">
                  <c:v>0.20164194152383697</c:v>
                </c:pt>
                <c:pt idx="13041">
                  <c:v>0.2009217917326804</c:v>
                </c:pt>
                <c:pt idx="13042">
                  <c:v>0.2009217917326804</c:v>
                </c:pt>
                <c:pt idx="13043">
                  <c:v>0.2009217917326804</c:v>
                </c:pt>
                <c:pt idx="13044">
                  <c:v>0.2009217917326804</c:v>
                </c:pt>
                <c:pt idx="13045">
                  <c:v>0.2009217917326804</c:v>
                </c:pt>
                <c:pt idx="13046">
                  <c:v>0.2009217917326804</c:v>
                </c:pt>
                <c:pt idx="13047">
                  <c:v>0.2009217917326804</c:v>
                </c:pt>
                <c:pt idx="13048">
                  <c:v>0.2009217917326804</c:v>
                </c:pt>
                <c:pt idx="13049">
                  <c:v>0.2009217917326804</c:v>
                </c:pt>
                <c:pt idx="13050">
                  <c:v>0.20077776177444909</c:v>
                </c:pt>
                <c:pt idx="13051">
                  <c:v>0.20077776177444909</c:v>
                </c:pt>
                <c:pt idx="13052">
                  <c:v>0.20077776177444909</c:v>
                </c:pt>
                <c:pt idx="13053">
                  <c:v>0.20077776177444909</c:v>
                </c:pt>
                <c:pt idx="13054">
                  <c:v>0.20077776177444909</c:v>
                </c:pt>
                <c:pt idx="13055">
                  <c:v>0.20077776177444909</c:v>
                </c:pt>
                <c:pt idx="13056">
                  <c:v>0.20077776177444909</c:v>
                </c:pt>
                <c:pt idx="13057">
                  <c:v>0.20077776177444909</c:v>
                </c:pt>
                <c:pt idx="13058">
                  <c:v>0.20077776177444909</c:v>
                </c:pt>
                <c:pt idx="13059">
                  <c:v>0.20048970185798645</c:v>
                </c:pt>
                <c:pt idx="13060">
                  <c:v>0.20048970185798645</c:v>
                </c:pt>
                <c:pt idx="13061">
                  <c:v>0.20048970185798645</c:v>
                </c:pt>
                <c:pt idx="13062">
                  <c:v>0.20048970185798645</c:v>
                </c:pt>
                <c:pt idx="13063">
                  <c:v>0.20048970185798645</c:v>
                </c:pt>
                <c:pt idx="13064">
                  <c:v>0.20048970185798645</c:v>
                </c:pt>
                <c:pt idx="13065">
                  <c:v>0.20048970185798645</c:v>
                </c:pt>
                <c:pt idx="13066">
                  <c:v>0.20034567189975516</c:v>
                </c:pt>
                <c:pt idx="13067">
                  <c:v>0.20034567189975516</c:v>
                </c:pt>
                <c:pt idx="13068">
                  <c:v>0.20034567189975516</c:v>
                </c:pt>
                <c:pt idx="13069">
                  <c:v>0.20034567189975516</c:v>
                </c:pt>
                <c:pt idx="13070">
                  <c:v>0.20034567189975516</c:v>
                </c:pt>
                <c:pt idx="13071">
                  <c:v>0.20034567189975516</c:v>
                </c:pt>
                <c:pt idx="13072">
                  <c:v>0.20034567189975516</c:v>
                </c:pt>
                <c:pt idx="13073">
                  <c:v>0.20020164194152384</c:v>
                </c:pt>
                <c:pt idx="13074">
                  <c:v>0.20020164194152384</c:v>
                </c:pt>
                <c:pt idx="13075">
                  <c:v>0.20020164194152384</c:v>
                </c:pt>
                <c:pt idx="13076">
                  <c:v>0.20020164194152384</c:v>
                </c:pt>
                <c:pt idx="13077">
                  <c:v>0.20020164194152384</c:v>
                </c:pt>
                <c:pt idx="13078">
                  <c:v>0.20020164194152384</c:v>
                </c:pt>
                <c:pt idx="13079">
                  <c:v>0.19976955206682989</c:v>
                </c:pt>
                <c:pt idx="13080">
                  <c:v>0.19976955206682989</c:v>
                </c:pt>
                <c:pt idx="13081">
                  <c:v>0.19976955206682989</c:v>
                </c:pt>
                <c:pt idx="13082">
                  <c:v>0.19976955206682989</c:v>
                </c:pt>
                <c:pt idx="13083">
                  <c:v>0.19976955206682989</c:v>
                </c:pt>
                <c:pt idx="13084">
                  <c:v>0.19976955206682989</c:v>
                </c:pt>
                <c:pt idx="13085">
                  <c:v>0.19890537231744201</c:v>
                </c:pt>
                <c:pt idx="13086">
                  <c:v>0.19890537231744201</c:v>
                </c:pt>
                <c:pt idx="13087">
                  <c:v>0.19890537231744201</c:v>
                </c:pt>
                <c:pt idx="13088">
                  <c:v>0.19890537231744201</c:v>
                </c:pt>
                <c:pt idx="13089">
                  <c:v>0.19890537231744201</c:v>
                </c:pt>
                <c:pt idx="13090">
                  <c:v>0.19890537231744201</c:v>
                </c:pt>
                <c:pt idx="13091">
                  <c:v>0.19890537231744201</c:v>
                </c:pt>
                <c:pt idx="13092">
                  <c:v>0.19890537231744201</c:v>
                </c:pt>
                <c:pt idx="13093">
                  <c:v>0.19890537231744201</c:v>
                </c:pt>
                <c:pt idx="13094">
                  <c:v>0.19876134235921072</c:v>
                </c:pt>
                <c:pt idx="13095">
                  <c:v>0.19876134235921072</c:v>
                </c:pt>
                <c:pt idx="13096">
                  <c:v>0.19861731240097941</c:v>
                </c:pt>
                <c:pt idx="13097">
                  <c:v>0.19861731240097941</c:v>
                </c:pt>
                <c:pt idx="13098">
                  <c:v>0.19861731240097941</c:v>
                </c:pt>
                <c:pt idx="13099">
                  <c:v>0.19861731240097941</c:v>
                </c:pt>
                <c:pt idx="13100">
                  <c:v>0.19861731240097941</c:v>
                </c:pt>
                <c:pt idx="13101">
                  <c:v>0.19861731240097941</c:v>
                </c:pt>
                <c:pt idx="13102">
                  <c:v>0.19861731240097941</c:v>
                </c:pt>
                <c:pt idx="13103">
                  <c:v>0.19861731240097941</c:v>
                </c:pt>
                <c:pt idx="13104">
                  <c:v>0.19832925248451677</c:v>
                </c:pt>
                <c:pt idx="13105">
                  <c:v>0.19832925248451677</c:v>
                </c:pt>
                <c:pt idx="13106">
                  <c:v>0.19832925248451677</c:v>
                </c:pt>
                <c:pt idx="13107">
                  <c:v>0.19832925248451677</c:v>
                </c:pt>
                <c:pt idx="13108">
                  <c:v>0.19832925248451677</c:v>
                </c:pt>
                <c:pt idx="13109">
                  <c:v>0.19818522252628545</c:v>
                </c:pt>
                <c:pt idx="13110">
                  <c:v>0.19804119256805416</c:v>
                </c:pt>
                <c:pt idx="13111">
                  <c:v>0.19804119256805416</c:v>
                </c:pt>
                <c:pt idx="13112">
                  <c:v>0.19804119256805416</c:v>
                </c:pt>
                <c:pt idx="13113">
                  <c:v>0.19804119256805416</c:v>
                </c:pt>
                <c:pt idx="13114">
                  <c:v>0.19804119256805416</c:v>
                </c:pt>
                <c:pt idx="13115">
                  <c:v>0.19804119256805416</c:v>
                </c:pt>
                <c:pt idx="13116">
                  <c:v>0.19775313265159153</c:v>
                </c:pt>
                <c:pt idx="13117">
                  <c:v>0.19775313265159153</c:v>
                </c:pt>
                <c:pt idx="13118">
                  <c:v>0.19775313265159153</c:v>
                </c:pt>
                <c:pt idx="13119">
                  <c:v>0.19775313265159153</c:v>
                </c:pt>
                <c:pt idx="13120">
                  <c:v>0.19775313265159153</c:v>
                </c:pt>
                <c:pt idx="13121">
                  <c:v>0.19775313265159153</c:v>
                </c:pt>
                <c:pt idx="13122">
                  <c:v>0.19775313265159153</c:v>
                </c:pt>
                <c:pt idx="13123">
                  <c:v>0.19775313265159153</c:v>
                </c:pt>
                <c:pt idx="13124">
                  <c:v>0.1973210427768976</c:v>
                </c:pt>
                <c:pt idx="13125">
                  <c:v>0.1973210427768976</c:v>
                </c:pt>
                <c:pt idx="13126">
                  <c:v>0.19717701281866629</c:v>
                </c:pt>
                <c:pt idx="13127">
                  <c:v>0.19717701281866629</c:v>
                </c:pt>
                <c:pt idx="13128">
                  <c:v>0.19717701281866629</c:v>
                </c:pt>
                <c:pt idx="13129">
                  <c:v>0.19717701281866629</c:v>
                </c:pt>
                <c:pt idx="13130">
                  <c:v>0.19717701281866629</c:v>
                </c:pt>
                <c:pt idx="13131">
                  <c:v>0.19717701281866629</c:v>
                </c:pt>
                <c:pt idx="13132">
                  <c:v>0.19717701281866629</c:v>
                </c:pt>
                <c:pt idx="13133">
                  <c:v>0.19717701281866629</c:v>
                </c:pt>
                <c:pt idx="13134">
                  <c:v>0.19717701281866629</c:v>
                </c:pt>
                <c:pt idx="13135">
                  <c:v>0.19674492294397233</c:v>
                </c:pt>
                <c:pt idx="13136">
                  <c:v>0.19660089298574104</c:v>
                </c:pt>
                <c:pt idx="13137">
                  <c:v>0.19660089298574104</c:v>
                </c:pt>
                <c:pt idx="13138">
                  <c:v>0.19660089298574104</c:v>
                </c:pt>
                <c:pt idx="13139">
                  <c:v>0.19660089298574104</c:v>
                </c:pt>
                <c:pt idx="13140">
                  <c:v>0.19645686302750973</c:v>
                </c:pt>
                <c:pt idx="13141">
                  <c:v>0.19645686302750973</c:v>
                </c:pt>
                <c:pt idx="13142">
                  <c:v>0.19645686302750973</c:v>
                </c:pt>
                <c:pt idx="13143">
                  <c:v>0.19645686302750973</c:v>
                </c:pt>
                <c:pt idx="13144">
                  <c:v>0.19645686302750973</c:v>
                </c:pt>
                <c:pt idx="13145">
                  <c:v>0.19645686302750973</c:v>
                </c:pt>
                <c:pt idx="13146">
                  <c:v>0.19616880311104709</c:v>
                </c:pt>
                <c:pt idx="13147">
                  <c:v>0.19616880311104709</c:v>
                </c:pt>
                <c:pt idx="13148">
                  <c:v>0.19616880311104709</c:v>
                </c:pt>
                <c:pt idx="13149">
                  <c:v>0.19616880311104709</c:v>
                </c:pt>
                <c:pt idx="13150">
                  <c:v>0.19616880311104709</c:v>
                </c:pt>
                <c:pt idx="13151">
                  <c:v>0.19616880311104709</c:v>
                </c:pt>
                <c:pt idx="13152">
                  <c:v>0.19616880311104709</c:v>
                </c:pt>
                <c:pt idx="13153">
                  <c:v>0.19616880311104709</c:v>
                </c:pt>
                <c:pt idx="13154">
                  <c:v>0.19616880311104709</c:v>
                </c:pt>
                <c:pt idx="13155">
                  <c:v>0.19616880311104709</c:v>
                </c:pt>
                <c:pt idx="13156">
                  <c:v>0.19616880311104709</c:v>
                </c:pt>
                <c:pt idx="13157">
                  <c:v>0.19616880311104709</c:v>
                </c:pt>
                <c:pt idx="13158">
                  <c:v>0.19616880311104709</c:v>
                </c:pt>
                <c:pt idx="13159">
                  <c:v>0.19602477315281577</c:v>
                </c:pt>
                <c:pt idx="13160">
                  <c:v>0.19602477315281577</c:v>
                </c:pt>
                <c:pt idx="13161">
                  <c:v>0.19588074319458448</c:v>
                </c:pt>
                <c:pt idx="13162">
                  <c:v>0.19573671323635317</c:v>
                </c:pt>
                <c:pt idx="13163">
                  <c:v>0.19573671323635317</c:v>
                </c:pt>
                <c:pt idx="13164">
                  <c:v>0.19573671323635317</c:v>
                </c:pt>
                <c:pt idx="13165">
                  <c:v>0.19573671323635317</c:v>
                </c:pt>
                <c:pt idx="13166">
                  <c:v>0.19559268327812185</c:v>
                </c:pt>
                <c:pt idx="13167">
                  <c:v>0.19559268327812185</c:v>
                </c:pt>
                <c:pt idx="13168">
                  <c:v>0.19530462336165921</c:v>
                </c:pt>
                <c:pt idx="13169">
                  <c:v>0.19530462336165921</c:v>
                </c:pt>
                <c:pt idx="13170">
                  <c:v>0.19530462336165921</c:v>
                </c:pt>
                <c:pt idx="13171">
                  <c:v>0.19530462336165921</c:v>
                </c:pt>
                <c:pt idx="13172">
                  <c:v>0.19530462336165921</c:v>
                </c:pt>
                <c:pt idx="13173">
                  <c:v>0.19530462336165921</c:v>
                </c:pt>
                <c:pt idx="13174">
                  <c:v>0.19530462336165921</c:v>
                </c:pt>
                <c:pt idx="13175">
                  <c:v>0.19501656344519661</c:v>
                </c:pt>
                <c:pt idx="13176">
                  <c:v>0.19501656344519661</c:v>
                </c:pt>
                <c:pt idx="13177">
                  <c:v>0.19501656344519661</c:v>
                </c:pt>
                <c:pt idx="13178">
                  <c:v>0.19501656344519661</c:v>
                </c:pt>
                <c:pt idx="13179">
                  <c:v>0.19501656344519661</c:v>
                </c:pt>
                <c:pt idx="13180">
                  <c:v>0.19501656344519661</c:v>
                </c:pt>
                <c:pt idx="13181">
                  <c:v>0.19501656344519661</c:v>
                </c:pt>
                <c:pt idx="13182">
                  <c:v>0.19501656344519661</c:v>
                </c:pt>
                <c:pt idx="13183">
                  <c:v>0.19400835373757741</c:v>
                </c:pt>
                <c:pt idx="13184">
                  <c:v>0.19400835373757741</c:v>
                </c:pt>
                <c:pt idx="13185">
                  <c:v>0.19400835373757741</c:v>
                </c:pt>
                <c:pt idx="13186">
                  <c:v>0.19400835373757741</c:v>
                </c:pt>
                <c:pt idx="13187">
                  <c:v>0.19400835373757741</c:v>
                </c:pt>
                <c:pt idx="13188">
                  <c:v>0.19400835373757741</c:v>
                </c:pt>
                <c:pt idx="13189">
                  <c:v>0.19400835373757741</c:v>
                </c:pt>
                <c:pt idx="13190">
                  <c:v>0.19400835373757741</c:v>
                </c:pt>
                <c:pt idx="13191">
                  <c:v>0.19400835373757741</c:v>
                </c:pt>
                <c:pt idx="13192">
                  <c:v>0.19400835373757741</c:v>
                </c:pt>
                <c:pt idx="13193">
                  <c:v>0.19400835373757741</c:v>
                </c:pt>
                <c:pt idx="13194">
                  <c:v>0.19400835373757741</c:v>
                </c:pt>
                <c:pt idx="13195">
                  <c:v>0.19400835373757741</c:v>
                </c:pt>
                <c:pt idx="13196">
                  <c:v>0.19400835373757741</c:v>
                </c:pt>
                <c:pt idx="13197">
                  <c:v>0.19400835373757741</c:v>
                </c:pt>
                <c:pt idx="13198">
                  <c:v>0.19400835373757741</c:v>
                </c:pt>
                <c:pt idx="13199">
                  <c:v>0.19400835373757741</c:v>
                </c:pt>
                <c:pt idx="13200">
                  <c:v>0.19400835373757741</c:v>
                </c:pt>
                <c:pt idx="13201">
                  <c:v>0.19400835373757741</c:v>
                </c:pt>
                <c:pt idx="13202">
                  <c:v>0.1937202938211148</c:v>
                </c:pt>
                <c:pt idx="13203">
                  <c:v>0.1937202938211148</c:v>
                </c:pt>
                <c:pt idx="13204">
                  <c:v>0.1937202938211148</c:v>
                </c:pt>
                <c:pt idx="13205">
                  <c:v>0.1937202938211148</c:v>
                </c:pt>
                <c:pt idx="13206">
                  <c:v>0.1937202938211148</c:v>
                </c:pt>
                <c:pt idx="13207">
                  <c:v>0.19343223390465217</c:v>
                </c:pt>
                <c:pt idx="13208">
                  <c:v>0.19343223390465217</c:v>
                </c:pt>
                <c:pt idx="13209">
                  <c:v>0.19343223390465217</c:v>
                </c:pt>
                <c:pt idx="13210">
                  <c:v>0.19314417398818953</c:v>
                </c:pt>
                <c:pt idx="13211">
                  <c:v>0.19314417398818953</c:v>
                </c:pt>
                <c:pt idx="13212">
                  <c:v>0.19314417398818953</c:v>
                </c:pt>
                <c:pt idx="13213">
                  <c:v>0.19314417398818953</c:v>
                </c:pt>
                <c:pt idx="13214">
                  <c:v>0.19300014402995824</c:v>
                </c:pt>
                <c:pt idx="13215">
                  <c:v>0.19300014402995824</c:v>
                </c:pt>
                <c:pt idx="13216">
                  <c:v>0.19300014402995824</c:v>
                </c:pt>
                <c:pt idx="13217">
                  <c:v>0.19300014402995824</c:v>
                </c:pt>
                <c:pt idx="13218">
                  <c:v>0.19300014402995824</c:v>
                </c:pt>
                <c:pt idx="13219">
                  <c:v>0.19300014402995824</c:v>
                </c:pt>
                <c:pt idx="13220">
                  <c:v>0.19300014402995824</c:v>
                </c:pt>
                <c:pt idx="13221">
                  <c:v>0.19300014402995824</c:v>
                </c:pt>
                <c:pt idx="13222">
                  <c:v>0.19300014402995824</c:v>
                </c:pt>
                <c:pt idx="13223">
                  <c:v>0.19300014402995824</c:v>
                </c:pt>
                <c:pt idx="13224">
                  <c:v>0.19300014402995824</c:v>
                </c:pt>
                <c:pt idx="13225">
                  <c:v>0.19300014402995824</c:v>
                </c:pt>
                <c:pt idx="13226">
                  <c:v>0.19242402419703297</c:v>
                </c:pt>
                <c:pt idx="13227">
                  <c:v>0.19242402419703297</c:v>
                </c:pt>
                <c:pt idx="13228">
                  <c:v>0.19242402419703297</c:v>
                </c:pt>
                <c:pt idx="13229">
                  <c:v>0.19242402419703297</c:v>
                </c:pt>
                <c:pt idx="13230">
                  <c:v>0.19242402419703297</c:v>
                </c:pt>
                <c:pt idx="13231">
                  <c:v>0.19242402419703297</c:v>
                </c:pt>
                <c:pt idx="13232">
                  <c:v>0.19242402419703297</c:v>
                </c:pt>
                <c:pt idx="13233">
                  <c:v>0.19242402419703297</c:v>
                </c:pt>
                <c:pt idx="13234">
                  <c:v>0.19242402419703297</c:v>
                </c:pt>
                <c:pt idx="13235">
                  <c:v>0.19242402419703297</c:v>
                </c:pt>
                <c:pt idx="13236">
                  <c:v>0.19213596428057036</c:v>
                </c:pt>
                <c:pt idx="13237">
                  <c:v>0.19199193432233905</c:v>
                </c:pt>
                <c:pt idx="13238">
                  <c:v>0.19199193432233905</c:v>
                </c:pt>
                <c:pt idx="13239">
                  <c:v>0.19199193432233905</c:v>
                </c:pt>
                <c:pt idx="13240">
                  <c:v>0.19199193432233905</c:v>
                </c:pt>
                <c:pt idx="13241">
                  <c:v>0.19184790436410773</c:v>
                </c:pt>
                <c:pt idx="13242">
                  <c:v>0.19184790436410773</c:v>
                </c:pt>
                <c:pt idx="13243">
                  <c:v>0.19184790436410773</c:v>
                </c:pt>
                <c:pt idx="13244">
                  <c:v>0.19170387440587641</c:v>
                </c:pt>
                <c:pt idx="13245">
                  <c:v>0.19155984444764512</c:v>
                </c:pt>
                <c:pt idx="13246">
                  <c:v>0.19155984444764512</c:v>
                </c:pt>
                <c:pt idx="13247">
                  <c:v>0.19155984444764512</c:v>
                </c:pt>
                <c:pt idx="13248">
                  <c:v>0.19155984444764512</c:v>
                </c:pt>
                <c:pt idx="13249">
                  <c:v>0.19155984444764512</c:v>
                </c:pt>
                <c:pt idx="13250">
                  <c:v>0.19155984444764512</c:v>
                </c:pt>
                <c:pt idx="13251">
                  <c:v>0.19155984444764512</c:v>
                </c:pt>
                <c:pt idx="13252">
                  <c:v>0.19155984444764512</c:v>
                </c:pt>
                <c:pt idx="13253">
                  <c:v>0.19155984444764512</c:v>
                </c:pt>
                <c:pt idx="13254">
                  <c:v>0.19155984444764512</c:v>
                </c:pt>
                <c:pt idx="13255">
                  <c:v>0.19155984444764512</c:v>
                </c:pt>
                <c:pt idx="13256">
                  <c:v>0.19155984444764512</c:v>
                </c:pt>
                <c:pt idx="13257">
                  <c:v>0.19155984444764512</c:v>
                </c:pt>
                <c:pt idx="13258">
                  <c:v>0.19155984444764512</c:v>
                </c:pt>
                <c:pt idx="13259">
                  <c:v>0.19155984444764512</c:v>
                </c:pt>
                <c:pt idx="13260">
                  <c:v>0.19112775457295117</c:v>
                </c:pt>
                <c:pt idx="13261">
                  <c:v>0.19112775457295117</c:v>
                </c:pt>
                <c:pt idx="13262">
                  <c:v>0.19112775457295117</c:v>
                </c:pt>
                <c:pt idx="13263">
                  <c:v>0.19112775457295117</c:v>
                </c:pt>
                <c:pt idx="13264">
                  <c:v>0.19112775457295117</c:v>
                </c:pt>
                <c:pt idx="13265">
                  <c:v>0.19112775457295117</c:v>
                </c:pt>
                <c:pt idx="13266">
                  <c:v>0.19112775457295117</c:v>
                </c:pt>
                <c:pt idx="13267">
                  <c:v>0.19112775457295117</c:v>
                </c:pt>
                <c:pt idx="13268">
                  <c:v>0.19112775457295117</c:v>
                </c:pt>
                <c:pt idx="13269">
                  <c:v>0.19112775457295117</c:v>
                </c:pt>
                <c:pt idx="13270">
                  <c:v>0.19112775457295117</c:v>
                </c:pt>
                <c:pt idx="13271">
                  <c:v>0.19112775457295117</c:v>
                </c:pt>
                <c:pt idx="13272">
                  <c:v>0.19112775457295117</c:v>
                </c:pt>
                <c:pt idx="13273">
                  <c:v>0.19112775457295117</c:v>
                </c:pt>
                <c:pt idx="13274">
                  <c:v>0.19112775457295117</c:v>
                </c:pt>
                <c:pt idx="13275">
                  <c:v>0.19112775457295117</c:v>
                </c:pt>
                <c:pt idx="13276">
                  <c:v>0.19112775457295117</c:v>
                </c:pt>
                <c:pt idx="13277">
                  <c:v>0.19112775457295117</c:v>
                </c:pt>
                <c:pt idx="13278">
                  <c:v>0.19112775457295117</c:v>
                </c:pt>
                <c:pt idx="13279">
                  <c:v>0.19112775457295117</c:v>
                </c:pt>
                <c:pt idx="13280">
                  <c:v>0.19112775457295117</c:v>
                </c:pt>
                <c:pt idx="13281">
                  <c:v>0.19112775457295117</c:v>
                </c:pt>
                <c:pt idx="13282">
                  <c:v>0.19112775457295117</c:v>
                </c:pt>
                <c:pt idx="13283">
                  <c:v>0.19098372461471985</c:v>
                </c:pt>
                <c:pt idx="13284">
                  <c:v>0.19083969465648856</c:v>
                </c:pt>
                <c:pt idx="13285">
                  <c:v>0.19083969465648856</c:v>
                </c:pt>
                <c:pt idx="13286">
                  <c:v>0.19083969465648856</c:v>
                </c:pt>
                <c:pt idx="13287">
                  <c:v>0.19083969465648856</c:v>
                </c:pt>
                <c:pt idx="13288">
                  <c:v>0.19055163474002593</c:v>
                </c:pt>
                <c:pt idx="13289">
                  <c:v>0.19026357482356329</c:v>
                </c:pt>
                <c:pt idx="13290">
                  <c:v>0.19026357482356329</c:v>
                </c:pt>
                <c:pt idx="13291">
                  <c:v>0.19026357482356329</c:v>
                </c:pt>
                <c:pt idx="13292">
                  <c:v>0.19026357482356329</c:v>
                </c:pt>
                <c:pt idx="13293">
                  <c:v>0.190119544865332</c:v>
                </c:pt>
                <c:pt idx="13294">
                  <c:v>0.190119544865332</c:v>
                </c:pt>
                <c:pt idx="13295">
                  <c:v>0.190119544865332</c:v>
                </c:pt>
                <c:pt idx="13296">
                  <c:v>0.190119544865332</c:v>
                </c:pt>
                <c:pt idx="13297">
                  <c:v>0.190119544865332</c:v>
                </c:pt>
                <c:pt idx="13298">
                  <c:v>0.190119544865332</c:v>
                </c:pt>
                <c:pt idx="13299">
                  <c:v>0.18997551490710068</c:v>
                </c:pt>
                <c:pt idx="13300">
                  <c:v>0.18983148494886937</c:v>
                </c:pt>
                <c:pt idx="13301">
                  <c:v>0.18983148494886937</c:v>
                </c:pt>
                <c:pt idx="13302">
                  <c:v>0.18983148494886937</c:v>
                </c:pt>
                <c:pt idx="13303">
                  <c:v>0.18983148494886937</c:v>
                </c:pt>
                <c:pt idx="13304">
                  <c:v>0.18983148494886937</c:v>
                </c:pt>
                <c:pt idx="13305">
                  <c:v>0.18983148494886937</c:v>
                </c:pt>
                <c:pt idx="13306">
                  <c:v>0.18983148494886937</c:v>
                </c:pt>
                <c:pt idx="13307">
                  <c:v>0.18968745499063805</c:v>
                </c:pt>
                <c:pt idx="13308">
                  <c:v>0.18968745499063805</c:v>
                </c:pt>
                <c:pt idx="13309">
                  <c:v>0.18968745499063805</c:v>
                </c:pt>
                <c:pt idx="13310">
                  <c:v>0.18968745499063805</c:v>
                </c:pt>
                <c:pt idx="13311">
                  <c:v>0.18968745499063805</c:v>
                </c:pt>
                <c:pt idx="13312">
                  <c:v>0.18968745499063805</c:v>
                </c:pt>
                <c:pt idx="13313">
                  <c:v>0.18968745499063805</c:v>
                </c:pt>
                <c:pt idx="13314">
                  <c:v>0.18968745499063805</c:v>
                </c:pt>
                <c:pt idx="13315">
                  <c:v>0.18968745499063805</c:v>
                </c:pt>
                <c:pt idx="13316">
                  <c:v>0.18954342503240673</c:v>
                </c:pt>
                <c:pt idx="13317">
                  <c:v>0.18954342503240673</c:v>
                </c:pt>
                <c:pt idx="13318">
                  <c:v>0.18954342503240673</c:v>
                </c:pt>
                <c:pt idx="13319">
                  <c:v>0.18954342503240673</c:v>
                </c:pt>
                <c:pt idx="13320">
                  <c:v>0.18954342503240673</c:v>
                </c:pt>
                <c:pt idx="13321">
                  <c:v>0.18954342503240673</c:v>
                </c:pt>
                <c:pt idx="13322">
                  <c:v>0.18954342503240673</c:v>
                </c:pt>
                <c:pt idx="13323">
                  <c:v>0.18954342503240673</c:v>
                </c:pt>
                <c:pt idx="13324">
                  <c:v>0.18954342503240673</c:v>
                </c:pt>
                <c:pt idx="13325">
                  <c:v>0.18954342503240673</c:v>
                </c:pt>
                <c:pt idx="13326">
                  <c:v>0.18954342503240673</c:v>
                </c:pt>
                <c:pt idx="13327">
                  <c:v>0.18925536511594412</c:v>
                </c:pt>
                <c:pt idx="13328">
                  <c:v>0.18925536511594412</c:v>
                </c:pt>
                <c:pt idx="13329">
                  <c:v>0.18925536511594412</c:v>
                </c:pt>
                <c:pt idx="13330">
                  <c:v>0.18911133515771281</c:v>
                </c:pt>
                <c:pt idx="13331">
                  <c:v>0.18911133515771281</c:v>
                </c:pt>
                <c:pt idx="13332">
                  <c:v>0.18911133515771281</c:v>
                </c:pt>
                <c:pt idx="13333">
                  <c:v>0.18911133515771281</c:v>
                </c:pt>
                <c:pt idx="13334">
                  <c:v>0.18911133515771281</c:v>
                </c:pt>
                <c:pt idx="13335">
                  <c:v>0.18896730519948149</c:v>
                </c:pt>
                <c:pt idx="13336">
                  <c:v>0.18867924528301888</c:v>
                </c:pt>
                <c:pt idx="13337">
                  <c:v>0.18867924528301888</c:v>
                </c:pt>
                <c:pt idx="13338">
                  <c:v>0.18853521532478756</c:v>
                </c:pt>
                <c:pt idx="13339">
                  <c:v>0.18853521532478756</c:v>
                </c:pt>
                <c:pt idx="13340">
                  <c:v>0.18853521532478756</c:v>
                </c:pt>
                <c:pt idx="13341">
                  <c:v>0.18853521532478756</c:v>
                </c:pt>
                <c:pt idx="13342">
                  <c:v>0.18853521532478756</c:v>
                </c:pt>
                <c:pt idx="13343">
                  <c:v>0.18853521532478756</c:v>
                </c:pt>
                <c:pt idx="13344">
                  <c:v>0.18853521532478756</c:v>
                </c:pt>
                <c:pt idx="13345">
                  <c:v>0.18853521532478756</c:v>
                </c:pt>
                <c:pt idx="13346">
                  <c:v>0.18853521532478756</c:v>
                </c:pt>
                <c:pt idx="13347">
                  <c:v>0.18824715540832493</c:v>
                </c:pt>
                <c:pt idx="13348">
                  <c:v>0.18824715540832493</c:v>
                </c:pt>
                <c:pt idx="13349">
                  <c:v>0.18824715540832493</c:v>
                </c:pt>
                <c:pt idx="13350">
                  <c:v>0.18810312545009361</c:v>
                </c:pt>
                <c:pt idx="13351">
                  <c:v>0.18810312545009361</c:v>
                </c:pt>
                <c:pt idx="13352">
                  <c:v>0.18810312545009361</c:v>
                </c:pt>
                <c:pt idx="13353">
                  <c:v>0.18810312545009361</c:v>
                </c:pt>
                <c:pt idx="13354">
                  <c:v>0.18810312545009361</c:v>
                </c:pt>
                <c:pt idx="13355">
                  <c:v>0.18795909549186229</c:v>
                </c:pt>
                <c:pt idx="13356">
                  <c:v>0.18767103557539969</c:v>
                </c:pt>
                <c:pt idx="13357">
                  <c:v>0.18767103557539969</c:v>
                </c:pt>
                <c:pt idx="13358">
                  <c:v>0.18767103557539969</c:v>
                </c:pt>
                <c:pt idx="13359">
                  <c:v>0.18767103557539969</c:v>
                </c:pt>
                <c:pt idx="13360">
                  <c:v>0.18767103557539969</c:v>
                </c:pt>
                <c:pt idx="13361">
                  <c:v>0.18767103557539969</c:v>
                </c:pt>
                <c:pt idx="13362">
                  <c:v>0.18767103557539969</c:v>
                </c:pt>
                <c:pt idx="13363">
                  <c:v>0.18752700561716837</c:v>
                </c:pt>
                <c:pt idx="13364">
                  <c:v>0.18752700561716837</c:v>
                </c:pt>
                <c:pt idx="13365">
                  <c:v>0.18752700561716837</c:v>
                </c:pt>
                <c:pt idx="13366">
                  <c:v>0.18752700561716837</c:v>
                </c:pt>
                <c:pt idx="13367">
                  <c:v>0.18752700561716837</c:v>
                </c:pt>
                <c:pt idx="13368">
                  <c:v>0.18752700561716837</c:v>
                </c:pt>
                <c:pt idx="13369">
                  <c:v>0.18752700561716837</c:v>
                </c:pt>
                <c:pt idx="13370">
                  <c:v>0.18752700561716837</c:v>
                </c:pt>
                <c:pt idx="13371">
                  <c:v>0.18752700561716837</c:v>
                </c:pt>
                <c:pt idx="13372">
                  <c:v>0.18738297565893705</c:v>
                </c:pt>
                <c:pt idx="13373">
                  <c:v>0.18738297565893705</c:v>
                </c:pt>
                <c:pt idx="13374">
                  <c:v>0.18738297565893705</c:v>
                </c:pt>
                <c:pt idx="13375">
                  <c:v>0.18738297565893705</c:v>
                </c:pt>
                <c:pt idx="13376">
                  <c:v>0.18738297565893705</c:v>
                </c:pt>
                <c:pt idx="13377">
                  <c:v>0.18738297565893705</c:v>
                </c:pt>
                <c:pt idx="13378">
                  <c:v>0.18738297565893705</c:v>
                </c:pt>
                <c:pt idx="13379">
                  <c:v>0.18738297565893705</c:v>
                </c:pt>
                <c:pt idx="13380">
                  <c:v>0.18738297565893705</c:v>
                </c:pt>
                <c:pt idx="13381">
                  <c:v>0.18723894570070573</c:v>
                </c:pt>
                <c:pt idx="13382">
                  <c:v>0.18723894570070573</c:v>
                </c:pt>
                <c:pt idx="13383">
                  <c:v>0.18723894570070573</c:v>
                </c:pt>
                <c:pt idx="13384">
                  <c:v>0.18723894570070573</c:v>
                </c:pt>
                <c:pt idx="13385">
                  <c:v>0.18723894570070573</c:v>
                </c:pt>
                <c:pt idx="13386">
                  <c:v>0.18709491574247444</c:v>
                </c:pt>
                <c:pt idx="13387">
                  <c:v>0.18695088578424313</c:v>
                </c:pt>
                <c:pt idx="13388">
                  <c:v>0.18695088578424313</c:v>
                </c:pt>
                <c:pt idx="13389">
                  <c:v>0.18695088578424313</c:v>
                </c:pt>
                <c:pt idx="13390">
                  <c:v>0.18695088578424313</c:v>
                </c:pt>
                <c:pt idx="13391">
                  <c:v>0.18695088578424313</c:v>
                </c:pt>
                <c:pt idx="13392">
                  <c:v>0.18695088578424313</c:v>
                </c:pt>
                <c:pt idx="13393">
                  <c:v>0.18666282586778049</c:v>
                </c:pt>
                <c:pt idx="13394">
                  <c:v>0.18651879590954917</c:v>
                </c:pt>
                <c:pt idx="13395">
                  <c:v>0.18651879590954917</c:v>
                </c:pt>
                <c:pt idx="13396">
                  <c:v>0.18651879590954917</c:v>
                </c:pt>
                <c:pt idx="13397">
                  <c:v>0.18651879590954917</c:v>
                </c:pt>
                <c:pt idx="13398">
                  <c:v>0.18651879590954917</c:v>
                </c:pt>
                <c:pt idx="13399">
                  <c:v>0.18651879590954917</c:v>
                </c:pt>
                <c:pt idx="13400">
                  <c:v>0.18651879590954917</c:v>
                </c:pt>
                <c:pt idx="13401">
                  <c:v>0.18637476595131788</c:v>
                </c:pt>
                <c:pt idx="13402">
                  <c:v>0.18637476595131788</c:v>
                </c:pt>
                <c:pt idx="13403">
                  <c:v>0.18637476595131788</c:v>
                </c:pt>
                <c:pt idx="13404">
                  <c:v>0.18637476595131788</c:v>
                </c:pt>
                <c:pt idx="13405">
                  <c:v>0.18623073599308657</c:v>
                </c:pt>
                <c:pt idx="13406">
                  <c:v>0.18623073599308657</c:v>
                </c:pt>
                <c:pt idx="13407">
                  <c:v>0.18623073599308657</c:v>
                </c:pt>
                <c:pt idx="13408">
                  <c:v>0.18623073599308657</c:v>
                </c:pt>
                <c:pt idx="13409">
                  <c:v>0.18623073599308657</c:v>
                </c:pt>
                <c:pt idx="13410">
                  <c:v>0.18623073599308657</c:v>
                </c:pt>
                <c:pt idx="13411">
                  <c:v>0.18623073599308657</c:v>
                </c:pt>
                <c:pt idx="13412">
                  <c:v>0.18623073599308657</c:v>
                </c:pt>
                <c:pt idx="13413">
                  <c:v>0.18623073599308657</c:v>
                </c:pt>
                <c:pt idx="13414">
                  <c:v>0.18594267607662393</c:v>
                </c:pt>
                <c:pt idx="13415">
                  <c:v>0.18579864611839261</c:v>
                </c:pt>
                <c:pt idx="13416">
                  <c:v>0.18579864611839261</c:v>
                </c:pt>
                <c:pt idx="13417">
                  <c:v>0.18579864611839261</c:v>
                </c:pt>
                <c:pt idx="13418">
                  <c:v>0.18565461616016132</c:v>
                </c:pt>
                <c:pt idx="13419">
                  <c:v>0.18551058620193001</c:v>
                </c:pt>
                <c:pt idx="13420">
                  <c:v>0.18551058620193001</c:v>
                </c:pt>
                <c:pt idx="13421">
                  <c:v>0.18551058620193001</c:v>
                </c:pt>
                <c:pt idx="13422">
                  <c:v>0.18522252628546737</c:v>
                </c:pt>
                <c:pt idx="13423">
                  <c:v>0.18522252628546737</c:v>
                </c:pt>
                <c:pt idx="13424">
                  <c:v>0.18522252628546737</c:v>
                </c:pt>
                <c:pt idx="13425">
                  <c:v>0.18522252628546737</c:v>
                </c:pt>
                <c:pt idx="13426">
                  <c:v>0.18522252628546737</c:v>
                </c:pt>
                <c:pt idx="13427">
                  <c:v>0.18522252628546737</c:v>
                </c:pt>
                <c:pt idx="13428">
                  <c:v>0.18507849632723605</c:v>
                </c:pt>
                <c:pt idx="13429">
                  <c:v>0.18507849632723605</c:v>
                </c:pt>
                <c:pt idx="13430">
                  <c:v>0.18507849632723605</c:v>
                </c:pt>
                <c:pt idx="13431">
                  <c:v>0.18507849632723605</c:v>
                </c:pt>
                <c:pt idx="13432">
                  <c:v>0.18507849632723605</c:v>
                </c:pt>
                <c:pt idx="13433">
                  <c:v>0.18507849632723605</c:v>
                </c:pt>
                <c:pt idx="13434">
                  <c:v>0.18493446636900476</c:v>
                </c:pt>
                <c:pt idx="13435">
                  <c:v>0.18493446636900476</c:v>
                </c:pt>
                <c:pt idx="13436">
                  <c:v>0.18493446636900476</c:v>
                </c:pt>
                <c:pt idx="13437">
                  <c:v>0.18479043641077345</c:v>
                </c:pt>
                <c:pt idx="13438">
                  <c:v>0.18479043641077345</c:v>
                </c:pt>
                <c:pt idx="13439">
                  <c:v>0.18464640645254213</c:v>
                </c:pt>
                <c:pt idx="13440">
                  <c:v>0.18464640645254213</c:v>
                </c:pt>
                <c:pt idx="13441">
                  <c:v>0.18464640645254213</c:v>
                </c:pt>
                <c:pt idx="13442">
                  <c:v>0.1842143165778482</c:v>
                </c:pt>
                <c:pt idx="13443">
                  <c:v>0.1842143165778482</c:v>
                </c:pt>
                <c:pt idx="13444">
                  <c:v>0.1842143165778482</c:v>
                </c:pt>
                <c:pt idx="13445">
                  <c:v>0.1842143165778482</c:v>
                </c:pt>
                <c:pt idx="13446">
                  <c:v>0.1842143165778482</c:v>
                </c:pt>
                <c:pt idx="13447">
                  <c:v>0.1842143165778482</c:v>
                </c:pt>
                <c:pt idx="13448">
                  <c:v>0.18407028661961689</c:v>
                </c:pt>
                <c:pt idx="13449">
                  <c:v>0.18407028661961689</c:v>
                </c:pt>
                <c:pt idx="13450">
                  <c:v>0.18407028661961689</c:v>
                </c:pt>
                <c:pt idx="13451">
                  <c:v>0.18392625666138557</c:v>
                </c:pt>
                <c:pt idx="13452">
                  <c:v>0.18392625666138557</c:v>
                </c:pt>
                <c:pt idx="13453">
                  <c:v>0.18378222670315425</c:v>
                </c:pt>
                <c:pt idx="13454">
                  <c:v>0.18378222670315425</c:v>
                </c:pt>
                <c:pt idx="13455">
                  <c:v>0.18378222670315425</c:v>
                </c:pt>
                <c:pt idx="13456">
                  <c:v>0.18378222670315425</c:v>
                </c:pt>
                <c:pt idx="13457">
                  <c:v>0.18363819674492293</c:v>
                </c:pt>
                <c:pt idx="13458">
                  <c:v>0.18363819674492293</c:v>
                </c:pt>
                <c:pt idx="13459">
                  <c:v>0.18363819674492293</c:v>
                </c:pt>
                <c:pt idx="13460">
                  <c:v>0.18363819674492293</c:v>
                </c:pt>
                <c:pt idx="13461">
                  <c:v>0.18363819674492293</c:v>
                </c:pt>
                <c:pt idx="13462">
                  <c:v>0.18363819674492293</c:v>
                </c:pt>
                <c:pt idx="13463">
                  <c:v>0.18363819674492293</c:v>
                </c:pt>
                <c:pt idx="13464">
                  <c:v>0.18363819674492293</c:v>
                </c:pt>
                <c:pt idx="13465">
                  <c:v>0.18363819674492293</c:v>
                </c:pt>
                <c:pt idx="13466">
                  <c:v>0.18363819674492293</c:v>
                </c:pt>
                <c:pt idx="13467">
                  <c:v>0.18363819674492293</c:v>
                </c:pt>
                <c:pt idx="13468">
                  <c:v>0.18363819674492293</c:v>
                </c:pt>
                <c:pt idx="13469">
                  <c:v>0.18363819674492293</c:v>
                </c:pt>
                <c:pt idx="13470">
                  <c:v>0.18363819674492293</c:v>
                </c:pt>
                <c:pt idx="13471">
                  <c:v>0.18363819674492293</c:v>
                </c:pt>
                <c:pt idx="13472">
                  <c:v>0.18349416678669164</c:v>
                </c:pt>
                <c:pt idx="13473">
                  <c:v>0.18349416678669164</c:v>
                </c:pt>
                <c:pt idx="13474">
                  <c:v>0.18349416678669164</c:v>
                </c:pt>
                <c:pt idx="13475">
                  <c:v>0.18349416678669164</c:v>
                </c:pt>
                <c:pt idx="13476">
                  <c:v>0.18306207691199769</c:v>
                </c:pt>
                <c:pt idx="13477">
                  <c:v>0.18306207691199769</c:v>
                </c:pt>
                <c:pt idx="13478">
                  <c:v>0.18306207691199769</c:v>
                </c:pt>
                <c:pt idx="13479">
                  <c:v>0.18306207691199769</c:v>
                </c:pt>
                <c:pt idx="13480">
                  <c:v>0.18291804695376637</c:v>
                </c:pt>
                <c:pt idx="13481">
                  <c:v>0.18277401699553508</c:v>
                </c:pt>
                <c:pt idx="13482">
                  <c:v>0.18277401699553508</c:v>
                </c:pt>
                <c:pt idx="13483">
                  <c:v>0.18277401699553508</c:v>
                </c:pt>
                <c:pt idx="13484">
                  <c:v>0.18277401699553508</c:v>
                </c:pt>
                <c:pt idx="13485">
                  <c:v>0.18277401699553508</c:v>
                </c:pt>
                <c:pt idx="13486">
                  <c:v>0.18277401699553508</c:v>
                </c:pt>
                <c:pt idx="13487">
                  <c:v>0.18277401699553508</c:v>
                </c:pt>
                <c:pt idx="13488">
                  <c:v>0.18277401699553508</c:v>
                </c:pt>
                <c:pt idx="13489">
                  <c:v>0.18277401699553508</c:v>
                </c:pt>
                <c:pt idx="13490">
                  <c:v>0.18277401699553508</c:v>
                </c:pt>
                <c:pt idx="13491">
                  <c:v>0.18277401699553508</c:v>
                </c:pt>
                <c:pt idx="13492">
                  <c:v>0.18277401699553508</c:v>
                </c:pt>
                <c:pt idx="13493">
                  <c:v>0.18277401699553508</c:v>
                </c:pt>
                <c:pt idx="13494">
                  <c:v>0.18277401699553508</c:v>
                </c:pt>
                <c:pt idx="13495">
                  <c:v>0.18277401699553508</c:v>
                </c:pt>
                <c:pt idx="13496">
                  <c:v>0.18262998703730376</c:v>
                </c:pt>
                <c:pt idx="13497">
                  <c:v>0.18262998703730376</c:v>
                </c:pt>
                <c:pt idx="13498">
                  <c:v>0.18262998703730376</c:v>
                </c:pt>
                <c:pt idx="13499">
                  <c:v>0.18262998703730376</c:v>
                </c:pt>
                <c:pt idx="13500">
                  <c:v>0.18262998703730376</c:v>
                </c:pt>
                <c:pt idx="13501">
                  <c:v>0.18262998703730376</c:v>
                </c:pt>
                <c:pt idx="13502">
                  <c:v>0.18262998703730376</c:v>
                </c:pt>
                <c:pt idx="13503">
                  <c:v>0.18262998703730376</c:v>
                </c:pt>
                <c:pt idx="13504">
                  <c:v>0.18248595707907245</c:v>
                </c:pt>
                <c:pt idx="13505">
                  <c:v>0.18248595707907245</c:v>
                </c:pt>
                <c:pt idx="13506">
                  <c:v>0.18248595707907245</c:v>
                </c:pt>
                <c:pt idx="13507">
                  <c:v>0.18248595707907245</c:v>
                </c:pt>
                <c:pt idx="13508">
                  <c:v>0.18248595707907245</c:v>
                </c:pt>
                <c:pt idx="13509">
                  <c:v>0.18248595707907245</c:v>
                </c:pt>
                <c:pt idx="13510">
                  <c:v>0.18248595707907245</c:v>
                </c:pt>
                <c:pt idx="13511">
                  <c:v>0.18248595707907245</c:v>
                </c:pt>
                <c:pt idx="13512">
                  <c:v>0.18234192712084113</c:v>
                </c:pt>
                <c:pt idx="13513">
                  <c:v>0.18219789716260981</c:v>
                </c:pt>
                <c:pt idx="13514">
                  <c:v>0.18205386720437852</c:v>
                </c:pt>
                <c:pt idx="13515">
                  <c:v>0.18205386720437852</c:v>
                </c:pt>
                <c:pt idx="13516">
                  <c:v>0.18205386720437852</c:v>
                </c:pt>
                <c:pt idx="13517">
                  <c:v>0.18205386720437852</c:v>
                </c:pt>
                <c:pt idx="13518">
                  <c:v>0.1819098372461472</c:v>
                </c:pt>
                <c:pt idx="13519">
                  <c:v>0.1819098372461472</c:v>
                </c:pt>
                <c:pt idx="13520">
                  <c:v>0.1819098372461472</c:v>
                </c:pt>
                <c:pt idx="13521">
                  <c:v>0.1819098372461472</c:v>
                </c:pt>
                <c:pt idx="13522">
                  <c:v>0.1819098372461472</c:v>
                </c:pt>
                <c:pt idx="13523">
                  <c:v>0.1819098372461472</c:v>
                </c:pt>
                <c:pt idx="13524">
                  <c:v>0.18162177732968457</c:v>
                </c:pt>
                <c:pt idx="13525">
                  <c:v>0.18162177732968457</c:v>
                </c:pt>
                <c:pt idx="13526">
                  <c:v>0.18162177732968457</c:v>
                </c:pt>
                <c:pt idx="13527">
                  <c:v>0.18162177732968457</c:v>
                </c:pt>
                <c:pt idx="13528">
                  <c:v>0.18162177732968457</c:v>
                </c:pt>
                <c:pt idx="13529">
                  <c:v>0.18162177732968457</c:v>
                </c:pt>
                <c:pt idx="13530">
                  <c:v>0.18162177732968457</c:v>
                </c:pt>
                <c:pt idx="13531">
                  <c:v>0.18147774737145325</c:v>
                </c:pt>
                <c:pt idx="13532">
                  <c:v>0.18147774737145325</c:v>
                </c:pt>
                <c:pt idx="13533">
                  <c:v>0.18147774737145325</c:v>
                </c:pt>
                <c:pt idx="13534">
                  <c:v>0.18147774737145325</c:v>
                </c:pt>
                <c:pt idx="13535">
                  <c:v>0.18147774737145325</c:v>
                </c:pt>
                <c:pt idx="13536">
                  <c:v>0.18147774737145325</c:v>
                </c:pt>
                <c:pt idx="13537">
                  <c:v>0.18147774737145325</c:v>
                </c:pt>
                <c:pt idx="13538">
                  <c:v>0.18147774737145325</c:v>
                </c:pt>
                <c:pt idx="13539">
                  <c:v>0.18147774737145325</c:v>
                </c:pt>
                <c:pt idx="13540">
                  <c:v>0.18147774737145325</c:v>
                </c:pt>
                <c:pt idx="13541">
                  <c:v>0.18133371741322196</c:v>
                </c:pt>
                <c:pt idx="13542">
                  <c:v>0.18133371741322196</c:v>
                </c:pt>
                <c:pt idx="13543">
                  <c:v>0.18133371741322196</c:v>
                </c:pt>
                <c:pt idx="13544">
                  <c:v>0.18133371741322196</c:v>
                </c:pt>
                <c:pt idx="13545">
                  <c:v>0.18133371741322196</c:v>
                </c:pt>
                <c:pt idx="13546">
                  <c:v>0.18133371741322196</c:v>
                </c:pt>
                <c:pt idx="13547">
                  <c:v>0.18133371741322196</c:v>
                </c:pt>
                <c:pt idx="13548">
                  <c:v>0.18118968745499064</c:v>
                </c:pt>
                <c:pt idx="13549">
                  <c:v>0.18090162753852801</c:v>
                </c:pt>
                <c:pt idx="13550">
                  <c:v>0.18090162753852801</c:v>
                </c:pt>
                <c:pt idx="13551">
                  <c:v>0.18075759758029669</c:v>
                </c:pt>
                <c:pt idx="13552">
                  <c:v>0.18075759758029669</c:v>
                </c:pt>
                <c:pt idx="13553">
                  <c:v>0.18075759758029669</c:v>
                </c:pt>
                <c:pt idx="13554">
                  <c:v>0.18075759758029669</c:v>
                </c:pt>
                <c:pt idx="13555">
                  <c:v>0.18075759758029669</c:v>
                </c:pt>
                <c:pt idx="13556">
                  <c:v>0.1806135676220654</c:v>
                </c:pt>
                <c:pt idx="13557">
                  <c:v>0.18046953766383408</c:v>
                </c:pt>
                <c:pt idx="13558">
                  <c:v>0.18046953766383408</c:v>
                </c:pt>
                <c:pt idx="13559">
                  <c:v>0.18046953766383408</c:v>
                </c:pt>
                <c:pt idx="13560">
                  <c:v>0.18046953766383408</c:v>
                </c:pt>
                <c:pt idx="13561">
                  <c:v>0.18046953766383408</c:v>
                </c:pt>
                <c:pt idx="13562">
                  <c:v>0.18003744778914013</c:v>
                </c:pt>
                <c:pt idx="13563">
                  <c:v>0.18003744778914013</c:v>
                </c:pt>
                <c:pt idx="13564">
                  <c:v>0.18003744778914013</c:v>
                </c:pt>
                <c:pt idx="13565">
                  <c:v>0.18003744778914013</c:v>
                </c:pt>
                <c:pt idx="13566">
                  <c:v>0.18003744778914013</c:v>
                </c:pt>
                <c:pt idx="13567">
                  <c:v>0.17989341783090884</c:v>
                </c:pt>
                <c:pt idx="13568">
                  <c:v>0.17974938787267752</c:v>
                </c:pt>
                <c:pt idx="13569">
                  <c:v>0.17974938787267752</c:v>
                </c:pt>
                <c:pt idx="13570">
                  <c:v>0.17960535791444621</c:v>
                </c:pt>
                <c:pt idx="13571">
                  <c:v>0.17960535791444621</c:v>
                </c:pt>
                <c:pt idx="13572">
                  <c:v>0.17960535791444621</c:v>
                </c:pt>
                <c:pt idx="13573">
                  <c:v>0.17960535791444621</c:v>
                </c:pt>
                <c:pt idx="13574">
                  <c:v>0.17960535791444621</c:v>
                </c:pt>
                <c:pt idx="13575">
                  <c:v>0.17960535791444621</c:v>
                </c:pt>
                <c:pt idx="13576">
                  <c:v>0.17960535791444621</c:v>
                </c:pt>
                <c:pt idx="13577">
                  <c:v>0.17960535791444621</c:v>
                </c:pt>
                <c:pt idx="13578">
                  <c:v>0.17960535791444621</c:v>
                </c:pt>
                <c:pt idx="13579">
                  <c:v>0.17960535791444621</c:v>
                </c:pt>
                <c:pt idx="13580">
                  <c:v>0.17960535791444621</c:v>
                </c:pt>
                <c:pt idx="13581">
                  <c:v>0.17960535791444621</c:v>
                </c:pt>
                <c:pt idx="13582">
                  <c:v>0.17960535791444621</c:v>
                </c:pt>
                <c:pt idx="13583">
                  <c:v>0.17960535791444621</c:v>
                </c:pt>
                <c:pt idx="13584">
                  <c:v>0.17960535791444621</c:v>
                </c:pt>
                <c:pt idx="13585">
                  <c:v>0.17960535791444621</c:v>
                </c:pt>
                <c:pt idx="13586">
                  <c:v>0.17960535791444621</c:v>
                </c:pt>
                <c:pt idx="13587">
                  <c:v>0.17960535791444621</c:v>
                </c:pt>
                <c:pt idx="13588">
                  <c:v>0.17960535791444621</c:v>
                </c:pt>
                <c:pt idx="13589">
                  <c:v>0.17960535791444621</c:v>
                </c:pt>
                <c:pt idx="13590">
                  <c:v>0.17931729799798357</c:v>
                </c:pt>
                <c:pt idx="13591">
                  <c:v>0.17931729799798357</c:v>
                </c:pt>
                <c:pt idx="13592">
                  <c:v>0.17931729799798357</c:v>
                </c:pt>
                <c:pt idx="13593">
                  <c:v>0.17917326803975228</c:v>
                </c:pt>
                <c:pt idx="13594">
                  <c:v>0.17917326803975228</c:v>
                </c:pt>
                <c:pt idx="13595">
                  <c:v>0.17888520812328965</c:v>
                </c:pt>
                <c:pt idx="13596">
                  <c:v>0.17888520812328965</c:v>
                </c:pt>
                <c:pt idx="13597">
                  <c:v>0.17888520812328965</c:v>
                </c:pt>
                <c:pt idx="13598">
                  <c:v>0.17888520812328965</c:v>
                </c:pt>
                <c:pt idx="13599">
                  <c:v>0.17888520812328965</c:v>
                </c:pt>
                <c:pt idx="13600">
                  <c:v>0.17874117816505833</c:v>
                </c:pt>
                <c:pt idx="13601">
                  <c:v>0.17859714820682701</c:v>
                </c:pt>
                <c:pt idx="13602">
                  <c:v>0.17859714820682701</c:v>
                </c:pt>
                <c:pt idx="13603">
                  <c:v>0.17859714820682701</c:v>
                </c:pt>
                <c:pt idx="13604">
                  <c:v>0.17859714820682701</c:v>
                </c:pt>
                <c:pt idx="13605">
                  <c:v>0.17859714820682701</c:v>
                </c:pt>
                <c:pt idx="13606">
                  <c:v>0.17859714820682701</c:v>
                </c:pt>
                <c:pt idx="13607">
                  <c:v>0.17859714820682701</c:v>
                </c:pt>
                <c:pt idx="13608">
                  <c:v>0.17845311824859572</c:v>
                </c:pt>
                <c:pt idx="13609">
                  <c:v>0.1783090882903644</c:v>
                </c:pt>
                <c:pt idx="13610">
                  <c:v>0.1783090882903644</c:v>
                </c:pt>
                <c:pt idx="13611">
                  <c:v>0.1783090882903644</c:v>
                </c:pt>
                <c:pt idx="13612">
                  <c:v>0.1783090882903644</c:v>
                </c:pt>
                <c:pt idx="13613">
                  <c:v>0.1783090882903644</c:v>
                </c:pt>
                <c:pt idx="13614">
                  <c:v>0.1783090882903644</c:v>
                </c:pt>
                <c:pt idx="13615">
                  <c:v>0.1783090882903644</c:v>
                </c:pt>
                <c:pt idx="13616">
                  <c:v>0.1783090882903644</c:v>
                </c:pt>
                <c:pt idx="13617">
                  <c:v>0.1783090882903644</c:v>
                </c:pt>
                <c:pt idx="13618">
                  <c:v>0.1783090882903644</c:v>
                </c:pt>
                <c:pt idx="13619">
                  <c:v>0.1783090882903644</c:v>
                </c:pt>
                <c:pt idx="13620">
                  <c:v>0.1783090882903644</c:v>
                </c:pt>
                <c:pt idx="13621">
                  <c:v>0.17816505833213309</c:v>
                </c:pt>
                <c:pt idx="13622">
                  <c:v>0.17816505833213309</c:v>
                </c:pt>
                <c:pt idx="13623">
                  <c:v>0.17816505833213309</c:v>
                </c:pt>
                <c:pt idx="13624">
                  <c:v>0.17816505833213309</c:v>
                </c:pt>
                <c:pt idx="13625">
                  <c:v>0.17816505833213309</c:v>
                </c:pt>
                <c:pt idx="13626">
                  <c:v>0.17802102837390177</c:v>
                </c:pt>
                <c:pt idx="13627">
                  <c:v>0.17802102837390177</c:v>
                </c:pt>
                <c:pt idx="13628">
                  <c:v>0.17802102837390177</c:v>
                </c:pt>
                <c:pt idx="13629">
                  <c:v>0.17787699841567045</c:v>
                </c:pt>
                <c:pt idx="13630">
                  <c:v>0.17787699841567045</c:v>
                </c:pt>
                <c:pt idx="13631">
                  <c:v>0.17787699841567045</c:v>
                </c:pt>
                <c:pt idx="13632">
                  <c:v>0.17787699841567045</c:v>
                </c:pt>
                <c:pt idx="13633">
                  <c:v>0.17787699841567045</c:v>
                </c:pt>
                <c:pt idx="13634">
                  <c:v>0.17773296845743916</c:v>
                </c:pt>
                <c:pt idx="13635">
                  <c:v>0.17773296845743916</c:v>
                </c:pt>
                <c:pt idx="13636">
                  <c:v>0.17773296845743916</c:v>
                </c:pt>
                <c:pt idx="13637">
                  <c:v>0.17773296845743916</c:v>
                </c:pt>
                <c:pt idx="13638">
                  <c:v>0.17773296845743916</c:v>
                </c:pt>
                <c:pt idx="13639">
                  <c:v>0.17773296845743916</c:v>
                </c:pt>
                <c:pt idx="13640">
                  <c:v>0.17773296845743916</c:v>
                </c:pt>
                <c:pt idx="13641">
                  <c:v>0.17773296845743916</c:v>
                </c:pt>
                <c:pt idx="13642">
                  <c:v>0.17773296845743916</c:v>
                </c:pt>
                <c:pt idx="13643">
                  <c:v>0.17758893849920784</c:v>
                </c:pt>
                <c:pt idx="13644">
                  <c:v>0.17758893849920784</c:v>
                </c:pt>
                <c:pt idx="13645">
                  <c:v>0.17758893849920784</c:v>
                </c:pt>
                <c:pt idx="13646">
                  <c:v>0.17758893849920784</c:v>
                </c:pt>
                <c:pt idx="13647">
                  <c:v>0.17758893849920784</c:v>
                </c:pt>
                <c:pt idx="13648">
                  <c:v>0.17758893849920784</c:v>
                </c:pt>
                <c:pt idx="13649">
                  <c:v>0.17758893849920784</c:v>
                </c:pt>
                <c:pt idx="13650">
                  <c:v>0.17758893849920784</c:v>
                </c:pt>
                <c:pt idx="13651">
                  <c:v>0.17758893849920784</c:v>
                </c:pt>
                <c:pt idx="13652">
                  <c:v>0.17730087858274521</c:v>
                </c:pt>
                <c:pt idx="13653">
                  <c:v>0.17730087858274521</c:v>
                </c:pt>
                <c:pt idx="13654">
                  <c:v>0.17730087858274521</c:v>
                </c:pt>
                <c:pt idx="13655">
                  <c:v>0.17730087858274521</c:v>
                </c:pt>
                <c:pt idx="13656">
                  <c:v>0.17730087858274521</c:v>
                </c:pt>
                <c:pt idx="13657">
                  <c:v>0.17730087858274521</c:v>
                </c:pt>
                <c:pt idx="13658">
                  <c:v>0.17730087858274521</c:v>
                </c:pt>
                <c:pt idx="13659">
                  <c:v>0.17730087858274521</c:v>
                </c:pt>
                <c:pt idx="13660">
                  <c:v>0.17730087858274521</c:v>
                </c:pt>
                <c:pt idx="13661">
                  <c:v>0.17730087858274521</c:v>
                </c:pt>
                <c:pt idx="13662">
                  <c:v>0.17730087858274521</c:v>
                </c:pt>
                <c:pt idx="13663">
                  <c:v>0.17730087858274521</c:v>
                </c:pt>
                <c:pt idx="13664">
                  <c:v>0.17730087858274521</c:v>
                </c:pt>
                <c:pt idx="13665">
                  <c:v>0.17730087858274521</c:v>
                </c:pt>
                <c:pt idx="13666">
                  <c:v>0.17730087858274521</c:v>
                </c:pt>
                <c:pt idx="13667">
                  <c:v>0.17730087858274521</c:v>
                </c:pt>
                <c:pt idx="13668">
                  <c:v>0.17701281866628257</c:v>
                </c:pt>
                <c:pt idx="13669">
                  <c:v>0.17686878870805128</c:v>
                </c:pt>
                <c:pt idx="13670">
                  <c:v>0.17686878870805128</c:v>
                </c:pt>
                <c:pt idx="13671">
                  <c:v>0.17686878870805128</c:v>
                </c:pt>
                <c:pt idx="13672">
                  <c:v>0.17686878870805128</c:v>
                </c:pt>
                <c:pt idx="13673">
                  <c:v>0.17686878870805128</c:v>
                </c:pt>
                <c:pt idx="13674">
                  <c:v>0.17686878870805128</c:v>
                </c:pt>
                <c:pt idx="13675">
                  <c:v>0.17686878870805128</c:v>
                </c:pt>
                <c:pt idx="13676">
                  <c:v>0.17686878870805128</c:v>
                </c:pt>
                <c:pt idx="13677">
                  <c:v>0.17686878870805128</c:v>
                </c:pt>
                <c:pt idx="13678">
                  <c:v>0.17686878870805128</c:v>
                </c:pt>
                <c:pt idx="13679">
                  <c:v>0.17686878870805128</c:v>
                </c:pt>
                <c:pt idx="13680">
                  <c:v>0.17686878870805128</c:v>
                </c:pt>
                <c:pt idx="13681">
                  <c:v>0.17686878870805128</c:v>
                </c:pt>
                <c:pt idx="13682">
                  <c:v>0.17686878870805128</c:v>
                </c:pt>
                <c:pt idx="13683">
                  <c:v>0.17686878870805128</c:v>
                </c:pt>
                <c:pt idx="13684">
                  <c:v>0.17686878870805128</c:v>
                </c:pt>
                <c:pt idx="13685">
                  <c:v>0.17686878870805128</c:v>
                </c:pt>
                <c:pt idx="13686">
                  <c:v>0.17686878870805128</c:v>
                </c:pt>
                <c:pt idx="13687">
                  <c:v>0.17686878870805128</c:v>
                </c:pt>
                <c:pt idx="13688">
                  <c:v>0.17686878870805128</c:v>
                </c:pt>
                <c:pt idx="13689">
                  <c:v>0.17686878870805128</c:v>
                </c:pt>
                <c:pt idx="13690">
                  <c:v>0.17686878870805128</c:v>
                </c:pt>
                <c:pt idx="13691">
                  <c:v>0.17686878870805128</c:v>
                </c:pt>
                <c:pt idx="13692">
                  <c:v>0.17686878870805128</c:v>
                </c:pt>
                <c:pt idx="13693">
                  <c:v>0.17686878870805128</c:v>
                </c:pt>
                <c:pt idx="13694">
                  <c:v>0.17686878870805128</c:v>
                </c:pt>
                <c:pt idx="13695">
                  <c:v>0.17686878870805128</c:v>
                </c:pt>
                <c:pt idx="13696">
                  <c:v>0.17686878870805128</c:v>
                </c:pt>
                <c:pt idx="13697">
                  <c:v>0.17672475874981997</c:v>
                </c:pt>
                <c:pt idx="13698">
                  <c:v>0.17672475874981997</c:v>
                </c:pt>
                <c:pt idx="13699">
                  <c:v>0.17672475874981997</c:v>
                </c:pt>
                <c:pt idx="13700">
                  <c:v>0.17672475874981997</c:v>
                </c:pt>
                <c:pt idx="13701">
                  <c:v>0.17672475874981997</c:v>
                </c:pt>
                <c:pt idx="13702">
                  <c:v>0.17672475874981997</c:v>
                </c:pt>
                <c:pt idx="13703">
                  <c:v>0.17672475874981997</c:v>
                </c:pt>
                <c:pt idx="13704">
                  <c:v>0.17672475874981997</c:v>
                </c:pt>
                <c:pt idx="13705">
                  <c:v>0.17672475874981997</c:v>
                </c:pt>
                <c:pt idx="13706">
                  <c:v>0.17672475874981997</c:v>
                </c:pt>
                <c:pt idx="13707">
                  <c:v>0.17672475874981997</c:v>
                </c:pt>
                <c:pt idx="13708">
                  <c:v>0.17672475874981997</c:v>
                </c:pt>
                <c:pt idx="13709">
                  <c:v>0.17672475874981997</c:v>
                </c:pt>
                <c:pt idx="13710">
                  <c:v>0.17672475874981997</c:v>
                </c:pt>
                <c:pt idx="13711">
                  <c:v>0.17672475874981997</c:v>
                </c:pt>
                <c:pt idx="13712">
                  <c:v>0.17672475874981997</c:v>
                </c:pt>
                <c:pt idx="13713">
                  <c:v>0.17672475874981997</c:v>
                </c:pt>
                <c:pt idx="13714">
                  <c:v>0.17672475874981997</c:v>
                </c:pt>
                <c:pt idx="13715">
                  <c:v>0.17672475874981997</c:v>
                </c:pt>
                <c:pt idx="13716">
                  <c:v>0.17672475874981997</c:v>
                </c:pt>
                <c:pt idx="13717">
                  <c:v>0.17672475874981997</c:v>
                </c:pt>
                <c:pt idx="13718">
                  <c:v>0.17672475874981997</c:v>
                </c:pt>
                <c:pt idx="13719">
                  <c:v>0.17658072879158865</c:v>
                </c:pt>
                <c:pt idx="13720">
                  <c:v>0.17658072879158865</c:v>
                </c:pt>
                <c:pt idx="13721">
                  <c:v>0.17658072879158865</c:v>
                </c:pt>
                <c:pt idx="13722">
                  <c:v>0.17658072879158865</c:v>
                </c:pt>
                <c:pt idx="13723">
                  <c:v>0.17643669883335733</c:v>
                </c:pt>
                <c:pt idx="13724">
                  <c:v>0.17643669883335733</c:v>
                </c:pt>
                <c:pt idx="13725">
                  <c:v>0.17643669883335733</c:v>
                </c:pt>
                <c:pt idx="13726">
                  <c:v>0.17643669883335733</c:v>
                </c:pt>
                <c:pt idx="13727">
                  <c:v>0.17643669883335733</c:v>
                </c:pt>
                <c:pt idx="13728">
                  <c:v>0.17643669883335733</c:v>
                </c:pt>
                <c:pt idx="13729">
                  <c:v>0.17643669883335733</c:v>
                </c:pt>
                <c:pt idx="13730">
                  <c:v>0.17629266887512601</c:v>
                </c:pt>
                <c:pt idx="13731">
                  <c:v>0.17629266887512601</c:v>
                </c:pt>
                <c:pt idx="13732">
                  <c:v>0.17629266887512601</c:v>
                </c:pt>
                <c:pt idx="13733">
                  <c:v>0.17629266887512601</c:v>
                </c:pt>
                <c:pt idx="13734">
                  <c:v>0.17629266887512601</c:v>
                </c:pt>
                <c:pt idx="13735">
                  <c:v>0.17629266887512601</c:v>
                </c:pt>
                <c:pt idx="13736">
                  <c:v>0.17629266887512601</c:v>
                </c:pt>
                <c:pt idx="13737">
                  <c:v>0.17629266887512601</c:v>
                </c:pt>
                <c:pt idx="13738">
                  <c:v>0.17629266887512601</c:v>
                </c:pt>
                <c:pt idx="13739">
                  <c:v>0.17629266887512601</c:v>
                </c:pt>
                <c:pt idx="13740">
                  <c:v>0.17629266887512601</c:v>
                </c:pt>
                <c:pt idx="13741">
                  <c:v>0.17629266887512601</c:v>
                </c:pt>
                <c:pt idx="13742">
                  <c:v>0.17614863891689472</c:v>
                </c:pt>
                <c:pt idx="13743">
                  <c:v>0.17614863891689472</c:v>
                </c:pt>
                <c:pt idx="13744">
                  <c:v>0.17614863891689472</c:v>
                </c:pt>
                <c:pt idx="13745">
                  <c:v>0.17614863891689472</c:v>
                </c:pt>
                <c:pt idx="13746">
                  <c:v>0.17600460895866341</c:v>
                </c:pt>
                <c:pt idx="13747">
                  <c:v>0.17600460895866341</c:v>
                </c:pt>
                <c:pt idx="13748">
                  <c:v>0.17600460895866341</c:v>
                </c:pt>
                <c:pt idx="13749">
                  <c:v>0.17600460895866341</c:v>
                </c:pt>
                <c:pt idx="13750">
                  <c:v>0.17600460895866341</c:v>
                </c:pt>
                <c:pt idx="13751">
                  <c:v>0.17600460895866341</c:v>
                </c:pt>
                <c:pt idx="13752">
                  <c:v>0.17600460895866341</c:v>
                </c:pt>
                <c:pt idx="13753">
                  <c:v>0.17586057900043209</c:v>
                </c:pt>
                <c:pt idx="13754">
                  <c:v>0.17586057900043209</c:v>
                </c:pt>
                <c:pt idx="13755">
                  <c:v>0.17586057900043209</c:v>
                </c:pt>
                <c:pt idx="13756">
                  <c:v>0.17586057900043209</c:v>
                </c:pt>
                <c:pt idx="13757">
                  <c:v>0.17586057900043209</c:v>
                </c:pt>
                <c:pt idx="13758">
                  <c:v>0.17586057900043209</c:v>
                </c:pt>
                <c:pt idx="13759">
                  <c:v>0.17586057900043209</c:v>
                </c:pt>
                <c:pt idx="13760">
                  <c:v>0.17586057900043209</c:v>
                </c:pt>
                <c:pt idx="13761">
                  <c:v>0.17586057900043209</c:v>
                </c:pt>
                <c:pt idx="13762">
                  <c:v>0.17586057900043209</c:v>
                </c:pt>
                <c:pt idx="13763">
                  <c:v>0.17586057900043209</c:v>
                </c:pt>
                <c:pt idx="13764">
                  <c:v>0.17586057900043209</c:v>
                </c:pt>
                <c:pt idx="13765">
                  <c:v>0.17586057900043209</c:v>
                </c:pt>
                <c:pt idx="13766">
                  <c:v>0.17586057900043209</c:v>
                </c:pt>
                <c:pt idx="13767">
                  <c:v>0.17586057900043209</c:v>
                </c:pt>
                <c:pt idx="13768">
                  <c:v>0.17571654904220077</c:v>
                </c:pt>
                <c:pt idx="13769">
                  <c:v>0.17571654904220077</c:v>
                </c:pt>
                <c:pt idx="13770">
                  <c:v>0.17571654904220077</c:v>
                </c:pt>
                <c:pt idx="13771">
                  <c:v>0.17571654904220077</c:v>
                </c:pt>
                <c:pt idx="13772">
                  <c:v>0.17571654904220077</c:v>
                </c:pt>
                <c:pt idx="13773">
                  <c:v>0.17571654904220077</c:v>
                </c:pt>
                <c:pt idx="13774">
                  <c:v>0.17571654904220077</c:v>
                </c:pt>
                <c:pt idx="13775">
                  <c:v>0.17571654904220077</c:v>
                </c:pt>
                <c:pt idx="13776">
                  <c:v>0.17571654904220077</c:v>
                </c:pt>
                <c:pt idx="13777">
                  <c:v>0.17571654904220077</c:v>
                </c:pt>
                <c:pt idx="13778">
                  <c:v>0.17557251908396945</c:v>
                </c:pt>
                <c:pt idx="13779">
                  <c:v>0.17557251908396945</c:v>
                </c:pt>
                <c:pt idx="13780">
                  <c:v>0.17557251908396945</c:v>
                </c:pt>
                <c:pt idx="13781">
                  <c:v>0.17557251908396945</c:v>
                </c:pt>
                <c:pt idx="13782">
                  <c:v>0.17557251908396945</c:v>
                </c:pt>
                <c:pt idx="13783">
                  <c:v>0.17542848912573816</c:v>
                </c:pt>
                <c:pt idx="13784">
                  <c:v>0.17542848912573816</c:v>
                </c:pt>
                <c:pt idx="13785">
                  <c:v>0.17542848912573816</c:v>
                </c:pt>
                <c:pt idx="13786">
                  <c:v>0.17542848912573816</c:v>
                </c:pt>
                <c:pt idx="13787">
                  <c:v>0.17542848912573816</c:v>
                </c:pt>
                <c:pt idx="13788">
                  <c:v>0.17542848912573816</c:v>
                </c:pt>
                <c:pt idx="13789">
                  <c:v>0.17542848912573816</c:v>
                </c:pt>
                <c:pt idx="13790">
                  <c:v>0.17528445916750685</c:v>
                </c:pt>
                <c:pt idx="13791">
                  <c:v>0.17528445916750685</c:v>
                </c:pt>
                <c:pt idx="13792">
                  <c:v>0.17528445916750685</c:v>
                </c:pt>
                <c:pt idx="13793">
                  <c:v>0.17528445916750685</c:v>
                </c:pt>
                <c:pt idx="13794">
                  <c:v>0.17528445916750685</c:v>
                </c:pt>
                <c:pt idx="13795">
                  <c:v>0.17528445916750685</c:v>
                </c:pt>
                <c:pt idx="13796">
                  <c:v>0.17528445916750685</c:v>
                </c:pt>
                <c:pt idx="13797">
                  <c:v>0.17528445916750685</c:v>
                </c:pt>
                <c:pt idx="13798">
                  <c:v>0.17528445916750685</c:v>
                </c:pt>
                <c:pt idx="13799">
                  <c:v>0.17528445916750685</c:v>
                </c:pt>
                <c:pt idx="13800">
                  <c:v>0.17528445916750685</c:v>
                </c:pt>
                <c:pt idx="13801">
                  <c:v>0.17528445916750685</c:v>
                </c:pt>
                <c:pt idx="13802">
                  <c:v>0.17528445916750685</c:v>
                </c:pt>
                <c:pt idx="13803">
                  <c:v>0.17514042920927553</c:v>
                </c:pt>
                <c:pt idx="13804">
                  <c:v>0.17514042920927553</c:v>
                </c:pt>
                <c:pt idx="13805">
                  <c:v>0.17514042920927553</c:v>
                </c:pt>
                <c:pt idx="13806">
                  <c:v>0.17514042920927553</c:v>
                </c:pt>
                <c:pt idx="13807">
                  <c:v>0.17514042920927553</c:v>
                </c:pt>
                <c:pt idx="13808">
                  <c:v>0.17514042920927553</c:v>
                </c:pt>
                <c:pt idx="13809">
                  <c:v>0.17514042920927553</c:v>
                </c:pt>
                <c:pt idx="13810">
                  <c:v>0.17514042920927553</c:v>
                </c:pt>
                <c:pt idx="13811">
                  <c:v>0.17514042920927553</c:v>
                </c:pt>
                <c:pt idx="13812">
                  <c:v>0.17514042920927553</c:v>
                </c:pt>
                <c:pt idx="13813">
                  <c:v>0.17514042920927553</c:v>
                </c:pt>
                <c:pt idx="13814">
                  <c:v>0.17514042920927553</c:v>
                </c:pt>
                <c:pt idx="13815">
                  <c:v>0.17514042920927553</c:v>
                </c:pt>
                <c:pt idx="13816">
                  <c:v>0.17514042920927553</c:v>
                </c:pt>
                <c:pt idx="13817">
                  <c:v>0.17514042920927553</c:v>
                </c:pt>
                <c:pt idx="13818">
                  <c:v>0.17514042920927553</c:v>
                </c:pt>
                <c:pt idx="13819">
                  <c:v>0.17514042920927553</c:v>
                </c:pt>
                <c:pt idx="13820">
                  <c:v>0.17514042920927553</c:v>
                </c:pt>
                <c:pt idx="13821">
                  <c:v>0.17514042920927553</c:v>
                </c:pt>
                <c:pt idx="13822">
                  <c:v>0.17514042920927553</c:v>
                </c:pt>
                <c:pt idx="13823">
                  <c:v>0.17514042920927553</c:v>
                </c:pt>
                <c:pt idx="13824">
                  <c:v>0.17514042920927553</c:v>
                </c:pt>
                <c:pt idx="13825">
                  <c:v>0.17514042920927553</c:v>
                </c:pt>
                <c:pt idx="13826">
                  <c:v>0.17514042920927553</c:v>
                </c:pt>
                <c:pt idx="13827">
                  <c:v>0.17514042920927553</c:v>
                </c:pt>
                <c:pt idx="13828">
                  <c:v>0.17514042920927553</c:v>
                </c:pt>
                <c:pt idx="13829">
                  <c:v>0.17514042920927553</c:v>
                </c:pt>
                <c:pt idx="13830">
                  <c:v>0.17514042920927553</c:v>
                </c:pt>
                <c:pt idx="13831">
                  <c:v>0.17514042920927553</c:v>
                </c:pt>
                <c:pt idx="13832">
                  <c:v>0.17514042920927553</c:v>
                </c:pt>
                <c:pt idx="13833">
                  <c:v>0.17514042920927553</c:v>
                </c:pt>
                <c:pt idx="13834">
                  <c:v>0.17514042920927553</c:v>
                </c:pt>
                <c:pt idx="13835">
                  <c:v>0.17514042920927553</c:v>
                </c:pt>
                <c:pt idx="13836">
                  <c:v>0.17499639925104421</c:v>
                </c:pt>
                <c:pt idx="13837">
                  <c:v>0.17499639925104421</c:v>
                </c:pt>
                <c:pt idx="13838">
                  <c:v>0.17499639925104421</c:v>
                </c:pt>
                <c:pt idx="13839">
                  <c:v>0.17499639925104421</c:v>
                </c:pt>
                <c:pt idx="13840">
                  <c:v>0.17499639925104421</c:v>
                </c:pt>
                <c:pt idx="13841">
                  <c:v>0.17499639925104421</c:v>
                </c:pt>
                <c:pt idx="13842">
                  <c:v>0.17499639925104421</c:v>
                </c:pt>
                <c:pt idx="13843">
                  <c:v>0.17499639925104421</c:v>
                </c:pt>
                <c:pt idx="13844">
                  <c:v>0.17499639925104421</c:v>
                </c:pt>
                <c:pt idx="13845">
                  <c:v>0.17499639925104421</c:v>
                </c:pt>
                <c:pt idx="13846">
                  <c:v>0.17499639925104421</c:v>
                </c:pt>
                <c:pt idx="13847">
                  <c:v>0.17499639925104421</c:v>
                </c:pt>
                <c:pt idx="13848">
                  <c:v>0.17499639925104421</c:v>
                </c:pt>
                <c:pt idx="13849">
                  <c:v>0.17499639925104421</c:v>
                </c:pt>
                <c:pt idx="13850">
                  <c:v>0.17499639925104421</c:v>
                </c:pt>
                <c:pt idx="13851">
                  <c:v>0.17499639925104421</c:v>
                </c:pt>
                <c:pt idx="13852">
                  <c:v>0.17499639925104421</c:v>
                </c:pt>
                <c:pt idx="13853">
                  <c:v>0.17499639925104421</c:v>
                </c:pt>
                <c:pt idx="13854">
                  <c:v>0.17499639925104421</c:v>
                </c:pt>
                <c:pt idx="13855">
                  <c:v>0.17499639925104421</c:v>
                </c:pt>
                <c:pt idx="13856">
                  <c:v>0.17499639925104421</c:v>
                </c:pt>
                <c:pt idx="13857">
                  <c:v>0.17499639925104421</c:v>
                </c:pt>
                <c:pt idx="13858">
                  <c:v>0.17499639925104421</c:v>
                </c:pt>
                <c:pt idx="13859">
                  <c:v>0.17499639925104421</c:v>
                </c:pt>
                <c:pt idx="13860">
                  <c:v>0.17499639925104421</c:v>
                </c:pt>
                <c:pt idx="13861">
                  <c:v>0.17499639925104421</c:v>
                </c:pt>
                <c:pt idx="13862">
                  <c:v>0.17499639925104421</c:v>
                </c:pt>
                <c:pt idx="13863">
                  <c:v>0.17499639925104421</c:v>
                </c:pt>
                <c:pt idx="13864">
                  <c:v>0.17485236929281289</c:v>
                </c:pt>
                <c:pt idx="13865">
                  <c:v>0.17485236929281289</c:v>
                </c:pt>
                <c:pt idx="13866">
                  <c:v>0.1747083393345816</c:v>
                </c:pt>
                <c:pt idx="13867">
                  <c:v>0.1747083393345816</c:v>
                </c:pt>
                <c:pt idx="13868">
                  <c:v>0.1747083393345816</c:v>
                </c:pt>
                <c:pt idx="13869">
                  <c:v>0.1747083393345816</c:v>
                </c:pt>
                <c:pt idx="13870">
                  <c:v>0.17456430937635029</c:v>
                </c:pt>
                <c:pt idx="13871">
                  <c:v>0.17442027941811897</c:v>
                </c:pt>
                <c:pt idx="13872">
                  <c:v>0.17442027941811897</c:v>
                </c:pt>
                <c:pt idx="13873">
                  <c:v>0.17442027941811897</c:v>
                </c:pt>
                <c:pt idx="13874">
                  <c:v>0.17442027941811897</c:v>
                </c:pt>
                <c:pt idx="13875">
                  <c:v>0.17442027941811897</c:v>
                </c:pt>
                <c:pt idx="13876">
                  <c:v>0.17442027941811897</c:v>
                </c:pt>
                <c:pt idx="13877">
                  <c:v>0.17442027941811897</c:v>
                </c:pt>
                <c:pt idx="13878">
                  <c:v>0.17442027941811897</c:v>
                </c:pt>
                <c:pt idx="13879">
                  <c:v>0.17442027941811897</c:v>
                </c:pt>
                <c:pt idx="13880">
                  <c:v>0.17442027941811897</c:v>
                </c:pt>
                <c:pt idx="13881">
                  <c:v>0.17442027941811897</c:v>
                </c:pt>
                <c:pt idx="13882">
                  <c:v>0.17442027941811897</c:v>
                </c:pt>
                <c:pt idx="13883">
                  <c:v>0.17442027941811897</c:v>
                </c:pt>
                <c:pt idx="13884">
                  <c:v>0.17442027941811897</c:v>
                </c:pt>
                <c:pt idx="13885">
                  <c:v>0.17442027941811897</c:v>
                </c:pt>
                <c:pt idx="13886">
                  <c:v>0.17442027941811897</c:v>
                </c:pt>
                <c:pt idx="13887">
                  <c:v>0.17442027941811897</c:v>
                </c:pt>
                <c:pt idx="13888">
                  <c:v>0.17442027941811897</c:v>
                </c:pt>
                <c:pt idx="13889">
                  <c:v>0.17442027941811897</c:v>
                </c:pt>
                <c:pt idx="13890">
                  <c:v>0.17442027941811897</c:v>
                </c:pt>
                <c:pt idx="13891">
                  <c:v>0.17442027941811897</c:v>
                </c:pt>
                <c:pt idx="13892">
                  <c:v>0.17442027941811897</c:v>
                </c:pt>
                <c:pt idx="13893">
                  <c:v>0.17442027941811897</c:v>
                </c:pt>
                <c:pt idx="13894">
                  <c:v>0.17442027941811897</c:v>
                </c:pt>
                <c:pt idx="13895">
                  <c:v>0.17442027941811897</c:v>
                </c:pt>
                <c:pt idx="13896">
                  <c:v>0.17442027941811897</c:v>
                </c:pt>
                <c:pt idx="13897">
                  <c:v>0.17442027941811897</c:v>
                </c:pt>
                <c:pt idx="13898">
                  <c:v>0.17442027941811897</c:v>
                </c:pt>
                <c:pt idx="13899">
                  <c:v>0.17442027941811897</c:v>
                </c:pt>
                <c:pt idx="13900">
                  <c:v>0.17442027941811897</c:v>
                </c:pt>
                <c:pt idx="13901">
                  <c:v>0.17442027941811897</c:v>
                </c:pt>
                <c:pt idx="13902">
                  <c:v>0.17442027941811897</c:v>
                </c:pt>
                <c:pt idx="13903">
                  <c:v>0.17442027941811897</c:v>
                </c:pt>
                <c:pt idx="13904">
                  <c:v>0.17442027941811897</c:v>
                </c:pt>
                <c:pt idx="13905">
                  <c:v>0.17442027941811897</c:v>
                </c:pt>
                <c:pt idx="13906">
                  <c:v>0.17442027941811897</c:v>
                </c:pt>
                <c:pt idx="13907">
                  <c:v>0.17442027941811897</c:v>
                </c:pt>
                <c:pt idx="13908">
                  <c:v>0.17442027941811897</c:v>
                </c:pt>
                <c:pt idx="13909">
                  <c:v>0.17442027941811897</c:v>
                </c:pt>
                <c:pt idx="13910">
                  <c:v>0.17442027941811897</c:v>
                </c:pt>
                <c:pt idx="13911">
                  <c:v>0.17442027941811897</c:v>
                </c:pt>
                <c:pt idx="13912">
                  <c:v>0.17442027941811897</c:v>
                </c:pt>
                <c:pt idx="13913">
                  <c:v>0.17442027941811897</c:v>
                </c:pt>
                <c:pt idx="13914">
                  <c:v>0.17427624945988765</c:v>
                </c:pt>
                <c:pt idx="13915">
                  <c:v>0.17413221950165633</c:v>
                </c:pt>
                <c:pt idx="13916">
                  <c:v>0.17413221950165633</c:v>
                </c:pt>
                <c:pt idx="13917">
                  <c:v>0.17413221950165633</c:v>
                </c:pt>
                <c:pt idx="13918">
                  <c:v>0.17413221950165633</c:v>
                </c:pt>
                <c:pt idx="13919">
                  <c:v>0.17413221950165633</c:v>
                </c:pt>
                <c:pt idx="13920">
                  <c:v>0.17413221950165633</c:v>
                </c:pt>
                <c:pt idx="13921">
                  <c:v>0.17413221950165633</c:v>
                </c:pt>
                <c:pt idx="13922">
                  <c:v>0.17413221950165633</c:v>
                </c:pt>
                <c:pt idx="13923">
                  <c:v>0.17413221950165633</c:v>
                </c:pt>
                <c:pt idx="13924">
                  <c:v>0.17413221950165633</c:v>
                </c:pt>
                <c:pt idx="13925">
                  <c:v>0.17413221950165633</c:v>
                </c:pt>
                <c:pt idx="13926">
                  <c:v>0.17413221950165633</c:v>
                </c:pt>
                <c:pt idx="13927">
                  <c:v>0.17413221950165633</c:v>
                </c:pt>
                <c:pt idx="13928">
                  <c:v>0.17413221950165633</c:v>
                </c:pt>
                <c:pt idx="13929">
                  <c:v>0.17413221950165633</c:v>
                </c:pt>
                <c:pt idx="13930">
                  <c:v>0.17413221950165633</c:v>
                </c:pt>
                <c:pt idx="13931">
                  <c:v>0.17413221950165633</c:v>
                </c:pt>
                <c:pt idx="13932">
                  <c:v>0.17413221950165633</c:v>
                </c:pt>
                <c:pt idx="13933">
                  <c:v>0.17413221950165633</c:v>
                </c:pt>
                <c:pt idx="13934">
                  <c:v>0.17413221950165633</c:v>
                </c:pt>
                <c:pt idx="13935">
                  <c:v>0.17413221950165633</c:v>
                </c:pt>
                <c:pt idx="13936">
                  <c:v>0.17413221950165633</c:v>
                </c:pt>
                <c:pt idx="13937">
                  <c:v>0.17413221950165633</c:v>
                </c:pt>
                <c:pt idx="13938">
                  <c:v>0.17413221950165633</c:v>
                </c:pt>
                <c:pt idx="13939">
                  <c:v>0.17413221950165633</c:v>
                </c:pt>
                <c:pt idx="13940">
                  <c:v>0.17413221950165633</c:v>
                </c:pt>
                <c:pt idx="13941">
                  <c:v>0.17413221950165633</c:v>
                </c:pt>
                <c:pt idx="13942">
                  <c:v>0.17413221950165633</c:v>
                </c:pt>
                <c:pt idx="13943">
                  <c:v>0.17413221950165633</c:v>
                </c:pt>
                <c:pt idx="13944">
                  <c:v>0.17413221950165633</c:v>
                </c:pt>
                <c:pt idx="13945">
                  <c:v>0.17413221950165633</c:v>
                </c:pt>
                <c:pt idx="13946">
                  <c:v>0.17413221950165633</c:v>
                </c:pt>
                <c:pt idx="13947">
                  <c:v>0.17413221950165633</c:v>
                </c:pt>
                <c:pt idx="13948">
                  <c:v>0.17413221950165633</c:v>
                </c:pt>
                <c:pt idx="13949">
                  <c:v>0.17413221950165633</c:v>
                </c:pt>
                <c:pt idx="13950">
                  <c:v>0.17413221950165633</c:v>
                </c:pt>
                <c:pt idx="13951">
                  <c:v>0.17413221950165633</c:v>
                </c:pt>
                <c:pt idx="13952">
                  <c:v>0.17413221950165633</c:v>
                </c:pt>
                <c:pt idx="13953">
                  <c:v>0.17413221950165633</c:v>
                </c:pt>
                <c:pt idx="13954">
                  <c:v>0.17413221950165633</c:v>
                </c:pt>
                <c:pt idx="13955">
                  <c:v>0.17413221950165633</c:v>
                </c:pt>
                <c:pt idx="13956">
                  <c:v>0.17413221950165633</c:v>
                </c:pt>
                <c:pt idx="13957">
                  <c:v>0.17413221950165633</c:v>
                </c:pt>
                <c:pt idx="13958">
                  <c:v>0.17413221950165633</c:v>
                </c:pt>
                <c:pt idx="13959">
                  <c:v>0.17413221950165633</c:v>
                </c:pt>
                <c:pt idx="13960">
                  <c:v>0.17413221950165633</c:v>
                </c:pt>
                <c:pt idx="13961">
                  <c:v>0.17413221950165633</c:v>
                </c:pt>
                <c:pt idx="13962">
                  <c:v>0.17413221950165633</c:v>
                </c:pt>
                <c:pt idx="13963">
                  <c:v>0.17413221950165633</c:v>
                </c:pt>
                <c:pt idx="13964">
                  <c:v>0.17413221950165633</c:v>
                </c:pt>
                <c:pt idx="13965">
                  <c:v>0.17413221950165633</c:v>
                </c:pt>
                <c:pt idx="13966">
                  <c:v>0.17413221950165633</c:v>
                </c:pt>
                <c:pt idx="13967">
                  <c:v>0.17413221950165633</c:v>
                </c:pt>
                <c:pt idx="13968">
                  <c:v>0.17413221950165633</c:v>
                </c:pt>
                <c:pt idx="13969">
                  <c:v>0.17413221950165633</c:v>
                </c:pt>
                <c:pt idx="13970">
                  <c:v>0.17413221950165633</c:v>
                </c:pt>
                <c:pt idx="13971">
                  <c:v>0.17413221950165633</c:v>
                </c:pt>
                <c:pt idx="13972">
                  <c:v>0.17413221950165633</c:v>
                </c:pt>
                <c:pt idx="13973">
                  <c:v>0.17413221950165633</c:v>
                </c:pt>
                <c:pt idx="13974">
                  <c:v>0.17413221950165633</c:v>
                </c:pt>
                <c:pt idx="13975">
                  <c:v>0.17413221950165633</c:v>
                </c:pt>
                <c:pt idx="13976">
                  <c:v>0.17413221950165633</c:v>
                </c:pt>
                <c:pt idx="13977">
                  <c:v>0.17413221950165633</c:v>
                </c:pt>
                <c:pt idx="13978">
                  <c:v>0.17413221950165633</c:v>
                </c:pt>
                <c:pt idx="13979">
                  <c:v>0.17413221950165633</c:v>
                </c:pt>
                <c:pt idx="13980">
                  <c:v>0.17413221950165633</c:v>
                </c:pt>
                <c:pt idx="13981">
                  <c:v>0.17413221950165633</c:v>
                </c:pt>
                <c:pt idx="13982">
                  <c:v>0.17398818954342504</c:v>
                </c:pt>
                <c:pt idx="13983">
                  <c:v>0.17398818954342504</c:v>
                </c:pt>
                <c:pt idx="13984">
                  <c:v>0.17398818954342504</c:v>
                </c:pt>
                <c:pt idx="13985">
                  <c:v>0.17398818954342504</c:v>
                </c:pt>
                <c:pt idx="13986">
                  <c:v>0.17398818954342504</c:v>
                </c:pt>
                <c:pt idx="13987">
                  <c:v>0.17398818954342504</c:v>
                </c:pt>
                <c:pt idx="13988">
                  <c:v>0.17398818954342504</c:v>
                </c:pt>
                <c:pt idx="13989">
                  <c:v>0.17398818954342504</c:v>
                </c:pt>
                <c:pt idx="13990">
                  <c:v>0.17398818954342504</c:v>
                </c:pt>
                <c:pt idx="13991">
                  <c:v>0.17398818954342504</c:v>
                </c:pt>
                <c:pt idx="13992">
                  <c:v>0.17398818954342504</c:v>
                </c:pt>
                <c:pt idx="13993">
                  <c:v>0.17398818954342504</c:v>
                </c:pt>
                <c:pt idx="13994">
                  <c:v>0.17384415958519372</c:v>
                </c:pt>
                <c:pt idx="13995">
                  <c:v>0.17384415958519372</c:v>
                </c:pt>
                <c:pt idx="13996">
                  <c:v>0.17384415958519372</c:v>
                </c:pt>
                <c:pt idx="13997">
                  <c:v>0.17384415958519372</c:v>
                </c:pt>
                <c:pt idx="13998">
                  <c:v>0.17384415958519372</c:v>
                </c:pt>
                <c:pt idx="13999">
                  <c:v>0.17384415958519372</c:v>
                </c:pt>
                <c:pt idx="14000">
                  <c:v>0.17384415958519372</c:v>
                </c:pt>
                <c:pt idx="14001">
                  <c:v>0.17384415958519372</c:v>
                </c:pt>
                <c:pt idx="14002">
                  <c:v>0.17384415958519372</c:v>
                </c:pt>
                <c:pt idx="14003">
                  <c:v>0.17384415958519372</c:v>
                </c:pt>
                <c:pt idx="14004">
                  <c:v>0.17384415958519372</c:v>
                </c:pt>
                <c:pt idx="14005">
                  <c:v>0.17384415958519372</c:v>
                </c:pt>
                <c:pt idx="14006">
                  <c:v>0.17384415958519372</c:v>
                </c:pt>
                <c:pt idx="14007">
                  <c:v>0.17384415958519372</c:v>
                </c:pt>
                <c:pt idx="14008">
                  <c:v>0.17370012962696241</c:v>
                </c:pt>
                <c:pt idx="14009">
                  <c:v>0.17370012962696241</c:v>
                </c:pt>
                <c:pt idx="14010">
                  <c:v>0.17370012962696241</c:v>
                </c:pt>
                <c:pt idx="14011">
                  <c:v>0.17370012962696241</c:v>
                </c:pt>
                <c:pt idx="14012">
                  <c:v>0.17370012962696241</c:v>
                </c:pt>
                <c:pt idx="14013">
                  <c:v>0.17370012962696241</c:v>
                </c:pt>
                <c:pt idx="14014">
                  <c:v>0.17370012962696241</c:v>
                </c:pt>
                <c:pt idx="14015">
                  <c:v>0.17370012962696241</c:v>
                </c:pt>
                <c:pt idx="14016">
                  <c:v>0.17370012962696241</c:v>
                </c:pt>
                <c:pt idx="14017">
                  <c:v>0.17370012962696241</c:v>
                </c:pt>
                <c:pt idx="14018">
                  <c:v>0.17370012962696241</c:v>
                </c:pt>
                <c:pt idx="14019">
                  <c:v>0.17370012962696241</c:v>
                </c:pt>
                <c:pt idx="14020">
                  <c:v>0.17370012962696241</c:v>
                </c:pt>
                <c:pt idx="14021">
                  <c:v>0.17370012962696241</c:v>
                </c:pt>
                <c:pt idx="14022">
                  <c:v>0.17370012962696241</c:v>
                </c:pt>
                <c:pt idx="14023">
                  <c:v>0.17370012962696241</c:v>
                </c:pt>
                <c:pt idx="14024">
                  <c:v>0.17370012962696241</c:v>
                </c:pt>
                <c:pt idx="14025">
                  <c:v>0.17370012962696241</c:v>
                </c:pt>
                <c:pt idx="14026">
                  <c:v>0.17370012962696241</c:v>
                </c:pt>
                <c:pt idx="14027">
                  <c:v>0.17370012962696241</c:v>
                </c:pt>
                <c:pt idx="14028">
                  <c:v>0.17370012962696241</c:v>
                </c:pt>
                <c:pt idx="14029">
                  <c:v>0.17370012962696241</c:v>
                </c:pt>
                <c:pt idx="14030">
                  <c:v>0.17370012962696241</c:v>
                </c:pt>
                <c:pt idx="14031">
                  <c:v>0.17355609966873109</c:v>
                </c:pt>
                <c:pt idx="14032">
                  <c:v>0.17355609966873109</c:v>
                </c:pt>
                <c:pt idx="14033">
                  <c:v>0.17355609966873109</c:v>
                </c:pt>
                <c:pt idx="14034">
                  <c:v>0.17355609966873109</c:v>
                </c:pt>
                <c:pt idx="14035">
                  <c:v>0.17355609966873109</c:v>
                </c:pt>
                <c:pt idx="14036">
                  <c:v>0.17355609966873109</c:v>
                </c:pt>
                <c:pt idx="14037">
                  <c:v>0.17355609966873109</c:v>
                </c:pt>
                <c:pt idx="14038">
                  <c:v>0.17355609966873109</c:v>
                </c:pt>
                <c:pt idx="14039">
                  <c:v>0.17355609966873109</c:v>
                </c:pt>
                <c:pt idx="14040">
                  <c:v>0.17355609966873109</c:v>
                </c:pt>
                <c:pt idx="14041">
                  <c:v>0.17355609966873109</c:v>
                </c:pt>
                <c:pt idx="14042">
                  <c:v>0.17355609966873109</c:v>
                </c:pt>
                <c:pt idx="14043">
                  <c:v>0.17355609966873109</c:v>
                </c:pt>
                <c:pt idx="14044">
                  <c:v>0.17355609966873109</c:v>
                </c:pt>
                <c:pt idx="14045">
                  <c:v>0.17355609966873109</c:v>
                </c:pt>
                <c:pt idx="14046">
                  <c:v>0.17355609966873109</c:v>
                </c:pt>
                <c:pt idx="14047">
                  <c:v>0.17355609966873109</c:v>
                </c:pt>
                <c:pt idx="14048">
                  <c:v>0.17355609966873109</c:v>
                </c:pt>
                <c:pt idx="14049">
                  <c:v>0.17355609966873109</c:v>
                </c:pt>
                <c:pt idx="14050">
                  <c:v>0.17355609966873109</c:v>
                </c:pt>
                <c:pt idx="14051">
                  <c:v>0.17341206971049977</c:v>
                </c:pt>
                <c:pt idx="14052">
                  <c:v>0.17341206971049977</c:v>
                </c:pt>
                <c:pt idx="14053">
                  <c:v>0.17341206971049977</c:v>
                </c:pt>
                <c:pt idx="14054">
                  <c:v>0.17341206971049977</c:v>
                </c:pt>
                <c:pt idx="14055">
                  <c:v>0.17341206971049977</c:v>
                </c:pt>
                <c:pt idx="14056">
                  <c:v>0.17341206971049977</c:v>
                </c:pt>
                <c:pt idx="14057">
                  <c:v>0.17341206971049977</c:v>
                </c:pt>
                <c:pt idx="14058">
                  <c:v>0.17341206971049977</c:v>
                </c:pt>
                <c:pt idx="14059">
                  <c:v>0.17341206971049977</c:v>
                </c:pt>
                <c:pt idx="14060">
                  <c:v>0.17341206971049977</c:v>
                </c:pt>
                <c:pt idx="14061">
                  <c:v>0.17341206971049977</c:v>
                </c:pt>
                <c:pt idx="14062">
                  <c:v>0.17341206971049977</c:v>
                </c:pt>
                <c:pt idx="14063">
                  <c:v>0.17341206971049977</c:v>
                </c:pt>
                <c:pt idx="14064">
                  <c:v>0.17326803975226848</c:v>
                </c:pt>
                <c:pt idx="14065">
                  <c:v>0.17326803975226848</c:v>
                </c:pt>
                <c:pt idx="14066">
                  <c:v>0.17326803975226848</c:v>
                </c:pt>
                <c:pt idx="14067">
                  <c:v>0.17326803975226848</c:v>
                </c:pt>
                <c:pt idx="14068">
                  <c:v>0.17326803975226848</c:v>
                </c:pt>
                <c:pt idx="14069">
                  <c:v>0.17326803975226848</c:v>
                </c:pt>
                <c:pt idx="14070">
                  <c:v>0.17326803975226848</c:v>
                </c:pt>
                <c:pt idx="14071">
                  <c:v>0.17326803975226848</c:v>
                </c:pt>
                <c:pt idx="14072">
                  <c:v>0.17326803975226848</c:v>
                </c:pt>
                <c:pt idx="14073">
                  <c:v>0.17326803975226848</c:v>
                </c:pt>
                <c:pt idx="14074">
                  <c:v>0.17326803975226848</c:v>
                </c:pt>
                <c:pt idx="14075">
                  <c:v>0.17326803975226848</c:v>
                </c:pt>
                <c:pt idx="14076">
                  <c:v>0.17326803975226848</c:v>
                </c:pt>
                <c:pt idx="14077">
                  <c:v>0.17326803975226848</c:v>
                </c:pt>
                <c:pt idx="14078">
                  <c:v>0.17326803975226848</c:v>
                </c:pt>
                <c:pt idx="14079">
                  <c:v>0.17326803975226848</c:v>
                </c:pt>
                <c:pt idx="14080">
                  <c:v>0.17326803975226848</c:v>
                </c:pt>
                <c:pt idx="14081">
                  <c:v>0.17326803975226848</c:v>
                </c:pt>
                <c:pt idx="14082">
                  <c:v>0.17326803975226848</c:v>
                </c:pt>
                <c:pt idx="14083">
                  <c:v>0.17326803975226848</c:v>
                </c:pt>
                <c:pt idx="14084">
                  <c:v>0.17326803975226848</c:v>
                </c:pt>
                <c:pt idx="14085">
                  <c:v>0.17326803975226848</c:v>
                </c:pt>
                <c:pt idx="14086">
                  <c:v>0.17326803975226848</c:v>
                </c:pt>
                <c:pt idx="14087">
                  <c:v>0.17326803975226848</c:v>
                </c:pt>
                <c:pt idx="14088">
                  <c:v>0.17326803975226848</c:v>
                </c:pt>
                <c:pt idx="14089">
                  <c:v>0.17326803975226848</c:v>
                </c:pt>
                <c:pt idx="14090">
                  <c:v>0.17326803975226848</c:v>
                </c:pt>
                <c:pt idx="14091">
                  <c:v>0.17326803975226848</c:v>
                </c:pt>
                <c:pt idx="14092">
                  <c:v>0.17326803975226848</c:v>
                </c:pt>
                <c:pt idx="14093">
                  <c:v>0.17326803975226848</c:v>
                </c:pt>
                <c:pt idx="14094">
                  <c:v>0.17326803975226848</c:v>
                </c:pt>
                <c:pt idx="14095">
                  <c:v>0.17326803975226848</c:v>
                </c:pt>
                <c:pt idx="14096">
                  <c:v>0.17312400979403716</c:v>
                </c:pt>
                <c:pt idx="14097">
                  <c:v>0.17312400979403716</c:v>
                </c:pt>
                <c:pt idx="14098">
                  <c:v>0.17312400979403716</c:v>
                </c:pt>
                <c:pt idx="14099">
                  <c:v>0.17312400979403716</c:v>
                </c:pt>
                <c:pt idx="14100">
                  <c:v>0.17312400979403716</c:v>
                </c:pt>
                <c:pt idx="14101">
                  <c:v>0.17297997983580585</c:v>
                </c:pt>
                <c:pt idx="14102">
                  <c:v>0.17297997983580585</c:v>
                </c:pt>
                <c:pt idx="14103">
                  <c:v>0.17297997983580585</c:v>
                </c:pt>
                <c:pt idx="14104">
                  <c:v>0.17297997983580585</c:v>
                </c:pt>
                <c:pt idx="14105">
                  <c:v>0.17297997983580585</c:v>
                </c:pt>
                <c:pt idx="14106">
                  <c:v>0.17297997983580585</c:v>
                </c:pt>
                <c:pt idx="14107">
                  <c:v>0.17297997983580585</c:v>
                </c:pt>
                <c:pt idx="14108">
                  <c:v>0.17297997983580585</c:v>
                </c:pt>
                <c:pt idx="14109">
                  <c:v>0.17297997983580585</c:v>
                </c:pt>
                <c:pt idx="14110">
                  <c:v>0.17297997983580585</c:v>
                </c:pt>
                <c:pt idx="14111">
                  <c:v>0.17297997983580585</c:v>
                </c:pt>
                <c:pt idx="14112">
                  <c:v>0.17297997983580585</c:v>
                </c:pt>
                <c:pt idx="14113">
                  <c:v>0.17297997983580585</c:v>
                </c:pt>
                <c:pt idx="14114">
                  <c:v>0.17297997983580585</c:v>
                </c:pt>
                <c:pt idx="14115">
                  <c:v>0.17297997983580585</c:v>
                </c:pt>
                <c:pt idx="14116">
                  <c:v>0.17297997983580585</c:v>
                </c:pt>
                <c:pt idx="14117">
                  <c:v>0.17297997983580585</c:v>
                </c:pt>
                <c:pt idx="14118">
                  <c:v>0.17297997983580585</c:v>
                </c:pt>
                <c:pt idx="14119">
                  <c:v>0.17297997983580585</c:v>
                </c:pt>
                <c:pt idx="14120">
                  <c:v>0.17297997983580585</c:v>
                </c:pt>
                <c:pt idx="14121">
                  <c:v>0.17297997983580585</c:v>
                </c:pt>
                <c:pt idx="14122">
                  <c:v>0.17297997983580585</c:v>
                </c:pt>
                <c:pt idx="14123">
                  <c:v>0.17297997983580585</c:v>
                </c:pt>
                <c:pt idx="14124">
                  <c:v>0.17297997983580585</c:v>
                </c:pt>
                <c:pt idx="14125">
                  <c:v>0.17297997983580585</c:v>
                </c:pt>
                <c:pt idx="14126">
                  <c:v>0.17297997983580585</c:v>
                </c:pt>
                <c:pt idx="14127">
                  <c:v>0.17297997983580585</c:v>
                </c:pt>
                <c:pt idx="14128">
                  <c:v>0.17297997983580585</c:v>
                </c:pt>
                <c:pt idx="14129">
                  <c:v>0.17297997983580585</c:v>
                </c:pt>
                <c:pt idx="14130">
                  <c:v>0.17297997983580585</c:v>
                </c:pt>
                <c:pt idx="14131">
                  <c:v>0.17297997983580585</c:v>
                </c:pt>
                <c:pt idx="14132">
                  <c:v>0.17297997983580585</c:v>
                </c:pt>
                <c:pt idx="14133">
                  <c:v>0.17297997983580585</c:v>
                </c:pt>
                <c:pt idx="14134">
                  <c:v>0.17297997983580585</c:v>
                </c:pt>
                <c:pt idx="14135">
                  <c:v>0.17297997983580585</c:v>
                </c:pt>
                <c:pt idx="14136">
                  <c:v>0.17297997983580585</c:v>
                </c:pt>
                <c:pt idx="14137">
                  <c:v>0.17297997983580585</c:v>
                </c:pt>
                <c:pt idx="14138">
                  <c:v>0.17297997983580585</c:v>
                </c:pt>
                <c:pt idx="14139">
                  <c:v>0.17297997983580585</c:v>
                </c:pt>
                <c:pt idx="14140">
                  <c:v>0.17297997983580585</c:v>
                </c:pt>
                <c:pt idx="14141">
                  <c:v>0.17297997983580585</c:v>
                </c:pt>
                <c:pt idx="14142">
                  <c:v>0.17297997983580585</c:v>
                </c:pt>
                <c:pt idx="14143">
                  <c:v>0.17297997983580585</c:v>
                </c:pt>
                <c:pt idx="14144">
                  <c:v>0.17297997983580585</c:v>
                </c:pt>
                <c:pt idx="14145">
                  <c:v>0.17297997983580585</c:v>
                </c:pt>
                <c:pt idx="14146">
                  <c:v>0.17297997983580585</c:v>
                </c:pt>
                <c:pt idx="14147">
                  <c:v>0.17297997983580585</c:v>
                </c:pt>
                <c:pt idx="14148">
                  <c:v>0.17297997983580585</c:v>
                </c:pt>
                <c:pt idx="14149">
                  <c:v>0.17297997983580585</c:v>
                </c:pt>
                <c:pt idx="14150">
                  <c:v>0.17297997983580585</c:v>
                </c:pt>
                <c:pt idx="14151">
                  <c:v>0.17297997983580585</c:v>
                </c:pt>
                <c:pt idx="14152">
                  <c:v>0.17297997983580585</c:v>
                </c:pt>
                <c:pt idx="14153">
                  <c:v>0.17297997983580585</c:v>
                </c:pt>
                <c:pt idx="14154">
                  <c:v>0.17297997983580585</c:v>
                </c:pt>
                <c:pt idx="14155">
                  <c:v>0.17297997983580585</c:v>
                </c:pt>
                <c:pt idx="14156">
                  <c:v>0.17297997983580585</c:v>
                </c:pt>
                <c:pt idx="14157">
                  <c:v>0.17297997983580585</c:v>
                </c:pt>
                <c:pt idx="14158">
                  <c:v>0.17297997983580585</c:v>
                </c:pt>
                <c:pt idx="14159">
                  <c:v>0.17297997983580585</c:v>
                </c:pt>
                <c:pt idx="14160">
                  <c:v>0.17297997983580585</c:v>
                </c:pt>
                <c:pt idx="14161">
                  <c:v>0.17297997983580585</c:v>
                </c:pt>
                <c:pt idx="14162">
                  <c:v>0.17297997983580585</c:v>
                </c:pt>
                <c:pt idx="14163">
                  <c:v>0.17297997983580585</c:v>
                </c:pt>
                <c:pt idx="14164">
                  <c:v>0.17297997983580585</c:v>
                </c:pt>
                <c:pt idx="14165">
                  <c:v>0.17297997983580585</c:v>
                </c:pt>
                <c:pt idx="14166">
                  <c:v>0.17297997983580585</c:v>
                </c:pt>
                <c:pt idx="14167">
                  <c:v>0.17297997983580585</c:v>
                </c:pt>
                <c:pt idx="14168">
                  <c:v>0.17297997983580585</c:v>
                </c:pt>
                <c:pt idx="14169">
                  <c:v>0.17297997983580585</c:v>
                </c:pt>
                <c:pt idx="14170">
                  <c:v>0.17297997983580585</c:v>
                </c:pt>
                <c:pt idx="14171">
                  <c:v>0.17297997983580585</c:v>
                </c:pt>
                <c:pt idx="14172">
                  <c:v>0.17297997983580585</c:v>
                </c:pt>
                <c:pt idx="14173">
                  <c:v>0.17297997983580585</c:v>
                </c:pt>
                <c:pt idx="14174">
                  <c:v>0.17297997983580585</c:v>
                </c:pt>
                <c:pt idx="14175">
                  <c:v>0.17297997983580585</c:v>
                </c:pt>
                <c:pt idx="14176">
                  <c:v>0.17297997983580585</c:v>
                </c:pt>
                <c:pt idx="14177">
                  <c:v>0.17297997983580585</c:v>
                </c:pt>
                <c:pt idx="14178">
                  <c:v>0.17297997983580585</c:v>
                </c:pt>
                <c:pt idx="14179">
                  <c:v>0.17297997983580585</c:v>
                </c:pt>
                <c:pt idx="14180">
                  <c:v>0.17297997983580585</c:v>
                </c:pt>
                <c:pt idx="14181">
                  <c:v>0.17297997983580585</c:v>
                </c:pt>
                <c:pt idx="14182">
                  <c:v>0.17297997983580585</c:v>
                </c:pt>
                <c:pt idx="14183">
                  <c:v>0.17297997983580585</c:v>
                </c:pt>
                <c:pt idx="14184">
                  <c:v>0.17297997983580585</c:v>
                </c:pt>
                <c:pt idx="14185">
                  <c:v>0.17297997983580585</c:v>
                </c:pt>
                <c:pt idx="14186">
                  <c:v>0.17297997983580585</c:v>
                </c:pt>
                <c:pt idx="14187">
                  <c:v>0.17297997983580585</c:v>
                </c:pt>
                <c:pt idx="14188">
                  <c:v>0.17297997983580585</c:v>
                </c:pt>
                <c:pt idx="14189">
                  <c:v>0.17297997983580585</c:v>
                </c:pt>
                <c:pt idx="14190">
                  <c:v>0.17297997983580585</c:v>
                </c:pt>
                <c:pt idx="14191">
                  <c:v>0.17297997983580585</c:v>
                </c:pt>
                <c:pt idx="14192">
                  <c:v>0.17297997983580585</c:v>
                </c:pt>
                <c:pt idx="14193">
                  <c:v>0.17297997983580585</c:v>
                </c:pt>
                <c:pt idx="14194">
                  <c:v>0.17297997983580585</c:v>
                </c:pt>
                <c:pt idx="14195">
                  <c:v>0.17297997983580585</c:v>
                </c:pt>
                <c:pt idx="14196">
                  <c:v>0.17297997983580585</c:v>
                </c:pt>
                <c:pt idx="14197">
                  <c:v>0.17297997983580585</c:v>
                </c:pt>
                <c:pt idx="14198">
                  <c:v>0.17297997983580585</c:v>
                </c:pt>
                <c:pt idx="14199">
                  <c:v>0.17297997983580585</c:v>
                </c:pt>
                <c:pt idx="14200">
                  <c:v>0.17283594987757453</c:v>
                </c:pt>
                <c:pt idx="14201">
                  <c:v>0.17283594987757453</c:v>
                </c:pt>
                <c:pt idx="14202">
                  <c:v>0.17283594987757453</c:v>
                </c:pt>
                <c:pt idx="14203">
                  <c:v>0.17283594987757453</c:v>
                </c:pt>
                <c:pt idx="14204">
                  <c:v>0.17283594987757453</c:v>
                </c:pt>
                <c:pt idx="14205">
                  <c:v>0.17283594987757453</c:v>
                </c:pt>
                <c:pt idx="14206">
                  <c:v>0.17283594987757453</c:v>
                </c:pt>
                <c:pt idx="14207">
                  <c:v>0.17283594987757453</c:v>
                </c:pt>
                <c:pt idx="14208">
                  <c:v>0.17283594987757453</c:v>
                </c:pt>
                <c:pt idx="14209">
                  <c:v>0.17283594987757453</c:v>
                </c:pt>
                <c:pt idx="14210">
                  <c:v>0.17283594987757453</c:v>
                </c:pt>
                <c:pt idx="14211">
                  <c:v>0.17283594987757453</c:v>
                </c:pt>
                <c:pt idx="14212">
                  <c:v>0.17283594987757453</c:v>
                </c:pt>
                <c:pt idx="14213">
                  <c:v>0.17283594987757453</c:v>
                </c:pt>
                <c:pt idx="14214">
                  <c:v>0.17283594987757453</c:v>
                </c:pt>
                <c:pt idx="14215">
                  <c:v>0.17283594987757453</c:v>
                </c:pt>
                <c:pt idx="14216">
                  <c:v>0.17283594987757453</c:v>
                </c:pt>
                <c:pt idx="14217">
                  <c:v>0.17283594987757453</c:v>
                </c:pt>
                <c:pt idx="14218">
                  <c:v>0.17283594987757453</c:v>
                </c:pt>
                <c:pt idx="14219">
                  <c:v>0.17283594987757453</c:v>
                </c:pt>
                <c:pt idx="14220">
                  <c:v>0.17283594987757453</c:v>
                </c:pt>
                <c:pt idx="14221">
                  <c:v>0.17283594987757453</c:v>
                </c:pt>
                <c:pt idx="14222">
                  <c:v>0.17283594987757453</c:v>
                </c:pt>
                <c:pt idx="14223">
                  <c:v>0.17283594987757453</c:v>
                </c:pt>
                <c:pt idx="14224">
                  <c:v>0.17283594987757453</c:v>
                </c:pt>
                <c:pt idx="14225">
                  <c:v>0.17283594987757453</c:v>
                </c:pt>
                <c:pt idx="14226">
                  <c:v>0.17283594987757453</c:v>
                </c:pt>
                <c:pt idx="14227">
                  <c:v>0.17283594987757453</c:v>
                </c:pt>
                <c:pt idx="14228">
                  <c:v>0.17283594987757453</c:v>
                </c:pt>
                <c:pt idx="14229">
                  <c:v>0.17283594987757453</c:v>
                </c:pt>
                <c:pt idx="14230">
                  <c:v>0.17283594987757453</c:v>
                </c:pt>
                <c:pt idx="14231">
                  <c:v>0.17283594987757453</c:v>
                </c:pt>
                <c:pt idx="14232">
                  <c:v>0.17283594987757453</c:v>
                </c:pt>
                <c:pt idx="14233">
                  <c:v>0.17283594987757453</c:v>
                </c:pt>
                <c:pt idx="14234">
                  <c:v>0.17283594987757453</c:v>
                </c:pt>
                <c:pt idx="14235">
                  <c:v>0.17283594987757453</c:v>
                </c:pt>
                <c:pt idx="14236">
                  <c:v>0.17283594987757453</c:v>
                </c:pt>
                <c:pt idx="14237">
                  <c:v>0.17283594987757453</c:v>
                </c:pt>
                <c:pt idx="14238">
                  <c:v>0.17283594987757453</c:v>
                </c:pt>
                <c:pt idx="14239">
                  <c:v>0.17283594987757453</c:v>
                </c:pt>
                <c:pt idx="14240">
                  <c:v>0.17283594987757453</c:v>
                </c:pt>
                <c:pt idx="14241">
                  <c:v>0.17283594987757453</c:v>
                </c:pt>
                <c:pt idx="14242">
                  <c:v>0.17283594987757453</c:v>
                </c:pt>
                <c:pt idx="14243">
                  <c:v>0.17283594987757453</c:v>
                </c:pt>
                <c:pt idx="14244">
                  <c:v>0.17283594987757453</c:v>
                </c:pt>
                <c:pt idx="14245">
                  <c:v>0.17283594987757453</c:v>
                </c:pt>
                <c:pt idx="14246">
                  <c:v>0.17283594987757453</c:v>
                </c:pt>
                <c:pt idx="14247">
                  <c:v>0.17283594987757453</c:v>
                </c:pt>
                <c:pt idx="14248">
                  <c:v>0.17283594987757453</c:v>
                </c:pt>
                <c:pt idx="14249">
                  <c:v>0.17283594987757453</c:v>
                </c:pt>
                <c:pt idx="14250">
                  <c:v>0.17283594987757453</c:v>
                </c:pt>
                <c:pt idx="14251">
                  <c:v>0.17283594987757453</c:v>
                </c:pt>
                <c:pt idx="14252">
                  <c:v>0.17283594987757453</c:v>
                </c:pt>
                <c:pt idx="14253">
                  <c:v>0.17283594987757453</c:v>
                </c:pt>
                <c:pt idx="14254">
                  <c:v>0.17283594987757453</c:v>
                </c:pt>
                <c:pt idx="14255">
                  <c:v>0.17283594987757453</c:v>
                </c:pt>
                <c:pt idx="14256">
                  <c:v>0.17283594987757453</c:v>
                </c:pt>
                <c:pt idx="14257">
                  <c:v>0.17283594987757453</c:v>
                </c:pt>
                <c:pt idx="14258">
                  <c:v>0.17283594987757453</c:v>
                </c:pt>
                <c:pt idx="14259">
                  <c:v>0.17283594987757453</c:v>
                </c:pt>
                <c:pt idx="14260">
                  <c:v>0.17283594987757453</c:v>
                </c:pt>
                <c:pt idx="14261">
                  <c:v>0.17283594987757453</c:v>
                </c:pt>
                <c:pt idx="14262">
                  <c:v>0.17283594987757453</c:v>
                </c:pt>
                <c:pt idx="14263">
                  <c:v>0.17283594987757453</c:v>
                </c:pt>
                <c:pt idx="14264">
                  <c:v>0.17283594987757453</c:v>
                </c:pt>
                <c:pt idx="14265">
                  <c:v>0.17283594987757453</c:v>
                </c:pt>
                <c:pt idx="14266">
                  <c:v>0.17283594987757453</c:v>
                </c:pt>
                <c:pt idx="14267">
                  <c:v>0.17283594987757453</c:v>
                </c:pt>
                <c:pt idx="14268">
                  <c:v>0.17283594987757453</c:v>
                </c:pt>
                <c:pt idx="14269">
                  <c:v>0.17283594987757453</c:v>
                </c:pt>
                <c:pt idx="14270">
                  <c:v>0.17283594987757453</c:v>
                </c:pt>
                <c:pt idx="14271">
                  <c:v>0.17283594987757453</c:v>
                </c:pt>
                <c:pt idx="14272">
                  <c:v>0.17283594987757453</c:v>
                </c:pt>
                <c:pt idx="14273">
                  <c:v>0.17283594987757453</c:v>
                </c:pt>
                <c:pt idx="14274">
                  <c:v>0.17283594987757453</c:v>
                </c:pt>
                <c:pt idx="14275">
                  <c:v>0.17283594987757453</c:v>
                </c:pt>
                <c:pt idx="14276">
                  <c:v>0.17283594987757453</c:v>
                </c:pt>
                <c:pt idx="14277">
                  <c:v>0.17283594987757453</c:v>
                </c:pt>
                <c:pt idx="14278">
                  <c:v>0.17283594987757453</c:v>
                </c:pt>
                <c:pt idx="14279">
                  <c:v>0.17283594987757453</c:v>
                </c:pt>
                <c:pt idx="14280">
                  <c:v>0.17283594987757453</c:v>
                </c:pt>
                <c:pt idx="14281">
                  <c:v>0.17283594987757453</c:v>
                </c:pt>
                <c:pt idx="14282">
                  <c:v>0.17283594987757453</c:v>
                </c:pt>
                <c:pt idx="14283">
                  <c:v>0.17283594987757453</c:v>
                </c:pt>
                <c:pt idx="14284">
                  <c:v>0.17283594987757453</c:v>
                </c:pt>
                <c:pt idx="14285">
                  <c:v>0.17283594987757453</c:v>
                </c:pt>
                <c:pt idx="14286">
                  <c:v>0.17283594987757453</c:v>
                </c:pt>
                <c:pt idx="14287">
                  <c:v>0.17283594987757453</c:v>
                </c:pt>
                <c:pt idx="14288">
                  <c:v>0.17283594987757453</c:v>
                </c:pt>
                <c:pt idx="14289">
                  <c:v>0.17283594987757453</c:v>
                </c:pt>
                <c:pt idx="14290">
                  <c:v>0.17283594987757453</c:v>
                </c:pt>
                <c:pt idx="14291">
                  <c:v>0.17283594987757453</c:v>
                </c:pt>
                <c:pt idx="14292">
                  <c:v>0.17283594987757453</c:v>
                </c:pt>
                <c:pt idx="14293">
                  <c:v>0.17283594987757453</c:v>
                </c:pt>
                <c:pt idx="14294">
                  <c:v>0.17283594987757453</c:v>
                </c:pt>
                <c:pt idx="14295">
                  <c:v>0.17283594987757453</c:v>
                </c:pt>
                <c:pt idx="14296">
                  <c:v>0.17283594987757453</c:v>
                </c:pt>
                <c:pt idx="14297">
                  <c:v>0.17283594987757453</c:v>
                </c:pt>
                <c:pt idx="14298">
                  <c:v>0.17283594987757453</c:v>
                </c:pt>
                <c:pt idx="14299">
                  <c:v>0.17283594987757453</c:v>
                </c:pt>
                <c:pt idx="14300">
                  <c:v>0.17283594987757453</c:v>
                </c:pt>
                <c:pt idx="14301">
                  <c:v>0.17283594987757453</c:v>
                </c:pt>
                <c:pt idx="14302">
                  <c:v>0.17283594987757453</c:v>
                </c:pt>
                <c:pt idx="14303">
                  <c:v>0.17283594987757453</c:v>
                </c:pt>
                <c:pt idx="14304">
                  <c:v>0.17283594987757453</c:v>
                </c:pt>
                <c:pt idx="14305">
                  <c:v>0.17283594987757453</c:v>
                </c:pt>
                <c:pt idx="14306">
                  <c:v>0.17283594987757453</c:v>
                </c:pt>
                <c:pt idx="14307">
                  <c:v>0.17283594987757453</c:v>
                </c:pt>
                <c:pt idx="14308">
                  <c:v>0.17283594987757453</c:v>
                </c:pt>
                <c:pt idx="14309">
                  <c:v>0.17283594987757453</c:v>
                </c:pt>
                <c:pt idx="14310">
                  <c:v>0.17283594987757453</c:v>
                </c:pt>
                <c:pt idx="14311">
                  <c:v>0.17283594987757453</c:v>
                </c:pt>
                <c:pt idx="14312">
                  <c:v>0.17283594987757453</c:v>
                </c:pt>
                <c:pt idx="14313">
                  <c:v>0.17283594987757453</c:v>
                </c:pt>
                <c:pt idx="14314">
                  <c:v>0.17283594987757453</c:v>
                </c:pt>
                <c:pt idx="14315">
                  <c:v>0.17283594987757453</c:v>
                </c:pt>
                <c:pt idx="14316">
                  <c:v>0.17283594987757453</c:v>
                </c:pt>
                <c:pt idx="14317">
                  <c:v>0.17283594987757453</c:v>
                </c:pt>
                <c:pt idx="14318">
                  <c:v>0.17283594987757453</c:v>
                </c:pt>
                <c:pt idx="14319">
                  <c:v>0.17283594987757453</c:v>
                </c:pt>
                <c:pt idx="14320">
                  <c:v>0.17283594987757453</c:v>
                </c:pt>
                <c:pt idx="14321">
                  <c:v>0.17283594987757453</c:v>
                </c:pt>
                <c:pt idx="14322">
                  <c:v>0.17283594987757453</c:v>
                </c:pt>
                <c:pt idx="14323">
                  <c:v>0.17283594987757453</c:v>
                </c:pt>
                <c:pt idx="14324">
                  <c:v>0.17283594987757453</c:v>
                </c:pt>
                <c:pt idx="14325">
                  <c:v>0.17283594987757453</c:v>
                </c:pt>
                <c:pt idx="14326">
                  <c:v>0.17283594987757453</c:v>
                </c:pt>
                <c:pt idx="14327">
                  <c:v>0.17283594987757453</c:v>
                </c:pt>
                <c:pt idx="14328">
                  <c:v>0.17283594987757453</c:v>
                </c:pt>
                <c:pt idx="14329">
                  <c:v>0.17283594987757453</c:v>
                </c:pt>
                <c:pt idx="14330">
                  <c:v>0.17283594987757453</c:v>
                </c:pt>
                <c:pt idx="14331">
                  <c:v>0.17283594987757453</c:v>
                </c:pt>
                <c:pt idx="14332">
                  <c:v>0.17283594987757453</c:v>
                </c:pt>
                <c:pt idx="14333">
                  <c:v>0.17283594987757453</c:v>
                </c:pt>
                <c:pt idx="14334">
                  <c:v>0.17283594987757453</c:v>
                </c:pt>
                <c:pt idx="14335">
                  <c:v>0.17283594987757453</c:v>
                </c:pt>
                <c:pt idx="14336">
                  <c:v>0.17283594987757453</c:v>
                </c:pt>
                <c:pt idx="14337">
                  <c:v>0.17283594987757453</c:v>
                </c:pt>
                <c:pt idx="14338">
                  <c:v>0.17283594987757453</c:v>
                </c:pt>
                <c:pt idx="14339">
                  <c:v>0.17283594987757453</c:v>
                </c:pt>
                <c:pt idx="14340">
                  <c:v>0.17283594987757453</c:v>
                </c:pt>
                <c:pt idx="14341">
                  <c:v>0.17283594987757453</c:v>
                </c:pt>
                <c:pt idx="14342">
                  <c:v>0.17269191991934321</c:v>
                </c:pt>
                <c:pt idx="14343">
                  <c:v>0.17269191991934321</c:v>
                </c:pt>
                <c:pt idx="14344">
                  <c:v>0.17269191991934321</c:v>
                </c:pt>
                <c:pt idx="14345">
                  <c:v>0.17269191991934321</c:v>
                </c:pt>
                <c:pt idx="14346">
                  <c:v>0.17269191991934321</c:v>
                </c:pt>
                <c:pt idx="14347">
                  <c:v>0.17269191991934321</c:v>
                </c:pt>
                <c:pt idx="14348">
                  <c:v>0.17269191991934321</c:v>
                </c:pt>
                <c:pt idx="14349">
                  <c:v>0.17269191991934321</c:v>
                </c:pt>
                <c:pt idx="14350">
                  <c:v>0.17269191991934321</c:v>
                </c:pt>
                <c:pt idx="14351">
                  <c:v>0.17269191991934321</c:v>
                </c:pt>
                <c:pt idx="14352">
                  <c:v>0.17269191991934321</c:v>
                </c:pt>
                <c:pt idx="14353">
                  <c:v>0.17269191991934321</c:v>
                </c:pt>
                <c:pt idx="14354">
                  <c:v>0.17269191991934321</c:v>
                </c:pt>
                <c:pt idx="14355">
                  <c:v>0.17269191991934321</c:v>
                </c:pt>
                <c:pt idx="14356">
                  <c:v>0.17269191991934321</c:v>
                </c:pt>
                <c:pt idx="14357">
                  <c:v>0.17269191991934321</c:v>
                </c:pt>
                <c:pt idx="14358">
                  <c:v>0.17269191991934321</c:v>
                </c:pt>
                <c:pt idx="14359">
                  <c:v>0.17269191991934321</c:v>
                </c:pt>
                <c:pt idx="14360">
                  <c:v>0.17269191991934321</c:v>
                </c:pt>
                <c:pt idx="14361">
                  <c:v>0.17269191991934321</c:v>
                </c:pt>
                <c:pt idx="14362">
                  <c:v>0.17269191991934321</c:v>
                </c:pt>
                <c:pt idx="14363">
                  <c:v>0.17269191991934321</c:v>
                </c:pt>
                <c:pt idx="14364">
                  <c:v>0.17269191991934321</c:v>
                </c:pt>
                <c:pt idx="14365">
                  <c:v>0.17269191991934321</c:v>
                </c:pt>
                <c:pt idx="14366">
                  <c:v>0.17269191991934321</c:v>
                </c:pt>
                <c:pt idx="14367">
                  <c:v>0.17269191991934321</c:v>
                </c:pt>
                <c:pt idx="14368">
                  <c:v>0.17269191991934321</c:v>
                </c:pt>
                <c:pt idx="14369">
                  <c:v>0.17269191991934321</c:v>
                </c:pt>
                <c:pt idx="14370">
                  <c:v>0.17269191991934321</c:v>
                </c:pt>
                <c:pt idx="14371">
                  <c:v>0.17269191991934321</c:v>
                </c:pt>
                <c:pt idx="14372">
                  <c:v>0.17269191991934321</c:v>
                </c:pt>
                <c:pt idx="14373">
                  <c:v>0.17269191991934321</c:v>
                </c:pt>
                <c:pt idx="14374">
                  <c:v>0.17269191991934321</c:v>
                </c:pt>
                <c:pt idx="14375">
                  <c:v>0.17269191991934321</c:v>
                </c:pt>
                <c:pt idx="14376">
                  <c:v>0.17269191991934321</c:v>
                </c:pt>
                <c:pt idx="14377">
                  <c:v>0.17269191991934321</c:v>
                </c:pt>
                <c:pt idx="14378">
                  <c:v>0.17269191991934321</c:v>
                </c:pt>
                <c:pt idx="14379">
                  <c:v>0.17269191991934321</c:v>
                </c:pt>
                <c:pt idx="14380">
                  <c:v>0.17269191991934321</c:v>
                </c:pt>
                <c:pt idx="14381">
                  <c:v>0.17269191991934321</c:v>
                </c:pt>
                <c:pt idx="14382">
                  <c:v>0.17269191991934321</c:v>
                </c:pt>
                <c:pt idx="14383">
                  <c:v>0.17269191991934321</c:v>
                </c:pt>
                <c:pt idx="14384">
                  <c:v>0.17269191991934321</c:v>
                </c:pt>
                <c:pt idx="14385">
                  <c:v>0.17269191991934321</c:v>
                </c:pt>
                <c:pt idx="14386">
                  <c:v>0.17269191991934321</c:v>
                </c:pt>
                <c:pt idx="14387">
                  <c:v>0.17269191991934321</c:v>
                </c:pt>
                <c:pt idx="14388">
                  <c:v>0.17269191991934321</c:v>
                </c:pt>
                <c:pt idx="14389">
                  <c:v>0.17269191991934321</c:v>
                </c:pt>
                <c:pt idx="14390">
                  <c:v>0.17269191991934321</c:v>
                </c:pt>
                <c:pt idx="14391">
                  <c:v>0.17254788996111192</c:v>
                </c:pt>
                <c:pt idx="14392">
                  <c:v>0.17254788996111192</c:v>
                </c:pt>
                <c:pt idx="14393">
                  <c:v>0.17254788996111192</c:v>
                </c:pt>
                <c:pt idx="14394">
                  <c:v>0.17254788996111192</c:v>
                </c:pt>
                <c:pt idx="14395">
                  <c:v>0.17254788996111192</c:v>
                </c:pt>
                <c:pt idx="14396">
                  <c:v>0.17254788996111192</c:v>
                </c:pt>
                <c:pt idx="14397">
                  <c:v>0.17254788996111192</c:v>
                </c:pt>
                <c:pt idx="14398">
                  <c:v>0.17254788996111192</c:v>
                </c:pt>
                <c:pt idx="14399">
                  <c:v>0.17254788996111192</c:v>
                </c:pt>
                <c:pt idx="14400">
                  <c:v>0.17254788996111192</c:v>
                </c:pt>
                <c:pt idx="14401">
                  <c:v>0.17254788996111192</c:v>
                </c:pt>
                <c:pt idx="14402">
                  <c:v>0.17254788996111192</c:v>
                </c:pt>
                <c:pt idx="14403">
                  <c:v>0.17254788996111192</c:v>
                </c:pt>
                <c:pt idx="14404">
                  <c:v>0.17254788996111192</c:v>
                </c:pt>
                <c:pt idx="14405">
                  <c:v>0.17254788996111192</c:v>
                </c:pt>
                <c:pt idx="14406">
                  <c:v>0.17254788996111192</c:v>
                </c:pt>
                <c:pt idx="14407">
                  <c:v>0.17254788996111192</c:v>
                </c:pt>
                <c:pt idx="14408">
                  <c:v>0.17254788996111192</c:v>
                </c:pt>
                <c:pt idx="14409">
                  <c:v>0.17254788996111192</c:v>
                </c:pt>
                <c:pt idx="14410">
                  <c:v>0.17254788996111192</c:v>
                </c:pt>
                <c:pt idx="14411">
                  <c:v>0.17254788996111192</c:v>
                </c:pt>
                <c:pt idx="14412">
                  <c:v>0.17254788996111192</c:v>
                </c:pt>
                <c:pt idx="14413">
                  <c:v>0.17254788996111192</c:v>
                </c:pt>
                <c:pt idx="14414">
                  <c:v>0.17254788996111192</c:v>
                </c:pt>
                <c:pt idx="14415">
                  <c:v>0.17254788996111192</c:v>
                </c:pt>
                <c:pt idx="14416">
                  <c:v>0.17254788996111192</c:v>
                </c:pt>
                <c:pt idx="14417">
                  <c:v>0.17254788996111192</c:v>
                </c:pt>
                <c:pt idx="14418">
                  <c:v>0.17254788996111192</c:v>
                </c:pt>
                <c:pt idx="14419">
                  <c:v>0.17254788996111192</c:v>
                </c:pt>
                <c:pt idx="14420">
                  <c:v>0.17254788996111192</c:v>
                </c:pt>
                <c:pt idx="14421">
                  <c:v>0.17254788996111192</c:v>
                </c:pt>
                <c:pt idx="14422">
                  <c:v>0.17254788996111192</c:v>
                </c:pt>
                <c:pt idx="14423">
                  <c:v>0.17254788996111192</c:v>
                </c:pt>
                <c:pt idx="14424">
                  <c:v>0.17254788996111192</c:v>
                </c:pt>
                <c:pt idx="14425">
                  <c:v>0.17254788996111192</c:v>
                </c:pt>
                <c:pt idx="14426">
                  <c:v>0.17254788996111192</c:v>
                </c:pt>
                <c:pt idx="14427">
                  <c:v>0.17254788996111192</c:v>
                </c:pt>
                <c:pt idx="14428">
                  <c:v>0.17254788996111192</c:v>
                </c:pt>
                <c:pt idx="14429">
                  <c:v>0.17254788996111192</c:v>
                </c:pt>
                <c:pt idx="14430">
                  <c:v>0.17254788996111192</c:v>
                </c:pt>
                <c:pt idx="14431">
                  <c:v>0.17254788996111192</c:v>
                </c:pt>
                <c:pt idx="14432">
                  <c:v>0.17254788996111192</c:v>
                </c:pt>
                <c:pt idx="14433">
                  <c:v>0.17254788996111192</c:v>
                </c:pt>
                <c:pt idx="14434">
                  <c:v>0.17254788996111192</c:v>
                </c:pt>
                <c:pt idx="14435">
                  <c:v>0.17254788996111192</c:v>
                </c:pt>
                <c:pt idx="14436">
                  <c:v>0.17254788996111192</c:v>
                </c:pt>
                <c:pt idx="14437">
                  <c:v>0.17254788996111192</c:v>
                </c:pt>
                <c:pt idx="14438">
                  <c:v>0.17254788996111192</c:v>
                </c:pt>
                <c:pt idx="14439">
                  <c:v>0.1724038600028806</c:v>
                </c:pt>
                <c:pt idx="14440">
                  <c:v>0.1724038600028806</c:v>
                </c:pt>
                <c:pt idx="14441">
                  <c:v>0.1724038600028806</c:v>
                </c:pt>
                <c:pt idx="14442">
                  <c:v>0.1724038600028806</c:v>
                </c:pt>
                <c:pt idx="14443">
                  <c:v>0.1724038600028806</c:v>
                </c:pt>
                <c:pt idx="14444">
                  <c:v>0.1724038600028806</c:v>
                </c:pt>
                <c:pt idx="14445">
                  <c:v>0.1724038600028806</c:v>
                </c:pt>
                <c:pt idx="14446">
                  <c:v>0.1724038600028806</c:v>
                </c:pt>
                <c:pt idx="14447">
                  <c:v>0.1724038600028806</c:v>
                </c:pt>
                <c:pt idx="14448">
                  <c:v>0.1724038600028806</c:v>
                </c:pt>
                <c:pt idx="14449">
                  <c:v>0.1724038600028806</c:v>
                </c:pt>
                <c:pt idx="14450">
                  <c:v>0.1724038600028806</c:v>
                </c:pt>
                <c:pt idx="14451">
                  <c:v>0.1724038600028806</c:v>
                </c:pt>
                <c:pt idx="14452">
                  <c:v>0.1724038600028806</c:v>
                </c:pt>
                <c:pt idx="14453">
                  <c:v>0.1724038600028806</c:v>
                </c:pt>
                <c:pt idx="14454">
                  <c:v>0.1724038600028806</c:v>
                </c:pt>
                <c:pt idx="14455">
                  <c:v>0.1724038600028806</c:v>
                </c:pt>
                <c:pt idx="14456">
                  <c:v>0.1724038600028806</c:v>
                </c:pt>
                <c:pt idx="14457">
                  <c:v>0.1724038600028806</c:v>
                </c:pt>
                <c:pt idx="14458">
                  <c:v>0.1724038600028806</c:v>
                </c:pt>
                <c:pt idx="14459">
                  <c:v>0.1724038600028806</c:v>
                </c:pt>
                <c:pt idx="14460">
                  <c:v>0.1724038600028806</c:v>
                </c:pt>
                <c:pt idx="14461">
                  <c:v>0.1724038600028806</c:v>
                </c:pt>
                <c:pt idx="14462">
                  <c:v>0.1724038600028806</c:v>
                </c:pt>
                <c:pt idx="14463">
                  <c:v>0.17225983004464929</c:v>
                </c:pt>
                <c:pt idx="14464">
                  <c:v>0.17225983004464929</c:v>
                </c:pt>
                <c:pt idx="14465">
                  <c:v>0.17225983004464929</c:v>
                </c:pt>
                <c:pt idx="14466">
                  <c:v>0.17225983004464929</c:v>
                </c:pt>
                <c:pt idx="14467">
                  <c:v>0.17225983004464929</c:v>
                </c:pt>
                <c:pt idx="14468">
                  <c:v>0.17225983004464929</c:v>
                </c:pt>
                <c:pt idx="14469">
                  <c:v>0.17225983004464929</c:v>
                </c:pt>
                <c:pt idx="14470">
                  <c:v>0.17225983004464929</c:v>
                </c:pt>
                <c:pt idx="14471">
                  <c:v>0.17225983004464929</c:v>
                </c:pt>
                <c:pt idx="14472">
                  <c:v>0.17225983004464929</c:v>
                </c:pt>
                <c:pt idx="14473">
                  <c:v>0.17225983004464929</c:v>
                </c:pt>
                <c:pt idx="14474">
                  <c:v>0.17225983004464929</c:v>
                </c:pt>
                <c:pt idx="14475">
                  <c:v>0.17225983004464929</c:v>
                </c:pt>
                <c:pt idx="14476">
                  <c:v>0.17225983004464929</c:v>
                </c:pt>
                <c:pt idx="14477">
                  <c:v>0.17225983004464929</c:v>
                </c:pt>
                <c:pt idx="14478">
                  <c:v>0.17225983004464929</c:v>
                </c:pt>
                <c:pt idx="14479">
                  <c:v>0.17211580008641797</c:v>
                </c:pt>
                <c:pt idx="14480">
                  <c:v>0.17211580008641797</c:v>
                </c:pt>
                <c:pt idx="14481">
                  <c:v>0.17211580008641797</c:v>
                </c:pt>
                <c:pt idx="14482">
                  <c:v>0.17211580008641797</c:v>
                </c:pt>
                <c:pt idx="14483">
                  <c:v>0.17211580008641797</c:v>
                </c:pt>
                <c:pt idx="14484">
                  <c:v>0.17211580008641797</c:v>
                </c:pt>
                <c:pt idx="14485">
                  <c:v>0.17211580008641797</c:v>
                </c:pt>
                <c:pt idx="14486">
                  <c:v>0.17211580008641797</c:v>
                </c:pt>
                <c:pt idx="14487">
                  <c:v>0.17211580008641797</c:v>
                </c:pt>
                <c:pt idx="14488">
                  <c:v>0.17211580008641797</c:v>
                </c:pt>
                <c:pt idx="14489">
                  <c:v>0.17211580008641797</c:v>
                </c:pt>
                <c:pt idx="14490">
                  <c:v>0.17211580008641797</c:v>
                </c:pt>
                <c:pt idx="14491">
                  <c:v>0.17211580008641797</c:v>
                </c:pt>
                <c:pt idx="14492">
                  <c:v>0.17211580008641797</c:v>
                </c:pt>
                <c:pt idx="14493">
                  <c:v>0.17211580008641797</c:v>
                </c:pt>
                <c:pt idx="14494">
                  <c:v>0.17211580008641797</c:v>
                </c:pt>
                <c:pt idx="14495">
                  <c:v>0.17211580008641797</c:v>
                </c:pt>
                <c:pt idx="14496">
                  <c:v>0.17211580008641797</c:v>
                </c:pt>
                <c:pt idx="14497">
                  <c:v>0.17211580008641797</c:v>
                </c:pt>
                <c:pt idx="14498">
                  <c:v>0.17211580008641797</c:v>
                </c:pt>
                <c:pt idx="14499">
                  <c:v>0.17211580008641797</c:v>
                </c:pt>
                <c:pt idx="14500">
                  <c:v>0.17211580008641797</c:v>
                </c:pt>
                <c:pt idx="14501">
                  <c:v>0.17211580008641797</c:v>
                </c:pt>
                <c:pt idx="14502">
                  <c:v>0.17211580008641797</c:v>
                </c:pt>
                <c:pt idx="14503">
                  <c:v>0.17211580008641797</c:v>
                </c:pt>
                <c:pt idx="14504">
                  <c:v>0.17211580008641797</c:v>
                </c:pt>
                <c:pt idx="14505">
                  <c:v>0.17211580008641797</c:v>
                </c:pt>
                <c:pt idx="14506">
                  <c:v>0.17211580008641797</c:v>
                </c:pt>
                <c:pt idx="14507">
                  <c:v>0.17211580008641797</c:v>
                </c:pt>
                <c:pt idx="14508">
                  <c:v>0.17211580008641797</c:v>
                </c:pt>
                <c:pt idx="14509">
                  <c:v>0.17211580008641797</c:v>
                </c:pt>
                <c:pt idx="14510">
                  <c:v>0.17211580008641797</c:v>
                </c:pt>
                <c:pt idx="14511">
                  <c:v>0.17211580008641797</c:v>
                </c:pt>
                <c:pt idx="14512">
                  <c:v>0.17211580008641797</c:v>
                </c:pt>
                <c:pt idx="14513">
                  <c:v>0.17211580008641797</c:v>
                </c:pt>
                <c:pt idx="14514">
                  <c:v>0.17211580008641797</c:v>
                </c:pt>
                <c:pt idx="14515">
                  <c:v>0.17211580008641797</c:v>
                </c:pt>
                <c:pt idx="14516">
                  <c:v>0.17211580008641797</c:v>
                </c:pt>
                <c:pt idx="14517">
                  <c:v>0.17197177012818665</c:v>
                </c:pt>
                <c:pt idx="14518">
                  <c:v>0.17197177012818665</c:v>
                </c:pt>
                <c:pt idx="14519">
                  <c:v>0.17197177012818665</c:v>
                </c:pt>
                <c:pt idx="14520">
                  <c:v>0.17197177012818665</c:v>
                </c:pt>
                <c:pt idx="14521">
                  <c:v>0.17197177012818665</c:v>
                </c:pt>
                <c:pt idx="14522">
                  <c:v>0.17182774016995536</c:v>
                </c:pt>
                <c:pt idx="14523">
                  <c:v>0.17182774016995536</c:v>
                </c:pt>
                <c:pt idx="14524">
                  <c:v>0.17182774016995536</c:v>
                </c:pt>
                <c:pt idx="14525">
                  <c:v>0.17182774016995536</c:v>
                </c:pt>
                <c:pt idx="14526">
                  <c:v>0.17182774016995536</c:v>
                </c:pt>
                <c:pt idx="14527">
                  <c:v>0.17182774016995536</c:v>
                </c:pt>
                <c:pt idx="14528">
                  <c:v>0.17182774016995536</c:v>
                </c:pt>
                <c:pt idx="14529">
                  <c:v>0.17182774016995536</c:v>
                </c:pt>
                <c:pt idx="14530">
                  <c:v>0.17182774016995536</c:v>
                </c:pt>
                <c:pt idx="14531">
                  <c:v>0.17182774016995536</c:v>
                </c:pt>
                <c:pt idx="14532">
                  <c:v>0.17182774016995536</c:v>
                </c:pt>
                <c:pt idx="14533">
                  <c:v>0.17182774016995536</c:v>
                </c:pt>
                <c:pt idx="14534">
                  <c:v>0.17182774016995536</c:v>
                </c:pt>
                <c:pt idx="14535">
                  <c:v>0.17182774016995536</c:v>
                </c:pt>
                <c:pt idx="14536">
                  <c:v>0.17182774016995536</c:v>
                </c:pt>
                <c:pt idx="14537">
                  <c:v>0.17182774016995536</c:v>
                </c:pt>
                <c:pt idx="14538">
                  <c:v>0.17182774016995536</c:v>
                </c:pt>
                <c:pt idx="14539">
                  <c:v>0.17182774016995536</c:v>
                </c:pt>
                <c:pt idx="14540">
                  <c:v>0.17182774016995536</c:v>
                </c:pt>
                <c:pt idx="14541">
                  <c:v>0.17182774016995536</c:v>
                </c:pt>
                <c:pt idx="14542">
                  <c:v>0.17182774016995536</c:v>
                </c:pt>
                <c:pt idx="14543">
                  <c:v>0.17182774016995536</c:v>
                </c:pt>
                <c:pt idx="14544">
                  <c:v>0.17182774016995536</c:v>
                </c:pt>
                <c:pt idx="14545">
                  <c:v>0.17182774016995536</c:v>
                </c:pt>
                <c:pt idx="14546">
                  <c:v>0.17182774016995536</c:v>
                </c:pt>
                <c:pt idx="14547">
                  <c:v>0.17182774016995536</c:v>
                </c:pt>
                <c:pt idx="14548">
                  <c:v>0.17182774016995536</c:v>
                </c:pt>
                <c:pt idx="14549">
                  <c:v>0.17182774016995536</c:v>
                </c:pt>
                <c:pt idx="14550">
                  <c:v>0.17182774016995536</c:v>
                </c:pt>
                <c:pt idx="14551">
                  <c:v>0.17182774016995536</c:v>
                </c:pt>
                <c:pt idx="14552">
                  <c:v>0.17182774016995536</c:v>
                </c:pt>
                <c:pt idx="14553">
                  <c:v>0.17182774016995536</c:v>
                </c:pt>
                <c:pt idx="14554">
                  <c:v>0.17182774016995536</c:v>
                </c:pt>
                <c:pt idx="14555">
                  <c:v>0.17182774016995536</c:v>
                </c:pt>
                <c:pt idx="14556">
                  <c:v>0.17182774016995536</c:v>
                </c:pt>
                <c:pt idx="14557">
                  <c:v>0.17182774016995536</c:v>
                </c:pt>
                <c:pt idx="14558">
                  <c:v>0.17182774016995536</c:v>
                </c:pt>
                <c:pt idx="14559">
                  <c:v>0.17182774016995536</c:v>
                </c:pt>
                <c:pt idx="14560">
                  <c:v>0.17182774016995536</c:v>
                </c:pt>
                <c:pt idx="14561">
                  <c:v>0.17182774016995536</c:v>
                </c:pt>
                <c:pt idx="14562">
                  <c:v>0.17182774016995536</c:v>
                </c:pt>
                <c:pt idx="14563">
                  <c:v>0.17182774016995536</c:v>
                </c:pt>
                <c:pt idx="14564">
                  <c:v>0.17182774016995536</c:v>
                </c:pt>
                <c:pt idx="14565">
                  <c:v>0.17182774016995536</c:v>
                </c:pt>
                <c:pt idx="14566">
                  <c:v>0.17182774016995536</c:v>
                </c:pt>
                <c:pt idx="14567">
                  <c:v>0.17182774016995536</c:v>
                </c:pt>
                <c:pt idx="14568">
                  <c:v>0.17182774016995536</c:v>
                </c:pt>
                <c:pt idx="14569">
                  <c:v>0.17182774016995536</c:v>
                </c:pt>
                <c:pt idx="14570">
                  <c:v>0.17182774016995536</c:v>
                </c:pt>
                <c:pt idx="14571">
                  <c:v>0.17182774016995536</c:v>
                </c:pt>
                <c:pt idx="14572">
                  <c:v>0.17182774016995536</c:v>
                </c:pt>
                <c:pt idx="14573">
                  <c:v>0.17182774016995536</c:v>
                </c:pt>
                <c:pt idx="14574">
                  <c:v>0.17182774016995536</c:v>
                </c:pt>
                <c:pt idx="14575">
                  <c:v>0.17182774016995536</c:v>
                </c:pt>
                <c:pt idx="14576">
                  <c:v>0.17182774016995536</c:v>
                </c:pt>
                <c:pt idx="14577">
                  <c:v>0.17182774016995536</c:v>
                </c:pt>
                <c:pt idx="14578">
                  <c:v>0.17182774016995536</c:v>
                </c:pt>
                <c:pt idx="14579">
                  <c:v>0.17182774016995536</c:v>
                </c:pt>
                <c:pt idx="14580">
                  <c:v>0.17182774016995536</c:v>
                </c:pt>
                <c:pt idx="14581">
                  <c:v>0.17182774016995536</c:v>
                </c:pt>
                <c:pt idx="14582">
                  <c:v>0.17182774016995536</c:v>
                </c:pt>
                <c:pt idx="14583">
                  <c:v>0.17182774016995536</c:v>
                </c:pt>
                <c:pt idx="14584">
                  <c:v>0.17182774016995536</c:v>
                </c:pt>
                <c:pt idx="14585">
                  <c:v>0.17182774016995536</c:v>
                </c:pt>
                <c:pt idx="14586">
                  <c:v>0.17182774016995536</c:v>
                </c:pt>
                <c:pt idx="14587">
                  <c:v>0.17182774016995536</c:v>
                </c:pt>
                <c:pt idx="14588">
                  <c:v>0.17182774016995536</c:v>
                </c:pt>
                <c:pt idx="14589">
                  <c:v>0.17182774016995536</c:v>
                </c:pt>
                <c:pt idx="14590">
                  <c:v>0.17182774016995536</c:v>
                </c:pt>
                <c:pt idx="14591">
                  <c:v>0.17182774016995536</c:v>
                </c:pt>
                <c:pt idx="14592">
                  <c:v>0.17182774016995536</c:v>
                </c:pt>
                <c:pt idx="14593">
                  <c:v>0.17182774016995536</c:v>
                </c:pt>
                <c:pt idx="14594">
                  <c:v>0.17182774016995536</c:v>
                </c:pt>
                <c:pt idx="14595">
                  <c:v>0.17182774016995536</c:v>
                </c:pt>
                <c:pt idx="14596">
                  <c:v>0.17182774016995536</c:v>
                </c:pt>
                <c:pt idx="14597">
                  <c:v>0.17182774016995536</c:v>
                </c:pt>
                <c:pt idx="14598">
                  <c:v>0.17182774016995536</c:v>
                </c:pt>
                <c:pt idx="14599">
                  <c:v>0.17182774016995536</c:v>
                </c:pt>
                <c:pt idx="14600">
                  <c:v>0.17182774016995536</c:v>
                </c:pt>
                <c:pt idx="14601">
                  <c:v>0.17182774016995536</c:v>
                </c:pt>
                <c:pt idx="14602">
                  <c:v>0.17182774016995536</c:v>
                </c:pt>
                <c:pt idx="14603">
                  <c:v>0.17182774016995536</c:v>
                </c:pt>
                <c:pt idx="14604">
                  <c:v>0.17182774016995536</c:v>
                </c:pt>
                <c:pt idx="14605">
                  <c:v>0.17182774016995536</c:v>
                </c:pt>
                <c:pt idx="14606">
                  <c:v>0.17182774016995536</c:v>
                </c:pt>
                <c:pt idx="14607">
                  <c:v>0.17182774016995536</c:v>
                </c:pt>
                <c:pt idx="14608">
                  <c:v>0.17182774016995536</c:v>
                </c:pt>
                <c:pt idx="14609">
                  <c:v>0.17182774016995536</c:v>
                </c:pt>
                <c:pt idx="14610">
                  <c:v>0.17182774016995536</c:v>
                </c:pt>
                <c:pt idx="14611">
                  <c:v>0.17182774016995536</c:v>
                </c:pt>
                <c:pt idx="14612">
                  <c:v>0.17182774016995536</c:v>
                </c:pt>
                <c:pt idx="14613">
                  <c:v>0.17182774016995536</c:v>
                </c:pt>
                <c:pt idx="14614">
                  <c:v>0.17182774016995536</c:v>
                </c:pt>
                <c:pt idx="14615">
                  <c:v>0.17182774016995536</c:v>
                </c:pt>
                <c:pt idx="14616">
                  <c:v>0.17182774016995536</c:v>
                </c:pt>
                <c:pt idx="14617">
                  <c:v>0.17182774016995536</c:v>
                </c:pt>
                <c:pt idx="14618">
                  <c:v>0.17182774016995536</c:v>
                </c:pt>
                <c:pt idx="14619">
                  <c:v>0.17182774016995536</c:v>
                </c:pt>
                <c:pt idx="14620">
                  <c:v>0.17182774016995536</c:v>
                </c:pt>
                <c:pt idx="14621">
                  <c:v>0.17182774016995536</c:v>
                </c:pt>
                <c:pt idx="14622">
                  <c:v>0.17182774016995536</c:v>
                </c:pt>
                <c:pt idx="14623">
                  <c:v>0.17182774016995536</c:v>
                </c:pt>
                <c:pt idx="14624">
                  <c:v>0.17182774016995536</c:v>
                </c:pt>
                <c:pt idx="14625">
                  <c:v>0.17182774016995536</c:v>
                </c:pt>
                <c:pt idx="14626">
                  <c:v>0.17182774016995536</c:v>
                </c:pt>
                <c:pt idx="14627">
                  <c:v>0.17182774016995536</c:v>
                </c:pt>
                <c:pt idx="14628">
                  <c:v>0.17182774016995536</c:v>
                </c:pt>
                <c:pt idx="14629">
                  <c:v>0.17182774016995536</c:v>
                </c:pt>
                <c:pt idx="14630">
                  <c:v>0.17182774016995536</c:v>
                </c:pt>
                <c:pt idx="14631">
                  <c:v>0.17182774016995536</c:v>
                </c:pt>
                <c:pt idx="14632">
                  <c:v>0.17182774016995536</c:v>
                </c:pt>
                <c:pt idx="14633">
                  <c:v>0.17182774016995536</c:v>
                </c:pt>
                <c:pt idx="14634">
                  <c:v>0.17182774016995536</c:v>
                </c:pt>
                <c:pt idx="14635">
                  <c:v>0.17182774016995536</c:v>
                </c:pt>
                <c:pt idx="14636">
                  <c:v>0.17182774016995536</c:v>
                </c:pt>
                <c:pt idx="14637">
                  <c:v>0.17182774016995536</c:v>
                </c:pt>
                <c:pt idx="14638">
                  <c:v>0.17182774016995536</c:v>
                </c:pt>
                <c:pt idx="14639">
                  <c:v>0.17182774016995536</c:v>
                </c:pt>
                <c:pt idx="14640">
                  <c:v>0.17182774016995536</c:v>
                </c:pt>
                <c:pt idx="14641">
                  <c:v>0.17182774016995536</c:v>
                </c:pt>
                <c:pt idx="14642">
                  <c:v>0.17182774016995536</c:v>
                </c:pt>
                <c:pt idx="14643">
                  <c:v>0.17182774016995536</c:v>
                </c:pt>
                <c:pt idx="14644">
                  <c:v>0.17182774016995536</c:v>
                </c:pt>
                <c:pt idx="14645">
                  <c:v>0.17182774016995536</c:v>
                </c:pt>
                <c:pt idx="14646">
                  <c:v>0.17182774016995536</c:v>
                </c:pt>
                <c:pt idx="14647">
                  <c:v>0.17182774016995536</c:v>
                </c:pt>
                <c:pt idx="14648">
                  <c:v>0.17182774016995536</c:v>
                </c:pt>
                <c:pt idx="14649">
                  <c:v>0.17182774016995536</c:v>
                </c:pt>
                <c:pt idx="14650">
                  <c:v>0.17182774016995536</c:v>
                </c:pt>
                <c:pt idx="14651">
                  <c:v>0.17182774016995536</c:v>
                </c:pt>
                <c:pt idx="14652">
                  <c:v>0.17182774016995536</c:v>
                </c:pt>
                <c:pt idx="14653">
                  <c:v>0.17182774016995536</c:v>
                </c:pt>
                <c:pt idx="14654">
                  <c:v>0.17182774016995536</c:v>
                </c:pt>
                <c:pt idx="14655">
                  <c:v>0.17182774016995536</c:v>
                </c:pt>
                <c:pt idx="14656">
                  <c:v>0.17182774016995536</c:v>
                </c:pt>
                <c:pt idx="14657">
                  <c:v>0.17182774016995536</c:v>
                </c:pt>
                <c:pt idx="14658">
                  <c:v>0.17182774016995536</c:v>
                </c:pt>
                <c:pt idx="14659">
                  <c:v>0.17182774016995536</c:v>
                </c:pt>
                <c:pt idx="14660">
                  <c:v>0.17182774016995536</c:v>
                </c:pt>
                <c:pt idx="14661">
                  <c:v>0.17182774016995536</c:v>
                </c:pt>
                <c:pt idx="14662">
                  <c:v>0.17182774016995536</c:v>
                </c:pt>
                <c:pt idx="14663">
                  <c:v>0.17182774016995536</c:v>
                </c:pt>
                <c:pt idx="14664">
                  <c:v>0.17182774016995536</c:v>
                </c:pt>
                <c:pt idx="14665">
                  <c:v>0.17182774016995536</c:v>
                </c:pt>
                <c:pt idx="14666">
                  <c:v>0.17182774016995536</c:v>
                </c:pt>
                <c:pt idx="14667">
                  <c:v>0.17182774016995536</c:v>
                </c:pt>
                <c:pt idx="14668">
                  <c:v>0.17182774016995536</c:v>
                </c:pt>
                <c:pt idx="14669">
                  <c:v>0.17182774016995536</c:v>
                </c:pt>
                <c:pt idx="14670">
                  <c:v>0.17182774016995536</c:v>
                </c:pt>
                <c:pt idx="14671">
                  <c:v>0.17182774016995536</c:v>
                </c:pt>
                <c:pt idx="14672">
                  <c:v>0.17182774016995536</c:v>
                </c:pt>
                <c:pt idx="14673">
                  <c:v>0.17182774016995536</c:v>
                </c:pt>
                <c:pt idx="14674">
                  <c:v>0.17182774016995536</c:v>
                </c:pt>
                <c:pt idx="14675">
                  <c:v>0.17182774016995536</c:v>
                </c:pt>
                <c:pt idx="14676">
                  <c:v>0.17182774016995536</c:v>
                </c:pt>
                <c:pt idx="14677">
                  <c:v>0.17182774016995536</c:v>
                </c:pt>
                <c:pt idx="14678">
                  <c:v>0.17182774016995536</c:v>
                </c:pt>
                <c:pt idx="14679">
                  <c:v>0.17182774016995536</c:v>
                </c:pt>
                <c:pt idx="14680">
                  <c:v>0.17182774016995536</c:v>
                </c:pt>
                <c:pt idx="14681">
                  <c:v>0.17182774016995536</c:v>
                </c:pt>
                <c:pt idx="14682">
                  <c:v>0.17182774016995536</c:v>
                </c:pt>
                <c:pt idx="14683">
                  <c:v>0.17182774016995536</c:v>
                </c:pt>
                <c:pt idx="14684">
                  <c:v>0.17182774016995536</c:v>
                </c:pt>
                <c:pt idx="14685">
                  <c:v>0.17182774016995536</c:v>
                </c:pt>
                <c:pt idx="14686">
                  <c:v>0.17182774016995536</c:v>
                </c:pt>
                <c:pt idx="14687">
                  <c:v>0.17182774016995536</c:v>
                </c:pt>
                <c:pt idx="14688">
                  <c:v>0.17182774016995536</c:v>
                </c:pt>
                <c:pt idx="14689">
                  <c:v>0.17182774016995536</c:v>
                </c:pt>
                <c:pt idx="14690">
                  <c:v>0.17182774016995536</c:v>
                </c:pt>
                <c:pt idx="14691">
                  <c:v>0.17182774016995536</c:v>
                </c:pt>
                <c:pt idx="14692">
                  <c:v>0.17182774016995536</c:v>
                </c:pt>
                <c:pt idx="14693">
                  <c:v>0.17182774016995536</c:v>
                </c:pt>
                <c:pt idx="14694">
                  <c:v>0.17182774016995536</c:v>
                </c:pt>
                <c:pt idx="14695">
                  <c:v>0.17182774016995536</c:v>
                </c:pt>
                <c:pt idx="14696">
                  <c:v>0.17182774016995536</c:v>
                </c:pt>
                <c:pt idx="14697">
                  <c:v>0.17182774016995536</c:v>
                </c:pt>
                <c:pt idx="14698">
                  <c:v>0.17182774016995536</c:v>
                </c:pt>
                <c:pt idx="14699">
                  <c:v>0.17182774016995536</c:v>
                </c:pt>
                <c:pt idx="14700">
                  <c:v>0.17182774016995536</c:v>
                </c:pt>
                <c:pt idx="14701">
                  <c:v>0.17182774016995536</c:v>
                </c:pt>
                <c:pt idx="14702">
                  <c:v>0.17182774016995536</c:v>
                </c:pt>
                <c:pt idx="14703">
                  <c:v>0.17182774016995536</c:v>
                </c:pt>
                <c:pt idx="14704">
                  <c:v>0.17182774016995536</c:v>
                </c:pt>
                <c:pt idx="14705">
                  <c:v>0.17182774016995536</c:v>
                </c:pt>
                <c:pt idx="14706">
                  <c:v>0.17182774016995536</c:v>
                </c:pt>
                <c:pt idx="14707">
                  <c:v>0.17182774016995536</c:v>
                </c:pt>
                <c:pt idx="14708">
                  <c:v>0.17182774016995536</c:v>
                </c:pt>
                <c:pt idx="14709">
                  <c:v>0.17182774016995536</c:v>
                </c:pt>
                <c:pt idx="14710">
                  <c:v>0.17182774016995536</c:v>
                </c:pt>
                <c:pt idx="14711">
                  <c:v>0.17182774016995536</c:v>
                </c:pt>
                <c:pt idx="14712">
                  <c:v>0.17182774016995536</c:v>
                </c:pt>
                <c:pt idx="14713">
                  <c:v>0.17182774016995536</c:v>
                </c:pt>
                <c:pt idx="14714">
                  <c:v>0.17182774016995536</c:v>
                </c:pt>
                <c:pt idx="14715">
                  <c:v>0.17182774016995536</c:v>
                </c:pt>
                <c:pt idx="14716">
                  <c:v>0.17182774016995536</c:v>
                </c:pt>
                <c:pt idx="14717">
                  <c:v>0.17182774016995536</c:v>
                </c:pt>
                <c:pt idx="14718">
                  <c:v>0.17182774016995536</c:v>
                </c:pt>
                <c:pt idx="14719">
                  <c:v>0.17182774016995536</c:v>
                </c:pt>
                <c:pt idx="14720">
                  <c:v>0.17182774016995536</c:v>
                </c:pt>
                <c:pt idx="14721">
                  <c:v>0.17182774016995536</c:v>
                </c:pt>
                <c:pt idx="14722">
                  <c:v>0.17182774016995536</c:v>
                </c:pt>
                <c:pt idx="14723">
                  <c:v>0.17182774016995536</c:v>
                </c:pt>
                <c:pt idx="14724">
                  <c:v>0.17182774016995536</c:v>
                </c:pt>
                <c:pt idx="14725">
                  <c:v>0.17182774016995536</c:v>
                </c:pt>
                <c:pt idx="14726">
                  <c:v>0.17182774016995536</c:v>
                </c:pt>
                <c:pt idx="14727">
                  <c:v>0.17182774016995536</c:v>
                </c:pt>
                <c:pt idx="14728">
                  <c:v>0.17182774016995536</c:v>
                </c:pt>
                <c:pt idx="14729">
                  <c:v>0.17182774016995536</c:v>
                </c:pt>
                <c:pt idx="14730">
                  <c:v>0.17182774016995536</c:v>
                </c:pt>
                <c:pt idx="14731">
                  <c:v>0.17182774016995536</c:v>
                </c:pt>
                <c:pt idx="14732">
                  <c:v>0.17182774016995536</c:v>
                </c:pt>
                <c:pt idx="14733">
                  <c:v>0.17182774016995536</c:v>
                </c:pt>
                <c:pt idx="14734">
                  <c:v>0.17182774016995536</c:v>
                </c:pt>
                <c:pt idx="14735">
                  <c:v>0.17182774016995536</c:v>
                </c:pt>
                <c:pt idx="14736">
                  <c:v>0.17168371021172404</c:v>
                </c:pt>
                <c:pt idx="14737">
                  <c:v>0.17168371021172404</c:v>
                </c:pt>
                <c:pt idx="14738">
                  <c:v>0.17168371021172404</c:v>
                </c:pt>
                <c:pt idx="14739">
                  <c:v>0.17168371021172404</c:v>
                </c:pt>
                <c:pt idx="14740">
                  <c:v>0.17168371021172404</c:v>
                </c:pt>
                <c:pt idx="14741">
                  <c:v>0.17168371021172404</c:v>
                </c:pt>
                <c:pt idx="14742">
                  <c:v>0.17168371021172404</c:v>
                </c:pt>
                <c:pt idx="14743">
                  <c:v>0.17168371021172404</c:v>
                </c:pt>
                <c:pt idx="14744">
                  <c:v>0.17168371021172404</c:v>
                </c:pt>
                <c:pt idx="14745">
                  <c:v>0.17168371021172404</c:v>
                </c:pt>
                <c:pt idx="14746">
                  <c:v>0.17168371021172404</c:v>
                </c:pt>
                <c:pt idx="14747">
                  <c:v>0.17168371021172404</c:v>
                </c:pt>
                <c:pt idx="14748">
                  <c:v>0.17168371021172404</c:v>
                </c:pt>
                <c:pt idx="14749">
                  <c:v>0.17168371021172404</c:v>
                </c:pt>
                <c:pt idx="14750">
                  <c:v>0.17168371021172404</c:v>
                </c:pt>
                <c:pt idx="14751">
                  <c:v>0.17168371021172404</c:v>
                </c:pt>
                <c:pt idx="14752">
                  <c:v>0.17168371021172404</c:v>
                </c:pt>
                <c:pt idx="14753">
                  <c:v>0.17168371021172404</c:v>
                </c:pt>
                <c:pt idx="14754">
                  <c:v>0.17168371021172404</c:v>
                </c:pt>
                <c:pt idx="14755">
                  <c:v>0.17168371021172404</c:v>
                </c:pt>
                <c:pt idx="14756">
                  <c:v>0.17168371021172404</c:v>
                </c:pt>
                <c:pt idx="14757">
                  <c:v>0.17168371021172404</c:v>
                </c:pt>
                <c:pt idx="14758">
                  <c:v>0.17168371021172404</c:v>
                </c:pt>
                <c:pt idx="14759">
                  <c:v>0.17168371021172404</c:v>
                </c:pt>
                <c:pt idx="14760">
                  <c:v>0.17168371021172404</c:v>
                </c:pt>
                <c:pt idx="14761">
                  <c:v>0.17168371021172404</c:v>
                </c:pt>
                <c:pt idx="14762">
                  <c:v>0.17168371021172404</c:v>
                </c:pt>
                <c:pt idx="14763">
                  <c:v>0.17168371021172404</c:v>
                </c:pt>
                <c:pt idx="14764">
                  <c:v>0.17168371021172404</c:v>
                </c:pt>
                <c:pt idx="14765">
                  <c:v>0.17168371021172404</c:v>
                </c:pt>
                <c:pt idx="14766">
                  <c:v>0.17168371021172404</c:v>
                </c:pt>
                <c:pt idx="14767">
                  <c:v>0.17168371021172404</c:v>
                </c:pt>
                <c:pt idx="14768">
                  <c:v>0.17168371021172404</c:v>
                </c:pt>
                <c:pt idx="14769">
                  <c:v>0.17168371021172404</c:v>
                </c:pt>
                <c:pt idx="14770">
                  <c:v>0.17168371021172404</c:v>
                </c:pt>
                <c:pt idx="14771">
                  <c:v>0.17168371021172404</c:v>
                </c:pt>
                <c:pt idx="14772">
                  <c:v>0.17168371021172404</c:v>
                </c:pt>
                <c:pt idx="14773">
                  <c:v>0.17153968025349273</c:v>
                </c:pt>
                <c:pt idx="14774">
                  <c:v>0.17153968025349273</c:v>
                </c:pt>
                <c:pt idx="14775">
                  <c:v>0.17153968025349273</c:v>
                </c:pt>
                <c:pt idx="14776">
                  <c:v>0.17153968025349273</c:v>
                </c:pt>
                <c:pt idx="14777">
                  <c:v>0.17153968025349273</c:v>
                </c:pt>
                <c:pt idx="14778">
                  <c:v>0.17153968025349273</c:v>
                </c:pt>
                <c:pt idx="14779">
                  <c:v>0.17153968025349273</c:v>
                </c:pt>
                <c:pt idx="14780">
                  <c:v>0.17153968025349273</c:v>
                </c:pt>
                <c:pt idx="14781">
                  <c:v>0.17153968025349273</c:v>
                </c:pt>
                <c:pt idx="14782">
                  <c:v>0.17153968025349273</c:v>
                </c:pt>
                <c:pt idx="14783">
                  <c:v>0.17153968025349273</c:v>
                </c:pt>
                <c:pt idx="14784">
                  <c:v>0.17153968025349273</c:v>
                </c:pt>
                <c:pt idx="14785">
                  <c:v>0.17153968025349273</c:v>
                </c:pt>
                <c:pt idx="14786">
                  <c:v>0.17153968025349273</c:v>
                </c:pt>
                <c:pt idx="14787">
                  <c:v>0.17153968025349273</c:v>
                </c:pt>
                <c:pt idx="14788">
                  <c:v>0.17153968025349273</c:v>
                </c:pt>
                <c:pt idx="14789">
                  <c:v>0.17153968025349273</c:v>
                </c:pt>
                <c:pt idx="14790">
                  <c:v>0.17153968025349273</c:v>
                </c:pt>
                <c:pt idx="14791">
                  <c:v>0.17153968025349273</c:v>
                </c:pt>
                <c:pt idx="14792">
                  <c:v>0.17153968025349273</c:v>
                </c:pt>
                <c:pt idx="14793">
                  <c:v>0.17153968025349273</c:v>
                </c:pt>
                <c:pt idx="14794">
                  <c:v>0.17153968025349273</c:v>
                </c:pt>
                <c:pt idx="14795">
                  <c:v>0.17153968025349273</c:v>
                </c:pt>
                <c:pt idx="14796">
                  <c:v>0.17153968025349273</c:v>
                </c:pt>
                <c:pt idx="14797">
                  <c:v>0.17153968025349273</c:v>
                </c:pt>
                <c:pt idx="14798">
                  <c:v>0.17153968025349273</c:v>
                </c:pt>
                <c:pt idx="14799">
                  <c:v>0.17153968025349273</c:v>
                </c:pt>
                <c:pt idx="14800">
                  <c:v>0.17153968025349273</c:v>
                </c:pt>
                <c:pt idx="14801">
                  <c:v>0.17153968025349273</c:v>
                </c:pt>
                <c:pt idx="14802">
                  <c:v>0.17153968025349273</c:v>
                </c:pt>
                <c:pt idx="14803">
                  <c:v>0.17153968025349273</c:v>
                </c:pt>
                <c:pt idx="14804">
                  <c:v>0.17153968025349273</c:v>
                </c:pt>
                <c:pt idx="14805">
                  <c:v>0.17153968025349273</c:v>
                </c:pt>
                <c:pt idx="14806">
                  <c:v>0.17153968025349273</c:v>
                </c:pt>
                <c:pt idx="14807">
                  <c:v>0.17153968025349273</c:v>
                </c:pt>
                <c:pt idx="14808">
                  <c:v>0.17153968025349273</c:v>
                </c:pt>
                <c:pt idx="14809">
                  <c:v>0.17153968025349273</c:v>
                </c:pt>
                <c:pt idx="14810">
                  <c:v>0.17153968025349273</c:v>
                </c:pt>
                <c:pt idx="14811">
                  <c:v>0.17153968025349273</c:v>
                </c:pt>
                <c:pt idx="14812">
                  <c:v>0.17153968025349273</c:v>
                </c:pt>
                <c:pt idx="14813">
                  <c:v>0.17153968025349273</c:v>
                </c:pt>
                <c:pt idx="14814">
                  <c:v>0.17153968025349273</c:v>
                </c:pt>
                <c:pt idx="14815">
                  <c:v>0.17153968025349273</c:v>
                </c:pt>
                <c:pt idx="14816">
                  <c:v>0.17153968025349273</c:v>
                </c:pt>
                <c:pt idx="14817">
                  <c:v>0.17153968025349273</c:v>
                </c:pt>
                <c:pt idx="14818">
                  <c:v>0.17153968025349273</c:v>
                </c:pt>
                <c:pt idx="14819">
                  <c:v>0.17153968025349273</c:v>
                </c:pt>
                <c:pt idx="14820">
                  <c:v>0.17153968025349273</c:v>
                </c:pt>
                <c:pt idx="14821">
                  <c:v>0.17153968025349273</c:v>
                </c:pt>
                <c:pt idx="14822">
                  <c:v>0.17153968025349273</c:v>
                </c:pt>
                <c:pt idx="14823">
                  <c:v>0.17153968025349273</c:v>
                </c:pt>
                <c:pt idx="14824">
                  <c:v>0.17153968025349273</c:v>
                </c:pt>
                <c:pt idx="14825">
                  <c:v>0.17153968025349273</c:v>
                </c:pt>
                <c:pt idx="14826">
                  <c:v>0.17153968025349273</c:v>
                </c:pt>
                <c:pt idx="14827">
                  <c:v>0.17153968025349273</c:v>
                </c:pt>
                <c:pt idx="14828">
                  <c:v>0.17153968025349273</c:v>
                </c:pt>
                <c:pt idx="14829">
                  <c:v>0.17153968025349273</c:v>
                </c:pt>
                <c:pt idx="14830">
                  <c:v>0.17153968025349273</c:v>
                </c:pt>
                <c:pt idx="14831">
                  <c:v>0.17153968025349273</c:v>
                </c:pt>
                <c:pt idx="14832">
                  <c:v>0.17153968025349273</c:v>
                </c:pt>
                <c:pt idx="14833">
                  <c:v>0.17153968025349273</c:v>
                </c:pt>
                <c:pt idx="14834">
                  <c:v>0.17153968025349273</c:v>
                </c:pt>
                <c:pt idx="14835">
                  <c:v>0.17153968025349273</c:v>
                </c:pt>
                <c:pt idx="14836">
                  <c:v>0.17153968025349273</c:v>
                </c:pt>
                <c:pt idx="14837">
                  <c:v>0.17153968025349273</c:v>
                </c:pt>
                <c:pt idx="14838">
                  <c:v>0.17153968025349273</c:v>
                </c:pt>
                <c:pt idx="14839">
                  <c:v>0.17153968025349273</c:v>
                </c:pt>
                <c:pt idx="14840">
                  <c:v>0.17153968025349273</c:v>
                </c:pt>
                <c:pt idx="14841">
                  <c:v>0.17153968025349273</c:v>
                </c:pt>
                <c:pt idx="14842">
                  <c:v>0.17153968025349273</c:v>
                </c:pt>
                <c:pt idx="14843">
                  <c:v>0.17153968025349273</c:v>
                </c:pt>
                <c:pt idx="14844">
                  <c:v>0.17153968025349273</c:v>
                </c:pt>
                <c:pt idx="14845">
                  <c:v>0.17153968025349273</c:v>
                </c:pt>
                <c:pt idx="14846">
                  <c:v>0.17153968025349273</c:v>
                </c:pt>
                <c:pt idx="14847">
                  <c:v>0.17153968025349273</c:v>
                </c:pt>
                <c:pt idx="14848">
                  <c:v>0.17153968025349273</c:v>
                </c:pt>
                <c:pt idx="14849">
                  <c:v>0.17153968025349273</c:v>
                </c:pt>
                <c:pt idx="14850">
                  <c:v>0.17153968025349273</c:v>
                </c:pt>
                <c:pt idx="14851">
                  <c:v>0.17153968025349273</c:v>
                </c:pt>
                <c:pt idx="14852">
                  <c:v>0.17153968025349273</c:v>
                </c:pt>
                <c:pt idx="14853">
                  <c:v>0.17153968025349273</c:v>
                </c:pt>
                <c:pt idx="14854">
                  <c:v>0.17153968025349273</c:v>
                </c:pt>
                <c:pt idx="14855">
                  <c:v>0.17153968025349273</c:v>
                </c:pt>
                <c:pt idx="14856">
                  <c:v>0.17153968025349273</c:v>
                </c:pt>
                <c:pt idx="14857">
                  <c:v>0.17153968025349273</c:v>
                </c:pt>
                <c:pt idx="14858">
                  <c:v>0.17153968025349273</c:v>
                </c:pt>
                <c:pt idx="14859">
                  <c:v>0.17153968025349273</c:v>
                </c:pt>
                <c:pt idx="14860">
                  <c:v>0.17153968025349273</c:v>
                </c:pt>
                <c:pt idx="14861">
                  <c:v>0.17153968025349273</c:v>
                </c:pt>
                <c:pt idx="14862">
                  <c:v>0.17153968025349273</c:v>
                </c:pt>
                <c:pt idx="14863">
                  <c:v>0.17153968025349273</c:v>
                </c:pt>
                <c:pt idx="14864">
                  <c:v>0.17153968025349273</c:v>
                </c:pt>
                <c:pt idx="14865">
                  <c:v>0.17153968025349273</c:v>
                </c:pt>
                <c:pt idx="14866">
                  <c:v>0.17153968025349273</c:v>
                </c:pt>
                <c:pt idx="14867">
                  <c:v>0.17153968025349273</c:v>
                </c:pt>
                <c:pt idx="14868">
                  <c:v>0.17153968025349273</c:v>
                </c:pt>
                <c:pt idx="14869">
                  <c:v>0.17153968025349273</c:v>
                </c:pt>
                <c:pt idx="14870">
                  <c:v>0.17153968025349273</c:v>
                </c:pt>
                <c:pt idx="14871">
                  <c:v>0.17153968025349273</c:v>
                </c:pt>
                <c:pt idx="14872">
                  <c:v>0.17153968025349273</c:v>
                </c:pt>
                <c:pt idx="14873">
                  <c:v>0.17153968025349273</c:v>
                </c:pt>
                <c:pt idx="14874">
                  <c:v>0.17153968025349273</c:v>
                </c:pt>
                <c:pt idx="14875">
                  <c:v>0.17153968025349273</c:v>
                </c:pt>
                <c:pt idx="14876">
                  <c:v>0.17153968025349273</c:v>
                </c:pt>
                <c:pt idx="14877">
                  <c:v>0.17153968025349273</c:v>
                </c:pt>
                <c:pt idx="14878">
                  <c:v>0.17153968025349273</c:v>
                </c:pt>
                <c:pt idx="14879">
                  <c:v>0.17153968025349273</c:v>
                </c:pt>
                <c:pt idx="14880">
                  <c:v>0.17153968025349273</c:v>
                </c:pt>
                <c:pt idx="14881">
                  <c:v>0.17153968025349273</c:v>
                </c:pt>
                <c:pt idx="14882">
                  <c:v>0.17153968025349273</c:v>
                </c:pt>
                <c:pt idx="14883">
                  <c:v>0.17153968025349273</c:v>
                </c:pt>
                <c:pt idx="14884">
                  <c:v>0.17153968025349273</c:v>
                </c:pt>
                <c:pt idx="14885">
                  <c:v>0.17153968025349273</c:v>
                </c:pt>
                <c:pt idx="14886">
                  <c:v>0.17153968025349273</c:v>
                </c:pt>
                <c:pt idx="14887">
                  <c:v>0.17153968025349273</c:v>
                </c:pt>
                <c:pt idx="14888">
                  <c:v>0.17153968025349273</c:v>
                </c:pt>
                <c:pt idx="14889">
                  <c:v>0.17153968025349273</c:v>
                </c:pt>
                <c:pt idx="14890">
                  <c:v>0.17153968025349273</c:v>
                </c:pt>
                <c:pt idx="14891">
                  <c:v>0.17153968025349273</c:v>
                </c:pt>
                <c:pt idx="14892">
                  <c:v>0.17153968025349273</c:v>
                </c:pt>
                <c:pt idx="14893">
                  <c:v>0.17153968025349273</c:v>
                </c:pt>
                <c:pt idx="14894">
                  <c:v>0.17153968025349273</c:v>
                </c:pt>
                <c:pt idx="14895">
                  <c:v>0.17153968025349273</c:v>
                </c:pt>
                <c:pt idx="14896">
                  <c:v>0.17153968025349273</c:v>
                </c:pt>
                <c:pt idx="14897">
                  <c:v>0.17153968025349273</c:v>
                </c:pt>
                <c:pt idx="14898">
                  <c:v>0.17153968025349273</c:v>
                </c:pt>
                <c:pt idx="14899">
                  <c:v>0.17153968025349273</c:v>
                </c:pt>
                <c:pt idx="14900">
                  <c:v>0.17153968025349273</c:v>
                </c:pt>
                <c:pt idx="14901">
                  <c:v>0.17153968025349273</c:v>
                </c:pt>
                <c:pt idx="14902">
                  <c:v>0.17153968025349273</c:v>
                </c:pt>
                <c:pt idx="14903">
                  <c:v>0.17153968025349273</c:v>
                </c:pt>
                <c:pt idx="14904">
                  <c:v>0.17153968025349273</c:v>
                </c:pt>
                <c:pt idx="14905">
                  <c:v>0.17153968025349273</c:v>
                </c:pt>
                <c:pt idx="14906">
                  <c:v>0.17153968025349273</c:v>
                </c:pt>
                <c:pt idx="14907">
                  <c:v>0.17153968025349273</c:v>
                </c:pt>
                <c:pt idx="14908">
                  <c:v>0.17153968025349273</c:v>
                </c:pt>
                <c:pt idx="14909">
                  <c:v>0.17153968025349273</c:v>
                </c:pt>
                <c:pt idx="14910">
                  <c:v>0.17153968025349273</c:v>
                </c:pt>
                <c:pt idx="14911">
                  <c:v>0.17153968025349273</c:v>
                </c:pt>
                <c:pt idx="14912">
                  <c:v>0.17153968025349273</c:v>
                </c:pt>
                <c:pt idx="14913">
                  <c:v>0.17153968025349273</c:v>
                </c:pt>
                <c:pt idx="14914">
                  <c:v>0.17153968025349273</c:v>
                </c:pt>
                <c:pt idx="14915">
                  <c:v>0.17153968025349273</c:v>
                </c:pt>
                <c:pt idx="14916">
                  <c:v>0.17153968025349273</c:v>
                </c:pt>
                <c:pt idx="14917">
                  <c:v>0.17153968025349273</c:v>
                </c:pt>
                <c:pt idx="14918">
                  <c:v>0.17153968025349273</c:v>
                </c:pt>
                <c:pt idx="14919">
                  <c:v>0.17153968025349273</c:v>
                </c:pt>
                <c:pt idx="14920">
                  <c:v>0.17153968025349273</c:v>
                </c:pt>
                <c:pt idx="14921">
                  <c:v>0.17153968025349273</c:v>
                </c:pt>
                <c:pt idx="14922">
                  <c:v>0.17153968025349273</c:v>
                </c:pt>
                <c:pt idx="14923">
                  <c:v>0.17153968025349273</c:v>
                </c:pt>
                <c:pt idx="14924">
                  <c:v>0.17153968025349273</c:v>
                </c:pt>
                <c:pt idx="14925">
                  <c:v>0.17153968025349273</c:v>
                </c:pt>
                <c:pt idx="14926">
                  <c:v>0.17153968025349273</c:v>
                </c:pt>
                <c:pt idx="14927">
                  <c:v>0.17153968025349273</c:v>
                </c:pt>
                <c:pt idx="14928">
                  <c:v>0.17153968025349273</c:v>
                </c:pt>
                <c:pt idx="14929">
                  <c:v>0.17153968025349273</c:v>
                </c:pt>
                <c:pt idx="14930">
                  <c:v>0.17153968025349273</c:v>
                </c:pt>
                <c:pt idx="14931">
                  <c:v>0.17153968025349273</c:v>
                </c:pt>
                <c:pt idx="14932">
                  <c:v>0.17153968025349273</c:v>
                </c:pt>
                <c:pt idx="14933">
                  <c:v>0.17153968025349273</c:v>
                </c:pt>
                <c:pt idx="14934">
                  <c:v>0.17153968025349273</c:v>
                </c:pt>
                <c:pt idx="14935">
                  <c:v>0.17153968025349273</c:v>
                </c:pt>
                <c:pt idx="14936">
                  <c:v>0.17153968025349273</c:v>
                </c:pt>
                <c:pt idx="14937">
                  <c:v>0.17153968025349273</c:v>
                </c:pt>
                <c:pt idx="14938">
                  <c:v>0.17153968025349273</c:v>
                </c:pt>
                <c:pt idx="14939">
                  <c:v>0.17153968025349273</c:v>
                </c:pt>
                <c:pt idx="14940">
                  <c:v>0.17153968025349273</c:v>
                </c:pt>
                <c:pt idx="14941">
                  <c:v>0.17153968025349273</c:v>
                </c:pt>
                <c:pt idx="14942">
                  <c:v>0.17153968025349273</c:v>
                </c:pt>
                <c:pt idx="14943">
                  <c:v>0.17153968025349273</c:v>
                </c:pt>
                <c:pt idx="14944">
                  <c:v>0.17153968025349273</c:v>
                </c:pt>
                <c:pt idx="14945">
                  <c:v>0.17139565029526141</c:v>
                </c:pt>
                <c:pt idx="14946">
                  <c:v>0.17139565029526141</c:v>
                </c:pt>
                <c:pt idx="14947">
                  <c:v>0.17139565029526141</c:v>
                </c:pt>
                <c:pt idx="14948">
                  <c:v>0.17139565029526141</c:v>
                </c:pt>
                <c:pt idx="14949">
                  <c:v>0.17139565029526141</c:v>
                </c:pt>
                <c:pt idx="14950">
                  <c:v>0.17139565029526141</c:v>
                </c:pt>
                <c:pt idx="14951">
                  <c:v>0.17139565029526141</c:v>
                </c:pt>
                <c:pt idx="14952">
                  <c:v>0.17139565029526141</c:v>
                </c:pt>
                <c:pt idx="14953">
                  <c:v>0.17139565029526141</c:v>
                </c:pt>
                <c:pt idx="14954">
                  <c:v>0.17139565029526141</c:v>
                </c:pt>
                <c:pt idx="14955">
                  <c:v>0.17139565029526141</c:v>
                </c:pt>
                <c:pt idx="14956">
                  <c:v>0.17139565029526141</c:v>
                </c:pt>
                <c:pt idx="14957">
                  <c:v>0.17125162033703009</c:v>
                </c:pt>
                <c:pt idx="14958">
                  <c:v>0.17125162033703009</c:v>
                </c:pt>
                <c:pt idx="14959">
                  <c:v>0.17125162033703009</c:v>
                </c:pt>
                <c:pt idx="14960">
                  <c:v>0.17125162033703009</c:v>
                </c:pt>
                <c:pt idx="14961">
                  <c:v>0.17125162033703009</c:v>
                </c:pt>
                <c:pt idx="14962">
                  <c:v>0.17125162033703009</c:v>
                </c:pt>
                <c:pt idx="14963">
                  <c:v>0.17125162033703009</c:v>
                </c:pt>
                <c:pt idx="14964">
                  <c:v>0.17125162033703009</c:v>
                </c:pt>
                <c:pt idx="14965">
                  <c:v>0.17125162033703009</c:v>
                </c:pt>
                <c:pt idx="14966">
                  <c:v>0.17125162033703009</c:v>
                </c:pt>
                <c:pt idx="14967">
                  <c:v>0.17125162033703009</c:v>
                </c:pt>
                <c:pt idx="14968">
                  <c:v>0.17125162033703009</c:v>
                </c:pt>
                <c:pt idx="14969">
                  <c:v>0.17125162033703009</c:v>
                </c:pt>
                <c:pt idx="14970">
                  <c:v>0.17125162033703009</c:v>
                </c:pt>
                <c:pt idx="14971">
                  <c:v>0.17125162033703009</c:v>
                </c:pt>
                <c:pt idx="14972">
                  <c:v>0.17125162033703009</c:v>
                </c:pt>
                <c:pt idx="14973">
                  <c:v>0.17125162033703009</c:v>
                </c:pt>
                <c:pt idx="14974">
                  <c:v>0.17125162033703009</c:v>
                </c:pt>
                <c:pt idx="14975">
                  <c:v>0.17125162033703009</c:v>
                </c:pt>
                <c:pt idx="14976">
                  <c:v>0.17125162033703009</c:v>
                </c:pt>
                <c:pt idx="14977">
                  <c:v>0.17125162033703009</c:v>
                </c:pt>
                <c:pt idx="14978">
                  <c:v>0.17125162033703009</c:v>
                </c:pt>
                <c:pt idx="14979">
                  <c:v>0.17125162033703009</c:v>
                </c:pt>
                <c:pt idx="14980">
                  <c:v>0.17125162033703009</c:v>
                </c:pt>
                <c:pt idx="14981">
                  <c:v>0.17125162033703009</c:v>
                </c:pt>
                <c:pt idx="14982">
                  <c:v>0.17125162033703009</c:v>
                </c:pt>
                <c:pt idx="14983">
                  <c:v>0.17125162033703009</c:v>
                </c:pt>
                <c:pt idx="14984">
                  <c:v>0.17125162033703009</c:v>
                </c:pt>
                <c:pt idx="14985">
                  <c:v>0.17125162033703009</c:v>
                </c:pt>
                <c:pt idx="14986">
                  <c:v>0.17125162033703009</c:v>
                </c:pt>
                <c:pt idx="14987">
                  <c:v>0.17125162033703009</c:v>
                </c:pt>
                <c:pt idx="14988">
                  <c:v>0.17125162033703009</c:v>
                </c:pt>
                <c:pt idx="14989">
                  <c:v>0.17125162033703009</c:v>
                </c:pt>
                <c:pt idx="14990">
                  <c:v>0.1711075903787988</c:v>
                </c:pt>
                <c:pt idx="14991">
                  <c:v>0.1711075903787988</c:v>
                </c:pt>
                <c:pt idx="14992">
                  <c:v>0.1711075903787988</c:v>
                </c:pt>
                <c:pt idx="14993">
                  <c:v>0.1711075903787988</c:v>
                </c:pt>
                <c:pt idx="14994">
                  <c:v>0.1711075903787988</c:v>
                </c:pt>
                <c:pt idx="14995">
                  <c:v>0.1711075903787988</c:v>
                </c:pt>
                <c:pt idx="14996">
                  <c:v>0.1711075903787988</c:v>
                </c:pt>
                <c:pt idx="14997">
                  <c:v>0.1711075903787988</c:v>
                </c:pt>
                <c:pt idx="14998">
                  <c:v>0.1711075903787988</c:v>
                </c:pt>
                <c:pt idx="14999">
                  <c:v>0.1711075903787988</c:v>
                </c:pt>
                <c:pt idx="15000">
                  <c:v>0.1711075903787988</c:v>
                </c:pt>
                <c:pt idx="15001">
                  <c:v>0.1711075903787988</c:v>
                </c:pt>
                <c:pt idx="15002">
                  <c:v>0.1711075903787988</c:v>
                </c:pt>
                <c:pt idx="15003">
                  <c:v>0.1711075903787988</c:v>
                </c:pt>
                <c:pt idx="15004">
                  <c:v>0.1711075903787988</c:v>
                </c:pt>
                <c:pt idx="15005">
                  <c:v>0.1711075903787988</c:v>
                </c:pt>
                <c:pt idx="15006">
                  <c:v>0.1711075903787988</c:v>
                </c:pt>
                <c:pt idx="15007">
                  <c:v>0.1711075903787988</c:v>
                </c:pt>
                <c:pt idx="15008">
                  <c:v>0.1711075903787988</c:v>
                </c:pt>
                <c:pt idx="15009">
                  <c:v>0.1711075903787988</c:v>
                </c:pt>
                <c:pt idx="15010">
                  <c:v>0.1711075903787988</c:v>
                </c:pt>
                <c:pt idx="15011">
                  <c:v>0.1711075903787988</c:v>
                </c:pt>
                <c:pt idx="15012">
                  <c:v>0.1711075903787988</c:v>
                </c:pt>
                <c:pt idx="15013">
                  <c:v>0.1711075903787988</c:v>
                </c:pt>
                <c:pt idx="15014">
                  <c:v>0.1711075903787988</c:v>
                </c:pt>
                <c:pt idx="15015">
                  <c:v>0.1711075903787988</c:v>
                </c:pt>
                <c:pt idx="15016">
                  <c:v>0.1711075903787988</c:v>
                </c:pt>
                <c:pt idx="15017">
                  <c:v>0.1711075903787988</c:v>
                </c:pt>
                <c:pt idx="15018">
                  <c:v>0.1711075903787988</c:v>
                </c:pt>
                <c:pt idx="15019">
                  <c:v>0.1711075903787988</c:v>
                </c:pt>
                <c:pt idx="15020">
                  <c:v>0.1711075903787988</c:v>
                </c:pt>
                <c:pt idx="15021">
                  <c:v>0.1711075903787988</c:v>
                </c:pt>
                <c:pt idx="15022">
                  <c:v>0.1711075903787988</c:v>
                </c:pt>
                <c:pt idx="15023">
                  <c:v>0.1711075903787988</c:v>
                </c:pt>
                <c:pt idx="15024">
                  <c:v>0.1711075903787988</c:v>
                </c:pt>
                <c:pt idx="15025">
                  <c:v>0.1711075903787988</c:v>
                </c:pt>
                <c:pt idx="15026">
                  <c:v>0.1711075903787988</c:v>
                </c:pt>
                <c:pt idx="15027">
                  <c:v>0.1711075903787988</c:v>
                </c:pt>
                <c:pt idx="15028">
                  <c:v>0.1711075903787988</c:v>
                </c:pt>
                <c:pt idx="15029">
                  <c:v>0.1711075903787988</c:v>
                </c:pt>
                <c:pt idx="15030">
                  <c:v>0.17096356042056748</c:v>
                </c:pt>
                <c:pt idx="15031">
                  <c:v>0.17096356042056748</c:v>
                </c:pt>
                <c:pt idx="15032">
                  <c:v>0.17096356042056748</c:v>
                </c:pt>
                <c:pt idx="15033">
                  <c:v>0.17096356042056748</c:v>
                </c:pt>
                <c:pt idx="15034">
                  <c:v>0.17096356042056748</c:v>
                </c:pt>
                <c:pt idx="15035">
                  <c:v>0.17096356042056748</c:v>
                </c:pt>
                <c:pt idx="15036">
                  <c:v>0.17096356042056748</c:v>
                </c:pt>
                <c:pt idx="15037">
                  <c:v>0.17096356042056748</c:v>
                </c:pt>
                <c:pt idx="15038">
                  <c:v>0.17096356042056748</c:v>
                </c:pt>
                <c:pt idx="15039">
                  <c:v>0.17096356042056748</c:v>
                </c:pt>
                <c:pt idx="15040">
                  <c:v>0.17096356042056748</c:v>
                </c:pt>
                <c:pt idx="15041">
                  <c:v>0.17096356042056748</c:v>
                </c:pt>
                <c:pt idx="15042">
                  <c:v>0.17096356042056748</c:v>
                </c:pt>
                <c:pt idx="15043">
                  <c:v>0.17096356042056748</c:v>
                </c:pt>
                <c:pt idx="15044">
                  <c:v>0.17096356042056748</c:v>
                </c:pt>
                <c:pt idx="15045">
                  <c:v>0.17096356042056748</c:v>
                </c:pt>
                <c:pt idx="15046">
                  <c:v>0.17096356042056748</c:v>
                </c:pt>
                <c:pt idx="15047">
                  <c:v>0.17096356042056748</c:v>
                </c:pt>
                <c:pt idx="15048">
                  <c:v>0.17096356042056748</c:v>
                </c:pt>
                <c:pt idx="15049">
                  <c:v>0.17096356042056748</c:v>
                </c:pt>
                <c:pt idx="15050">
                  <c:v>0.17096356042056748</c:v>
                </c:pt>
                <c:pt idx="15051">
                  <c:v>0.17096356042056748</c:v>
                </c:pt>
                <c:pt idx="15052">
                  <c:v>0.17096356042056748</c:v>
                </c:pt>
                <c:pt idx="15053">
                  <c:v>0.17096356042056748</c:v>
                </c:pt>
                <c:pt idx="15054">
                  <c:v>0.17096356042056748</c:v>
                </c:pt>
                <c:pt idx="15055">
                  <c:v>0.17096356042056748</c:v>
                </c:pt>
                <c:pt idx="15056">
                  <c:v>0.17096356042056748</c:v>
                </c:pt>
                <c:pt idx="15057">
                  <c:v>0.17096356042056748</c:v>
                </c:pt>
                <c:pt idx="15058">
                  <c:v>0.17096356042056748</c:v>
                </c:pt>
                <c:pt idx="15059">
                  <c:v>0.17096356042056748</c:v>
                </c:pt>
                <c:pt idx="15060">
                  <c:v>0.17096356042056748</c:v>
                </c:pt>
                <c:pt idx="15061">
                  <c:v>0.17096356042056748</c:v>
                </c:pt>
                <c:pt idx="15062">
                  <c:v>0.17096356042056748</c:v>
                </c:pt>
                <c:pt idx="15063">
                  <c:v>0.17096356042056748</c:v>
                </c:pt>
                <c:pt idx="15064">
                  <c:v>0.17096356042056748</c:v>
                </c:pt>
                <c:pt idx="15065">
                  <c:v>0.17096356042056748</c:v>
                </c:pt>
                <c:pt idx="15066">
                  <c:v>0.17096356042056748</c:v>
                </c:pt>
                <c:pt idx="15067">
                  <c:v>0.17096356042056748</c:v>
                </c:pt>
                <c:pt idx="15068">
                  <c:v>0.17096356042056748</c:v>
                </c:pt>
                <c:pt idx="15069">
                  <c:v>0.17096356042056748</c:v>
                </c:pt>
                <c:pt idx="15070">
                  <c:v>0.17096356042056748</c:v>
                </c:pt>
                <c:pt idx="15071">
                  <c:v>0.17096356042056748</c:v>
                </c:pt>
                <c:pt idx="15072">
                  <c:v>0.17096356042056748</c:v>
                </c:pt>
                <c:pt idx="15073">
                  <c:v>0.17096356042056748</c:v>
                </c:pt>
                <c:pt idx="15074">
                  <c:v>0.17096356042056748</c:v>
                </c:pt>
                <c:pt idx="15075">
                  <c:v>0.17096356042056748</c:v>
                </c:pt>
                <c:pt idx="15076">
                  <c:v>0.17096356042056748</c:v>
                </c:pt>
                <c:pt idx="15077">
                  <c:v>0.17096356042056748</c:v>
                </c:pt>
                <c:pt idx="15078">
                  <c:v>0.17096356042056748</c:v>
                </c:pt>
                <c:pt idx="15079">
                  <c:v>0.17096356042056748</c:v>
                </c:pt>
                <c:pt idx="15080">
                  <c:v>0.17096356042056748</c:v>
                </c:pt>
                <c:pt idx="15081">
                  <c:v>0.17096356042056748</c:v>
                </c:pt>
                <c:pt idx="15082">
                  <c:v>0.17096356042056748</c:v>
                </c:pt>
                <c:pt idx="15083">
                  <c:v>0.17096356042056748</c:v>
                </c:pt>
                <c:pt idx="15084">
                  <c:v>0.17096356042056748</c:v>
                </c:pt>
                <c:pt idx="15085">
                  <c:v>0.17096356042056748</c:v>
                </c:pt>
                <c:pt idx="15086">
                  <c:v>0.17096356042056748</c:v>
                </c:pt>
                <c:pt idx="15087">
                  <c:v>0.17096356042056748</c:v>
                </c:pt>
                <c:pt idx="15088">
                  <c:v>0.17096356042056748</c:v>
                </c:pt>
                <c:pt idx="15089">
                  <c:v>0.17096356042056748</c:v>
                </c:pt>
                <c:pt idx="15090">
                  <c:v>0.17096356042056748</c:v>
                </c:pt>
                <c:pt idx="15091">
                  <c:v>0.17096356042056748</c:v>
                </c:pt>
                <c:pt idx="15092">
                  <c:v>0.17096356042056748</c:v>
                </c:pt>
                <c:pt idx="15093">
                  <c:v>0.17096356042056748</c:v>
                </c:pt>
                <c:pt idx="15094">
                  <c:v>0.17096356042056748</c:v>
                </c:pt>
                <c:pt idx="15095">
                  <c:v>0.17096356042056748</c:v>
                </c:pt>
                <c:pt idx="15096">
                  <c:v>0.17096356042056748</c:v>
                </c:pt>
                <c:pt idx="15097">
                  <c:v>0.17096356042056748</c:v>
                </c:pt>
                <c:pt idx="15098">
                  <c:v>0.17096356042056748</c:v>
                </c:pt>
                <c:pt idx="15099">
                  <c:v>0.17096356042056748</c:v>
                </c:pt>
                <c:pt idx="15100">
                  <c:v>0.17096356042056748</c:v>
                </c:pt>
                <c:pt idx="15101">
                  <c:v>0.17096356042056748</c:v>
                </c:pt>
                <c:pt idx="15102">
                  <c:v>0.17096356042056748</c:v>
                </c:pt>
                <c:pt idx="15103">
                  <c:v>0.17096356042056748</c:v>
                </c:pt>
                <c:pt idx="15104">
                  <c:v>0.17096356042056748</c:v>
                </c:pt>
                <c:pt idx="15105">
                  <c:v>0.17096356042056748</c:v>
                </c:pt>
                <c:pt idx="15106">
                  <c:v>0.17096356042056748</c:v>
                </c:pt>
                <c:pt idx="15107">
                  <c:v>0.17096356042056748</c:v>
                </c:pt>
                <c:pt idx="15108">
                  <c:v>0.17096356042056748</c:v>
                </c:pt>
                <c:pt idx="15109">
                  <c:v>0.17096356042056748</c:v>
                </c:pt>
                <c:pt idx="15110">
                  <c:v>0.17096356042056748</c:v>
                </c:pt>
                <c:pt idx="15111">
                  <c:v>0.17096356042056748</c:v>
                </c:pt>
                <c:pt idx="15112">
                  <c:v>0.17096356042056748</c:v>
                </c:pt>
                <c:pt idx="15113">
                  <c:v>0.17096356042056748</c:v>
                </c:pt>
                <c:pt idx="15114">
                  <c:v>0.17096356042056748</c:v>
                </c:pt>
                <c:pt idx="15115">
                  <c:v>0.17096356042056748</c:v>
                </c:pt>
                <c:pt idx="15116">
                  <c:v>0.17096356042056748</c:v>
                </c:pt>
                <c:pt idx="15117">
                  <c:v>0.17096356042056748</c:v>
                </c:pt>
                <c:pt idx="15118">
                  <c:v>0.17096356042056748</c:v>
                </c:pt>
                <c:pt idx="15119">
                  <c:v>0.17096356042056748</c:v>
                </c:pt>
                <c:pt idx="15120">
                  <c:v>0.17096356042056748</c:v>
                </c:pt>
                <c:pt idx="15121">
                  <c:v>0.17096356042056748</c:v>
                </c:pt>
                <c:pt idx="15122">
                  <c:v>0.17096356042056748</c:v>
                </c:pt>
                <c:pt idx="15123">
                  <c:v>0.17096356042056748</c:v>
                </c:pt>
                <c:pt idx="15124">
                  <c:v>0.17096356042056748</c:v>
                </c:pt>
                <c:pt idx="15125">
                  <c:v>0.17096356042056748</c:v>
                </c:pt>
                <c:pt idx="15126">
                  <c:v>0.17096356042056748</c:v>
                </c:pt>
                <c:pt idx="15127">
                  <c:v>0.17096356042056748</c:v>
                </c:pt>
                <c:pt idx="15128">
                  <c:v>0.17096356042056748</c:v>
                </c:pt>
                <c:pt idx="15129">
                  <c:v>0.17096356042056748</c:v>
                </c:pt>
                <c:pt idx="15130">
                  <c:v>0.17096356042056748</c:v>
                </c:pt>
                <c:pt idx="15131">
                  <c:v>0.17096356042056748</c:v>
                </c:pt>
                <c:pt idx="15132">
                  <c:v>0.17096356042056748</c:v>
                </c:pt>
                <c:pt idx="15133">
                  <c:v>0.17096356042056748</c:v>
                </c:pt>
                <c:pt idx="15134">
                  <c:v>0.17096356042056748</c:v>
                </c:pt>
                <c:pt idx="15135">
                  <c:v>0.17096356042056748</c:v>
                </c:pt>
                <c:pt idx="15136">
                  <c:v>0.17096356042056748</c:v>
                </c:pt>
                <c:pt idx="15137">
                  <c:v>0.17096356042056748</c:v>
                </c:pt>
                <c:pt idx="15138">
                  <c:v>0.17096356042056748</c:v>
                </c:pt>
                <c:pt idx="15139">
                  <c:v>0.17096356042056748</c:v>
                </c:pt>
                <c:pt idx="15140">
                  <c:v>0.17096356042056748</c:v>
                </c:pt>
                <c:pt idx="15141">
                  <c:v>0.17096356042056748</c:v>
                </c:pt>
                <c:pt idx="15142">
                  <c:v>0.17096356042056748</c:v>
                </c:pt>
                <c:pt idx="15143">
                  <c:v>0.17096356042056748</c:v>
                </c:pt>
                <c:pt idx="15144">
                  <c:v>0.17096356042056748</c:v>
                </c:pt>
                <c:pt idx="15145">
                  <c:v>0.17096356042056748</c:v>
                </c:pt>
                <c:pt idx="15146">
                  <c:v>0.17096356042056748</c:v>
                </c:pt>
                <c:pt idx="15147">
                  <c:v>0.17096356042056748</c:v>
                </c:pt>
                <c:pt idx="15148">
                  <c:v>0.17096356042056748</c:v>
                </c:pt>
                <c:pt idx="15149">
                  <c:v>0.17096356042056748</c:v>
                </c:pt>
                <c:pt idx="15150">
                  <c:v>0.17096356042056748</c:v>
                </c:pt>
                <c:pt idx="15151">
                  <c:v>0.17096356042056748</c:v>
                </c:pt>
                <c:pt idx="15152">
                  <c:v>0.17096356042056748</c:v>
                </c:pt>
                <c:pt idx="15153">
                  <c:v>0.17096356042056748</c:v>
                </c:pt>
                <c:pt idx="15154">
                  <c:v>0.17096356042056748</c:v>
                </c:pt>
                <c:pt idx="15155">
                  <c:v>0.17096356042056748</c:v>
                </c:pt>
                <c:pt idx="15156">
                  <c:v>0.17096356042056748</c:v>
                </c:pt>
                <c:pt idx="15157">
                  <c:v>0.17096356042056748</c:v>
                </c:pt>
                <c:pt idx="15158">
                  <c:v>0.17096356042056748</c:v>
                </c:pt>
                <c:pt idx="15159">
                  <c:v>0.17096356042056748</c:v>
                </c:pt>
                <c:pt idx="15160">
                  <c:v>0.17096356042056748</c:v>
                </c:pt>
                <c:pt idx="15161">
                  <c:v>0.17096356042056748</c:v>
                </c:pt>
                <c:pt idx="15162">
                  <c:v>0.17096356042056748</c:v>
                </c:pt>
                <c:pt idx="15163">
                  <c:v>0.17096356042056748</c:v>
                </c:pt>
                <c:pt idx="15164">
                  <c:v>0.17096356042056748</c:v>
                </c:pt>
                <c:pt idx="15165">
                  <c:v>0.17096356042056748</c:v>
                </c:pt>
                <c:pt idx="15166">
                  <c:v>0.17096356042056748</c:v>
                </c:pt>
                <c:pt idx="15167">
                  <c:v>0.17096356042056748</c:v>
                </c:pt>
                <c:pt idx="15168">
                  <c:v>0.17096356042056748</c:v>
                </c:pt>
                <c:pt idx="15169">
                  <c:v>0.17096356042056748</c:v>
                </c:pt>
                <c:pt idx="15170">
                  <c:v>0.17096356042056748</c:v>
                </c:pt>
                <c:pt idx="15171">
                  <c:v>0.17096356042056748</c:v>
                </c:pt>
                <c:pt idx="15172">
                  <c:v>0.17096356042056748</c:v>
                </c:pt>
                <c:pt idx="15173">
                  <c:v>0.17096356042056748</c:v>
                </c:pt>
                <c:pt idx="15174">
                  <c:v>0.17096356042056748</c:v>
                </c:pt>
                <c:pt idx="15175">
                  <c:v>0.17096356042056748</c:v>
                </c:pt>
                <c:pt idx="15176">
                  <c:v>0.17096356042056748</c:v>
                </c:pt>
                <c:pt idx="15177">
                  <c:v>0.17096356042056748</c:v>
                </c:pt>
                <c:pt idx="15178">
                  <c:v>0.17096356042056748</c:v>
                </c:pt>
                <c:pt idx="15179">
                  <c:v>0.17096356042056748</c:v>
                </c:pt>
                <c:pt idx="15180">
                  <c:v>0.17096356042056748</c:v>
                </c:pt>
                <c:pt idx="15181">
                  <c:v>0.17096356042056748</c:v>
                </c:pt>
                <c:pt idx="15182">
                  <c:v>0.17096356042056748</c:v>
                </c:pt>
                <c:pt idx="15183">
                  <c:v>0.17096356042056748</c:v>
                </c:pt>
                <c:pt idx="15184">
                  <c:v>0.17096356042056748</c:v>
                </c:pt>
                <c:pt idx="15185">
                  <c:v>0.17096356042056748</c:v>
                </c:pt>
                <c:pt idx="15186">
                  <c:v>0.17096356042056748</c:v>
                </c:pt>
                <c:pt idx="15187">
                  <c:v>0.17096356042056748</c:v>
                </c:pt>
                <c:pt idx="15188">
                  <c:v>0.17096356042056748</c:v>
                </c:pt>
                <c:pt idx="15189">
                  <c:v>0.17096356042056748</c:v>
                </c:pt>
                <c:pt idx="15190">
                  <c:v>0.17096356042056748</c:v>
                </c:pt>
                <c:pt idx="15191">
                  <c:v>0.17096356042056748</c:v>
                </c:pt>
                <c:pt idx="15192">
                  <c:v>0.17081953046233617</c:v>
                </c:pt>
                <c:pt idx="15193">
                  <c:v>0.17081953046233617</c:v>
                </c:pt>
                <c:pt idx="15194">
                  <c:v>0.17081953046233617</c:v>
                </c:pt>
                <c:pt idx="15195">
                  <c:v>0.17081953046233617</c:v>
                </c:pt>
                <c:pt idx="15196">
                  <c:v>0.17081953046233617</c:v>
                </c:pt>
                <c:pt idx="15197">
                  <c:v>0.17081953046233617</c:v>
                </c:pt>
                <c:pt idx="15198">
                  <c:v>0.17081953046233617</c:v>
                </c:pt>
                <c:pt idx="15199">
                  <c:v>0.17081953046233617</c:v>
                </c:pt>
                <c:pt idx="15200">
                  <c:v>0.17081953046233617</c:v>
                </c:pt>
                <c:pt idx="15201">
                  <c:v>0.17081953046233617</c:v>
                </c:pt>
                <c:pt idx="15202">
                  <c:v>0.17081953046233617</c:v>
                </c:pt>
                <c:pt idx="15203">
                  <c:v>0.17081953046233617</c:v>
                </c:pt>
                <c:pt idx="15204">
                  <c:v>0.17081953046233617</c:v>
                </c:pt>
                <c:pt idx="15205">
                  <c:v>0.17081953046233617</c:v>
                </c:pt>
                <c:pt idx="15206">
                  <c:v>0.17081953046233617</c:v>
                </c:pt>
                <c:pt idx="15207">
                  <c:v>0.17081953046233617</c:v>
                </c:pt>
                <c:pt idx="15208">
                  <c:v>0.17081953046233617</c:v>
                </c:pt>
                <c:pt idx="15209">
                  <c:v>0.17081953046233617</c:v>
                </c:pt>
                <c:pt idx="15210">
                  <c:v>0.17081953046233617</c:v>
                </c:pt>
                <c:pt idx="15211">
                  <c:v>0.17081953046233617</c:v>
                </c:pt>
                <c:pt idx="15212">
                  <c:v>0.17081953046233617</c:v>
                </c:pt>
                <c:pt idx="15213">
                  <c:v>0.17081953046233617</c:v>
                </c:pt>
                <c:pt idx="15214">
                  <c:v>0.17081953046233617</c:v>
                </c:pt>
                <c:pt idx="15215">
                  <c:v>0.17081953046233617</c:v>
                </c:pt>
                <c:pt idx="15216">
                  <c:v>0.17081953046233617</c:v>
                </c:pt>
                <c:pt idx="15217">
                  <c:v>0.17081953046233617</c:v>
                </c:pt>
                <c:pt idx="15218">
                  <c:v>0.17081953046233617</c:v>
                </c:pt>
                <c:pt idx="15219">
                  <c:v>0.17081953046233617</c:v>
                </c:pt>
                <c:pt idx="15220">
                  <c:v>0.17081953046233617</c:v>
                </c:pt>
                <c:pt idx="15221">
                  <c:v>0.17081953046233617</c:v>
                </c:pt>
                <c:pt idx="15222">
                  <c:v>0.17081953046233617</c:v>
                </c:pt>
                <c:pt idx="15223">
                  <c:v>0.17081953046233617</c:v>
                </c:pt>
                <c:pt idx="15224">
                  <c:v>0.17081953046233617</c:v>
                </c:pt>
                <c:pt idx="15225">
                  <c:v>0.17081953046233617</c:v>
                </c:pt>
                <c:pt idx="15226">
                  <c:v>0.17081953046233617</c:v>
                </c:pt>
                <c:pt idx="15227">
                  <c:v>0.17081953046233617</c:v>
                </c:pt>
                <c:pt idx="15228">
                  <c:v>0.17081953046233617</c:v>
                </c:pt>
                <c:pt idx="15229">
                  <c:v>0.17081953046233617</c:v>
                </c:pt>
                <c:pt idx="15230">
                  <c:v>0.17081953046233617</c:v>
                </c:pt>
                <c:pt idx="15231">
                  <c:v>0.17081953046233617</c:v>
                </c:pt>
                <c:pt idx="15232">
                  <c:v>0.17081953046233617</c:v>
                </c:pt>
                <c:pt idx="15233">
                  <c:v>0.17081953046233617</c:v>
                </c:pt>
                <c:pt idx="15234">
                  <c:v>0.17081953046233617</c:v>
                </c:pt>
                <c:pt idx="15235">
                  <c:v>0.17081953046233617</c:v>
                </c:pt>
                <c:pt idx="15236">
                  <c:v>0.17081953046233617</c:v>
                </c:pt>
                <c:pt idx="15237">
                  <c:v>0.17081953046233617</c:v>
                </c:pt>
                <c:pt idx="15238">
                  <c:v>0.17081953046233617</c:v>
                </c:pt>
                <c:pt idx="15239">
                  <c:v>0.17081953046233617</c:v>
                </c:pt>
                <c:pt idx="15240">
                  <c:v>0.17081953046233617</c:v>
                </c:pt>
                <c:pt idx="15241">
                  <c:v>0.17081953046233617</c:v>
                </c:pt>
                <c:pt idx="15242">
                  <c:v>0.17081953046233617</c:v>
                </c:pt>
                <c:pt idx="15243">
                  <c:v>0.17081953046233617</c:v>
                </c:pt>
                <c:pt idx="15244">
                  <c:v>0.17081953046233617</c:v>
                </c:pt>
                <c:pt idx="15245">
                  <c:v>0.17081953046233617</c:v>
                </c:pt>
                <c:pt idx="15246">
                  <c:v>0.17081953046233617</c:v>
                </c:pt>
                <c:pt idx="15247">
                  <c:v>0.17081953046233617</c:v>
                </c:pt>
                <c:pt idx="15248">
                  <c:v>0.17081953046233617</c:v>
                </c:pt>
                <c:pt idx="15249">
                  <c:v>0.17081953046233617</c:v>
                </c:pt>
                <c:pt idx="15250">
                  <c:v>0.17081953046233617</c:v>
                </c:pt>
                <c:pt idx="15251">
                  <c:v>0.17081953046233617</c:v>
                </c:pt>
                <c:pt idx="15252">
                  <c:v>0.17081953046233617</c:v>
                </c:pt>
                <c:pt idx="15253">
                  <c:v>0.17081953046233617</c:v>
                </c:pt>
                <c:pt idx="15254">
                  <c:v>0.17081953046233617</c:v>
                </c:pt>
                <c:pt idx="15255">
                  <c:v>0.17081953046233617</c:v>
                </c:pt>
                <c:pt idx="15256">
                  <c:v>0.17081953046233617</c:v>
                </c:pt>
                <c:pt idx="15257">
                  <c:v>0.17081953046233617</c:v>
                </c:pt>
                <c:pt idx="15258">
                  <c:v>0.17081953046233617</c:v>
                </c:pt>
                <c:pt idx="15259">
                  <c:v>0.17081953046233617</c:v>
                </c:pt>
                <c:pt idx="15260">
                  <c:v>0.17081953046233617</c:v>
                </c:pt>
                <c:pt idx="15261">
                  <c:v>0.17081953046233617</c:v>
                </c:pt>
                <c:pt idx="15262">
                  <c:v>0.17081953046233617</c:v>
                </c:pt>
                <c:pt idx="15263">
                  <c:v>0.17081953046233617</c:v>
                </c:pt>
                <c:pt idx="15264">
                  <c:v>0.17081953046233617</c:v>
                </c:pt>
                <c:pt idx="15265">
                  <c:v>0.17081953046233617</c:v>
                </c:pt>
                <c:pt idx="15266">
                  <c:v>0.17081953046233617</c:v>
                </c:pt>
                <c:pt idx="15267">
                  <c:v>0.17081953046233617</c:v>
                </c:pt>
                <c:pt idx="15268">
                  <c:v>0.17081953046233617</c:v>
                </c:pt>
                <c:pt idx="15269">
                  <c:v>0.17081953046233617</c:v>
                </c:pt>
                <c:pt idx="15270">
                  <c:v>0.17081953046233617</c:v>
                </c:pt>
                <c:pt idx="15271">
                  <c:v>0.17081953046233617</c:v>
                </c:pt>
                <c:pt idx="15272">
                  <c:v>0.17081953046233617</c:v>
                </c:pt>
                <c:pt idx="15273">
                  <c:v>0.17081953046233617</c:v>
                </c:pt>
                <c:pt idx="15274">
                  <c:v>0.17081953046233617</c:v>
                </c:pt>
                <c:pt idx="15275">
                  <c:v>0.17081953046233617</c:v>
                </c:pt>
                <c:pt idx="15276">
                  <c:v>0.17081953046233617</c:v>
                </c:pt>
                <c:pt idx="15277">
                  <c:v>0.17081953046233617</c:v>
                </c:pt>
                <c:pt idx="15278">
                  <c:v>0.17081953046233617</c:v>
                </c:pt>
                <c:pt idx="15279">
                  <c:v>0.17081953046233617</c:v>
                </c:pt>
                <c:pt idx="15280">
                  <c:v>0.17081953046233617</c:v>
                </c:pt>
                <c:pt idx="15281">
                  <c:v>0.17081953046233617</c:v>
                </c:pt>
                <c:pt idx="15282">
                  <c:v>0.17081953046233617</c:v>
                </c:pt>
                <c:pt idx="15283">
                  <c:v>0.17081953046233617</c:v>
                </c:pt>
                <c:pt idx="15284">
                  <c:v>0.17081953046233617</c:v>
                </c:pt>
                <c:pt idx="15285">
                  <c:v>0.17081953046233617</c:v>
                </c:pt>
                <c:pt idx="15286">
                  <c:v>0.17081953046233617</c:v>
                </c:pt>
                <c:pt idx="15287">
                  <c:v>0.17081953046233617</c:v>
                </c:pt>
                <c:pt idx="15288">
                  <c:v>0.17081953046233617</c:v>
                </c:pt>
                <c:pt idx="15289">
                  <c:v>0.17081953046233617</c:v>
                </c:pt>
                <c:pt idx="15290">
                  <c:v>0.17081953046233617</c:v>
                </c:pt>
                <c:pt idx="15291">
                  <c:v>0.17081953046233617</c:v>
                </c:pt>
                <c:pt idx="15292">
                  <c:v>0.17081953046233617</c:v>
                </c:pt>
                <c:pt idx="15293">
                  <c:v>0.17081953046233617</c:v>
                </c:pt>
                <c:pt idx="15294">
                  <c:v>0.17081953046233617</c:v>
                </c:pt>
                <c:pt idx="15295">
                  <c:v>0.17081953046233617</c:v>
                </c:pt>
                <c:pt idx="15296">
                  <c:v>0.17081953046233617</c:v>
                </c:pt>
                <c:pt idx="15297">
                  <c:v>0.17081953046233617</c:v>
                </c:pt>
                <c:pt idx="15298">
                  <c:v>0.17081953046233617</c:v>
                </c:pt>
                <c:pt idx="15299">
                  <c:v>0.17081953046233617</c:v>
                </c:pt>
                <c:pt idx="15300">
                  <c:v>0.17081953046233617</c:v>
                </c:pt>
                <c:pt idx="15301">
                  <c:v>0.17081953046233617</c:v>
                </c:pt>
                <c:pt idx="15302">
                  <c:v>0.17081953046233617</c:v>
                </c:pt>
                <c:pt idx="15303">
                  <c:v>0.17081953046233617</c:v>
                </c:pt>
                <c:pt idx="15304">
                  <c:v>0.17081953046233617</c:v>
                </c:pt>
                <c:pt idx="15305">
                  <c:v>0.17081953046233617</c:v>
                </c:pt>
                <c:pt idx="15306">
                  <c:v>0.17081953046233617</c:v>
                </c:pt>
                <c:pt idx="15307">
                  <c:v>0.17081953046233617</c:v>
                </c:pt>
                <c:pt idx="15308">
                  <c:v>0.17081953046233617</c:v>
                </c:pt>
                <c:pt idx="15309">
                  <c:v>0.17081953046233617</c:v>
                </c:pt>
                <c:pt idx="15310">
                  <c:v>0.17081953046233617</c:v>
                </c:pt>
                <c:pt idx="15311">
                  <c:v>0.17081953046233617</c:v>
                </c:pt>
                <c:pt idx="15312">
                  <c:v>0.17081953046233617</c:v>
                </c:pt>
                <c:pt idx="15313">
                  <c:v>0.17081953046233617</c:v>
                </c:pt>
                <c:pt idx="15314">
                  <c:v>0.17081953046233617</c:v>
                </c:pt>
                <c:pt idx="15315">
                  <c:v>0.17081953046233617</c:v>
                </c:pt>
                <c:pt idx="15316">
                  <c:v>0.17081953046233617</c:v>
                </c:pt>
                <c:pt idx="15317">
                  <c:v>0.17081953046233617</c:v>
                </c:pt>
                <c:pt idx="15318">
                  <c:v>0.17081953046233617</c:v>
                </c:pt>
                <c:pt idx="15319">
                  <c:v>0.17081953046233617</c:v>
                </c:pt>
                <c:pt idx="15320">
                  <c:v>0.17081953046233617</c:v>
                </c:pt>
                <c:pt idx="15321">
                  <c:v>0.17081953046233617</c:v>
                </c:pt>
                <c:pt idx="15322">
                  <c:v>0.17081953046233617</c:v>
                </c:pt>
                <c:pt idx="15323">
                  <c:v>0.17081953046233617</c:v>
                </c:pt>
                <c:pt idx="15324">
                  <c:v>0.17081953046233617</c:v>
                </c:pt>
                <c:pt idx="15325">
                  <c:v>0.17081953046233617</c:v>
                </c:pt>
                <c:pt idx="15326">
                  <c:v>0.17081953046233617</c:v>
                </c:pt>
                <c:pt idx="15327">
                  <c:v>0.17081953046233617</c:v>
                </c:pt>
                <c:pt idx="15328">
                  <c:v>0.17081953046233617</c:v>
                </c:pt>
                <c:pt idx="15329">
                  <c:v>0.17081953046233617</c:v>
                </c:pt>
                <c:pt idx="15330">
                  <c:v>0.17081953046233617</c:v>
                </c:pt>
                <c:pt idx="15331">
                  <c:v>0.17081953046233617</c:v>
                </c:pt>
                <c:pt idx="15332">
                  <c:v>0.17081953046233617</c:v>
                </c:pt>
                <c:pt idx="15333">
                  <c:v>0.17081953046233617</c:v>
                </c:pt>
                <c:pt idx="15334">
                  <c:v>0.17081953046233617</c:v>
                </c:pt>
                <c:pt idx="15335">
                  <c:v>0.17081953046233617</c:v>
                </c:pt>
                <c:pt idx="15336">
                  <c:v>0.17081953046233617</c:v>
                </c:pt>
                <c:pt idx="15337">
                  <c:v>0.17081953046233617</c:v>
                </c:pt>
                <c:pt idx="15338">
                  <c:v>0.17081953046233617</c:v>
                </c:pt>
                <c:pt idx="15339">
                  <c:v>0.17081953046233617</c:v>
                </c:pt>
                <c:pt idx="15340">
                  <c:v>0.17081953046233617</c:v>
                </c:pt>
                <c:pt idx="15341">
                  <c:v>0.17081953046233617</c:v>
                </c:pt>
                <c:pt idx="15342">
                  <c:v>0.17081953046233617</c:v>
                </c:pt>
                <c:pt idx="15343">
                  <c:v>0.17081953046233617</c:v>
                </c:pt>
                <c:pt idx="15344">
                  <c:v>0.17081953046233617</c:v>
                </c:pt>
                <c:pt idx="15345">
                  <c:v>0.17081953046233617</c:v>
                </c:pt>
                <c:pt idx="15346">
                  <c:v>0.17081953046233617</c:v>
                </c:pt>
                <c:pt idx="15347">
                  <c:v>0.17081953046233617</c:v>
                </c:pt>
                <c:pt idx="15348">
                  <c:v>0.17081953046233617</c:v>
                </c:pt>
                <c:pt idx="15349">
                  <c:v>0.17081953046233617</c:v>
                </c:pt>
                <c:pt idx="15350">
                  <c:v>0.17081953046233617</c:v>
                </c:pt>
                <c:pt idx="15351">
                  <c:v>0.17081953046233617</c:v>
                </c:pt>
                <c:pt idx="15352">
                  <c:v>0.17081953046233617</c:v>
                </c:pt>
                <c:pt idx="15353">
                  <c:v>0.17081953046233617</c:v>
                </c:pt>
                <c:pt idx="15354">
                  <c:v>0.17081953046233617</c:v>
                </c:pt>
                <c:pt idx="15355">
                  <c:v>0.17081953046233617</c:v>
                </c:pt>
                <c:pt idx="15356">
                  <c:v>0.17081953046233617</c:v>
                </c:pt>
                <c:pt idx="15357">
                  <c:v>0.17081953046233617</c:v>
                </c:pt>
                <c:pt idx="15358">
                  <c:v>0.17081953046233617</c:v>
                </c:pt>
                <c:pt idx="15359">
                  <c:v>0.17081953046233617</c:v>
                </c:pt>
                <c:pt idx="15360">
                  <c:v>0.17081953046233617</c:v>
                </c:pt>
                <c:pt idx="15361">
                  <c:v>0.17081953046233617</c:v>
                </c:pt>
                <c:pt idx="15362">
                  <c:v>0.17081953046233617</c:v>
                </c:pt>
                <c:pt idx="15363">
                  <c:v>0.17081953046233617</c:v>
                </c:pt>
                <c:pt idx="15364">
                  <c:v>0.17081953046233617</c:v>
                </c:pt>
                <c:pt idx="15365">
                  <c:v>0.17081953046233617</c:v>
                </c:pt>
                <c:pt idx="15366">
                  <c:v>0.17081953046233617</c:v>
                </c:pt>
                <c:pt idx="15367">
                  <c:v>0.17081953046233617</c:v>
                </c:pt>
                <c:pt idx="15368">
                  <c:v>0.17081953046233617</c:v>
                </c:pt>
                <c:pt idx="15369">
                  <c:v>0.17081953046233617</c:v>
                </c:pt>
                <c:pt idx="15370">
                  <c:v>0.17081953046233617</c:v>
                </c:pt>
                <c:pt idx="15371">
                  <c:v>0.17081953046233617</c:v>
                </c:pt>
                <c:pt idx="15372">
                  <c:v>0.17081953046233617</c:v>
                </c:pt>
                <c:pt idx="15373">
                  <c:v>0.17081953046233617</c:v>
                </c:pt>
                <c:pt idx="15374">
                  <c:v>0.17081953046233617</c:v>
                </c:pt>
                <c:pt idx="15375">
                  <c:v>0.17081953046233617</c:v>
                </c:pt>
                <c:pt idx="15376">
                  <c:v>0.17081953046233617</c:v>
                </c:pt>
                <c:pt idx="15377">
                  <c:v>0.17081953046233617</c:v>
                </c:pt>
                <c:pt idx="15378">
                  <c:v>0.17081953046233617</c:v>
                </c:pt>
                <c:pt idx="15379">
                  <c:v>0.17081953046233617</c:v>
                </c:pt>
                <c:pt idx="15380">
                  <c:v>0.17081953046233617</c:v>
                </c:pt>
                <c:pt idx="15381">
                  <c:v>0.17081953046233617</c:v>
                </c:pt>
                <c:pt idx="15382">
                  <c:v>0.17081953046233617</c:v>
                </c:pt>
                <c:pt idx="15383">
                  <c:v>0.17081953046233617</c:v>
                </c:pt>
                <c:pt idx="15384">
                  <c:v>0.17081953046233617</c:v>
                </c:pt>
                <c:pt idx="15385">
                  <c:v>0.17081953046233617</c:v>
                </c:pt>
                <c:pt idx="15386">
                  <c:v>0.17081953046233617</c:v>
                </c:pt>
                <c:pt idx="15387">
                  <c:v>0.17081953046233617</c:v>
                </c:pt>
                <c:pt idx="15388">
                  <c:v>0.17081953046233617</c:v>
                </c:pt>
                <c:pt idx="15389">
                  <c:v>0.17081953046233617</c:v>
                </c:pt>
                <c:pt idx="15390">
                  <c:v>0.17067550050410485</c:v>
                </c:pt>
                <c:pt idx="15391">
                  <c:v>0.17067550050410485</c:v>
                </c:pt>
                <c:pt idx="15392">
                  <c:v>0.17067550050410485</c:v>
                </c:pt>
                <c:pt idx="15393">
                  <c:v>0.17067550050410485</c:v>
                </c:pt>
                <c:pt idx="15394">
                  <c:v>0.17067550050410485</c:v>
                </c:pt>
                <c:pt idx="15395">
                  <c:v>0.17067550050410485</c:v>
                </c:pt>
                <c:pt idx="15396">
                  <c:v>0.17067550050410485</c:v>
                </c:pt>
                <c:pt idx="15397">
                  <c:v>0.17067550050410485</c:v>
                </c:pt>
                <c:pt idx="15398">
                  <c:v>0.17067550050410485</c:v>
                </c:pt>
                <c:pt idx="15399">
                  <c:v>0.17067550050410485</c:v>
                </c:pt>
                <c:pt idx="15400">
                  <c:v>0.17067550050410485</c:v>
                </c:pt>
                <c:pt idx="15401">
                  <c:v>0.17067550050410485</c:v>
                </c:pt>
                <c:pt idx="15402">
                  <c:v>0.17067550050410485</c:v>
                </c:pt>
                <c:pt idx="15403">
                  <c:v>0.17067550050410485</c:v>
                </c:pt>
                <c:pt idx="15404">
                  <c:v>0.17067550050410485</c:v>
                </c:pt>
                <c:pt idx="15405">
                  <c:v>0.17067550050410485</c:v>
                </c:pt>
                <c:pt idx="15406">
                  <c:v>0.17067550050410485</c:v>
                </c:pt>
                <c:pt idx="15407">
                  <c:v>0.17067550050410485</c:v>
                </c:pt>
                <c:pt idx="15408">
                  <c:v>0.17067550050410485</c:v>
                </c:pt>
                <c:pt idx="15409">
                  <c:v>0.17067550050410485</c:v>
                </c:pt>
                <c:pt idx="15410">
                  <c:v>0.17067550050410485</c:v>
                </c:pt>
                <c:pt idx="15411">
                  <c:v>0.17067550050410485</c:v>
                </c:pt>
                <c:pt idx="15412">
                  <c:v>0.17067550050410485</c:v>
                </c:pt>
                <c:pt idx="15413">
                  <c:v>0.17067550050410485</c:v>
                </c:pt>
                <c:pt idx="15414">
                  <c:v>0.17067550050410485</c:v>
                </c:pt>
                <c:pt idx="15415">
                  <c:v>0.17067550050410485</c:v>
                </c:pt>
                <c:pt idx="15416">
                  <c:v>0.17067550050410485</c:v>
                </c:pt>
                <c:pt idx="15417">
                  <c:v>0.17067550050410485</c:v>
                </c:pt>
                <c:pt idx="15418">
                  <c:v>0.17067550050410485</c:v>
                </c:pt>
                <c:pt idx="15419">
                  <c:v>0.17067550050410485</c:v>
                </c:pt>
                <c:pt idx="15420">
                  <c:v>0.17067550050410485</c:v>
                </c:pt>
                <c:pt idx="15421">
                  <c:v>0.17067550050410485</c:v>
                </c:pt>
                <c:pt idx="15422">
                  <c:v>0.17067550050410485</c:v>
                </c:pt>
                <c:pt idx="15423">
                  <c:v>0.17067550050410485</c:v>
                </c:pt>
                <c:pt idx="15424">
                  <c:v>0.17067550050410485</c:v>
                </c:pt>
                <c:pt idx="15425">
                  <c:v>0.17067550050410485</c:v>
                </c:pt>
                <c:pt idx="15426">
                  <c:v>0.17067550050410485</c:v>
                </c:pt>
                <c:pt idx="15427">
                  <c:v>0.17067550050410485</c:v>
                </c:pt>
                <c:pt idx="15428">
                  <c:v>0.17067550050410485</c:v>
                </c:pt>
                <c:pt idx="15429">
                  <c:v>0.17067550050410485</c:v>
                </c:pt>
                <c:pt idx="15430">
                  <c:v>0.17067550050410485</c:v>
                </c:pt>
                <c:pt idx="15431">
                  <c:v>0.17067550050410485</c:v>
                </c:pt>
                <c:pt idx="15432">
                  <c:v>0.17067550050410485</c:v>
                </c:pt>
                <c:pt idx="15433">
                  <c:v>0.17067550050410485</c:v>
                </c:pt>
                <c:pt idx="15434">
                  <c:v>0.17067550050410485</c:v>
                </c:pt>
                <c:pt idx="15435">
                  <c:v>0.17067550050410485</c:v>
                </c:pt>
                <c:pt idx="15436">
                  <c:v>0.17067550050410485</c:v>
                </c:pt>
                <c:pt idx="15437">
                  <c:v>0.17067550050410485</c:v>
                </c:pt>
                <c:pt idx="15438">
                  <c:v>0.17067550050410485</c:v>
                </c:pt>
                <c:pt idx="15439">
                  <c:v>0.17067550050410485</c:v>
                </c:pt>
                <c:pt idx="15440">
                  <c:v>0.17067550050410485</c:v>
                </c:pt>
                <c:pt idx="15441">
                  <c:v>0.17067550050410485</c:v>
                </c:pt>
                <c:pt idx="15442">
                  <c:v>0.17067550050410485</c:v>
                </c:pt>
                <c:pt idx="15443">
                  <c:v>0.17067550050410485</c:v>
                </c:pt>
                <c:pt idx="15444">
                  <c:v>0.17067550050410485</c:v>
                </c:pt>
                <c:pt idx="15445">
                  <c:v>0.17067550050410485</c:v>
                </c:pt>
                <c:pt idx="15446">
                  <c:v>0.17067550050410485</c:v>
                </c:pt>
                <c:pt idx="15447">
                  <c:v>0.17067550050410485</c:v>
                </c:pt>
                <c:pt idx="15448">
                  <c:v>0.17067550050410485</c:v>
                </c:pt>
                <c:pt idx="15449">
                  <c:v>0.17067550050410485</c:v>
                </c:pt>
                <c:pt idx="15450">
                  <c:v>0.17067550050410485</c:v>
                </c:pt>
                <c:pt idx="15451">
                  <c:v>0.17067550050410485</c:v>
                </c:pt>
                <c:pt idx="15452">
                  <c:v>0.17067550050410485</c:v>
                </c:pt>
                <c:pt idx="15453">
                  <c:v>0.17067550050410485</c:v>
                </c:pt>
                <c:pt idx="15454">
                  <c:v>0.17067550050410485</c:v>
                </c:pt>
                <c:pt idx="15455">
                  <c:v>0.17067550050410485</c:v>
                </c:pt>
                <c:pt idx="15456">
                  <c:v>0.17067550050410485</c:v>
                </c:pt>
                <c:pt idx="15457">
                  <c:v>0.17067550050410485</c:v>
                </c:pt>
                <c:pt idx="15458">
                  <c:v>0.17067550050410485</c:v>
                </c:pt>
                <c:pt idx="15459">
                  <c:v>0.17067550050410485</c:v>
                </c:pt>
                <c:pt idx="15460">
                  <c:v>0.17067550050410485</c:v>
                </c:pt>
                <c:pt idx="15461">
                  <c:v>0.17067550050410485</c:v>
                </c:pt>
                <c:pt idx="15462">
                  <c:v>0.17067550050410485</c:v>
                </c:pt>
                <c:pt idx="15463">
                  <c:v>0.17067550050410485</c:v>
                </c:pt>
                <c:pt idx="15464">
                  <c:v>0.17067550050410485</c:v>
                </c:pt>
                <c:pt idx="15465">
                  <c:v>0.17067550050410485</c:v>
                </c:pt>
                <c:pt idx="15466">
                  <c:v>0.17053147054587353</c:v>
                </c:pt>
                <c:pt idx="15467">
                  <c:v>0.17053147054587353</c:v>
                </c:pt>
                <c:pt idx="15468">
                  <c:v>0.17053147054587353</c:v>
                </c:pt>
                <c:pt idx="15469">
                  <c:v>0.17038744058764224</c:v>
                </c:pt>
                <c:pt idx="15470">
                  <c:v>0.17038744058764224</c:v>
                </c:pt>
                <c:pt idx="15471">
                  <c:v>0.17038744058764224</c:v>
                </c:pt>
                <c:pt idx="15472">
                  <c:v>0.17038744058764224</c:v>
                </c:pt>
                <c:pt idx="15473">
                  <c:v>0.17038744058764224</c:v>
                </c:pt>
                <c:pt idx="15474">
                  <c:v>0.17038744058764224</c:v>
                </c:pt>
                <c:pt idx="15475">
                  <c:v>0.17038744058764224</c:v>
                </c:pt>
                <c:pt idx="15476">
                  <c:v>0.17038744058764224</c:v>
                </c:pt>
                <c:pt idx="15477">
                  <c:v>0.17038744058764224</c:v>
                </c:pt>
                <c:pt idx="15478">
                  <c:v>0.17038744058764224</c:v>
                </c:pt>
                <c:pt idx="15479">
                  <c:v>0.17024341062941092</c:v>
                </c:pt>
                <c:pt idx="15480">
                  <c:v>0.17024341062941092</c:v>
                </c:pt>
                <c:pt idx="15481">
                  <c:v>0.17024341062941092</c:v>
                </c:pt>
                <c:pt idx="15482">
                  <c:v>0.17024341062941092</c:v>
                </c:pt>
                <c:pt idx="15483">
                  <c:v>0.17024341062941092</c:v>
                </c:pt>
                <c:pt idx="15484">
                  <c:v>0.17024341062941092</c:v>
                </c:pt>
                <c:pt idx="15485">
                  <c:v>0.17024341062941092</c:v>
                </c:pt>
                <c:pt idx="15486">
                  <c:v>0.17024341062941092</c:v>
                </c:pt>
                <c:pt idx="15487">
                  <c:v>0.17024341062941092</c:v>
                </c:pt>
                <c:pt idx="15488">
                  <c:v>0.17024341062941092</c:v>
                </c:pt>
                <c:pt idx="15489">
                  <c:v>0.17024341062941092</c:v>
                </c:pt>
                <c:pt idx="15490">
                  <c:v>0.17024341062941092</c:v>
                </c:pt>
                <c:pt idx="15491">
                  <c:v>0.17024341062941092</c:v>
                </c:pt>
                <c:pt idx="15492">
                  <c:v>0.17024341062941092</c:v>
                </c:pt>
                <c:pt idx="15493">
                  <c:v>0.17024341062941092</c:v>
                </c:pt>
                <c:pt idx="15494">
                  <c:v>0.17024341062941092</c:v>
                </c:pt>
                <c:pt idx="15495">
                  <c:v>0.17024341062941092</c:v>
                </c:pt>
                <c:pt idx="15496">
                  <c:v>0.17024341062941092</c:v>
                </c:pt>
                <c:pt idx="15497">
                  <c:v>0.17009938067117961</c:v>
                </c:pt>
                <c:pt idx="15498">
                  <c:v>0.17009938067117961</c:v>
                </c:pt>
                <c:pt idx="15499">
                  <c:v>0.17009938067117961</c:v>
                </c:pt>
                <c:pt idx="15500">
                  <c:v>0.17009938067117961</c:v>
                </c:pt>
                <c:pt idx="15501">
                  <c:v>0.17009938067117961</c:v>
                </c:pt>
                <c:pt idx="15502">
                  <c:v>0.17009938067117961</c:v>
                </c:pt>
                <c:pt idx="15503">
                  <c:v>0.17009938067117961</c:v>
                </c:pt>
                <c:pt idx="15504">
                  <c:v>0.17009938067117961</c:v>
                </c:pt>
                <c:pt idx="15505">
                  <c:v>0.17009938067117961</c:v>
                </c:pt>
                <c:pt idx="15506">
                  <c:v>0.17009938067117961</c:v>
                </c:pt>
                <c:pt idx="15507">
                  <c:v>0.17009938067117961</c:v>
                </c:pt>
                <c:pt idx="15508">
                  <c:v>0.17009938067117961</c:v>
                </c:pt>
                <c:pt idx="15509">
                  <c:v>0.17009938067117961</c:v>
                </c:pt>
                <c:pt idx="15510">
                  <c:v>0.17009938067117961</c:v>
                </c:pt>
                <c:pt idx="15511">
                  <c:v>0.17009938067117961</c:v>
                </c:pt>
                <c:pt idx="15512">
                  <c:v>0.17009938067117961</c:v>
                </c:pt>
                <c:pt idx="15513">
                  <c:v>0.17009938067117961</c:v>
                </c:pt>
                <c:pt idx="15514">
                  <c:v>0.17009938067117961</c:v>
                </c:pt>
                <c:pt idx="15515">
                  <c:v>0.17009938067117961</c:v>
                </c:pt>
                <c:pt idx="15516">
                  <c:v>0.17009938067117961</c:v>
                </c:pt>
                <c:pt idx="15517">
                  <c:v>0.17009938067117961</c:v>
                </c:pt>
                <c:pt idx="15518">
                  <c:v>0.17009938067117961</c:v>
                </c:pt>
                <c:pt idx="15519">
                  <c:v>0.17009938067117961</c:v>
                </c:pt>
                <c:pt idx="15520">
                  <c:v>0.17009938067117961</c:v>
                </c:pt>
                <c:pt idx="15521">
                  <c:v>0.17009938067117961</c:v>
                </c:pt>
                <c:pt idx="15522">
                  <c:v>0.17009938067117961</c:v>
                </c:pt>
                <c:pt idx="15523">
                  <c:v>0.17009938067117961</c:v>
                </c:pt>
                <c:pt idx="15524">
                  <c:v>0.17009938067117961</c:v>
                </c:pt>
                <c:pt idx="15525">
                  <c:v>0.17009938067117961</c:v>
                </c:pt>
                <c:pt idx="15526">
                  <c:v>0.16995535071294829</c:v>
                </c:pt>
                <c:pt idx="15527">
                  <c:v>0.16995535071294829</c:v>
                </c:pt>
                <c:pt idx="15528">
                  <c:v>0.16995535071294829</c:v>
                </c:pt>
                <c:pt idx="15529">
                  <c:v>0.16981132075471697</c:v>
                </c:pt>
                <c:pt idx="15530">
                  <c:v>0.16981132075471697</c:v>
                </c:pt>
                <c:pt idx="15531">
                  <c:v>0.16981132075471697</c:v>
                </c:pt>
                <c:pt idx="15532">
                  <c:v>0.16981132075471697</c:v>
                </c:pt>
                <c:pt idx="15533">
                  <c:v>0.16981132075471697</c:v>
                </c:pt>
                <c:pt idx="15534">
                  <c:v>0.16981132075471697</c:v>
                </c:pt>
                <c:pt idx="15535">
                  <c:v>0.16981132075471697</c:v>
                </c:pt>
                <c:pt idx="15536">
                  <c:v>0.16981132075471697</c:v>
                </c:pt>
                <c:pt idx="15537">
                  <c:v>0.16981132075471697</c:v>
                </c:pt>
                <c:pt idx="15538">
                  <c:v>0.16981132075471697</c:v>
                </c:pt>
                <c:pt idx="15539">
                  <c:v>0.16981132075471697</c:v>
                </c:pt>
                <c:pt idx="15540">
                  <c:v>0.16981132075471697</c:v>
                </c:pt>
                <c:pt idx="15541">
                  <c:v>0.16981132075471697</c:v>
                </c:pt>
                <c:pt idx="15542">
                  <c:v>0.16981132075471697</c:v>
                </c:pt>
                <c:pt idx="15543">
                  <c:v>0.16981132075471697</c:v>
                </c:pt>
                <c:pt idx="15544">
                  <c:v>0.16981132075471697</c:v>
                </c:pt>
                <c:pt idx="15545">
                  <c:v>0.16981132075471697</c:v>
                </c:pt>
                <c:pt idx="15546">
                  <c:v>0.16981132075471697</c:v>
                </c:pt>
                <c:pt idx="15547">
                  <c:v>0.16981132075471697</c:v>
                </c:pt>
                <c:pt idx="15548">
                  <c:v>0.16981132075471697</c:v>
                </c:pt>
                <c:pt idx="15549">
                  <c:v>0.16981132075471697</c:v>
                </c:pt>
                <c:pt idx="15550">
                  <c:v>0.16981132075471697</c:v>
                </c:pt>
                <c:pt idx="15551">
                  <c:v>0.16981132075471697</c:v>
                </c:pt>
                <c:pt idx="15552">
                  <c:v>0.16981132075471697</c:v>
                </c:pt>
                <c:pt idx="15553">
                  <c:v>0.16981132075471697</c:v>
                </c:pt>
                <c:pt idx="15554">
                  <c:v>0.16981132075471697</c:v>
                </c:pt>
                <c:pt idx="15555">
                  <c:v>0.16981132075471697</c:v>
                </c:pt>
                <c:pt idx="15556">
                  <c:v>0.16966729079648568</c:v>
                </c:pt>
                <c:pt idx="15557">
                  <c:v>0.16952326083825436</c:v>
                </c:pt>
                <c:pt idx="15558">
                  <c:v>0.16952326083825436</c:v>
                </c:pt>
                <c:pt idx="15559">
                  <c:v>0.16937923088002305</c:v>
                </c:pt>
                <c:pt idx="15560">
                  <c:v>0.16937923088002305</c:v>
                </c:pt>
                <c:pt idx="15561">
                  <c:v>0.16937923088002305</c:v>
                </c:pt>
                <c:pt idx="15562">
                  <c:v>0.16937923088002305</c:v>
                </c:pt>
                <c:pt idx="15563">
                  <c:v>0.16923520092179173</c:v>
                </c:pt>
                <c:pt idx="15564">
                  <c:v>0.16923520092179173</c:v>
                </c:pt>
                <c:pt idx="15565">
                  <c:v>0.16923520092179173</c:v>
                </c:pt>
                <c:pt idx="15566">
                  <c:v>0.16923520092179173</c:v>
                </c:pt>
                <c:pt idx="15567">
                  <c:v>0.16923520092179173</c:v>
                </c:pt>
                <c:pt idx="15568">
                  <c:v>0.16923520092179173</c:v>
                </c:pt>
                <c:pt idx="15569">
                  <c:v>0.16923520092179173</c:v>
                </c:pt>
                <c:pt idx="15570">
                  <c:v>0.16923520092179173</c:v>
                </c:pt>
                <c:pt idx="15571">
                  <c:v>0.16923520092179173</c:v>
                </c:pt>
                <c:pt idx="15572">
                  <c:v>0.16909117096356041</c:v>
                </c:pt>
                <c:pt idx="15573">
                  <c:v>0.16894714100532912</c:v>
                </c:pt>
                <c:pt idx="15574">
                  <c:v>0.16894714100532912</c:v>
                </c:pt>
                <c:pt idx="15575">
                  <c:v>0.1688031110470978</c:v>
                </c:pt>
                <c:pt idx="15576">
                  <c:v>0.1688031110470978</c:v>
                </c:pt>
                <c:pt idx="15577">
                  <c:v>0.1688031110470978</c:v>
                </c:pt>
                <c:pt idx="15578">
                  <c:v>0.1688031110470978</c:v>
                </c:pt>
                <c:pt idx="15579">
                  <c:v>0.1688031110470978</c:v>
                </c:pt>
                <c:pt idx="15580">
                  <c:v>0.1688031110470978</c:v>
                </c:pt>
                <c:pt idx="15581">
                  <c:v>0.1688031110470978</c:v>
                </c:pt>
                <c:pt idx="15582">
                  <c:v>0.1688031110470978</c:v>
                </c:pt>
                <c:pt idx="15583">
                  <c:v>0.1688031110470978</c:v>
                </c:pt>
                <c:pt idx="15584">
                  <c:v>0.1688031110470978</c:v>
                </c:pt>
                <c:pt idx="15585">
                  <c:v>0.1688031110470978</c:v>
                </c:pt>
                <c:pt idx="15586">
                  <c:v>0.1688031110470978</c:v>
                </c:pt>
                <c:pt idx="15587">
                  <c:v>0.1688031110470978</c:v>
                </c:pt>
                <c:pt idx="15588">
                  <c:v>0.1688031110470978</c:v>
                </c:pt>
                <c:pt idx="15589">
                  <c:v>0.1688031110470978</c:v>
                </c:pt>
                <c:pt idx="15590">
                  <c:v>0.1688031110470978</c:v>
                </c:pt>
                <c:pt idx="15591">
                  <c:v>0.1688031110470978</c:v>
                </c:pt>
                <c:pt idx="15592">
                  <c:v>0.1688031110470978</c:v>
                </c:pt>
                <c:pt idx="15593">
                  <c:v>0.1688031110470978</c:v>
                </c:pt>
                <c:pt idx="15594">
                  <c:v>0.1688031110470978</c:v>
                </c:pt>
                <c:pt idx="15595">
                  <c:v>0.16865908108886649</c:v>
                </c:pt>
                <c:pt idx="15596">
                  <c:v>0.16851505113063517</c:v>
                </c:pt>
                <c:pt idx="15597">
                  <c:v>0.16851505113063517</c:v>
                </c:pt>
                <c:pt idx="15598">
                  <c:v>0.16851505113063517</c:v>
                </c:pt>
                <c:pt idx="15599">
                  <c:v>0.16851505113063517</c:v>
                </c:pt>
                <c:pt idx="15600">
                  <c:v>0.16851505113063517</c:v>
                </c:pt>
                <c:pt idx="15601">
                  <c:v>0.16851505113063517</c:v>
                </c:pt>
                <c:pt idx="15602">
                  <c:v>0.16851505113063517</c:v>
                </c:pt>
                <c:pt idx="15603">
                  <c:v>0.16851505113063517</c:v>
                </c:pt>
                <c:pt idx="15604">
                  <c:v>0.16851505113063517</c:v>
                </c:pt>
                <c:pt idx="15605">
                  <c:v>0.16851505113063517</c:v>
                </c:pt>
                <c:pt idx="15606">
                  <c:v>0.16851505113063517</c:v>
                </c:pt>
                <c:pt idx="15607">
                  <c:v>0.16837102117240385</c:v>
                </c:pt>
                <c:pt idx="15608">
                  <c:v>0.16837102117240385</c:v>
                </c:pt>
                <c:pt idx="15609">
                  <c:v>0.16837102117240385</c:v>
                </c:pt>
                <c:pt idx="15610">
                  <c:v>0.16837102117240385</c:v>
                </c:pt>
                <c:pt idx="15611">
                  <c:v>0.16837102117240385</c:v>
                </c:pt>
                <c:pt idx="15612">
                  <c:v>0.16837102117240385</c:v>
                </c:pt>
                <c:pt idx="15613">
                  <c:v>0.16837102117240385</c:v>
                </c:pt>
                <c:pt idx="15614">
                  <c:v>0.16837102117240385</c:v>
                </c:pt>
                <c:pt idx="15615">
                  <c:v>0.16837102117240385</c:v>
                </c:pt>
                <c:pt idx="15616">
                  <c:v>0.16822699121417256</c:v>
                </c:pt>
                <c:pt idx="15617">
                  <c:v>0.16822699121417256</c:v>
                </c:pt>
                <c:pt idx="15618">
                  <c:v>0.16822699121417256</c:v>
                </c:pt>
                <c:pt idx="15619">
                  <c:v>0.16822699121417256</c:v>
                </c:pt>
                <c:pt idx="15620">
                  <c:v>0.16822699121417256</c:v>
                </c:pt>
                <c:pt idx="15621">
                  <c:v>0.16822699121417256</c:v>
                </c:pt>
                <c:pt idx="15622">
                  <c:v>0.16822699121417256</c:v>
                </c:pt>
                <c:pt idx="15623">
                  <c:v>0.16822699121417256</c:v>
                </c:pt>
                <c:pt idx="15624">
                  <c:v>0.16822699121417256</c:v>
                </c:pt>
                <c:pt idx="15625">
                  <c:v>0.16822699121417256</c:v>
                </c:pt>
                <c:pt idx="15626">
                  <c:v>0.16822699121417256</c:v>
                </c:pt>
                <c:pt idx="15627">
                  <c:v>0.16822699121417256</c:v>
                </c:pt>
                <c:pt idx="15628">
                  <c:v>0.16822699121417256</c:v>
                </c:pt>
                <c:pt idx="15629">
                  <c:v>0.16822699121417256</c:v>
                </c:pt>
                <c:pt idx="15630">
                  <c:v>0.16822699121417256</c:v>
                </c:pt>
                <c:pt idx="15631">
                  <c:v>0.16822699121417256</c:v>
                </c:pt>
                <c:pt idx="15632">
                  <c:v>0.16822699121417256</c:v>
                </c:pt>
                <c:pt idx="15633">
                  <c:v>0.16822699121417256</c:v>
                </c:pt>
                <c:pt idx="15634">
                  <c:v>0.16822699121417256</c:v>
                </c:pt>
                <c:pt idx="15635">
                  <c:v>0.16822699121417256</c:v>
                </c:pt>
                <c:pt idx="15636">
                  <c:v>0.16822699121417256</c:v>
                </c:pt>
                <c:pt idx="15637">
                  <c:v>0.16808296125594124</c:v>
                </c:pt>
                <c:pt idx="15638">
                  <c:v>0.16808296125594124</c:v>
                </c:pt>
                <c:pt idx="15639">
                  <c:v>0.16808296125594124</c:v>
                </c:pt>
                <c:pt idx="15640">
                  <c:v>0.16808296125594124</c:v>
                </c:pt>
                <c:pt idx="15641">
                  <c:v>0.16808296125594124</c:v>
                </c:pt>
                <c:pt idx="15642">
                  <c:v>0.16808296125594124</c:v>
                </c:pt>
                <c:pt idx="15643">
                  <c:v>0.16808296125594124</c:v>
                </c:pt>
                <c:pt idx="15644">
                  <c:v>0.16808296125594124</c:v>
                </c:pt>
                <c:pt idx="15645">
                  <c:v>0.16808296125594124</c:v>
                </c:pt>
                <c:pt idx="15646">
                  <c:v>0.16808296125594124</c:v>
                </c:pt>
                <c:pt idx="15647">
                  <c:v>0.16808296125594124</c:v>
                </c:pt>
                <c:pt idx="15648">
                  <c:v>0.16808296125594124</c:v>
                </c:pt>
                <c:pt idx="15649">
                  <c:v>0.16808296125594124</c:v>
                </c:pt>
                <c:pt idx="15650">
                  <c:v>0.16793893129770993</c:v>
                </c:pt>
                <c:pt idx="15651">
                  <c:v>0.16793893129770993</c:v>
                </c:pt>
                <c:pt idx="15652">
                  <c:v>0.16793893129770993</c:v>
                </c:pt>
                <c:pt idx="15653">
                  <c:v>0.16793893129770993</c:v>
                </c:pt>
                <c:pt idx="15654">
                  <c:v>0.16793893129770993</c:v>
                </c:pt>
                <c:pt idx="15655">
                  <c:v>0.16793893129770993</c:v>
                </c:pt>
                <c:pt idx="15656">
                  <c:v>0.16793893129770993</c:v>
                </c:pt>
                <c:pt idx="15657">
                  <c:v>0.16793893129770993</c:v>
                </c:pt>
                <c:pt idx="15658">
                  <c:v>0.16793893129770993</c:v>
                </c:pt>
                <c:pt idx="15659">
                  <c:v>0.16793893129770993</c:v>
                </c:pt>
                <c:pt idx="15660">
                  <c:v>0.16793893129770993</c:v>
                </c:pt>
                <c:pt idx="15661">
                  <c:v>0.16793893129770993</c:v>
                </c:pt>
                <c:pt idx="15662">
                  <c:v>0.16793893129770993</c:v>
                </c:pt>
                <c:pt idx="15663">
                  <c:v>0.16793893129770993</c:v>
                </c:pt>
                <c:pt idx="15664">
                  <c:v>0.16793893129770993</c:v>
                </c:pt>
                <c:pt idx="15665">
                  <c:v>0.16793893129770993</c:v>
                </c:pt>
                <c:pt idx="15666">
                  <c:v>0.16793893129770993</c:v>
                </c:pt>
                <c:pt idx="15667">
                  <c:v>0.16779490133947861</c:v>
                </c:pt>
                <c:pt idx="15668">
                  <c:v>0.16779490133947861</c:v>
                </c:pt>
                <c:pt idx="15669">
                  <c:v>0.16779490133947861</c:v>
                </c:pt>
                <c:pt idx="15670">
                  <c:v>0.16779490133947861</c:v>
                </c:pt>
                <c:pt idx="15671">
                  <c:v>0.16779490133947861</c:v>
                </c:pt>
                <c:pt idx="15672">
                  <c:v>0.16779490133947861</c:v>
                </c:pt>
                <c:pt idx="15673">
                  <c:v>0.16779490133947861</c:v>
                </c:pt>
                <c:pt idx="15674">
                  <c:v>0.16779490133947861</c:v>
                </c:pt>
                <c:pt idx="15675">
                  <c:v>0.16779490133947861</c:v>
                </c:pt>
                <c:pt idx="15676">
                  <c:v>0.16779490133947861</c:v>
                </c:pt>
                <c:pt idx="15677">
                  <c:v>0.16779490133947861</c:v>
                </c:pt>
                <c:pt idx="15678">
                  <c:v>0.16779490133947861</c:v>
                </c:pt>
                <c:pt idx="15679">
                  <c:v>0.16779490133947861</c:v>
                </c:pt>
                <c:pt idx="15680">
                  <c:v>0.16765087138124729</c:v>
                </c:pt>
                <c:pt idx="15681">
                  <c:v>0.16765087138124729</c:v>
                </c:pt>
                <c:pt idx="15682">
                  <c:v>0.16765087138124729</c:v>
                </c:pt>
                <c:pt idx="15683">
                  <c:v>0.16736281146478468</c:v>
                </c:pt>
                <c:pt idx="15684">
                  <c:v>0.16736281146478468</c:v>
                </c:pt>
                <c:pt idx="15685">
                  <c:v>0.16736281146478468</c:v>
                </c:pt>
                <c:pt idx="15686">
                  <c:v>0.16736281146478468</c:v>
                </c:pt>
                <c:pt idx="15687">
                  <c:v>0.16736281146478468</c:v>
                </c:pt>
                <c:pt idx="15688">
                  <c:v>0.16736281146478468</c:v>
                </c:pt>
                <c:pt idx="15689">
                  <c:v>0.16736281146478468</c:v>
                </c:pt>
                <c:pt idx="15690">
                  <c:v>0.16736281146478468</c:v>
                </c:pt>
                <c:pt idx="15691">
                  <c:v>0.16736281146478468</c:v>
                </c:pt>
                <c:pt idx="15692">
                  <c:v>0.16736281146478468</c:v>
                </c:pt>
                <c:pt idx="15693">
                  <c:v>0.16736281146478468</c:v>
                </c:pt>
                <c:pt idx="15694">
                  <c:v>0.16736281146478468</c:v>
                </c:pt>
                <c:pt idx="15695">
                  <c:v>0.16736281146478468</c:v>
                </c:pt>
                <c:pt idx="15696">
                  <c:v>0.16736281146478468</c:v>
                </c:pt>
                <c:pt idx="15697">
                  <c:v>0.16736281146478468</c:v>
                </c:pt>
                <c:pt idx="15698">
                  <c:v>0.16736281146478468</c:v>
                </c:pt>
                <c:pt idx="15699">
                  <c:v>0.16736281146478468</c:v>
                </c:pt>
                <c:pt idx="15700">
                  <c:v>0.16721878150655337</c:v>
                </c:pt>
                <c:pt idx="15701">
                  <c:v>0.16721878150655337</c:v>
                </c:pt>
                <c:pt idx="15702">
                  <c:v>0.16721878150655337</c:v>
                </c:pt>
                <c:pt idx="15703">
                  <c:v>0.16721878150655337</c:v>
                </c:pt>
                <c:pt idx="15704">
                  <c:v>0.16721878150655337</c:v>
                </c:pt>
                <c:pt idx="15705">
                  <c:v>0.16721878150655337</c:v>
                </c:pt>
                <c:pt idx="15706">
                  <c:v>0.16721878150655337</c:v>
                </c:pt>
                <c:pt idx="15707">
                  <c:v>0.16721878150655337</c:v>
                </c:pt>
                <c:pt idx="15708">
                  <c:v>0.16721878150655337</c:v>
                </c:pt>
                <c:pt idx="15709">
                  <c:v>0.16707475154832205</c:v>
                </c:pt>
                <c:pt idx="15710">
                  <c:v>0.16707475154832205</c:v>
                </c:pt>
                <c:pt idx="15711">
                  <c:v>0.16707475154832205</c:v>
                </c:pt>
                <c:pt idx="15712">
                  <c:v>0.16707475154832205</c:v>
                </c:pt>
                <c:pt idx="15713">
                  <c:v>0.16707475154832205</c:v>
                </c:pt>
                <c:pt idx="15714">
                  <c:v>0.16707475154832205</c:v>
                </c:pt>
                <c:pt idx="15715">
                  <c:v>0.16707475154832205</c:v>
                </c:pt>
                <c:pt idx="15716">
                  <c:v>0.16707475154832205</c:v>
                </c:pt>
                <c:pt idx="15717">
                  <c:v>0.16707475154832205</c:v>
                </c:pt>
                <c:pt idx="15718">
                  <c:v>0.16707475154832205</c:v>
                </c:pt>
                <c:pt idx="15719">
                  <c:v>0.16707475154832205</c:v>
                </c:pt>
                <c:pt idx="15720">
                  <c:v>0.16707475154832205</c:v>
                </c:pt>
                <c:pt idx="15721">
                  <c:v>0.16707475154832205</c:v>
                </c:pt>
                <c:pt idx="15722">
                  <c:v>0.16707475154832205</c:v>
                </c:pt>
                <c:pt idx="15723">
                  <c:v>0.16693072159009073</c:v>
                </c:pt>
                <c:pt idx="15724">
                  <c:v>0.16693072159009073</c:v>
                </c:pt>
                <c:pt idx="15725">
                  <c:v>0.16693072159009073</c:v>
                </c:pt>
                <c:pt idx="15726">
                  <c:v>0.16693072159009073</c:v>
                </c:pt>
                <c:pt idx="15727">
                  <c:v>0.16664266167362812</c:v>
                </c:pt>
                <c:pt idx="15728">
                  <c:v>0.16664266167362812</c:v>
                </c:pt>
                <c:pt idx="15729">
                  <c:v>0.16649863171539681</c:v>
                </c:pt>
                <c:pt idx="15730">
                  <c:v>0.16649863171539681</c:v>
                </c:pt>
                <c:pt idx="15731">
                  <c:v>0.16649863171539681</c:v>
                </c:pt>
                <c:pt idx="15732">
                  <c:v>0.16649863171539681</c:v>
                </c:pt>
                <c:pt idx="15733">
                  <c:v>0.16649863171539681</c:v>
                </c:pt>
                <c:pt idx="15734">
                  <c:v>0.16649863171539681</c:v>
                </c:pt>
                <c:pt idx="15735">
                  <c:v>0.16649863171539681</c:v>
                </c:pt>
                <c:pt idx="15736">
                  <c:v>0.16649863171539681</c:v>
                </c:pt>
                <c:pt idx="15737">
                  <c:v>0.16649863171539681</c:v>
                </c:pt>
                <c:pt idx="15738">
                  <c:v>0.16649863171539681</c:v>
                </c:pt>
                <c:pt idx="15739">
                  <c:v>0.16649863171539681</c:v>
                </c:pt>
                <c:pt idx="15740">
                  <c:v>0.16649863171539681</c:v>
                </c:pt>
                <c:pt idx="15741">
                  <c:v>0.16649863171539681</c:v>
                </c:pt>
                <c:pt idx="15742">
                  <c:v>0.16649863171539681</c:v>
                </c:pt>
                <c:pt idx="15743">
                  <c:v>0.16649863171539681</c:v>
                </c:pt>
                <c:pt idx="15744">
                  <c:v>0.16649863171539681</c:v>
                </c:pt>
                <c:pt idx="15745">
                  <c:v>0.16649863171539681</c:v>
                </c:pt>
                <c:pt idx="15746">
                  <c:v>0.16649863171539681</c:v>
                </c:pt>
                <c:pt idx="15747">
                  <c:v>0.16649863171539681</c:v>
                </c:pt>
                <c:pt idx="15748">
                  <c:v>0.16649863171539681</c:v>
                </c:pt>
                <c:pt idx="15749">
                  <c:v>0.16649863171539681</c:v>
                </c:pt>
                <c:pt idx="15750">
                  <c:v>0.16649863171539681</c:v>
                </c:pt>
                <c:pt idx="15751">
                  <c:v>0.16649863171539681</c:v>
                </c:pt>
                <c:pt idx="15752">
                  <c:v>0.16635460175716549</c:v>
                </c:pt>
                <c:pt idx="15753">
                  <c:v>0.16621057179893417</c:v>
                </c:pt>
                <c:pt idx="15754">
                  <c:v>0.16621057179893417</c:v>
                </c:pt>
                <c:pt idx="15755">
                  <c:v>0.16621057179893417</c:v>
                </c:pt>
                <c:pt idx="15756">
                  <c:v>0.16621057179893417</c:v>
                </c:pt>
                <c:pt idx="15757">
                  <c:v>0.16621057179893417</c:v>
                </c:pt>
                <c:pt idx="15758">
                  <c:v>0.16606654184070285</c:v>
                </c:pt>
                <c:pt idx="15759">
                  <c:v>0.16606654184070285</c:v>
                </c:pt>
                <c:pt idx="15760">
                  <c:v>0.16606654184070285</c:v>
                </c:pt>
                <c:pt idx="15761">
                  <c:v>0.16606654184070285</c:v>
                </c:pt>
                <c:pt idx="15762">
                  <c:v>0.16592251188247156</c:v>
                </c:pt>
                <c:pt idx="15763">
                  <c:v>0.16592251188247156</c:v>
                </c:pt>
                <c:pt idx="15764">
                  <c:v>0.16592251188247156</c:v>
                </c:pt>
                <c:pt idx="15765">
                  <c:v>0.16592251188247156</c:v>
                </c:pt>
                <c:pt idx="15766">
                  <c:v>0.16592251188247156</c:v>
                </c:pt>
                <c:pt idx="15767">
                  <c:v>0.16592251188247156</c:v>
                </c:pt>
                <c:pt idx="15768">
                  <c:v>0.16592251188247156</c:v>
                </c:pt>
                <c:pt idx="15769">
                  <c:v>0.16592251188247156</c:v>
                </c:pt>
                <c:pt idx="15770">
                  <c:v>0.16592251188247156</c:v>
                </c:pt>
                <c:pt idx="15771">
                  <c:v>0.16592251188247156</c:v>
                </c:pt>
                <c:pt idx="15772">
                  <c:v>0.16592251188247156</c:v>
                </c:pt>
                <c:pt idx="15773">
                  <c:v>0.16592251188247156</c:v>
                </c:pt>
                <c:pt idx="15774">
                  <c:v>0.16592251188247156</c:v>
                </c:pt>
                <c:pt idx="15775">
                  <c:v>0.16577848192424025</c:v>
                </c:pt>
                <c:pt idx="15776">
                  <c:v>0.16577848192424025</c:v>
                </c:pt>
                <c:pt idx="15777">
                  <c:v>0.16577848192424025</c:v>
                </c:pt>
                <c:pt idx="15778">
                  <c:v>0.16577848192424025</c:v>
                </c:pt>
                <c:pt idx="15779">
                  <c:v>0.16577848192424025</c:v>
                </c:pt>
                <c:pt idx="15780">
                  <c:v>0.16577848192424025</c:v>
                </c:pt>
                <c:pt idx="15781">
                  <c:v>0.16577848192424025</c:v>
                </c:pt>
                <c:pt idx="15782">
                  <c:v>0.16577848192424025</c:v>
                </c:pt>
                <c:pt idx="15783">
                  <c:v>0.16563445196600893</c:v>
                </c:pt>
                <c:pt idx="15784">
                  <c:v>0.16563445196600893</c:v>
                </c:pt>
                <c:pt idx="15785">
                  <c:v>0.16563445196600893</c:v>
                </c:pt>
                <c:pt idx="15786">
                  <c:v>0.16563445196600893</c:v>
                </c:pt>
                <c:pt idx="15787">
                  <c:v>0.16563445196600893</c:v>
                </c:pt>
                <c:pt idx="15788">
                  <c:v>0.16563445196600893</c:v>
                </c:pt>
                <c:pt idx="15789">
                  <c:v>0.16563445196600893</c:v>
                </c:pt>
                <c:pt idx="15790">
                  <c:v>0.16563445196600893</c:v>
                </c:pt>
                <c:pt idx="15791">
                  <c:v>0.16549042200777761</c:v>
                </c:pt>
                <c:pt idx="15792">
                  <c:v>0.16549042200777761</c:v>
                </c:pt>
                <c:pt idx="15793">
                  <c:v>0.16549042200777761</c:v>
                </c:pt>
                <c:pt idx="15794">
                  <c:v>0.16534639204954629</c:v>
                </c:pt>
                <c:pt idx="15795">
                  <c:v>0.165202362091315</c:v>
                </c:pt>
                <c:pt idx="15796">
                  <c:v>0.16505833213308369</c:v>
                </c:pt>
                <c:pt idx="15797">
                  <c:v>0.16505833213308369</c:v>
                </c:pt>
                <c:pt idx="15798">
                  <c:v>0.16505833213308369</c:v>
                </c:pt>
                <c:pt idx="15799">
                  <c:v>0.16505833213308369</c:v>
                </c:pt>
                <c:pt idx="15800">
                  <c:v>0.16491430217485237</c:v>
                </c:pt>
                <c:pt idx="15801">
                  <c:v>0.16491430217485237</c:v>
                </c:pt>
                <c:pt idx="15802">
                  <c:v>0.16477027221662105</c:v>
                </c:pt>
                <c:pt idx="15803">
                  <c:v>0.16477027221662105</c:v>
                </c:pt>
                <c:pt idx="15804">
                  <c:v>0.16477027221662105</c:v>
                </c:pt>
                <c:pt idx="15805">
                  <c:v>0.16462624225838973</c:v>
                </c:pt>
                <c:pt idx="15806">
                  <c:v>0.16462624225838973</c:v>
                </c:pt>
                <c:pt idx="15807">
                  <c:v>0.16462624225838973</c:v>
                </c:pt>
                <c:pt idx="15808">
                  <c:v>0.16448221230015844</c:v>
                </c:pt>
                <c:pt idx="15809">
                  <c:v>0.16448221230015844</c:v>
                </c:pt>
                <c:pt idx="15810">
                  <c:v>0.16448221230015844</c:v>
                </c:pt>
                <c:pt idx="15811">
                  <c:v>0.16448221230015844</c:v>
                </c:pt>
                <c:pt idx="15812">
                  <c:v>0.16448221230015844</c:v>
                </c:pt>
                <c:pt idx="15813">
                  <c:v>0.16448221230015844</c:v>
                </c:pt>
                <c:pt idx="15814">
                  <c:v>0.16448221230015844</c:v>
                </c:pt>
                <c:pt idx="15815">
                  <c:v>0.16448221230015844</c:v>
                </c:pt>
                <c:pt idx="15816">
                  <c:v>0.16448221230015844</c:v>
                </c:pt>
                <c:pt idx="15817">
                  <c:v>0.16433818234192712</c:v>
                </c:pt>
                <c:pt idx="15818">
                  <c:v>0.16433818234192712</c:v>
                </c:pt>
                <c:pt idx="15819">
                  <c:v>0.16433818234192712</c:v>
                </c:pt>
                <c:pt idx="15820">
                  <c:v>0.16419415238369581</c:v>
                </c:pt>
                <c:pt idx="15821">
                  <c:v>0.16419415238369581</c:v>
                </c:pt>
                <c:pt idx="15822">
                  <c:v>0.16419415238369581</c:v>
                </c:pt>
                <c:pt idx="15823">
                  <c:v>0.16419415238369581</c:v>
                </c:pt>
                <c:pt idx="15824">
                  <c:v>0.16405012242546449</c:v>
                </c:pt>
                <c:pt idx="15825">
                  <c:v>0.16405012242546449</c:v>
                </c:pt>
                <c:pt idx="15826">
                  <c:v>0.16390609246723317</c:v>
                </c:pt>
                <c:pt idx="15827">
                  <c:v>0.16376206250900188</c:v>
                </c:pt>
                <c:pt idx="15828">
                  <c:v>0.16376206250900188</c:v>
                </c:pt>
                <c:pt idx="15829">
                  <c:v>0.16376206250900188</c:v>
                </c:pt>
                <c:pt idx="15830">
                  <c:v>0.16376206250900188</c:v>
                </c:pt>
                <c:pt idx="15831">
                  <c:v>0.16376206250900188</c:v>
                </c:pt>
                <c:pt idx="15832">
                  <c:v>0.16376206250900188</c:v>
                </c:pt>
                <c:pt idx="15833">
                  <c:v>0.16376206250900188</c:v>
                </c:pt>
                <c:pt idx="15834">
                  <c:v>0.16376206250900188</c:v>
                </c:pt>
                <c:pt idx="15835">
                  <c:v>0.16376206250900188</c:v>
                </c:pt>
                <c:pt idx="15836">
                  <c:v>0.16376206250900188</c:v>
                </c:pt>
                <c:pt idx="15837">
                  <c:v>0.16376206250900188</c:v>
                </c:pt>
                <c:pt idx="15838">
                  <c:v>0.16376206250900188</c:v>
                </c:pt>
                <c:pt idx="15839">
                  <c:v>0.16361803255077056</c:v>
                </c:pt>
                <c:pt idx="15840">
                  <c:v>0.16361803255077056</c:v>
                </c:pt>
                <c:pt idx="15841">
                  <c:v>0.16361803255077056</c:v>
                </c:pt>
                <c:pt idx="15842">
                  <c:v>0.16361803255077056</c:v>
                </c:pt>
                <c:pt idx="15843">
                  <c:v>0.16347400259253925</c:v>
                </c:pt>
                <c:pt idx="15844">
                  <c:v>0.16347400259253925</c:v>
                </c:pt>
                <c:pt idx="15845">
                  <c:v>0.16347400259253925</c:v>
                </c:pt>
                <c:pt idx="15846">
                  <c:v>0.16347400259253925</c:v>
                </c:pt>
                <c:pt idx="15847">
                  <c:v>0.16332997263430793</c:v>
                </c:pt>
                <c:pt idx="15848">
                  <c:v>0.16332997263430793</c:v>
                </c:pt>
                <c:pt idx="15849">
                  <c:v>0.16332997263430793</c:v>
                </c:pt>
                <c:pt idx="15850">
                  <c:v>0.16332997263430793</c:v>
                </c:pt>
                <c:pt idx="15851">
                  <c:v>0.16332997263430793</c:v>
                </c:pt>
                <c:pt idx="15852">
                  <c:v>0.16332997263430793</c:v>
                </c:pt>
                <c:pt idx="15853">
                  <c:v>0.16332997263430793</c:v>
                </c:pt>
                <c:pt idx="15854">
                  <c:v>0.16332997263430793</c:v>
                </c:pt>
                <c:pt idx="15855">
                  <c:v>0.16332997263430793</c:v>
                </c:pt>
                <c:pt idx="15856">
                  <c:v>0.16332997263430793</c:v>
                </c:pt>
                <c:pt idx="15857">
                  <c:v>0.16318594267607661</c:v>
                </c:pt>
                <c:pt idx="15858">
                  <c:v>0.16318594267607661</c:v>
                </c:pt>
                <c:pt idx="15859">
                  <c:v>0.16318594267607661</c:v>
                </c:pt>
                <c:pt idx="15860">
                  <c:v>0.16318594267607661</c:v>
                </c:pt>
                <c:pt idx="15861">
                  <c:v>0.16318594267607661</c:v>
                </c:pt>
                <c:pt idx="15862">
                  <c:v>0.16318594267607661</c:v>
                </c:pt>
                <c:pt idx="15863">
                  <c:v>0.16318594267607661</c:v>
                </c:pt>
                <c:pt idx="15864">
                  <c:v>0.16304191271784532</c:v>
                </c:pt>
                <c:pt idx="15865">
                  <c:v>0.16304191271784532</c:v>
                </c:pt>
                <c:pt idx="15866">
                  <c:v>0.16304191271784532</c:v>
                </c:pt>
                <c:pt idx="15867">
                  <c:v>0.162897882759614</c:v>
                </c:pt>
                <c:pt idx="15868">
                  <c:v>0.16275385280138269</c:v>
                </c:pt>
                <c:pt idx="15869">
                  <c:v>0.16275385280138269</c:v>
                </c:pt>
                <c:pt idx="15870">
                  <c:v>0.16260982284315137</c:v>
                </c:pt>
                <c:pt idx="15871">
                  <c:v>0.16260982284315137</c:v>
                </c:pt>
                <c:pt idx="15872">
                  <c:v>0.16260982284315137</c:v>
                </c:pt>
                <c:pt idx="15873">
                  <c:v>0.16260982284315137</c:v>
                </c:pt>
                <c:pt idx="15874">
                  <c:v>0.16260982284315137</c:v>
                </c:pt>
                <c:pt idx="15875">
                  <c:v>0.16260982284315137</c:v>
                </c:pt>
                <c:pt idx="15876">
                  <c:v>0.16246579288492005</c:v>
                </c:pt>
                <c:pt idx="15877">
                  <c:v>0.16232176292668876</c:v>
                </c:pt>
                <c:pt idx="15878">
                  <c:v>0.16232176292668876</c:v>
                </c:pt>
                <c:pt idx="15879">
                  <c:v>0.16232176292668876</c:v>
                </c:pt>
                <c:pt idx="15880">
                  <c:v>0.16232176292668876</c:v>
                </c:pt>
                <c:pt idx="15881">
                  <c:v>0.16232176292668876</c:v>
                </c:pt>
                <c:pt idx="15882">
                  <c:v>0.16232176292668876</c:v>
                </c:pt>
                <c:pt idx="15883">
                  <c:v>0.16232176292668876</c:v>
                </c:pt>
                <c:pt idx="15884">
                  <c:v>0.16217773296845744</c:v>
                </c:pt>
                <c:pt idx="15885">
                  <c:v>0.16217773296845744</c:v>
                </c:pt>
                <c:pt idx="15886">
                  <c:v>0.16217773296845744</c:v>
                </c:pt>
                <c:pt idx="15887">
                  <c:v>0.16217773296845744</c:v>
                </c:pt>
                <c:pt idx="15888">
                  <c:v>0.16217773296845744</c:v>
                </c:pt>
                <c:pt idx="15889">
                  <c:v>0.16217773296845744</c:v>
                </c:pt>
                <c:pt idx="15890">
                  <c:v>0.16217773296845744</c:v>
                </c:pt>
                <c:pt idx="15891">
                  <c:v>0.16217773296845744</c:v>
                </c:pt>
                <c:pt idx="15892">
                  <c:v>0.16217773296845744</c:v>
                </c:pt>
                <c:pt idx="15893">
                  <c:v>0.16217773296845744</c:v>
                </c:pt>
                <c:pt idx="15894">
                  <c:v>0.16203370301022613</c:v>
                </c:pt>
                <c:pt idx="15895">
                  <c:v>0.16203370301022613</c:v>
                </c:pt>
                <c:pt idx="15896">
                  <c:v>0.16188967305199481</c:v>
                </c:pt>
                <c:pt idx="15897">
                  <c:v>0.16188967305199481</c:v>
                </c:pt>
                <c:pt idx="15898">
                  <c:v>0.16188967305199481</c:v>
                </c:pt>
                <c:pt idx="15899">
                  <c:v>0.16188967305199481</c:v>
                </c:pt>
                <c:pt idx="15900">
                  <c:v>0.16188967305199481</c:v>
                </c:pt>
                <c:pt idx="15901">
                  <c:v>0.16188967305199481</c:v>
                </c:pt>
                <c:pt idx="15902">
                  <c:v>0.16174564309376349</c:v>
                </c:pt>
                <c:pt idx="15903">
                  <c:v>0.16174564309376349</c:v>
                </c:pt>
                <c:pt idx="15904">
                  <c:v>0.16174564309376349</c:v>
                </c:pt>
                <c:pt idx="15905">
                  <c:v>0.16174564309376349</c:v>
                </c:pt>
                <c:pt idx="15906">
                  <c:v>0.1616016131355322</c:v>
                </c:pt>
                <c:pt idx="15907">
                  <c:v>0.1616016131355322</c:v>
                </c:pt>
                <c:pt idx="15908">
                  <c:v>0.1616016131355322</c:v>
                </c:pt>
                <c:pt idx="15909">
                  <c:v>0.1616016131355322</c:v>
                </c:pt>
                <c:pt idx="15910">
                  <c:v>0.1616016131355322</c:v>
                </c:pt>
                <c:pt idx="15911">
                  <c:v>0.1616016131355322</c:v>
                </c:pt>
                <c:pt idx="15912">
                  <c:v>0.16145758317730088</c:v>
                </c:pt>
                <c:pt idx="15913">
                  <c:v>0.16145758317730088</c:v>
                </c:pt>
                <c:pt idx="15914">
                  <c:v>0.16145758317730088</c:v>
                </c:pt>
                <c:pt idx="15915">
                  <c:v>0.16131355321906957</c:v>
                </c:pt>
                <c:pt idx="15916">
                  <c:v>0.16131355321906957</c:v>
                </c:pt>
                <c:pt idx="15917">
                  <c:v>0.16131355321906957</c:v>
                </c:pt>
                <c:pt idx="15918">
                  <c:v>0.16131355321906957</c:v>
                </c:pt>
                <c:pt idx="15919">
                  <c:v>0.16131355321906957</c:v>
                </c:pt>
                <c:pt idx="15920">
                  <c:v>0.16131355321906957</c:v>
                </c:pt>
                <c:pt idx="15921">
                  <c:v>0.16116952326083825</c:v>
                </c:pt>
                <c:pt idx="15922">
                  <c:v>0.16116952326083825</c:v>
                </c:pt>
                <c:pt idx="15923">
                  <c:v>0.16116952326083825</c:v>
                </c:pt>
                <c:pt idx="15924">
                  <c:v>0.16116952326083825</c:v>
                </c:pt>
                <c:pt idx="15925">
                  <c:v>0.16116952326083825</c:v>
                </c:pt>
                <c:pt idx="15926">
                  <c:v>0.16116952326083825</c:v>
                </c:pt>
                <c:pt idx="15927">
                  <c:v>0.16116952326083825</c:v>
                </c:pt>
                <c:pt idx="15928">
                  <c:v>0.16116952326083825</c:v>
                </c:pt>
                <c:pt idx="15929">
                  <c:v>0.16116952326083825</c:v>
                </c:pt>
                <c:pt idx="15930">
                  <c:v>0.16116952326083825</c:v>
                </c:pt>
                <c:pt idx="15931">
                  <c:v>0.16116952326083825</c:v>
                </c:pt>
                <c:pt idx="15932">
                  <c:v>0.16116952326083825</c:v>
                </c:pt>
                <c:pt idx="15933">
                  <c:v>0.16116952326083825</c:v>
                </c:pt>
                <c:pt idx="15934">
                  <c:v>0.16116952326083825</c:v>
                </c:pt>
                <c:pt idx="15935">
                  <c:v>0.16102549330260693</c:v>
                </c:pt>
                <c:pt idx="15936">
                  <c:v>0.16073743338614432</c:v>
                </c:pt>
                <c:pt idx="15937">
                  <c:v>0.16073743338614432</c:v>
                </c:pt>
                <c:pt idx="15938">
                  <c:v>0.16073743338614432</c:v>
                </c:pt>
                <c:pt idx="15939">
                  <c:v>0.16073743338614432</c:v>
                </c:pt>
                <c:pt idx="15940">
                  <c:v>0.16073743338614432</c:v>
                </c:pt>
                <c:pt idx="15941">
                  <c:v>0.16073743338614432</c:v>
                </c:pt>
                <c:pt idx="15942">
                  <c:v>0.16073743338614432</c:v>
                </c:pt>
                <c:pt idx="15943">
                  <c:v>0.16073743338614432</c:v>
                </c:pt>
                <c:pt idx="15944">
                  <c:v>0.16073743338614432</c:v>
                </c:pt>
                <c:pt idx="15945">
                  <c:v>0.16073743338614432</c:v>
                </c:pt>
                <c:pt idx="15946">
                  <c:v>0.16059340342791301</c:v>
                </c:pt>
                <c:pt idx="15947">
                  <c:v>0.16059340342791301</c:v>
                </c:pt>
                <c:pt idx="15948">
                  <c:v>0.16059340342791301</c:v>
                </c:pt>
                <c:pt idx="15949">
                  <c:v>0.16059340342791301</c:v>
                </c:pt>
                <c:pt idx="15950">
                  <c:v>0.16044937346968169</c:v>
                </c:pt>
                <c:pt idx="15951">
                  <c:v>0.16030534351145037</c:v>
                </c:pt>
                <c:pt idx="15952">
                  <c:v>0.16030534351145037</c:v>
                </c:pt>
                <c:pt idx="15953">
                  <c:v>0.16030534351145037</c:v>
                </c:pt>
                <c:pt idx="15954">
                  <c:v>0.16030534351145037</c:v>
                </c:pt>
                <c:pt idx="15955">
                  <c:v>0.16030534351145037</c:v>
                </c:pt>
                <c:pt idx="15956">
                  <c:v>0.16030534351145037</c:v>
                </c:pt>
                <c:pt idx="15957">
                  <c:v>0.16030534351145037</c:v>
                </c:pt>
                <c:pt idx="15958">
                  <c:v>0.16030534351145037</c:v>
                </c:pt>
                <c:pt idx="15959">
                  <c:v>0.16030534351145037</c:v>
                </c:pt>
                <c:pt idx="15960">
                  <c:v>0.16030534351145037</c:v>
                </c:pt>
                <c:pt idx="15961">
                  <c:v>0.16030534351145037</c:v>
                </c:pt>
                <c:pt idx="15962">
                  <c:v>0.16030534351145037</c:v>
                </c:pt>
                <c:pt idx="15963">
                  <c:v>0.16016131355321908</c:v>
                </c:pt>
                <c:pt idx="15964">
                  <c:v>0.16016131355321908</c:v>
                </c:pt>
                <c:pt idx="15965">
                  <c:v>0.16016131355321908</c:v>
                </c:pt>
                <c:pt idx="15966">
                  <c:v>0.16016131355321908</c:v>
                </c:pt>
                <c:pt idx="15967">
                  <c:v>0.16016131355321908</c:v>
                </c:pt>
                <c:pt idx="15968">
                  <c:v>0.16016131355321908</c:v>
                </c:pt>
                <c:pt idx="15969">
                  <c:v>0.16016131355321908</c:v>
                </c:pt>
                <c:pt idx="15970">
                  <c:v>0.16016131355321908</c:v>
                </c:pt>
                <c:pt idx="15971">
                  <c:v>0.16016131355321908</c:v>
                </c:pt>
                <c:pt idx="15972">
                  <c:v>0.16016131355321908</c:v>
                </c:pt>
                <c:pt idx="15973">
                  <c:v>0.16016131355321908</c:v>
                </c:pt>
                <c:pt idx="15974">
                  <c:v>0.16001728359498776</c:v>
                </c:pt>
                <c:pt idx="15975">
                  <c:v>0.15987325363675645</c:v>
                </c:pt>
                <c:pt idx="15976">
                  <c:v>0.15987325363675645</c:v>
                </c:pt>
                <c:pt idx="15977">
                  <c:v>0.15987325363675645</c:v>
                </c:pt>
                <c:pt idx="15978">
                  <c:v>0.15972922367852513</c:v>
                </c:pt>
                <c:pt idx="15979">
                  <c:v>0.15972922367852513</c:v>
                </c:pt>
                <c:pt idx="15980">
                  <c:v>0.15972922367852513</c:v>
                </c:pt>
                <c:pt idx="15981">
                  <c:v>0.15958519372029381</c:v>
                </c:pt>
                <c:pt idx="15982">
                  <c:v>0.15958519372029381</c:v>
                </c:pt>
                <c:pt idx="15983">
                  <c:v>0.15944116376206252</c:v>
                </c:pt>
                <c:pt idx="15984">
                  <c:v>0.15944116376206252</c:v>
                </c:pt>
                <c:pt idx="15985">
                  <c:v>0.15944116376206252</c:v>
                </c:pt>
                <c:pt idx="15986">
                  <c:v>0.15944116376206252</c:v>
                </c:pt>
                <c:pt idx="15987">
                  <c:v>0.1592971338038312</c:v>
                </c:pt>
                <c:pt idx="15988">
                  <c:v>0.1592971338038312</c:v>
                </c:pt>
                <c:pt idx="15989">
                  <c:v>0.1592971338038312</c:v>
                </c:pt>
                <c:pt idx="15990">
                  <c:v>0.1592971338038312</c:v>
                </c:pt>
                <c:pt idx="15991">
                  <c:v>0.1592971338038312</c:v>
                </c:pt>
                <c:pt idx="15992">
                  <c:v>0.1592971338038312</c:v>
                </c:pt>
                <c:pt idx="15993">
                  <c:v>0.15915310384559989</c:v>
                </c:pt>
                <c:pt idx="15994">
                  <c:v>0.15915310384559989</c:v>
                </c:pt>
                <c:pt idx="15995">
                  <c:v>0.15915310384559989</c:v>
                </c:pt>
                <c:pt idx="15996">
                  <c:v>0.15900907388736857</c:v>
                </c:pt>
                <c:pt idx="15997">
                  <c:v>0.15900907388736857</c:v>
                </c:pt>
                <c:pt idx="15998">
                  <c:v>0.15900907388736857</c:v>
                </c:pt>
                <c:pt idx="15999">
                  <c:v>0.15900907388736857</c:v>
                </c:pt>
                <c:pt idx="16000">
                  <c:v>0.15886504392913725</c:v>
                </c:pt>
                <c:pt idx="16001">
                  <c:v>0.15886504392913725</c:v>
                </c:pt>
                <c:pt idx="16002">
                  <c:v>0.15886504392913725</c:v>
                </c:pt>
                <c:pt idx="16003">
                  <c:v>0.15886504392913725</c:v>
                </c:pt>
                <c:pt idx="16004">
                  <c:v>0.15886504392913725</c:v>
                </c:pt>
                <c:pt idx="16005">
                  <c:v>0.15872101397090596</c:v>
                </c:pt>
                <c:pt idx="16006">
                  <c:v>0.15872101397090596</c:v>
                </c:pt>
                <c:pt idx="16007">
                  <c:v>0.15857698401267464</c:v>
                </c:pt>
                <c:pt idx="16008">
                  <c:v>0.15843295405444333</c:v>
                </c:pt>
                <c:pt idx="16009">
                  <c:v>0.15843295405444333</c:v>
                </c:pt>
                <c:pt idx="16010">
                  <c:v>0.15843295405444333</c:v>
                </c:pt>
                <c:pt idx="16011">
                  <c:v>0.15828892409621201</c:v>
                </c:pt>
                <c:pt idx="16012">
                  <c:v>0.15828892409621201</c:v>
                </c:pt>
                <c:pt idx="16013">
                  <c:v>0.15828892409621201</c:v>
                </c:pt>
                <c:pt idx="16014">
                  <c:v>0.15814489413798069</c:v>
                </c:pt>
                <c:pt idx="16015">
                  <c:v>0.15814489413798069</c:v>
                </c:pt>
                <c:pt idx="16016">
                  <c:v>0.1580008641797494</c:v>
                </c:pt>
                <c:pt idx="16017">
                  <c:v>0.1580008641797494</c:v>
                </c:pt>
                <c:pt idx="16018">
                  <c:v>0.1580008641797494</c:v>
                </c:pt>
                <c:pt idx="16019">
                  <c:v>0.15785683422151808</c:v>
                </c:pt>
                <c:pt idx="16020">
                  <c:v>0.15785683422151808</c:v>
                </c:pt>
                <c:pt idx="16021">
                  <c:v>0.15771280426328677</c:v>
                </c:pt>
                <c:pt idx="16022">
                  <c:v>0.15771280426328677</c:v>
                </c:pt>
                <c:pt idx="16023">
                  <c:v>0.15771280426328677</c:v>
                </c:pt>
                <c:pt idx="16024">
                  <c:v>0.15756877430505545</c:v>
                </c:pt>
                <c:pt idx="16025">
                  <c:v>0.15756877430505545</c:v>
                </c:pt>
                <c:pt idx="16026">
                  <c:v>0.15756877430505545</c:v>
                </c:pt>
                <c:pt idx="16027">
                  <c:v>0.15756877430505545</c:v>
                </c:pt>
                <c:pt idx="16028">
                  <c:v>0.15756877430505545</c:v>
                </c:pt>
                <c:pt idx="16029">
                  <c:v>0.15756877430505545</c:v>
                </c:pt>
                <c:pt idx="16030">
                  <c:v>0.15756877430505545</c:v>
                </c:pt>
                <c:pt idx="16031">
                  <c:v>0.15756877430505545</c:v>
                </c:pt>
                <c:pt idx="16032">
                  <c:v>0.15756877430505545</c:v>
                </c:pt>
                <c:pt idx="16033">
                  <c:v>0.15742474434682413</c:v>
                </c:pt>
                <c:pt idx="16034">
                  <c:v>0.15742474434682413</c:v>
                </c:pt>
                <c:pt idx="16035">
                  <c:v>0.15728071438859284</c:v>
                </c:pt>
                <c:pt idx="16036">
                  <c:v>0.15728071438859284</c:v>
                </c:pt>
                <c:pt idx="16037">
                  <c:v>0.15728071438859284</c:v>
                </c:pt>
                <c:pt idx="16038">
                  <c:v>0.15728071438859284</c:v>
                </c:pt>
                <c:pt idx="16039">
                  <c:v>0.15728071438859284</c:v>
                </c:pt>
                <c:pt idx="16040">
                  <c:v>0.15728071438859284</c:v>
                </c:pt>
                <c:pt idx="16041">
                  <c:v>0.15713668443036152</c:v>
                </c:pt>
                <c:pt idx="16042">
                  <c:v>0.15713668443036152</c:v>
                </c:pt>
                <c:pt idx="16043">
                  <c:v>0.15699265447213021</c:v>
                </c:pt>
                <c:pt idx="16044">
                  <c:v>0.15699265447213021</c:v>
                </c:pt>
                <c:pt idx="16045">
                  <c:v>0.15699265447213021</c:v>
                </c:pt>
                <c:pt idx="16046">
                  <c:v>0.15699265447213021</c:v>
                </c:pt>
                <c:pt idx="16047">
                  <c:v>0.15699265447213021</c:v>
                </c:pt>
                <c:pt idx="16048">
                  <c:v>0.15699265447213021</c:v>
                </c:pt>
                <c:pt idx="16049">
                  <c:v>0.15699265447213021</c:v>
                </c:pt>
                <c:pt idx="16050">
                  <c:v>0.15699265447213021</c:v>
                </c:pt>
                <c:pt idx="16051">
                  <c:v>0.15699265447213021</c:v>
                </c:pt>
                <c:pt idx="16052">
                  <c:v>0.15699265447213021</c:v>
                </c:pt>
                <c:pt idx="16053">
                  <c:v>0.15699265447213021</c:v>
                </c:pt>
                <c:pt idx="16054">
                  <c:v>0.15699265447213021</c:v>
                </c:pt>
                <c:pt idx="16055">
                  <c:v>0.15699265447213021</c:v>
                </c:pt>
                <c:pt idx="16056">
                  <c:v>0.15699265447213021</c:v>
                </c:pt>
                <c:pt idx="16057">
                  <c:v>0.15699265447213021</c:v>
                </c:pt>
                <c:pt idx="16058">
                  <c:v>0.15699265447213021</c:v>
                </c:pt>
                <c:pt idx="16059">
                  <c:v>0.15699265447213021</c:v>
                </c:pt>
                <c:pt idx="16060">
                  <c:v>0.15699265447213021</c:v>
                </c:pt>
                <c:pt idx="16061">
                  <c:v>0.15699265447213021</c:v>
                </c:pt>
                <c:pt idx="16062">
                  <c:v>0.15699265447213021</c:v>
                </c:pt>
                <c:pt idx="16063">
                  <c:v>0.15684862451389889</c:v>
                </c:pt>
                <c:pt idx="16064">
                  <c:v>0.15684862451389889</c:v>
                </c:pt>
                <c:pt idx="16065">
                  <c:v>0.15684862451389889</c:v>
                </c:pt>
                <c:pt idx="16066">
                  <c:v>0.15684862451389889</c:v>
                </c:pt>
                <c:pt idx="16067">
                  <c:v>0.15684862451389889</c:v>
                </c:pt>
                <c:pt idx="16068">
                  <c:v>0.15684862451389889</c:v>
                </c:pt>
                <c:pt idx="16069">
                  <c:v>0.15684862451389889</c:v>
                </c:pt>
                <c:pt idx="16070">
                  <c:v>0.15684862451389889</c:v>
                </c:pt>
                <c:pt idx="16071">
                  <c:v>0.15684862451389889</c:v>
                </c:pt>
                <c:pt idx="16072">
                  <c:v>0.15684862451389889</c:v>
                </c:pt>
                <c:pt idx="16073">
                  <c:v>0.15684862451389889</c:v>
                </c:pt>
                <c:pt idx="16074">
                  <c:v>0.15684862451389889</c:v>
                </c:pt>
                <c:pt idx="16075">
                  <c:v>0.15684862451389889</c:v>
                </c:pt>
                <c:pt idx="16076">
                  <c:v>0.15670459455566757</c:v>
                </c:pt>
                <c:pt idx="16077">
                  <c:v>0.15670459455566757</c:v>
                </c:pt>
                <c:pt idx="16078">
                  <c:v>0.15670459455566757</c:v>
                </c:pt>
                <c:pt idx="16079">
                  <c:v>0.15656056459743628</c:v>
                </c:pt>
                <c:pt idx="16080">
                  <c:v>0.15641653463920496</c:v>
                </c:pt>
                <c:pt idx="16081">
                  <c:v>0.15627250468097365</c:v>
                </c:pt>
                <c:pt idx="16082">
                  <c:v>0.15627250468097365</c:v>
                </c:pt>
                <c:pt idx="16083">
                  <c:v>0.15612847472274233</c:v>
                </c:pt>
                <c:pt idx="16084">
                  <c:v>0.15612847472274233</c:v>
                </c:pt>
                <c:pt idx="16085">
                  <c:v>0.15612847472274233</c:v>
                </c:pt>
                <c:pt idx="16086">
                  <c:v>0.15612847472274233</c:v>
                </c:pt>
                <c:pt idx="16087">
                  <c:v>0.15598444476451101</c:v>
                </c:pt>
                <c:pt idx="16088">
                  <c:v>0.15598444476451101</c:v>
                </c:pt>
                <c:pt idx="16089">
                  <c:v>0.15598444476451101</c:v>
                </c:pt>
                <c:pt idx="16090">
                  <c:v>0.15598444476451101</c:v>
                </c:pt>
                <c:pt idx="16091">
                  <c:v>0.15598444476451101</c:v>
                </c:pt>
                <c:pt idx="16092">
                  <c:v>0.15598444476451101</c:v>
                </c:pt>
                <c:pt idx="16093">
                  <c:v>0.15598444476451101</c:v>
                </c:pt>
                <c:pt idx="16094">
                  <c:v>0.15584041480627969</c:v>
                </c:pt>
                <c:pt idx="16095">
                  <c:v>0.15584041480627969</c:v>
                </c:pt>
                <c:pt idx="16096">
                  <c:v>0.15584041480627969</c:v>
                </c:pt>
                <c:pt idx="16097">
                  <c:v>0.1556963848480484</c:v>
                </c:pt>
                <c:pt idx="16098">
                  <c:v>0.15555235488981708</c:v>
                </c:pt>
                <c:pt idx="16099">
                  <c:v>0.15540832493158577</c:v>
                </c:pt>
                <c:pt idx="16100">
                  <c:v>0.15540832493158577</c:v>
                </c:pt>
                <c:pt idx="16101">
                  <c:v>0.15540832493158577</c:v>
                </c:pt>
                <c:pt idx="16102">
                  <c:v>0.15540832493158577</c:v>
                </c:pt>
                <c:pt idx="16103">
                  <c:v>0.15540832493158577</c:v>
                </c:pt>
                <c:pt idx="16104">
                  <c:v>0.15540832493158577</c:v>
                </c:pt>
                <c:pt idx="16105">
                  <c:v>0.15540832493158577</c:v>
                </c:pt>
                <c:pt idx="16106">
                  <c:v>0.15540832493158577</c:v>
                </c:pt>
                <c:pt idx="16107">
                  <c:v>0.15540832493158577</c:v>
                </c:pt>
                <c:pt idx="16108">
                  <c:v>0.15540832493158577</c:v>
                </c:pt>
                <c:pt idx="16109">
                  <c:v>0.15540832493158577</c:v>
                </c:pt>
                <c:pt idx="16110">
                  <c:v>0.15526429497335445</c:v>
                </c:pt>
                <c:pt idx="16111">
                  <c:v>0.15526429497335445</c:v>
                </c:pt>
                <c:pt idx="16112">
                  <c:v>0.15526429497335445</c:v>
                </c:pt>
                <c:pt idx="16113">
                  <c:v>0.15526429497335445</c:v>
                </c:pt>
                <c:pt idx="16114">
                  <c:v>0.15526429497335445</c:v>
                </c:pt>
                <c:pt idx="16115">
                  <c:v>0.15526429497335445</c:v>
                </c:pt>
                <c:pt idx="16116">
                  <c:v>0.15526429497335445</c:v>
                </c:pt>
                <c:pt idx="16117">
                  <c:v>0.15526429497335445</c:v>
                </c:pt>
                <c:pt idx="16118">
                  <c:v>0.15526429497335445</c:v>
                </c:pt>
                <c:pt idx="16119">
                  <c:v>0.15512026501512313</c:v>
                </c:pt>
                <c:pt idx="16120">
                  <c:v>0.15512026501512313</c:v>
                </c:pt>
                <c:pt idx="16121">
                  <c:v>0.15512026501512313</c:v>
                </c:pt>
                <c:pt idx="16122">
                  <c:v>0.15512026501512313</c:v>
                </c:pt>
                <c:pt idx="16123">
                  <c:v>0.15512026501512313</c:v>
                </c:pt>
                <c:pt idx="16124">
                  <c:v>0.15512026501512313</c:v>
                </c:pt>
                <c:pt idx="16125">
                  <c:v>0.15512026501512313</c:v>
                </c:pt>
                <c:pt idx="16126">
                  <c:v>0.15512026501512313</c:v>
                </c:pt>
                <c:pt idx="16127">
                  <c:v>0.15512026501512313</c:v>
                </c:pt>
                <c:pt idx="16128">
                  <c:v>0.15512026501512313</c:v>
                </c:pt>
                <c:pt idx="16129">
                  <c:v>0.15512026501512313</c:v>
                </c:pt>
                <c:pt idx="16130">
                  <c:v>0.15512026501512313</c:v>
                </c:pt>
                <c:pt idx="16131">
                  <c:v>0.15497623505689184</c:v>
                </c:pt>
                <c:pt idx="16132">
                  <c:v>0.15497623505689184</c:v>
                </c:pt>
                <c:pt idx="16133">
                  <c:v>0.15483220509866052</c:v>
                </c:pt>
                <c:pt idx="16134">
                  <c:v>0.15483220509866052</c:v>
                </c:pt>
                <c:pt idx="16135">
                  <c:v>0.15483220509866052</c:v>
                </c:pt>
                <c:pt idx="16136">
                  <c:v>0.15483220509866052</c:v>
                </c:pt>
                <c:pt idx="16137">
                  <c:v>0.15483220509866052</c:v>
                </c:pt>
                <c:pt idx="16138">
                  <c:v>0.15483220509866052</c:v>
                </c:pt>
                <c:pt idx="16139">
                  <c:v>0.15483220509866052</c:v>
                </c:pt>
                <c:pt idx="16140">
                  <c:v>0.15483220509866052</c:v>
                </c:pt>
                <c:pt idx="16141">
                  <c:v>0.15483220509866052</c:v>
                </c:pt>
                <c:pt idx="16142">
                  <c:v>0.15483220509866052</c:v>
                </c:pt>
                <c:pt idx="16143">
                  <c:v>0.15483220509866052</c:v>
                </c:pt>
                <c:pt idx="16144">
                  <c:v>0.15483220509866052</c:v>
                </c:pt>
                <c:pt idx="16145">
                  <c:v>0.15483220509866052</c:v>
                </c:pt>
                <c:pt idx="16146">
                  <c:v>0.15483220509866052</c:v>
                </c:pt>
                <c:pt idx="16147">
                  <c:v>0.15483220509866052</c:v>
                </c:pt>
                <c:pt idx="16148">
                  <c:v>0.15483220509866052</c:v>
                </c:pt>
                <c:pt idx="16149">
                  <c:v>0.15483220509866052</c:v>
                </c:pt>
                <c:pt idx="16150">
                  <c:v>0.15483220509866052</c:v>
                </c:pt>
                <c:pt idx="16151">
                  <c:v>0.15483220509866052</c:v>
                </c:pt>
                <c:pt idx="16152">
                  <c:v>0.15483220509866052</c:v>
                </c:pt>
                <c:pt idx="16153">
                  <c:v>0.15468817514042921</c:v>
                </c:pt>
                <c:pt idx="16154">
                  <c:v>0.15468817514042921</c:v>
                </c:pt>
                <c:pt idx="16155">
                  <c:v>0.15468817514042921</c:v>
                </c:pt>
                <c:pt idx="16156">
                  <c:v>0.15468817514042921</c:v>
                </c:pt>
                <c:pt idx="16157">
                  <c:v>0.15468817514042921</c:v>
                </c:pt>
                <c:pt idx="16158">
                  <c:v>0.15468817514042921</c:v>
                </c:pt>
                <c:pt idx="16159">
                  <c:v>0.15468817514042921</c:v>
                </c:pt>
                <c:pt idx="16160">
                  <c:v>0.15468817514042921</c:v>
                </c:pt>
                <c:pt idx="16161">
                  <c:v>0.15468817514042921</c:v>
                </c:pt>
                <c:pt idx="16162">
                  <c:v>0.15468817514042921</c:v>
                </c:pt>
                <c:pt idx="16163">
                  <c:v>0.15468817514042921</c:v>
                </c:pt>
                <c:pt idx="16164">
                  <c:v>0.15468817514042921</c:v>
                </c:pt>
                <c:pt idx="16165">
                  <c:v>0.15468817514042921</c:v>
                </c:pt>
                <c:pt idx="16166">
                  <c:v>0.15468817514042921</c:v>
                </c:pt>
                <c:pt idx="16167">
                  <c:v>0.15468817514042921</c:v>
                </c:pt>
                <c:pt idx="16168">
                  <c:v>0.15468817514042921</c:v>
                </c:pt>
                <c:pt idx="16169">
                  <c:v>0.15440011522396657</c:v>
                </c:pt>
                <c:pt idx="16170">
                  <c:v>0.15440011522396657</c:v>
                </c:pt>
                <c:pt idx="16171">
                  <c:v>0.15440011522396657</c:v>
                </c:pt>
                <c:pt idx="16172">
                  <c:v>0.15440011522396657</c:v>
                </c:pt>
                <c:pt idx="16173">
                  <c:v>0.15440011522396657</c:v>
                </c:pt>
                <c:pt idx="16174">
                  <c:v>0.15440011522396657</c:v>
                </c:pt>
                <c:pt idx="16175">
                  <c:v>0.15440011522396657</c:v>
                </c:pt>
                <c:pt idx="16176">
                  <c:v>0.15440011522396657</c:v>
                </c:pt>
                <c:pt idx="16177">
                  <c:v>0.15440011522396657</c:v>
                </c:pt>
                <c:pt idx="16178">
                  <c:v>0.15440011522396657</c:v>
                </c:pt>
                <c:pt idx="16179">
                  <c:v>0.15440011522396657</c:v>
                </c:pt>
                <c:pt idx="16180">
                  <c:v>0.15440011522396657</c:v>
                </c:pt>
                <c:pt idx="16181">
                  <c:v>0.15440011522396657</c:v>
                </c:pt>
                <c:pt idx="16182">
                  <c:v>0.15425608526573528</c:v>
                </c:pt>
                <c:pt idx="16183">
                  <c:v>0.15425608526573528</c:v>
                </c:pt>
                <c:pt idx="16184">
                  <c:v>0.15425608526573528</c:v>
                </c:pt>
                <c:pt idx="16185">
                  <c:v>0.15425608526573528</c:v>
                </c:pt>
                <c:pt idx="16186">
                  <c:v>0.15411205530750396</c:v>
                </c:pt>
                <c:pt idx="16187">
                  <c:v>0.15411205530750396</c:v>
                </c:pt>
                <c:pt idx="16188">
                  <c:v>0.15411205530750396</c:v>
                </c:pt>
                <c:pt idx="16189">
                  <c:v>0.15411205530750396</c:v>
                </c:pt>
                <c:pt idx="16190">
                  <c:v>0.15411205530750396</c:v>
                </c:pt>
                <c:pt idx="16191">
                  <c:v>0.15396802534927265</c:v>
                </c:pt>
                <c:pt idx="16192">
                  <c:v>0.15396802534927265</c:v>
                </c:pt>
                <c:pt idx="16193">
                  <c:v>0.15396802534927265</c:v>
                </c:pt>
                <c:pt idx="16194">
                  <c:v>0.15396802534927265</c:v>
                </c:pt>
                <c:pt idx="16195">
                  <c:v>0.15396802534927265</c:v>
                </c:pt>
                <c:pt idx="16196">
                  <c:v>0.15396802534927265</c:v>
                </c:pt>
                <c:pt idx="16197">
                  <c:v>0.15396802534927265</c:v>
                </c:pt>
                <c:pt idx="16198">
                  <c:v>0.15396802534927265</c:v>
                </c:pt>
                <c:pt idx="16199">
                  <c:v>0.15396802534927265</c:v>
                </c:pt>
                <c:pt idx="16200">
                  <c:v>0.15396802534927265</c:v>
                </c:pt>
                <c:pt idx="16201">
                  <c:v>0.15382399539104133</c:v>
                </c:pt>
                <c:pt idx="16202">
                  <c:v>0.15382399539104133</c:v>
                </c:pt>
                <c:pt idx="16203">
                  <c:v>0.15367996543281001</c:v>
                </c:pt>
                <c:pt idx="16204">
                  <c:v>0.15353593547457872</c:v>
                </c:pt>
                <c:pt idx="16205">
                  <c:v>0.15353593547457872</c:v>
                </c:pt>
                <c:pt idx="16206">
                  <c:v>0.15353593547457872</c:v>
                </c:pt>
                <c:pt idx="16207">
                  <c:v>0.15353593547457872</c:v>
                </c:pt>
                <c:pt idx="16208">
                  <c:v>0.15353593547457872</c:v>
                </c:pt>
                <c:pt idx="16209">
                  <c:v>0.1533919055163474</c:v>
                </c:pt>
                <c:pt idx="16210">
                  <c:v>0.15324787555811609</c:v>
                </c:pt>
                <c:pt idx="16211">
                  <c:v>0.15324787555811609</c:v>
                </c:pt>
                <c:pt idx="16212">
                  <c:v>0.15324787555811609</c:v>
                </c:pt>
                <c:pt idx="16213">
                  <c:v>0.15324787555811609</c:v>
                </c:pt>
                <c:pt idx="16214">
                  <c:v>0.15310384559988477</c:v>
                </c:pt>
                <c:pt idx="16215">
                  <c:v>0.15295981564165345</c:v>
                </c:pt>
                <c:pt idx="16216">
                  <c:v>0.15295981564165345</c:v>
                </c:pt>
                <c:pt idx="16217">
                  <c:v>0.15295981564165345</c:v>
                </c:pt>
                <c:pt idx="16218">
                  <c:v>0.15295981564165345</c:v>
                </c:pt>
                <c:pt idx="16219">
                  <c:v>0.15295981564165345</c:v>
                </c:pt>
                <c:pt idx="16220">
                  <c:v>0.15295981564165345</c:v>
                </c:pt>
                <c:pt idx="16221">
                  <c:v>0.15281578568342216</c:v>
                </c:pt>
                <c:pt idx="16222">
                  <c:v>0.15281578568342216</c:v>
                </c:pt>
                <c:pt idx="16223">
                  <c:v>0.15281578568342216</c:v>
                </c:pt>
                <c:pt idx="16224">
                  <c:v>0.15281578568342216</c:v>
                </c:pt>
                <c:pt idx="16225">
                  <c:v>0.15281578568342216</c:v>
                </c:pt>
                <c:pt idx="16226">
                  <c:v>0.15281578568342216</c:v>
                </c:pt>
                <c:pt idx="16227">
                  <c:v>0.15281578568342216</c:v>
                </c:pt>
                <c:pt idx="16228">
                  <c:v>0.15267175572519084</c:v>
                </c:pt>
                <c:pt idx="16229">
                  <c:v>0.15267175572519084</c:v>
                </c:pt>
                <c:pt idx="16230">
                  <c:v>0.15267175572519084</c:v>
                </c:pt>
                <c:pt idx="16231">
                  <c:v>0.15267175572519084</c:v>
                </c:pt>
                <c:pt idx="16232">
                  <c:v>0.15252772576695953</c:v>
                </c:pt>
                <c:pt idx="16233">
                  <c:v>0.15238369580872821</c:v>
                </c:pt>
                <c:pt idx="16234">
                  <c:v>0.15238369580872821</c:v>
                </c:pt>
                <c:pt idx="16235">
                  <c:v>0.15238369580872821</c:v>
                </c:pt>
                <c:pt idx="16236">
                  <c:v>0.15238369580872821</c:v>
                </c:pt>
                <c:pt idx="16237">
                  <c:v>0.15223966585049689</c:v>
                </c:pt>
                <c:pt idx="16238">
                  <c:v>0.1520956358922656</c:v>
                </c:pt>
                <c:pt idx="16239">
                  <c:v>0.15195160593403428</c:v>
                </c:pt>
                <c:pt idx="16240">
                  <c:v>0.15180757597580297</c:v>
                </c:pt>
                <c:pt idx="16241">
                  <c:v>0.15180757597580297</c:v>
                </c:pt>
                <c:pt idx="16242">
                  <c:v>0.15180757597580297</c:v>
                </c:pt>
                <c:pt idx="16243">
                  <c:v>0.15180757597580297</c:v>
                </c:pt>
                <c:pt idx="16244">
                  <c:v>0.15180757597580297</c:v>
                </c:pt>
                <c:pt idx="16245">
                  <c:v>0.15180757597580297</c:v>
                </c:pt>
                <c:pt idx="16246">
                  <c:v>0.15151951605934033</c:v>
                </c:pt>
                <c:pt idx="16247">
                  <c:v>0.15151951605934033</c:v>
                </c:pt>
                <c:pt idx="16248">
                  <c:v>0.15151951605934033</c:v>
                </c:pt>
                <c:pt idx="16249">
                  <c:v>0.15137548610110904</c:v>
                </c:pt>
                <c:pt idx="16250">
                  <c:v>0.15137548610110904</c:v>
                </c:pt>
                <c:pt idx="16251">
                  <c:v>0.15137548610110904</c:v>
                </c:pt>
                <c:pt idx="16252">
                  <c:v>0.15137548610110904</c:v>
                </c:pt>
                <c:pt idx="16253">
                  <c:v>0.15137548610110904</c:v>
                </c:pt>
                <c:pt idx="16254">
                  <c:v>0.15123145614287772</c:v>
                </c:pt>
                <c:pt idx="16255">
                  <c:v>0.15123145614287772</c:v>
                </c:pt>
                <c:pt idx="16256">
                  <c:v>0.15123145614287772</c:v>
                </c:pt>
                <c:pt idx="16257">
                  <c:v>0.15123145614287772</c:v>
                </c:pt>
                <c:pt idx="16258">
                  <c:v>0.15123145614287772</c:v>
                </c:pt>
                <c:pt idx="16259">
                  <c:v>0.15123145614287772</c:v>
                </c:pt>
                <c:pt idx="16260">
                  <c:v>0.15123145614287772</c:v>
                </c:pt>
                <c:pt idx="16261">
                  <c:v>0.15123145614287772</c:v>
                </c:pt>
                <c:pt idx="16262">
                  <c:v>0.15123145614287772</c:v>
                </c:pt>
                <c:pt idx="16263">
                  <c:v>0.15123145614287772</c:v>
                </c:pt>
                <c:pt idx="16264">
                  <c:v>0.15123145614287772</c:v>
                </c:pt>
                <c:pt idx="16265">
                  <c:v>0.15123145614287772</c:v>
                </c:pt>
                <c:pt idx="16266">
                  <c:v>0.15108742618464641</c:v>
                </c:pt>
                <c:pt idx="16267">
                  <c:v>0.15108742618464641</c:v>
                </c:pt>
                <c:pt idx="16268">
                  <c:v>0.15094339622641509</c:v>
                </c:pt>
                <c:pt idx="16269">
                  <c:v>0.15094339622641509</c:v>
                </c:pt>
                <c:pt idx="16270">
                  <c:v>0.15094339622641509</c:v>
                </c:pt>
                <c:pt idx="16271">
                  <c:v>0.15094339622641509</c:v>
                </c:pt>
                <c:pt idx="16272">
                  <c:v>0.15094339622641509</c:v>
                </c:pt>
                <c:pt idx="16273">
                  <c:v>0.15094339622641509</c:v>
                </c:pt>
                <c:pt idx="16274">
                  <c:v>0.15094339622641509</c:v>
                </c:pt>
                <c:pt idx="16275">
                  <c:v>0.15094339622641509</c:v>
                </c:pt>
                <c:pt idx="16276">
                  <c:v>0.15094339622641509</c:v>
                </c:pt>
                <c:pt idx="16277">
                  <c:v>0.15079936626818377</c:v>
                </c:pt>
                <c:pt idx="16278">
                  <c:v>0.15079936626818377</c:v>
                </c:pt>
                <c:pt idx="16279">
                  <c:v>0.15079936626818377</c:v>
                </c:pt>
                <c:pt idx="16280">
                  <c:v>0.15079936626818377</c:v>
                </c:pt>
                <c:pt idx="16281">
                  <c:v>0.15079936626818377</c:v>
                </c:pt>
                <c:pt idx="16282">
                  <c:v>0.15065533630995248</c:v>
                </c:pt>
                <c:pt idx="16283">
                  <c:v>0.15065533630995248</c:v>
                </c:pt>
                <c:pt idx="16284">
                  <c:v>0.15065533630995248</c:v>
                </c:pt>
                <c:pt idx="16285">
                  <c:v>0.15065533630995248</c:v>
                </c:pt>
                <c:pt idx="16286">
                  <c:v>0.15065533630995248</c:v>
                </c:pt>
                <c:pt idx="16287">
                  <c:v>0.15065533630995248</c:v>
                </c:pt>
                <c:pt idx="16288">
                  <c:v>0.15065533630995248</c:v>
                </c:pt>
                <c:pt idx="16289">
                  <c:v>0.15065533630995248</c:v>
                </c:pt>
                <c:pt idx="16290">
                  <c:v>0.15065533630995248</c:v>
                </c:pt>
                <c:pt idx="16291">
                  <c:v>0.15065533630995248</c:v>
                </c:pt>
                <c:pt idx="16292">
                  <c:v>0.15065533630995248</c:v>
                </c:pt>
                <c:pt idx="16293">
                  <c:v>0.15065533630995248</c:v>
                </c:pt>
                <c:pt idx="16294">
                  <c:v>0.15065533630995248</c:v>
                </c:pt>
                <c:pt idx="16295">
                  <c:v>0.15065533630995248</c:v>
                </c:pt>
                <c:pt idx="16296">
                  <c:v>0.15036727639348985</c:v>
                </c:pt>
                <c:pt idx="16297">
                  <c:v>0.15022324643525853</c:v>
                </c:pt>
                <c:pt idx="16298">
                  <c:v>0.15022324643525853</c:v>
                </c:pt>
                <c:pt idx="16299">
                  <c:v>0.15022324643525853</c:v>
                </c:pt>
                <c:pt idx="16300">
                  <c:v>0.15022324643525853</c:v>
                </c:pt>
                <c:pt idx="16301">
                  <c:v>0.15022324643525853</c:v>
                </c:pt>
                <c:pt idx="16302">
                  <c:v>0.15022324643525853</c:v>
                </c:pt>
                <c:pt idx="16303">
                  <c:v>0.15022324643525853</c:v>
                </c:pt>
                <c:pt idx="16304">
                  <c:v>0.15022324643525853</c:v>
                </c:pt>
                <c:pt idx="16305">
                  <c:v>0.15022324643525853</c:v>
                </c:pt>
                <c:pt idx="16306">
                  <c:v>0.15022324643525853</c:v>
                </c:pt>
                <c:pt idx="16307">
                  <c:v>0.15022324643525853</c:v>
                </c:pt>
                <c:pt idx="16308">
                  <c:v>0.15022324643525853</c:v>
                </c:pt>
                <c:pt idx="16309">
                  <c:v>0.15022324643525853</c:v>
                </c:pt>
                <c:pt idx="16310">
                  <c:v>0.15022324643525853</c:v>
                </c:pt>
                <c:pt idx="16311">
                  <c:v>0.15022324643525853</c:v>
                </c:pt>
                <c:pt idx="16312">
                  <c:v>0.15022324643525853</c:v>
                </c:pt>
                <c:pt idx="16313">
                  <c:v>0.15022324643525853</c:v>
                </c:pt>
                <c:pt idx="16314">
                  <c:v>0.15007921647702721</c:v>
                </c:pt>
                <c:pt idx="16315">
                  <c:v>0.15007921647702721</c:v>
                </c:pt>
                <c:pt idx="16316">
                  <c:v>0.15007921647702721</c:v>
                </c:pt>
                <c:pt idx="16317">
                  <c:v>0.15007921647702721</c:v>
                </c:pt>
                <c:pt idx="16318">
                  <c:v>0.15007921647702721</c:v>
                </c:pt>
                <c:pt idx="16319">
                  <c:v>0.15007921647702721</c:v>
                </c:pt>
                <c:pt idx="16320">
                  <c:v>0.15007921647702721</c:v>
                </c:pt>
                <c:pt idx="16321">
                  <c:v>0.15007921647702721</c:v>
                </c:pt>
                <c:pt idx="16322">
                  <c:v>0.14993518651879592</c:v>
                </c:pt>
                <c:pt idx="16323">
                  <c:v>0.14993518651879592</c:v>
                </c:pt>
                <c:pt idx="16324">
                  <c:v>0.14993518651879592</c:v>
                </c:pt>
                <c:pt idx="16325">
                  <c:v>0.14993518651879592</c:v>
                </c:pt>
                <c:pt idx="16326">
                  <c:v>0.14993518651879592</c:v>
                </c:pt>
                <c:pt idx="16327">
                  <c:v>0.14993518651879592</c:v>
                </c:pt>
                <c:pt idx="16328">
                  <c:v>0.14993518651879592</c:v>
                </c:pt>
                <c:pt idx="16329">
                  <c:v>0.14993518651879592</c:v>
                </c:pt>
                <c:pt idx="16330">
                  <c:v>0.14993518651879592</c:v>
                </c:pt>
                <c:pt idx="16331">
                  <c:v>0.14993518651879592</c:v>
                </c:pt>
                <c:pt idx="16332">
                  <c:v>0.14993518651879592</c:v>
                </c:pt>
                <c:pt idx="16333">
                  <c:v>0.14993518651879592</c:v>
                </c:pt>
                <c:pt idx="16334">
                  <c:v>0.14993518651879592</c:v>
                </c:pt>
                <c:pt idx="16335">
                  <c:v>0.14993518651879592</c:v>
                </c:pt>
                <c:pt idx="16336">
                  <c:v>0.14993518651879592</c:v>
                </c:pt>
                <c:pt idx="16337">
                  <c:v>0.14993518651879592</c:v>
                </c:pt>
                <c:pt idx="16338">
                  <c:v>0.14993518651879592</c:v>
                </c:pt>
                <c:pt idx="16339">
                  <c:v>0.14993518651879592</c:v>
                </c:pt>
                <c:pt idx="16340">
                  <c:v>0.1497911565605646</c:v>
                </c:pt>
                <c:pt idx="16341">
                  <c:v>0.1497911565605646</c:v>
                </c:pt>
                <c:pt idx="16342">
                  <c:v>0.1497911565605646</c:v>
                </c:pt>
                <c:pt idx="16343">
                  <c:v>0.1497911565605646</c:v>
                </c:pt>
                <c:pt idx="16344">
                  <c:v>0.1497911565605646</c:v>
                </c:pt>
                <c:pt idx="16345">
                  <c:v>0.1497911565605646</c:v>
                </c:pt>
                <c:pt idx="16346">
                  <c:v>0.1497911565605646</c:v>
                </c:pt>
                <c:pt idx="16347">
                  <c:v>0.1497911565605646</c:v>
                </c:pt>
                <c:pt idx="16348">
                  <c:v>0.1497911565605646</c:v>
                </c:pt>
                <c:pt idx="16349">
                  <c:v>0.1497911565605646</c:v>
                </c:pt>
                <c:pt idx="16350">
                  <c:v>0.1497911565605646</c:v>
                </c:pt>
                <c:pt idx="16351">
                  <c:v>0.1497911565605646</c:v>
                </c:pt>
                <c:pt idx="16352">
                  <c:v>0.14964712660233329</c:v>
                </c:pt>
                <c:pt idx="16353">
                  <c:v>0.14964712660233329</c:v>
                </c:pt>
                <c:pt idx="16354">
                  <c:v>0.14964712660233329</c:v>
                </c:pt>
                <c:pt idx="16355">
                  <c:v>0.14964712660233329</c:v>
                </c:pt>
                <c:pt idx="16356">
                  <c:v>0.14964712660233329</c:v>
                </c:pt>
                <c:pt idx="16357">
                  <c:v>0.14964712660233329</c:v>
                </c:pt>
                <c:pt idx="16358">
                  <c:v>0.14964712660233329</c:v>
                </c:pt>
                <c:pt idx="16359">
                  <c:v>0.14964712660233329</c:v>
                </c:pt>
                <c:pt idx="16360">
                  <c:v>0.14964712660233329</c:v>
                </c:pt>
                <c:pt idx="16361">
                  <c:v>0.14964712660233329</c:v>
                </c:pt>
                <c:pt idx="16362">
                  <c:v>0.14950309664410197</c:v>
                </c:pt>
                <c:pt idx="16363">
                  <c:v>0.14950309664410197</c:v>
                </c:pt>
                <c:pt idx="16364">
                  <c:v>0.14950309664410197</c:v>
                </c:pt>
                <c:pt idx="16365">
                  <c:v>0.14950309664410197</c:v>
                </c:pt>
                <c:pt idx="16366">
                  <c:v>0.14950309664410197</c:v>
                </c:pt>
                <c:pt idx="16367">
                  <c:v>0.14950309664410197</c:v>
                </c:pt>
                <c:pt idx="16368">
                  <c:v>0.14950309664410197</c:v>
                </c:pt>
                <c:pt idx="16369">
                  <c:v>0.14950309664410197</c:v>
                </c:pt>
                <c:pt idx="16370">
                  <c:v>0.14935906668587065</c:v>
                </c:pt>
                <c:pt idx="16371">
                  <c:v>0.14935906668587065</c:v>
                </c:pt>
                <c:pt idx="16372">
                  <c:v>0.14935906668587065</c:v>
                </c:pt>
                <c:pt idx="16373">
                  <c:v>0.14921503672763936</c:v>
                </c:pt>
                <c:pt idx="16374">
                  <c:v>0.14921503672763936</c:v>
                </c:pt>
                <c:pt idx="16375">
                  <c:v>0.14921503672763936</c:v>
                </c:pt>
                <c:pt idx="16376">
                  <c:v>0.14921503672763936</c:v>
                </c:pt>
                <c:pt idx="16377">
                  <c:v>0.14921503672763936</c:v>
                </c:pt>
                <c:pt idx="16378">
                  <c:v>0.14921503672763936</c:v>
                </c:pt>
                <c:pt idx="16379">
                  <c:v>0.14921503672763936</c:v>
                </c:pt>
                <c:pt idx="16380">
                  <c:v>0.14921503672763936</c:v>
                </c:pt>
                <c:pt idx="16381">
                  <c:v>0.14921503672763936</c:v>
                </c:pt>
                <c:pt idx="16382">
                  <c:v>0.14921503672763936</c:v>
                </c:pt>
                <c:pt idx="16383">
                  <c:v>0.14921503672763936</c:v>
                </c:pt>
                <c:pt idx="16384">
                  <c:v>0.14921503672763936</c:v>
                </c:pt>
                <c:pt idx="16385">
                  <c:v>0.14921503672763936</c:v>
                </c:pt>
                <c:pt idx="16386">
                  <c:v>0.14921503672763936</c:v>
                </c:pt>
                <c:pt idx="16387">
                  <c:v>0.14921503672763936</c:v>
                </c:pt>
                <c:pt idx="16388">
                  <c:v>0.14921503672763936</c:v>
                </c:pt>
                <c:pt idx="16389">
                  <c:v>0.14921503672763936</c:v>
                </c:pt>
                <c:pt idx="16390">
                  <c:v>0.14921503672763936</c:v>
                </c:pt>
                <c:pt idx="16391">
                  <c:v>0.14921503672763936</c:v>
                </c:pt>
                <c:pt idx="16392">
                  <c:v>0.14921503672763936</c:v>
                </c:pt>
                <c:pt idx="16393">
                  <c:v>0.14921503672763936</c:v>
                </c:pt>
                <c:pt idx="16394">
                  <c:v>0.14921503672763936</c:v>
                </c:pt>
                <c:pt idx="16395">
                  <c:v>0.14921503672763936</c:v>
                </c:pt>
                <c:pt idx="16396">
                  <c:v>0.14921503672763936</c:v>
                </c:pt>
                <c:pt idx="16397">
                  <c:v>0.14921503672763936</c:v>
                </c:pt>
                <c:pt idx="16398">
                  <c:v>0.14921503672763936</c:v>
                </c:pt>
                <c:pt idx="16399">
                  <c:v>0.14921503672763936</c:v>
                </c:pt>
                <c:pt idx="16400">
                  <c:v>0.14921503672763936</c:v>
                </c:pt>
                <c:pt idx="16401">
                  <c:v>0.14921503672763936</c:v>
                </c:pt>
                <c:pt idx="16402">
                  <c:v>0.14921503672763936</c:v>
                </c:pt>
                <c:pt idx="16403">
                  <c:v>0.14921503672763936</c:v>
                </c:pt>
                <c:pt idx="16404">
                  <c:v>0.14921503672763936</c:v>
                </c:pt>
                <c:pt idx="16405">
                  <c:v>0.14921503672763936</c:v>
                </c:pt>
                <c:pt idx="16406">
                  <c:v>0.14921503672763936</c:v>
                </c:pt>
                <c:pt idx="16407">
                  <c:v>0.14921503672763936</c:v>
                </c:pt>
                <c:pt idx="16408">
                  <c:v>0.14921503672763936</c:v>
                </c:pt>
                <c:pt idx="16409">
                  <c:v>0.14921503672763936</c:v>
                </c:pt>
                <c:pt idx="16410">
                  <c:v>0.14921503672763936</c:v>
                </c:pt>
                <c:pt idx="16411">
                  <c:v>0.14921503672763936</c:v>
                </c:pt>
                <c:pt idx="16412">
                  <c:v>0.14921503672763936</c:v>
                </c:pt>
                <c:pt idx="16413">
                  <c:v>0.14921503672763936</c:v>
                </c:pt>
                <c:pt idx="16414">
                  <c:v>0.14921503672763936</c:v>
                </c:pt>
                <c:pt idx="16415">
                  <c:v>0.14921503672763936</c:v>
                </c:pt>
                <c:pt idx="16416">
                  <c:v>0.14921503672763936</c:v>
                </c:pt>
                <c:pt idx="16417">
                  <c:v>0.14921503672763936</c:v>
                </c:pt>
                <c:pt idx="16418">
                  <c:v>0.14907100676940804</c:v>
                </c:pt>
                <c:pt idx="16419">
                  <c:v>0.14907100676940804</c:v>
                </c:pt>
                <c:pt idx="16420">
                  <c:v>0.14907100676940804</c:v>
                </c:pt>
                <c:pt idx="16421">
                  <c:v>0.14907100676940804</c:v>
                </c:pt>
                <c:pt idx="16422">
                  <c:v>0.14907100676940804</c:v>
                </c:pt>
                <c:pt idx="16423">
                  <c:v>0.14892697681117673</c:v>
                </c:pt>
                <c:pt idx="16424">
                  <c:v>0.14878294685294541</c:v>
                </c:pt>
                <c:pt idx="16425">
                  <c:v>0.14878294685294541</c:v>
                </c:pt>
                <c:pt idx="16426">
                  <c:v>0.14863891689471409</c:v>
                </c:pt>
                <c:pt idx="16427">
                  <c:v>0.14863891689471409</c:v>
                </c:pt>
                <c:pt idx="16428">
                  <c:v>0.14863891689471409</c:v>
                </c:pt>
                <c:pt idx="16429">
                  <c:v>0.14863891689471409</c:v>
                </c:pt>
                <c:pt idx="16430">
                  <c:v>0.14863891689471409</c:v>
                </c:pt>
                <c:pt idx="16431">
                  <c:v>0.14863891689471409</c:v>
                </c:pt>
                <c:pt idx="16432">
                  <c:v>0.14863891689471409</c:v>
                </c:pt>
                <c:pt idx="16433">
                  <c:v>0.14863891689471409</c:v>
                </c:pt>
                <c:pt idx="16434">
                  <c:v>0.1484948869364828</c:v>
                </c:pt>
                <c:pt idx="16435">
                  <c:v>0.1484948869364828</c:v>
                </c:pt>
                <c:pt idx="16436">
                  <c:v>0.1484948869364828</c:v>
                </c:pt>
                <c:pt idx="16437">
                  <c:v>0.1484948869364828</c:v>
                </c:pt>
                <c:pt idx="16438">
                  <c:v>0.1484948869364828</c:v>
                </c:pt>
                <c:pt idx="16439">
                  <c:v>0.1484948869364828</c:v>
                </c:pt>
                <c:pt idx="16440">
                  <c:v>0.1484948869364828</c:v>
                </c:pt>
                <c:pt idx="16441">
                  <c:v>0.14835085697825148</c:v>
                </c:pt>
                <c:pt idx="16442">
                  <c:v>0.14820682702002017</c:v>
                </c:pt>
                <c:pt idx="16443">
                  <c:v>0.14820682702002017</c:v>
                </c:pt>
                <c:pt idx="16444">
                  <c:v>0.14820682702002017</c:v>
                </c:pt>
                <c:pt idx="16445">
                  <c:v>0.14820682702002017</c:v>
                </c:pt>
                <c:pt idx="16446">
                  <c:v>0.14820682702002017</c:v>
                </c:pt>
                <c:pt idx="16447">
                  <c:v>0.14820682702002017</c:v>
                </c:pt>
                <c:pt idx="16448">
                  <c:v>0.14820682702002017</c:v>
                </c:pt>
                <c:pt idx="16449">
                  <c:v>0.14820682702002017</c:v>
                </c:pt>
                <c:pt idx="16450">
                  <c:v>0.14820682702002017</c:v>
                </c:pt>
                <c:pt idx="16451">
                  <c:v>0.14820682702002017</c:v>
                </c:pt>
                <c:pt idx="16452">
                  <c:v>0.14820682702002017</c:v>
                </c:pt>
                <c:pt idx="16453">
                  <c:v>0.14820682702002017</c:v>
                </c:pt>
                <c:pt idx="16454">
                  <c:v>0.14820682702002017</c:v>
                </c:pt>
                <c:pt idx="16455">
                  <c:v>0.14820682702002017</c:v>
                </c:pt>
                <c:pt idx="16456">
                  <c:v>0.14820682702002017</c:v>
                </c:pt>
                <c:pt idx="16457">
                  <c:v>0.14820682702002017</c:v>
                </c:pt>
                <c:pt idx="16458">
                  <c:v>0.14820682702002017</c:v>
                </c:pt>
                <c:pt idx="16459">
                  <c:v>0.14820682702002017</c:v>
                </c:pt>
                <c:pt idx="16460">
                  <c:v>0.14820682702002017</c:v>
                </c:pt>
                <c:pt idx="16461">
                  <c:v>0.14820682702002017</c:v>
                </c:pt>
                <c:pt idx="16462">
                  <c:v>0.14820682702002017</c:v>
                </c:pt>
                <c:pt idx="16463">
                  <c:v>0.14820682702002017</c:v>
                </c:pt>
                <c:pt idx="16464">
                  <c:v>0.14820682702002017</c:v>
                </c:pt>
                <c:pt idx="16465">
                  <c:v>0.14820682702002017</c:v>
                </c:pt>
                <c:pt idx="16466">
                  <c:v>0.14820682702002017</c:v>
                </c:pt>
                <c:pt idx="16467">
                  <c:v>0.14820682702002017</c:v>
                </c:pt>
                <c:pt idx="16468">
                  <c:v>0.14820682702002017</c:v>
                </c:pt>
                <c:pt idx="16469">
                  <c:v>0.14820682702002017</c:v>
                </c:pt>
                <c:pt idx="16470">
                  <c:v>0.14820682702002017</c:v>
                </c:pt>
                <c:pt idx="16471">
                  <c:v>0.14820682702002017</c:v>
                </c:pt>
                <c:pt idx="16472">
                  <c:v>0.14820682702002017</c:v>
                </c:pt>
                <c:pt idx="16473">
                  <c:v>0.14820682702002017</c:v>
                </c:pt>
                <c:pt idx="16474">
                  <c:v>0.14820682702002017</c:v>
                </c:pt>
                <c:pt idx="16475">
                  <c:v>0.14806279706178885</c:v>
                </c:pt>
                <c:pt idx="16476">
                  <c:v>0.14806279706178885</c:v>
                </c:pt>
                <c:pt idx="16477">
                  <c:v>0.14806279706178885</c:v>
                </c:pt>
                <c:pt idx="16478">
                  <c:v>0.14806279706178885</c:v>
                </c:pt>
                <c:pt idx="16479">
                  <c:v>0.14806279706178885</c:v>
                </c:pt>
                <c:pt idx="16480">
                  <c:v>0.14791876710355753</c:v>
                </c:pt>
                <c:pt idx="16481">
                  <c:v>0.14791876710355753</c:v>
                </c:pt>
                <c:pt idx="16482">
                  <c:v>0.14791876710355753</c:v>
                </c:pt>
                <c:pt idx="16483">
                  <c:v>0.14791876710355753</c:v>
                </c:pt>
                <c:pt idx="16484">
                  <c:v>0.14791876710355753</c:v>
                </c:pt>
                <c:pt idx="16485">
                  <c:v>0.14791876710355753</c:v>
                </c:pt>
                <c:pt idx="16486">
                  <c:v>0.14777473714532624</c:v>
                </c:pt>
                <c:pt idx="16487">
                  <c:v>0.14777473714532624</c:v>
                </c:pt>
                <c:pt idx="16488">
                  <c:v>0.14748667722886361</c:v>
                </c:pt>
                <c:pt idx="16489">
                  <c:v>0.14748667722886361</c:v>
                </c:pt>
                <c:pt idx="16490">
                  <c:v>0.14748667722886361</c:v>
                </c:pt>
                <c:pt idx="16491">
                  <c:v>0.14734264727063229</c:v>
                </c:pt>
                <c:pt idx="16492">
                  <c:v>0.14734264727063229</c:v>
                </c:pt>
                <c:pt idx="16493">
                  <c:v>0.14734264727063229</c:v>
                </c:pt>
                <c:pt idx="16494">
                  <c:v>0.14734264727063229</c:v>
                </c:pt>
                <c:pt idx="16495">
                  <c:v>0.14734264727063229</c:v>
                </c:pt>
                <c:pt idx="16496">
                  <c:v>0.14719861731240097</c:v>
                </c:pt>
                <c:pt idx="16497">
                  <c:v>0.14705458735416968</c:v>
                </c:pt>
                <c:pt idx="16498">
                  <c:v>0.14705458735416968</c:v>
                </c:pt>
                <c:pt idx="16499">
                  <c:v>0.14705458735416968</c:v>
                </c:pt>
                <c:pt idx="16500">
                  <c:v>0.14705458735416968</c:v>
                </c:pt>
                <c:pt idx="16501">
                  <c:v>0.14705458735416968</c:v>
                </c:pt>
                <c:pt idx="16502">
                  <c:v>0.14705458735416968</c:v>
                </c:pt>
                <c:pt idx="16503">
                  <c:v>0.14705458735416968</c:v>
                </c:pt>
                <c:pt idx="16504">
                  <c:v>0.14705458735416968</c:v>
                </c:pt>
                <c:pt idx="16505">
                  <c:v>0.14705458735416968</c:v>
                </c:pt>
                <c:pt idx="16506">
                  <c:v>0.14705458735416968</c:v>
                </c:pt>
                <c:pt idx="16507">
                  <c:v>0.14705458735416968</c:v>
                </c:pt>
                <c:pt idx="16508">
                  <c:v>0.14705458735416968</c:v>
                </c:pt>
                <c:pt idx="16509">
                  <c:v>0.14705458735416968</c:v>
                </c:pt>
                <c:pt idx="16510">
                  <c:v>0.14705458735416968</c:v>
                </c:pt>
                <c:pt idx="16511">
                  <c:v>0.14705458735416968</c:v>
                </c:pt>
                <c:pt idx="16512">
                  <c:v>0.14705458735416968</c:v>
                </c:pt>
                <c:pt idx="16513">
                  <c:v>0.14705458735416968</c:v>
                </c:pt>
                <c:pt idx="16514">
                  <c:v>0.14705458735416968</c:v>
                </c:pt>
                <c:pt idx="16515">
                  <c:v>0.14705458735416968</c:v>
                </c:pt>
                <c:pt idx="16516">
                  <c:v>0.14705458735416968</c:v>
                </c:pt>
                <c:pt idx="16517">
                  <c:v>0.14705458735416968</c:v>
                </c:pt>
                <c:pt idx="16518">
                  <c:v>0.14705458735416968</c:v>
                </c:pt>
                <c:pt idx="16519">
                  <c:v>0.14705458735416968</c:v>
                </c:pt>
                <c:pt idx="16520">
                  <c:v>0.14705458735416968</c:v>
                </c:pt>
                <c:pt idx="16521">
                  <c:v>0.14705458735416968</c:v>
                </c:pt>
                <c:pt idx="16522">
                  <c:v>0.14691055739593836</c:v>
                </c:pt>
                <c:pt idx="16523">
                  <c:v>0.14691055739593836</c:v>
                </c:pt>
                <c:pt idx="16524">
                  <c:v>0.14676652743770705</c:v>
                </c:pt>
                <c:pt idx="16525">
                  <c:v>0.14676652743770705</c:v>
                </c:pt>
                <c:pt idx="16526">
                  <c:v>0.14676652743770705</c:v>
                </c:pt>
                <c:pt idx="16527">
                  <c:v>0.14676652743770705</c:v>
                </c:pt>
                <c:pt idx="16528">
                  <c:v>0.14676652743770705</c:v>
                </c:pt>
                <c:pt idx="16529">
                  <c:v>0.14647846752124441</c:v>
                </c:pt>
                <c:pt idx="16530">
                  <c:v>0.14647846752124441</c:v>
                </c:pt>
                <c:pt idx="16531">
                  <c:v>0.14647846752124441</c:v>
                </c:pt>
                <c:pt idx="16532">
                  <c:v>0.14647846752124441</c:v>
                </c:pt>
                <c:pt idx="16533">
                  <c:v>0.14647846752124441</c:v>
                </c:pt>
                <c:pt idx="16534">
                  <c:v>0.14647846752124441</c:v>
                </c:pt>
                <c:pt idx="16535">
                  <c:v>0.14647846752124441</c:v>
                </c:pt>
                <c:pt idx="16536">
                  <c:v>0.14647846752124441</c:v>
                </c:pt>
                <c:pt idx="16537">
                  <c:v>0.14647846752124441</c:v>
                </c:pt>
                <c:pt idx="16538">
                  <c:v>0.14647846752124441</c:v>
                </c:pt>
                <c:pt idx="16539">
                  <c:v>0.14647846752124441</c:v>
                </c:pt>
                <c:pt idx="16540">
                  <c:v>0.14633443756301312</c:v>
                </c:pt>
                <c:pt idx="16541">
                  <c:v>0.14633443756301312</c:v>
                </c:pt>
                <c:pt idx="16542">
                  <c:v>0.14633443756301312</c:v>
                </c:pt>
                <c:pt idx="16543">
                  <c:v>0.14633443756301312</c:v>
                </c:pt>
                <c:pt idx="16544">
                  <c:v>0.14633443756301312</c:v>
                </c:pt>
                <c:pt idx="16545">
                  <c:v>0.14633443756301312</c:v>
                </c:pt>
                <c:pt idx="16546">
                  <c:v>0.14633443756301312</c:v>
                </c:pt>
                <c:pt idx="16547">
                  <c:v>0.14633443756301312</c:v>
                </c:pt>
                <c:pt idx="16548">
                  <c:v>0.14633443756301312</c:v>
                </c:pt>
                <c:pt idx="16549">
                  <c:v>0.1461904076047818</c:v>
                </c:pt>
                <c:pt idx="16550">
                  <c:v>0.14604637764655048</c:v>
                </c:pt>
                <c:pt idx="16551">
                  <c:v>0.14604637764655048</c:v>
                </c:pt>
                <c:pt idx="16552">
                  <c:v>0.14604637764655048</c:v>
                </c:pt>
                <c:pt idx="16553">
                  <c:v>0.14604637764655048</c:v>
                </c:pt>
                <c:pt idx="16554">
                  <c:v>0.14604637764655048</c:v>
                </c:pt>
                <c:pt idx="16555">
                  <c:v>0.14604637764655048</c:v>
                </c:pt>
                <c:pt idx="16556">
                  <c:v>0.14604637764655048</c:v>
                </c:pt>
                <c:pt idx="16557">
                  <c:v>0.14604637764655048</c:v>
                </c:pt>
                <c:pt idx="16558">
                  <c:v>0.14604637764655048</c:v>
                </c:pt>
                <c:pt idx="16559">
                  <c:v>0.14604637764655048</c:v>
                </c:pt>
                <c:pt idx="16560">
                  <c:v>0.14604637764655048</c:v>
                </c:pt>
                <c:pt idx="16561">
                  <c:v>0.14604637764655048</c:v>
                </c:pt>
                <c:pt idx="16562">
                  <c:v>0.14604637764655048</c:v>
                </c:pt>
                <c:pt idx="16563">
                  <c:v>0.14590234768831917</c:v>
                </c:pt>
                <c:pt idx="16564">
                  <c:v>0.14590234768831917</c:v>
                </c:pt>
                <c:pt idx="16565">
                  <c:v>0.14590234768831917</c:v>
                </c:pt>
                <c:pt idx="16566">
                  <c:v>0.14590234768831917</c:v>
                </c:pt>
                <c:pt idx="16567">
                  <c:v>0.14590234768831917</c:v>
                </c:pt>
                <c:pt idx="16568">
                  <c:v>0.14590234768831917</c:v>
                </c:pt>
                <c:pt idx="16569">
                  <c:v>0.14590234768831917</c:v>
                </c:pt>
                <c:pt idx="16570">
                  <c:v>0.14590234768831917</c:v>
                </c:pt>
                <c:pt idx="16571">
                  <c:v>0.14590234768831917</c:v>
                </c:pt>
                <c:pt idx="16572">
                  <c:v>0.14590234768831917</c:v>
                </c:pt>
                <c:pt idx="16573">
                  <c:v>0.14590234768831917</c:v>
                </c:pt>
                <c:pt idx="16574">
                  <c:v>0.14590234768831917</c:v>
                </c:pt>
                <c:pt idx="16575">
                  <c:v>0.14590234768831917</c:v>
                </c:pt>
                <c:pt idx="16576">
                  <c:v>0.14575831773008785</c:v>
                </c:pt>
                <c:pt idx="16577">
                  <c:v>0.14575831773008785</c:v>
                </c:pt>
                <c:pt idx="16578">
                  <c:v>0.14575831773008785</c:v>
                </c:pt>
                <c:pt idx="16579">
                  <c:v>0.14575831773008785</c:v>
                </c:pt>
                <c:pt idx="16580">
                  <c:v>0.14575831773008785</c:v>
                </c:pt>
                <c:pt idx="16581">
                  <c:v>0.14575831773008785</c:v>
                </c:pt>
                <c:pt idx="16582">
                  <c:v>0.14575831773008785</c:v>
                </c:pt>
                <c:pt idx="16583">
                  <c:v>0.14575831773008785</c:v>
                </c:pt>
                <c:pt idx="16584">
                  <c:v>0.14575831773008785</c:v>
                </c:pt>
                <c:pt idx="16585">
                  <c:v>0.14561428777185656</c:v>
                </c:pt>
                <c:pt idx="16586">
                  <c:v>0.14561428777185656</c:v>
                </c:pt>
                <c:pt idx="16587">
                  <c:v>0.14561428777185656</c:v>
                </c:pt>
                <c:pt idx="16588">
                  <c:v>0.14547025781362524</c:v>
                </c:pt>
                <c:pt idx="16589">
                  <c:v>0.14547025781362524</c:v>
                </c:pt>
                <c:pt idx="16590">
                  <c:v>0.14547025781362524</c:v>
                </c:pt>
                <c:pt idx="16591">
                  <c:v>0.14532622785539392</c:v>
                </c:pt>
                <c:pt idx="16592">
                  <c:v>0.14518219789716261</c:v>
                </c:pt>
                <c:pt idx="16593">
                  <c:v>0.14518219789716261</c:v>
                </c:pt>
                <c:pt idx="16594">
                  <c:v>0.14518219789716261</c:v>
                </c:pt>
                <c:pt idx="16595">
                  <c:v>0.14518219789716261</c:v>
                </c:pt>
                <c:pt idx="16596">
                  <c:v>0.14503816793893129</c:v>
                </c:pt>
                <c:pt idx="16597">
                  <c:v>0.14503816793893129</c:v>
                </c:pt>
                <c:pt idx="16598">
                  <c:v>0.14503816793893129</c:v>
                </c:pt>
                <c:pt idx="16599">
                  <c:v>0.14503816793893129</c:v>
                </c:pt>
                <c:pt idx="16600">
                  <c:v>0.14503816793893129</c:v>
                </c:pt>
                <c:pt idx="16601">
                  <c:v>0.14503816793893129</c:v>
                </c:pt>
                <c:pt idx="16602">
                  <c:v>0.14503816793893129</c:v>
                </c:pt>
                <c:pt idx="16603">
                  <c:v>0.14503816793893129</c:v>
                </c:pt>
                <c:pt idx="16604">
                  <c:v>0.14503816793893129</c:v>
                </c:pt>
                <c:pt idx="16605">
                  <c:v>0.14503816793893129</c:v>
                </c:pt>
                <c:pt idx="16606">
                  <c:v>0.14503816793893129</c:v>
                </c:pt>
                <c:pt idx="16607">
                  <c:v>0.14489413798069997</c:v>
                </c:pt>
                <c:pt idx="16608">
                  <c:v>0.14475010802246868</c:v>
                </c:pt>
                <c:pt idx="16609">
                  <c:v>0.14475010802246868</c:v>
                </c:pt>
                <c:pt idx="16610">
                  <c:v>0.14475010802246868</c:v>
                </c:pt>
                <c:pt idx="16611">
                  <c:v>0.14460607806423736</c:v>
                </c:pt>
                <c:pt idx="16612">
                  <c:v>0.14460607806423736</c:v>
                </c:pt>
                <c:pt idx="16613">
                  <c:v>0.14460607806423736</c:v>
                </c:pt>
                <c:pt idx="16614">
                  <c:v>0.14460607806423736</c:v>
                </c:pt>
                <c:pt idx="16615">
                  <c:v>0.14460607806423736</c:v>
                </c:pt>
                <c:pt idx="16616">
                  <c:v>0.14460607806423736</c:v>
                </c:pt>
                <c:pt idx="16617">
                  <c:v>0.14460607806423736</c:v>
                </c:pt>
                <c:pt idx="16618">
                  <c:v>0.14460607806423736</c:v>
                </c:pt>
                <c:pt idx="16619">
                  <c:v>0.14446204810600605</c:v>
                </c:pt>
                <c:pt idx="16620">
                  <c:v>0.14446204810600605</c:v>
                </c:pt>
                <c:pt idx="16621">
                  <c:v>0.14446204810600605</c:v>
                </c:pt>
                <c:pt idx="16622">
                  <c:v>0.14446204810600605</c:v>
                </c:pt>
                <c:pt idx="16623">
                  <c:v>0.14446204810600605</c:v>
                </c:pt>
                <c:pt idx="16624">
                  <c:v>0.14446204810600605</c:v>
                </c:pt>
                <c:pt idx="16625">
                  <c:v>0.14446204810600605</c:v>
                </c:pt>
                <c:pt idx="16626">
                  <c:v>0.14431801814777473</c:v>
                </c:pt>
                <c:pt idx="16627">
                  <c:v>0.14431801814777473</c:v>
                </c:pt>
                <c:pt idx="16628">
                  <c:v>0.14431801814777473</c:v>
                </c:pt>
                <c:pt idx="16629">
                  <c:v>0.14431801814777473</c:v>
                </c:pt>
                <c:pt idx="16630">
                  <c:v>0.14402995823131212</c:v>
                </c:pt>
                <c:pt idx="16631">
                  <c:v>0.14402995823131212</c:v>
                </c:pt>
                <c:pt idx="16632">
                  <c:v>0.14402995823131212</c:v>
                </c:pt>
                <c:pt idx="16633">
                  <c:v>0.1438859282730808</c:v>
                </c:pt>
                <c:pt idx="16634">
                  <c:v>0.1438859282730808</c:v>
                </c:pt>
                <c:pt idx="16635">
                  <c:v>0.1438859282730808</c:v>
                </c:pt>
                <c:pt idx="16636">
                  <c:v>0.14374189831484949</c:v>
                </c:pt>
                <c:pt idx="16637">
                  <c:v>0.14374189831484949</c:v>
                </c:pt>
                <c:pt idx="16638">
                  <c:v>0.14374189831484949</c:v>
                </c:pt>
                <c:pt idx="16639">
                  <c:v>0.14374189831484949</c:v>
                </c:pt>
                <c:pt idx="16640">
                  <c:v>0.14374189831484949</c:v>
                </c:pt>
                <c:pt idx="16641">
                  <c:v>0.14374189831484949</c:v>
                </c:pt>
                <c:pt idx="16642">
                  <c:v>0.14374189831484949</c:v>
                </c:pt>
                <c:pt idx="16643">
                  <c:v>0.14359786835661817</c:v>
                </c:pt>
                <c:pt idx="16644">
                  <c:v>0.14359786835661817</c:v>
                </c:pt>
                <c:pt idx="16645">
                  <c:v>0.14359786835661817</c:v>
                </c:pt>
                <c:pt idx="16646">
                  <c:v>0.14345383839838685</c:v>
                </c:pt>
                <c:pt idx="16647">
                  <c:v>0.14330980844015556</c:v>
                </c:pt>
                <c:pt idx="16648">
                  <c:v>0.14330980844015556</c:v>
                </c:pt>
                <c:pt idx="16649">
                  <c:v>0.14330980844015556</c:v>
                </c:pt>
                <c:pt idx="16650">
                  <c:v>0.14316577848192424</c:v>
                </c:pt>
                <c:pt idx="16651">
                  <c:v>0.14316577848192424</c:v>
                </c:pt>
                <c:pt idx="16652">
                  <c:v>0.14302174852369293</c:v>
                </c:pt>
                <c:pt idx="16653">
                  <c:v>0.14302174852369293</c:v>
                </c:pt>
                <c:pt idx="16654">
                  <c:v>0.14302174852369293</c:v>
                </c:pt>
                <c:pt idx="16655">
                  <c:v>0.14302174852369293</c:v>
                </c:pt>
                <c:pt idx="16656">
                  <c:v>0.14302174852369293</c:v>
                </c:pt>
                <c:pt idx="16657">
                  <c:v>0.14273368860723029</c:v>
                </c:pt>
                <c:pt idx="16658">
                  <c:v>0.142589658648999</c:v>
                </c:pt>
                <c:pt idx="16659">
                  <c:v>0.14244562869076768</c:v>
                </c:pt>
                <c:pt idx="16660">
                  <c:v>0.14244562869076768</c:v>
                </c:pt>
                <c:pt idx="16661">
                  <c:v>0.14244562869076768</c:v>
                </c:pt>
                <c:pt idx="16662">
                  <c:v>0.14244562869076768</c:v>
                </c:pt>
                <c:pt idx="16663">
                  <c:v>0.14244562869076768</c:v>
                </c:pt>
                <c:pt idx="16664">
                  <c:v>0.14244562869076768</c:v>
                </c:pt>
                <c:pt idx="16665">
                  <c:v>0.14244562869076768</c:v>
                </c:pt>
                <c:pt idx="16666">
                  <c:v>0.14244562869076768</c:v>
                </c:pt>
                <c:pt idx="16667">
                  <c:v>0.14230159873253637</c:v>
                </c:pt>
                <c:pt idx="16668">
                  <c:v>0.14230159873253637</c:v>
                </c:pt>
                <c:pt idx="16669">
                  <c:v>0.14230159873253637</c:v>
                </c:pt>
                <c:pt idx="16670">
                  <c:v>0.14230159873253637</c:v>
                </c:pt>
                <c:pt idx="16671">
                  <c:v>0.14230159873253637</c:v>
                </c:pt>
                <c:pt idx="16672">
                  <c:v>0.14230159873253637</c:v>
                </c:pt>
                <c:pt idx="16673">
                  <c:v>0.14215756877430505</c:v>
                </c:pt>
                <c:pt idx="16674">
                  <c:v>0.14186950885784244</c:v>
                </c:pt>
                <c:pt idx="16675">
                  <c:v>0.14172547889961112</c:v>
                </c:pt>
                <c:pt idx="16676">
                  <c:v>0.14172547889961112</c:v>
                </c:pt>
                <c:pt idx="16677">
                  <c:v>0.14172547889961112</c:v>
                </c:pt>
                <c:pt idx="16678">
                  <c:v>0.14172547889961112</c:v>
                </c:pt>
                <c:pt idx="16679">
                  <c:v>0.14172547889961112</c:v>
                </c:pt>
                <c:pt idx="16680">
                  <c:v>0.14172547889961112</c:v>
                </c:pt>
                <c:pt idx="16681">
                  <c:v>0.14172547889961112</c:v>
                </c:pt>
                <c:pt idx="16682">
                  <c:v>0.14172547889961112</c:v>
                </c:pt>
                <c:pt idx="16683">
                  <c:v>0.14172547889961112</c:v>
                </c:pt>
                <c:pt idx="16684">
                  <c:v>0.14172547889961112</c:v>
                </c:pt>
                <c:pt idx="16685">
                  <c:v>0.14172547889961112</c:v>
                </c:pt>
                <c:pt idx="16686">
                  <c:v>0.14172547889961112</c:v>
                </c:pt>
                <c:pt idx="16687">
                  <c:v>0.14172547889961112</c:v>
                </c:pt>
                <c:pt idx="16688">
                  <c:v>0.14143741898314849</c:v>
                </c:pt>
                <c:pt idx="16689">
                  <c:v>0.14143741898314849</c:v>
                </c:pt>
                <c:pt idx="16690">
                  <c:v>0.14129338902491717</c:v>
                </c:pt>
                <c:pt idx="16691">
                  <c:v>0.14129338902491717</c:v>
                </c:pt>
                <c:pt idx="16692">
                  <c:v>0.14114935906668588</c:v>
                </c:pt>
                <c:pt idx="16693">
                  <c:v>0.14114935906668588</c:v>
                </c:pt>
                <c:pt idx="16694">
                  <c:v>0.14114935906668588</c:v>
                </c:pt>
                <c:pt idx="16695">
                  <c:v>0.14114935906668588</c:v>
                </c:pt>
                <c:pt idx="16696">
                  <c:v>0.14114935906668588</c:v>
                </c:pt>
                <c:pt idx="16697">
                  <c:v>0.14114935906668588</c:v>
                </c:pt>
                <c:pt idx="16698">
                  <c:v>0.14114935906668588</c:v>
                </c:pt>
                <c:pt idx="16699">
                  <c:v>0.14100532910845456</c:v>
                </c:pt>
                <c:pt idx="16700">
                  <c:v>0.14100532910845456</c:v>
                </c:pt>
                <c:pt idx="16701">
                  <c:v>0.14100532910845456</c:v>
                </c:pt>
                <c:pt idx="16702">
                  <c:v>0.14100532910845456</c:v>
                </c:pt>
                <c:pt idx="16703">
                  <c:v>0.14100532910845456</c:v>
                </c:pt>
                <c:pt idx="16704">
                  <c:v>0.14086129915022325</c:v>
                </c:pt>
                <c:pt idx="16705">
                  <c:v>0.14086129915022325</c:v>
                </c:pt>
                <c:pt idx="16706">
                  <c:v>0.14086129915022325</c:v>
                </c:pt>
                <c:pt idx="16707">
                  <c:v>0.14086129915022325</c:v>
                </c:pt>
                <c:pt idx="16708">
                  <c:v>0.14071726919199193</c:v>
                </c:pt>
                <c:pt idx="16709">
                  <c:v>0.14071726919199193</c:v>
                </c:pt>
                <c:pt idx="16710">
                  <c:v>0.14071726919199193</c:v>
                </c:pt>
                <c:pt idx="16711">
                  <c:v>0.14057323923376061</c:v>
                </c:pt>
                <c:pt idx="16712">
                  <c:v>0.14057323923376061</c:v>
                </c:pt>
                <c:pt idx="16713">
                  <c:v>0.14057323923376061</c:v>
                </c:pt>
                <c:pt idx="16714">
                  <c:v>0.14057323923376061</c:v>
                </c:pt>
                <c:pt idx="16715">
                  <c:v>0.14057323923376061</c:v>
                </c:pt>
                <c:pt idx="16716">
                  <c:v>0.14057323923376061</c:v>
                </c:pt>
                <c:pt idx="16717">
                  <c:v>0.14057323923376061</c:v>
                </c:pt>
                <c:pt idx="16718">
                  <c:v>0.14042920927552932</c:v>
                </c:pt>
                <c:pt idx="16719">
                  <c:v>0.14042920927552932</c:v>
                </c:pt>
                <c:pt idx="16720">
                  <c:v>0.140285179317298</c:v>
                </c:pt>
                <c:pt idx="16721">
                  <c:v>0.140285179317298</c:v>
                </c:pt>
                <c:pt idx="16722">
                  <c:v>0.140285179317298</c:v>
                </c:pt>
                <c:pt idx="16723">
                  <c:v>0.140285179317298</c:v>
                </c:pt>
                <c:pt idx="16724">
                  <c:v>0.140285179317298</c:v>
                </c:pt>
                <c:pt idx="16725">
                  <c:v>0.140285179317298</c:v>
                </c:pt>
                <c:pt idx="16726">
                  <c:v>0.14014114935906669</c:v>
                </c:pt>
                <c:pt idx="16727">
                  <c:v>0.14014114935906669</c:v>
                </c:pt>
                <c:pt idx="16728">
                  <c:v>0.14014114935906669</c:v>
                </c:pt>
                <c:pt idx="16729">
                  <c:v>0.14014114935906669</c:v>
                </c:pt>
                <c:pt idx="16730">
                  <c:v>0.14014114935906669</c:v>
                </c:pt>
                <c:pt idx="16731">
                  <c:v>0.14014114935906669</c:v>
                </c:pt>
                <c:pt idx="16732">
                  <c:v>0.14014114935906669</c:v>
                </c:pt>
                <c:pt idx="16733">
                  <c:v>0.14014114935906669</c:v>
                </c:pt>
                <c:pt idx="16734">
                  <c:v>0.13999711940083537</c:v>
                </c:pt>
                <c:pt idx="16735">
                  <c:v>0.13999711940083537</c:v>
                </c:pt>
                <c:pt idx="16736">
                  <c:v>0.13999711940083537</c:v>
                </c:pt>
                <c:pt idx="16737">
                  <c:v>0.13985308944260405</c:v>
                </c:pt>
                <c:pt idx="16738">
                  <c:v>0.13942099956791013</c:v>
                </c:pt>
                <c:pt idx="16739">
                  <c:v>0.13942099956791013</c:v>
                </c:pt>
                <c:pt idx="16740">
                  <c:v>0.13942099956791013</c:v>
                </c:pt>
                <c:pt idx="16741">
                  <c:v>0.13942099956791013</c:v>
                </c:pt>
                <c:pt idx="16742">
                  <c:v>0.13942099956791013</c:v>
                </c:pt>
                <c:pt idx="16743">
                  <c:v>0.13927696960967881</c:v>
                </c:pt>
                <c:pt idx="16744">
                  <c:v>0.13927696960967881</c:v>
                </c:pt>
                <c:pt idx="16745">
                  <c:v>0.13927696960967881</c:v>
                </c:pt>
                <c:pt idx="16746">
                  <c:v>0.13927696960967881</c:v>
                </c:pt>
                <c:pt idx="16747">
                  <c:v>0.13927696960967881</c:v>
                </c:pt>
                <c:pt idx="16748">
                  <c:v>0.13927696960967881</c:v>
                </c:pt>
                <c:pt idx="16749">
                  <c:v>0.13913293965144749</c:v>
                </c:pt>
                <c:pt idx="16750">
                  <c:v>0.13913293965144749</c:v>
                </c:pt>
                <c:pt idx="16751">
                  <c:v>0.1389889096932162</c:v>
                </c:pt>
                <c:pt idx="16752">
                  <c:v>0.1389889096932162</c:v>
                </c:pt>
                <c:pt idx="16753">
                  <c:v>0.1389889096932162</c:v>
                </c:pt>
                <c:pt idx="16754">
                  <c:v>0.1389889096932162</c:v>
                </c:pt>
                <c:pt idx="16755">
                  <c:v>0.1389889096932162</c:v>
                </c:pt>
                <c:pt idx="16756">
                  <c:v>0.1389889096932162</c:v>
                </c:pt>
                <c:pt idx="16757">
                  <c:v>0.13884487973498488</c:v>
                </c:pt>
                <c:pt idx="16758">
                  <c:v>0.13870084977675357</c:v>
                </c:pt>
                <c:pt idx="16759">
                  <c:v>0.13870084977675357</c:v>
                </c:pt>
                <c:pt idx="16760">
                  <c:v>0.13855681981852225</c:v>
                </c:pt>
                <c:pt idx="16761">
                  <c:v>0.13855681981852225</c:v>
                </c:pt>
                <c:pt idx="16762">
                  <c:v>0.13855681981852225</c:v>
                </c:pt>
                <c:pt idx="16763">
                  <c:v>0.13855681981852225</c:v>
                </c:pt>
                <c:pt idx="16764">
                  <c:v>0.13855681981852225</c:v>
                </c:pt>
                <c:pt idx="16765">
                  <c:v>0.13841278986029093</c:v>
                </c:pt>
                <c:pt idx="16766">
                  <c:v>0.13841278986029093</c:v>
                </c:pt>
                <c:pt idx="16767">
                  <c:v>0.13841278986029093</c:v>
                </c:pt>
                <c:pt idx="16768">
                  <c:v>0.13841278986029093</c:v>
                </c:pt>
                <c:pt idx="16769">
                  <c:v>0.13841278986029093</c:v>
                </c:pt>
                <c:pt idx="16770">
                  <c:v>0.13841278986029093</c:v>
                </c:pt>
                <c:pt idx="16771">
                  <c:v>0.13841278986029093</c:v>
                </c:pt>
                <c:pt idx="16772">
                  <c:v>0.13798069998559701</c:v>
                </c:pt>
                <c:pt idx="16773">
                  <c:v>0.13783667002736569</c:v>
                </c:pt>
                <c:pt idx="16774">
                  <c:v>0.13783667002736569</c:v>
                </c:pt>
                <c:pt idx="16775">
                  <c:v>0.13783667002736569</c:v>
                </c:pt>
                <c:pt idx="16776">
                  <c:v>0.13783667002736569</c:v>
                </c:pt>
                <c:pt idx="16777">
                  <c:v>0.13783667002736569</c:v>
                </c:pt>
                <c:pt idx="16778">
                  <c:v>0.13783667002736569</c:v>
                </c:pt>
                <c:pt idx="16779">
                  <c:v>0.13769264006913437</c:v>
                </c:pt>
                <c:pt idx="16780">
                  <c:v>0.13769264006913437</c:v>
                </c:pt>
                <c:pt idx="16781">
                  <c:v>0.13769264006913437</c:v>
                </c:pt>
                <c:pt idx="16782">
                  <c:v>0.13769264006913437</c:v>
                </c:pt>
                <c:pt idx="16783">
                  <c:v>0.13769264006913437</c:v>
                </c:pt>
                <c:pt idx="16784">
                  <c:v>0.13769264006913437</c:v>
                </c:pt>
                <c:pt idx="16785">
                  <c:v>0.13769264006913437</c:v>
                </c:pt>
                <c:pt idx="16786">
                  <c:v>0.13769264006913437</c:v>
                </c:pt>
                <c:pt idx="16787">
                  <c:v>0.13726055019444044</c:v>
                </c:pt>
                <c:pt idx="16788">
                  <c:v>0.13726055019444044</c:v>
                </c:pt>
                <c:pt idx="16789">
                  <c:v>0.13726055019444044</c:v>
                </c:pt>
                <c:pt idx="16790">
                  <c:v>0.13726055019444044</c:v>
                </c:pt>
                <c:pt idx="16791">
                  <c:v>0.13726055019444044</c:v>
                </c:pt>
                <c:pt idx="16792">
                  <c:v>0.13726055019444044</c:v>
                </c:pt>
                <c:pt idx="16793">
                  <c:v>0.13726055019444044</c:v>
                </c:pt>
                <c:pt idx="16794">
                  <c:v>0.13711652023620913</c:v>
                </c:pt>
                <c:pt idx="16795">
                  <c:v>0.13697249027797781</c:v>
                </c:pt>
                <c:pt idx="16796">
                  <c:v>0.13697249027797781</c:v>
                </c:pt>
                <c:pt idx="16797">
                  <c:v>0.13697249027797781</c:v>
                </c:pt>
                <c:pt idx="16798">
                  <c:v>0.13697249027797781</c:v>
                </c:pt>
                <c:pt idx="16799">
                  <c:v>0.13697249027797781</c:v>
                </c:pt>
                <c:pt idx="16800">
                  <c:v>0.13697249027797781</c:v>
                </c:pt>
                <c:pt idx="16801">
                  <c:v>0.13697249027797781</c:v>
                </c:pt>
                <c:pt idx="16802">
                  <c:v>0.13682846031974652</c:v>
                </c:pt>
                <c:pt idx="16803">
                  <c:v>0.13682846031974652</c:v>
                </c:pt>
                <c:pt idx="16804">
                  <c:v>0.13682846031974652</c:v>
                </c:pt>
                <c:pt idx="16805">
                  <c:v>0.13682846031974652</c:v>
                </c:pt>
                <c:pt idx="16806">
                  <c:v>0.1366844303615152</c:v>
                </c:pt>
                <c:pt idx="16807">
                  <c:v>0.1366844303615152</c:v>
                </c:pt>
                <c:pt idx="16808">
                  <c:v>0.1366844303615152</c:v>
                </c:pt>
                <c:pt idx="16809">
                  <c:v>0.13654040040328388</c:v>
                </c:pt>
                <c:pt idx="16810">
                  <c:v>0.13654040040328388</c:v>
                </c:pt>
                <c:pt idx="16811">
                  <c:v>0.13654040040328388</c:v>
                </c:pt>
                <c:pt idx="16812">
                  <c:v>0.13639637044505257</c:v>
                </c:pt>
                <c:pt idx="16813">
                  <c:v>0.13625234048682125</c:v>
                </c:pt>
                <c:pt idx="16814">
                  <c:v>0.13625234048682125</c:v>
                </c:pt>
                <c:pt idx="16815">
                  <c:v>0.13610831052858996</c:v>
                </c:pt>
                <c:pt idx="16816">
                  <c:v>0.13582025061212732</c:v>
                </c:pt>
                <c:pt idx="16817">
                  <c:v>0.13582025061212732</c:v>
                </c:pt>
                <c:pt idx="16818">
                  <c:v>0.13582025061212732</c:v>
                </c:pt>
                <c:pt idx="16819">
                  <c:v>0.13582025061212732</c:v>
                </c:pt>
                <c:pt idx="16820">
                  <c:v>0.13567622065389601</c:v>
                </c:pt>
                <c:pt idx="16821">
                  <c:v>0.13567622065389601</c:v>
                </c:pt>
                <c:pt idx="16822">
                  <c:v>0.13553219069566469</c:v>
                </c:pt>
                <c:pt idx="16823">
                  <c:v>0.13524413077920208</c:v>
                </c:pt>
                <c:pt idx="16824">
                  <c:v>0.13524413077920208</c:v>
                </c:pt>
                <c:pt idx="16825">
                  <c:v>0.13524413077920208</c:v>
                </c:pt>
                <c:pt idx="16826">
                  <c:v>0.13524413077920208</c:v>
                </c:pt>
                <c:pt idx="16827">
                  <c:v>0.13524413077920208</c:v>
                </c:pt>
                <c:pt idx="16828">
                  <c:v>0.13524413077920208</c:v>
                </c:pt>
                <c:pt idx="16829">
                  <c:v>0.13524413077920208</c:v>
                </c:pt>
                <c:pt idx="16830">
                  <c:v>0.13524413077920208</c:v>
                </c:pt>
                <c:pt idx="16831">
                  <c:v>0.13524413077920208</c:v>
                </c:pt>
                <c:pt idx="16832">
                  <c:v>0.13524413077920208</c:v>
                </c:pt>
                <c:pt idx="16833">
                  <c:v>0.13524413077920208</c:v>
                </c:pt>
                <c:pt idx="16834">
                  <c:v>0.13510010082097076</c:v>
                </c:pt>
                <c:pt idx="16835">
                  <c:v>0.13510010082097076</c:v>
                </c:pt>
                <c:pt idx="16836">
                  <c:v>0.13510010082097076</c:v>
                </c:pt>
                <c:pt idx="16837">
                  <c:v>0.13495607086273945</c:v>
                </c:pt>
                <c:pt idx="16838">
                  <c:v>0.13495607086273945</c:v>
                </c:pt>
                <c:pt idx="16839">
                  <c:v>0.13495607086273945</c:v>
                </c:pt>
                <c:pt idx="16840">
                  <c:v>0.13481204090450813</c:v>
                </c:pt>
                <c:pt idx="16841">
                  <c:v>0.13481204090450813</c:v>
                </c:pt>
                <c:pt idx="16842">
                  <c:v>0.13466801094627684</c:v>
                </c:pt>
                <c:pt idx="16843">
                  <c:v>0.13466801094627684</c:v>
                </c:pt>
                <c:pt idx="16844">
                  <c:v>0.13466801094627684</c:v>
                </c:pt>
                <c:pt idx="16845">
                  <c:v>0.13466801094627684</c:v>
                </c:pt>
                <c:pt idx="16846">
                  <c:v>0.13466801094627684</c:v>
                </c:pt>
                <c:pt idx="16847">
                  <c:v>0.13466801094627684</c:v>
                </c:pt>
                <c:pt idx="16848">
                  <c:v>0.13466801094627684</c:v>
                </c:pt>
                <c:pt idx="16849">
                  <c:v>0.13452398098804552</c:v>
                </c:pt>
                <c:pt idx="16850">
                  <c:v>0.13452398098804552</c:v>
                </c:pt>
                <c:pt idx="16851">
                  <c:v>0.13452398098804552</c:v>
                </c:pt>
                <c:pt idx="16852">
                  <c:v>0.13452398098804552</c:v>
                </c:pt>
                <c:pt idx="16853">
                  <c:v>0.1343799510298142</c:v>
                </c:pt>
                <c:pt idx="16854">
                  <c:v>0.1343799510298142</c:v>
                </c:pt>
                <c:pt idx="16855">
                  <c:v>0.1343799510298142</c:v>
                </c:pt>
                <c:pt idx="16856">
                  <c:v>0.1343799510298142</c:v>
                </c:pt>
                <c:pt idx="16857">
                  <c:v>0.1343799510298142</c:v>
                </c:pt>
                <c:pt idx="16858">
                  <c:v>0.1343799510298142</c:v>
                </c:pt>
                <c:pt idx="16859">
                  <c:v>0.1343799510298142</c:v>
                </c:pt>
                <c:pt idx="16860">
                  <c:v>0.1343799510298142</c:v>
                </c:pt>
                <c:pt idx="16861">
                  <c:v>0.1343799510298142</c:v>
                </c:pt>
                <c:pt idx="16862">
                  <c:v>0.1343799510298142</c:v>
                </c:pt>
                <c:pt idx="16863">
                  <c:v>0.13423592107158289</c:v>
                </c:pt>
                <c:pt idx="16864">
                  <c:v>0.13423592107158289</c:v>
                </c:pt>
                <c:pt idx="16865">
                  <c:v>0.13423592107158289</c:v>
                </c:pt>
                <c:pt idx="16866">
                  <c:v>0.13394786115512025</c:v>
                </c:pt>
                <c:pt idx="16867">
                  <c:v>0.13394786115512025</c:v>
                </c:pt>
                <c:pt idx="16868">
                  <c:v>0.13380383119688896</c:v>
                </c:pt>
                <c:pt idx="16869">
                  <c:v>0.13380383119688896</c:v>
                </c:pt>
                <c:pt idx="16870">
                  <c:v>0.13365980123865764</c:v>
                </c:pt>
                <c:pt idx="16871">
                  <c:v>0.13337174132219501</c:v>
                </c:pt>
                <c:pt idx="16872">
                  <c:v>0.13337174132219501</c:v>
                </c:pt>
                <c:pt idx="16873">
                  <c:v>0.13337174132219501</c:v>
                </c:pt>
                <c:pt idx="16874">
                  <c:v>0.13322771136396369</c:v>
                </c:pt>
                <c:pt idx="16875">
                  <c:v>0.13322771136396369</c:v>
                </c:pt>
                <c:pt idx="16876">
                  <c:v>0.1330836814057324</c:v>
                </c:pt>
                <c:pt idx="16877">
                  <c:v>0.1330836814057324</c:v>
                </c:pt>
                <c:pt idx="16878">
                  <c:v>0.1330836814057324</c:v>
                </c:pt>
                <c:pt idx="16879">
                  <c:v>0.1330836814057324</c:v>
                </c:pt>
                <c:pt idx="16880">
                  <c:v>0.1330836814057324</c:v>
                </c:pt>
                <c:pt idx="16881">
                  <c:v>0.1330836814057324</c:v>
                </c:pt>
                <c:pt idx="16882">
                  <c:v>0.1330836814057324</c:v>
                </c:pt>
                <c:pt idx="16883">
                  <c:v>0.1330836814057324</c:v>
                </c:pt>
                <c:pt idx="16884">
                  <c:v>0.13293965144750108</c:v>
                </c:pt>
                <c:pt idx="16885">
                  <c:v>0.13293965144750108</c:v>
                </c:pt>
                <c:pt idx="16886">
                  <c:v>0.13293965144750108</c:v>
                </c:pt>
                <c:pt idx="16887">
                  <c:v>0.13293965144750108</c:v>
                </c:pt>
                <c:pt idx="16888">
                  <c:v>0.13265159153103845</c:v>
                </c:pt>
                <c:pt idx="16889">
                  <c:v>0.13265159153103845</c:v>
                </c:pt>
                <c:pt idx="16890">
                  <c:v>0.13250756157280713</c:v>
                </c:pt>
                <c:pt idx="16891">
                  <c:v>0.13250756157280713</c:v>
                </c:pt>
                <c:pt idx="16892">
                  <c:v>0.13250756157280713</c:v>
                </c:pt>
                <c:pt idx="16893">
                  <c:v>0.13250756157280713</c:v>
                </c:pt>
                <c:pt idx="16894">
                  <c:v>0.13236353161457584</c:v>
                </c:pt>
                <c:pt idx="16895">
                  <c:v>0.13236353161457584</c:v>
                </c:pt>
                <c:pt idx="16896">
                  <c:v>0.13207547169811321</c:v>
                </c:pt>
                <c:pt idx="16897">
                  <c:v>0.13207547169811321</c:v>
                </c:pt>
                <c:pt idx="16898">
                  <c:v>0.13193144173988189</c:v>
                </c:pt>
                <c:pt idx="16899">
                  <c:v>0.13164338182341928</c:v>
                </c:pt>
                <c:pt idx="16900">
                  <c:v>0.13164338182341928</c:v>
                </c:pt>
                <c:pt idx="16901">
                  <c:v>0.13164338182341928</c:v>
                </c:pt>
                <c:pt idx="16902">
                  <c:v>0.13164338182341928</c:v>
                </c:pt>
                <c:pt idx="16903">
                  <c:v>0.13164338182341928</c:v>
                </c:pt>
                <c:pt idx="16904">
                  <c:v>0.13164338182341928</c:v>
                </c:pt>
                <c:pt idx="16905">
                  <c:v>0.13164338182341928</c:v>
                </c:pt>
                <c:pt idx="16906">
                  <c:v>0.13164338182341928</c:v>
                </c:pt>
                <c:pt idx="16907">
                  <c:v>0.13164338182341928</c:v>
                </c:pt>
                <c:pt idx="16908">
                  <c:v>0.13164338182341928</c:v>
                </c:pt>
                <c:pt idx="16909">
                  <c:v>0.13164338182341928</c:v>
                </c:pt>
                <c:pt idx="16910">
                  <c:v>0.13135532190695665</c:v>
                </c:pt>
                <c:pt idx="16911">
                  <c:v>0.13135532190695665</c:v>
                </c:pt>
                <c:pt idx="16912">
                  <c:v>0.13121129194872533</c:v>
                </c:pt>
                <c:pt idx="16913">
                  <c:v>0.13121129194872533</c:v>
                </c:pt>
                <c:pt idx="16914">
                  <c:v>0.13121129194872533</c:v>
                </c:pt>
                <c:pt idx="16915">
                  <c:v>0.13121129194872533</c:v>
                </c:pt>
                <c:pt idx="16916">
                  <c:v>0.13106726199049401</c:v>
                </c:pt>
                <c:pt idx="16917">
                  <c:v>0.13092323203226272</c:v>
                </c:pt>
                <c:pt idx="16918">
                  <c:v>0.1307792020740314</c:v>
                </c:pt>
                <c:pt idx="16919">
                  <c:v>0.1307792020740314</c:v>
                </c:pt>
                <c:pt idx="16920">
                  <c:v>0.1307792020740314</c:v>
                </c:pt>
                <c:pt idx="16921">
                  <c:v>0.13049114215756877</c:v>
                </c:pt>
                <c:pt idx="16922">
                  <c:v>0.13049114215756877</c:v>
                </c:pt>
                <c:pt idx="16923">
                  <c:v>0.13049114215756877</c:v>
                </c:pt>
                <c:pt idx="16924">
                  <c:v>0.13049114215756877</c:v>
                </c:pt>
                <c:pt idx="16925">
                  <c:v>0.13034711219933745</c:v>
                </c:pt>
                <c:pt idx="16926">
                  <c:v>0.13034711219933745</c:v>
                </c:pt>
                <c:pt idx="16927">
                  <c:v>0.13020308224110616</c:v>
                </c:pt>
                <c:pt idx="16928">
                  <c:v>0.13005905228287484</c:v>
                </c:pt>
                <c:pt idx="16929">
                  <c:v>0.12991502232464353</c:v>
                </c:pt>
                <c:pt idx="16930">
                  <c:v>0.12977099236641221</c:v>
                </c:pt>
                <c:pt idx="16931">
                  <c:v>0.12962696240818089</c:v>
                </c:pt>
                <c:pt idx="16932">
                  <c:v>0.12962696240818089</c:v>
                </c:pt>
                <c:pt idx="16933">
                  <c:v>0.12962696240818089</c:v>
                </c:pt>
                <c:pt idx="16934">
                  <c:v>0.12933890249171828</c:v>
                </c:pt>
                <c:pt idx="16935">
                  <c:v>0.12933890249171828</c:v>
                </c:pt>
                <c:pt idx="16936">
                  <c:v>0.12933890249171828</c:v>
                </c:pt>
                <c:pt idx="16937">
                  <c:v>0.12919487253348697</c:v>
                </c:pt>
                <c:pt idx="16938">
                  <c:v>0.12919487253348697</c:v>
                </c:pt>
                <c:pt idx="16939">
                  <c:v>0.12919487253348697</c:v>
                </c:pt>
                <c:pt idx="16940">
                  <c:v>0.12919487253348697</c:v>
                </c:pt>
                <c:pt idx="16941">
                  <c:v>0.12919487253348697</c:v>
                </c:pt>
                <c:pt idx="16942">
                  <c:v>0.12905084257525565</c:v>
                </c:pt>
                <c:pt idx="16943">
                  <c:v>0.12905084257525565</c:v>
                </c:pt>
                <c:pt idx="16944">
                  <c:v>0.12905084257525565</c:v>
                </c:pt>
                <c:pt idx="16945">
                  <c:v>0.12905084257525565</c:v>
                </c:pt>
                <c:pt idx="16946">
                  <c:v>0.12905084257525565</c:v>
                </c:pt>
                <c:pt idx="16947">
                  <c:v>0.12905084257525565</c:v>
                </c:pt>
                <c:pt idx="16948">
                  <c:v>0.12905084257525565</c:v>
                </c:pt>
                <c:pt idx="16949">
                  <c:v>0.12890681261702433</c:v>
                </c:pt>
                <c:pt idx="16950">
                  <c:v>0.12890681261702433</c:v>
                </c:pt>
                <c:pt idx="16951">
                  <c:v>0.12890681261702433</c:v>
                </c:pt>
                <c:pt idx="16952">
                  <c:v>0.12890681261702433</c:v>
                </c:pt>
                <c:pt idx="16953">
                  <c:v>0.12890681261702433</c:v>
                </c:pt>
                <c:pt idx="16954">
                  <c:v>0.12890681261702433</c:v>
                </c:pt>
                <c:pt idx="16955">
                  <c:v>0.12890681261702433</c:v>
                </c:pt>
                <c:pt idx="16956">
                  <c:v>0.12876278265879304</c:v>
                </c:pt>
                <c:pt idx="16957">
                  <c:v>0.12847472274233041</c:v>
                </c:pt>
                <c:pt idx="16958">
                  <c:v>0.12833069278409909</c:v>
                </c:pt>
                <c:pt idx="16959">
                  <c:v>0.12833069278409909</c:v>
                </c:pt>
                <c:pt idx="16960">
                  <c:v>0.12833069278409909</c:v>
                </c:pt>
                <c:pt idx="16961">
                  <c:v>0.12804263286763648</c:v>
                </c:pt>
                <c:pt idx="16962">
                  <c:v>0.12804263286763648</c:v>
                </c:pt>
                <c:pt idx="16963">
                  <c:v>0.12804263286763648</c:v>
                </c:pt>
                <c:pt idx="16964">
                  <c:v>0.12804263286763648</c:v>
                </c:pt>
                <c:pt idx="16965">
                  <c:v>0.12789860290940516</c:v>
                </c:pt>
                <c:pt idx="16966">
                  <c:v>0.12775457295117384</c:v>
                </c:pt>
                <c:pt idx="16967">
                  <c:v>0.12775457295117384</c:v>
                </c:pt>
                <c:pt idx="16968">
                  <c:v>0.12761054299294253</c:v>
                </c:pt>
                <c:pt idx="16969">
                  <c:v>0.12746651303471121</c:v>
                </c:pt>
                <c:pt idx="16970">
                  <c:v>0.12746651303471121</c:v>
                </c:pt>
                <c:pt idx="16971">
                  <c:v>0.12746651303471121</c:v>
                </c:pt>
                <c:pt idx="16972">
                  <c:v>0.12746651303471121</c:v>
                </c:pt>
                <c:pt idx="16973">
                  <c:v>0.12746651303471121</c:v>
                </c:pt>
                <c:pt idx="16974">
                  <c:v>0.12746651303471121</c:v>
                </c:pt>
                <c:pt idx="16975">
                  <c:v>0.12746651303471121</c:v>
                </c:pt>
                <c:pt idx="16976">
                  <c:v>0.12732248307647992</c:v>
                </c:pt>
                <c:pt idx="16977">
                  <c:v>0.1271784531182486</c:v>
                </c:pt>
                <c:pt idx="16978">
                  <c:v>0.1271784531182486</c:v>
                </c:pt>
                <c:pt idx="16979">
                  <c:v>0.12689039320178597</c:v>
                </c:pt>
                <c:pt idx="16980">
                  <c:v>0.12674636324355465</c:v>
                </c:pt>
                <c:pt idx="16981">
                  <c:v>0.12674636324355465</c:v>
                </c:pt>
                <c:pt idx="16982">
                  <c:v>0.12645830332709204</c:v>
                </c:pt>
                <c:pt idx="16983">
                  <c:v>0.12645830332709204</c:v>
                </c:pt>
                <c:pt idx="16984">
                  <c:v>0.12645830332709204</c:v>
                </c:pt>
                <c:pt idx="16985">
                  <c:v>0.12645830332709204</c:v>
                </c:pt>
                <c:pt idx="16986">
                  <c:v>0.12645830332709204</c:v>
                </c:pt>
                <c:pt idx="16987">
                  <c:v>0.12645830332709204</c:v>
                </c:pt>
                <c:pt idx="16988">
                  <c:v>0.12631427336886072</c:v>
                </c:pt>
                <c:pt idx="16989">
                  <c:v>0.12631427336886072</c:v>
                </c:pt>
                <c:pt idx="16990">
                  <c:v>0.12631427336886072</c:v>
                </c:pt>
                <c:pt idx="16991">
                  <c:v>0.12631427336886072</c:v>
                </c:pt>
                <c:pt idx="16992">
                  <c:v>0.12631427336886072</c:v>
                </c:pt>
                <c:pt idx="16993">
                  <c:v>0.12631427336886072</c:v>
                </c:pt>
                <c:pt idx="16994">
                  <c:v>0.12631427336886072</c:v>
                </c:pt>
                <c:pt idx="16995">
                  <c:v>0.12631427336886072</c:v>
                </c:pt>
                <c:pt idx="16996">
                  <c:v>0.12631427336886072</c:v>
                </c:pt>
                <c:pt idx="16997">
                  <c:v>0.12631427336886072</c:v>
                </c:pt>
                <c:pt idx="16998">
                  <c:v>0.12617024341062941</c:v>
                </c:pt>
                <c:pt idx="16999">
                  <c:v>0.12617024341062941</c:v>
                </c:pt>
                <c:pt idx="17000">
                  <c:v>0.12617024341062941</c:v>
                </c:pt>
                <c:pt idx="17001">
                  <c:v>0.12617024341062941</c:v>
                </c:pt>
                <c:pt idx="17002">
                  <c:v>0.12602621345239809</c:v>
                </c:pt>
                <c:pt idx="17003">
                  <c:v>0.1258821834941668</c:v>
                </c:pt>
                <c:pt idx="17004">
                  <c:v>0.1258821834941668</c:v>
                </c:pt>
                <c:pt idx="17005">
                  <c:v>0.12573815353593548</c:v>
                </c:pt>
                <c:pt idx="17006">
                  <c:v>0.12559412357770416</c:v>
                </c:pt>
                <c:pt idx="17007">
                  <c:v>0.12545009361947285</c:v>
                </c:pt>
                <c:pt idx="17008">
                  <c:v>0.12545009361947285</c:v>
                </c:pt>
                <c:pt idx="17009">
                  <c:v>0.12530606366124153</c:v>
                </c:pt>
                <c:pt idx="17010">
                  <c:v>0.12530606366124153</c:v>
                </c:pt>
                <c:pt idx="17011">
                  <c:v>0.12516203370301024</c:v>
                </c:pt>
                <c:pt idx="17012">
                  <c:v>0.12516203370301024</c:v>
                </c:pt>
                <c:pt idx="17013">
                  <c:v>0.12516203370301024</c:v>
                </c:pt>
                <c:pt idx="17014">
                  <c:v>0.12501800374477892</c:v>
                </c:pt>
                <c:pt idx="17015">
                  <c:v>0.1248739737865476</c:v>
                </c:pt>
                <c:pt idx="17016">
                  <c:v>0.12472994382831629</c:v>
                </c:pt>
                <c:pt idx="17017">
                  <c:v>0.12444188391185367</c:v>
                </c:pt>
                <c:pt idx="17018">
                  <c:v>0.12444188391185367</c:v>
                </c:pt>
                <c:pt idx="17019">
                  <c:v>0.12444188391185367</c:v>
                </c:pt>
                <c:pt idx="17020">
                  <c:v>0.12444188391185367</c:v>
                </c:pt>
                <c:pt idx="17021">
                  <c:v>0.12444188391185367</c:v>
                </c:pt>
                <c:pt idx="17022">
                  <c:v>0.12444188391185367</c:v>
                </c:pt>
                <c:pt idx="17023">
                  <c:v>0.12429785395362235</c:v>
                </c:pt>
                <c:pt idx="17024">
                  <c:v>0.12429785395362235</c:v>
                </c:pt>
                <c:pt idx="17025">
                  <c:v>0.12429785395362235</c:v>
                </c:pt>
                <c:pt idx="17026">
                  <c:v>0.12400979403715973</c:v>
                </c:pt>
                <c:pt idx="17027">
                  <c:v>0.12400979403715973</c:v>
                </c:pt>
                <c:pt idx="17028">
                  <c:v>0.12386576407892842</c:v>
                </c:pt>
                <c:pt idx="17029">
                  <c:v>0.1237217341206971</c:v>
                </c:pt>
                <c:pt idx="17030">
                  <c:v>0.12343367420423448</c:v>
                </c:pt>
                <c:pt idx="17031">
                  <c:v>0.12328964424600317</c:v>
                </c:pt>
                <c:pt idx="17032">
                  <c:v>0.12300158432954054</c:v>
                </c:pt>
                <c:pt idx="17033">
                  <c:v>0.12300158432954054</c:v>
                </c:pt>
                <c:pt idx="17034">
                  <c:v>0.12300158432954054</c:v>
                </c:pt>
                <c:pt idx="17035">
                  <c:v>0.12271352441307792</c:v>
                </c:pt>
                <c:pt idx="17036">
                  <c:v>0.12271352441307792</c:v>
                </c:pt>
                <c:pt idx="17037">
                  <c:v>0.12256949445484661</c:v>
                </c:pt>
                <c:pt idx="17038">
                  <c:v>0.1224254644966153</c:v>
                </c:pt>
                <c:pt idx="17039">
                  <c:v>0.1224254644966153</c:v>
                </c:pt>
                <c:pt idx="17040">
                  <c:v>0.1224254644966153</c:v>
                </c:pt>
                <c:pt idx="17041">
                  <c:v>0.1224254644966153</c:v>
                </c:pt>
                <c:pt idx="17042">
                  <c:v>0.1224254644966153</c:v>
                </c:pt>
                <c:pt idx="17043">
                  <c:v>0.1224254644966153</c:v>
                </c:pt>
                <c:pt idx="17044">
                  <c:v>0.1224254644966153</c:v>
                </c:pt>
                <c:pt idx="17045">
                  <c:v>0.1224254644966153</c:v>
                </c:pt>
                <c:pt idx="17046">
                  <c:v>0.1224254644966153</c:v>
                </c:pt>
                <c:pt idx="17047">
                  <c:v>0.12213740458015267</c:v>
                </c:pt>
                <c:pt idx="17048">
                  <c:v>0.12199337462192136</c:v>
                </c:pt>
                <c:pt idx="17049">
                  <c:v>0.12199337462192136</c:v>
                </c:pt>
                <c:pt idx="17050">
                  <c:v>0.12199337462192136</c:v>
                </c:pt>
                <c:pt idx="17051">
                  <c:v>0.12199337462192136</c:v>
                </c:pt>
                <c:pt idx="17052">
                  <c:v>0.12184934466369005</c:v>
                </c:pt>
                <c:pt idx="17053">
                  <c:v>0.12184934466369005</c:v>
                </c:pt>
                <c:pt idx="17054">
                  <c:v>0.12184934466369005</c:v>
                </c:pt>
                <c:pt idx="17055">
                  <c:v>0.12184934466369005</c:v>
                </c:pt>
                <c:pt idx="17056">
                  <c:v>0.12170531470545874</c:v>
                </c:pt>
                <c:pt idx="17057">
                  <c:v>0.12170531470545874</c:v>
                </c:pt>
                <c:pt idx="17058">
                  <c:v>0.12156128474722742</c:v>
                </c:pt>
                <c:pt idx="17059">
                  <c:v>0.12156128474722742</c:v>
                </c:pt>
                <c:pt idx="17060">
                  <c:v>0.12156128474722742</c:v>
                </c:pt>
                <c:pt idx="17061">
                  <c:v>0.12156128474722742</c:v>
                </c:pt>
                <c:pt idx="17062">
                  <c:v>0.12141725478899611</c:v>
                </c:pt>
                <c:pt idx="17063">
                  <c:v>0.12141725478899611</c:v>
                </c:pt>
                <c:pt idx="17064">
                  <c:v>0.1212732248307648</c:v>
                </c:pt>
                <c:pt idx="17065">
                  <c:v>0.12098516491430218</c:v>
                </c:pt>
                <c:pt idx="17066">
                  <c:v>0.12069710499783955</c:v>
                </c:pt>
                <c:pt idx="17067">
                  <c:v>0.12055307503960824</c:v>
                </c:pt>
                <c:pt idx="17068">
                  <c:v>0.12055307503960824</c:v>
                </c:pt>
                <c:pt idx="17069">
                  <c:v>0.12055307503960824</c:v>
                </c:pt>
                <c:pt idx="17070">
                  <c:v>0.12055307503960824</c:v>
                </c:pt>
                <c:pt idx="17071">
                  <c:v>0.12055307503960824</c:v>
                </c:pt>
                <c:pt idx="17072">
                  <c:v>0.12040904508137693</c:v>
                </c:pt>
                <c:pt idx="17073">
                  <c:v>0.12040904508137693</c:v>
                </c:pt>
                <c:pt idx="17074">
                  <c:v>0.12040904508137693</c:v>
                </c:pt>
                <c:pt idx="17075">
                  <c:v>0.12040904508137693</c:v>
                </c:pt>
                <c:pt idx="17076">
                  <c:v>0.12026501512314561</c:v>
                </c:pt>
                <c:pt idx="17077">
                  <c:v>0.12026501512314561</c:v>
                </c:pt>
                <c:pt idx="17078">
                  <c:v>0.12026501512314561</c:v>
                </c:pt>
                <c:pt idx="17079">
                  <c:v>0.12026501512314561</c:v>
                </c:pt>
                <c:pt idx="17080">
                  <c:v>0.12026501512314561</c:v>
                </c:pt>
                <c:pt idx="17081">
                  <c:v>0.12026501512314561</c:v>
                </c:pt>
                <c:pt idx="17082">
                  <c:v>0.1201209851649143</c:v>
                </c:pt>
                <c:pt idx="17083">
                  <c:v>0.11997695520668299</c:v>
                </c:pt>
                <c:pt idx="17084">
                  <c:v>0.11997695520668299</c:v>
                </c:pt>
                <c:pt idx="17085">
                  <c:v>0.11983292524845168</c:v>
                </c:pt>
                <c:pt idx="17086">
                  <c:v>0.11968889529022037</c:v>
                </c:pt>
                <c:pt idx="17087">
                  <c:v>0.11968889529022037</c:v>
                </c:pt>
                <c:pt idx="17088">
                  <c:v>0.11954486533198905</c:v>
                </c:pt>
                <c:pt idx="17089">
                  <c:v>0.11954486533198905</c:v>
                </c:pt>
                <c:pt idx="17090">
                  <c:v>0.11954486533198905</c:v>
                </c:pt>
                <c:pt idx="17091">
                  <c:v>0.11940083537375774</c:v>
                </c:pt>
                <c:pt idx="17092">
                  <c:v>0.11940083537375774</c:v>
                </c:pt>
                <c:pt idx="17093">
                  <c:v>0.11940083537375774</c:v>
                </c:pt>
                <c:pt idx="17094">
                  <c:v>0.11925680541552643</c:v>
                </c:pt>
                <c:pt idx="17095">
                  <c:v>0.1189687454990638</c:v>
                </c:pt>
                <c:pt idx="17096">
                  <c:v>0.11868068558260118</c:v>
                </c:pt>
                <c:pt idx="17097">
                  <c:v>0.11839262566613856</c:v>
                </c:pt>
                <c:pt idx="17098">
                  <c:v>0.11839262566613856</c:v>
                </c:pt>
                <c:pt idx="17099">
                  <c:v>0.11839262566613856</c:v>
                </c:pt>
                <c:pt idx="17100">
                  <c:v>0.11839262566613856</c:v>
                </c:pt>
                <c:pt idx="17101">
                  <c:v>0.11824859570790724</c:v>
                </c:pt>
                <c:pt idx="17102">
                  <c:v>0.11781650583321331</c:v>
                </c:pt>
                <c:pt idx="17103">
                  <c:v>0.11781650583321331</c:v>
                </c:pt>
                <c:pt idx="17104">
                  <c:v>0.11781650583321331</c:v>
                </c:pt>
                <c:pt idx="17105">
                  <c:v>0.11781650583321331</c:v>
                </c:pt>
                <c:pt idx="17106">
                  <c:v>0.11781650583321331</c:v>
                </c:pt>
                <c:pt idx="17107">
                  <c:v>0.11781650583321331</c:v>
                </c:pt>
                <c:pt idx="17108">
                  <c:v>0.117672475874982</c:v>
                </c:pt>
                <c:pt idx="17109">
                  <c:v>0.117672475874982</c:v>
                </c:pt>
                <c:pt idx="17110">
                  <c:v>0.117672475874982</c:v>
                </c:pt>
                <c:pt idx="17111">
                  <c:v>0.117672475874982</c:v>
                </c:pt>
                <c:pt idx="17112">
                  <c:v>0.11752844591675068</c:v>
                </c:pt>
                <c:pt idx="17113">
                  <c:v>0.11752844591675068</c:v>
                </c:pt>
                <c:pt idx="17114">
                  <c:v>0.11752844591675068</c:v>
                </c:pt>
                <c:pt idx="17115">
                  <c:v>0.11752844591675068</c:v>
                </c:pt>
                <c:pt idx="17116">
                  <c:v>0.11752844591675068</c:v>
                </c:pt>
                <c:pt idx="17117">
                  <c:v>0.11752844591675068</c:v>
                </c:pt>
                <c:pt idx="17118">
                  <c:v>0.11752844591675068</c:v>
                </c:pt>
                <c:pt idx="17119">
                  <c:v>0.11752844591675068</c:v>
                </c:pt>
                <c:pt idx="17120">
                  <c:v>0.11738441595851937</c:v>
                </c:pt>
                <c:pt idx="17121">
                  <c:v>0.11709635604205675</c:v>
                </c:pt>
                <c:pt idx="17122">
                  <c:v>0.11695232608382544</c:v>
                </c:pt>
                <c:pt idx="17123">
                  <c:v>0.11695232608382544</c:v>
                </c:pt>
                <c:pt idx="17124">
                  <c:v>0.11680829612559412</c:v>
                </c:pt>
                <c:pt idx="17125">
                  <c:v>0.11666426616736281</c:v>
                </c:pt>
                <c:pt idx="17126">
                  <c:v>0.11666426616736281</c:v>
                </c:pt>
                <c:pt idx="17127">
                  <c:v>0.11666426616736281</c:v>
                </c:pt>
                <c:pt idx="17128">
                  <c:v>0.11666426616736281</c:v>
                </c:pt>
                <c:pt idx="17129">
                  <c:v>0.11666426616736281</c:v>
                </c:pt>
                <c:pt idx="17130">
                  <c:v>0.11666426616736281</c:v>
                </c:pt>
                <c:pt idx="17131">
                  <c:v>0.11666426616736281</c:v>
                </c:pt>
                <c:pt idx="17132">
                  <c:v>0.1165202362091315</c:v>
                </c:pt>
                <c:pt idx="17133">
                  <c:v>0.1165202362091315</c:v>
                </c:pt>
                <c:pt idx="17134">
                  <c:v>0.1165202362091315</c:v>
                </c:pt>
                <c:pt idx="17135">
                  <c:v>0.11637620625090019</c:v>
                </c:pt>
                <c:pt idx="17136">
                  <c:v>0.11637620625090019</c:v>
                </c:pt>
                <c:pt idx="17137">
                  <c:v>0.11637620625090019</c:v>
                </c:pt>
                <c:pt idx="17138">
                  <c:v>0.11637620625090019</c:v>
                </c:pt>
                <c:pt idx="17139">
                  <c:v>0.11637620625090019</c:v>
                </c:pt>
                <c:pt idx="17140">
                  <c:v>0.11637620625090019</c:v>
                </c:pt>
                <c:pt idx="17141">
                  <c:v>0.11637620625090019</c:v>
                </c:pt>
                <c:pt idx="17142">
                  <c:v>0.11594411637620625</c:v>
                </c:pt>
                <c:pt idx="17143">
                  <c:v>0.11580008641797494</c:v>
                </c:pt>
                <c:pt idx="17144">
                  <c:v>0.11580008641797494</c:v>
                </c:pt>
                <c:pt idx="17145">
                  <c:v>0.11580008641797494</c:v>
                </c:pt>
                <c:pt idx="17146">
                  <c:v>0.11565605645974363</c:v>
                </c:pt>
                <c:pt idx="17147">
                  <c:v>0.11565605645974363</c:v>
                </c:pt>
                <c:pt idx="17148">
                  <c:v>0.11565605645974363</c:v>
                </c:pt>
                <c:pt idx="17149">
                  <c:v>0.11551202650151231</c:v>
                </c:pt>
                <c:pt idx="17150">
                  <c:v>0.11551202650151231</c:v>
                </c:pt>
                <c:pt idx="17151">
                  <c:v>0.11551202650151231</c:v>
                </c:pt>
                <c:pt idx="17152">
                  <c:v>0.11551202650151231</c:v>
                </c:pt>
                <c:pt idx="17153">
                  <c:v>0.11551202650151231</c:v>
                </c:pt>
                <c:pt idx="17154">
                  <c:v>0.11551202650151231</c:v>
                </c:pt>
                <c:pt idx="17155">
                  <c:v>0.115367996543281</c:v>
                </c:pt>
                <c:pt idx="17156">
                  <c:v>0.11522396658504969</c:v>
                </c:pt>
                <c:pt idx="17157">
                  <c:v>0.11507993662681838</c:v>
                </c:pt>
                <c:pt idx="17158">
                  <c:v>0.11493590666858707</c:v>
                </c:pt>
                <c:pt idx="17159">
                  <c:v>0.11493590666858707</c:v>
                </c:pt>
                <c:pt idx="17160">
                  <c:v>0.11464784675212444</c:v>
                </c:pt>
                <c:pt idx="17161">
                  <c:v>0.11450381679389313</c:v>
                </c:pt>
                <c:pt idx="17162">
                  <c:v>0.11450381679389313</c:v>
                </c:pt>
                <c:pt idx="17163">
                  <c:v>0.11450381679389313</c:v>
                </c:pt>
                <c:pt idx="17164">
                  <c:v>0.11450381679389313</c:v>
                </c:pt>
                <c:pt idx="17165">
                  <c:v>0.11450381679389313</c:v>
                </c:pt>
                <c:pt idx="17166">
                  <c:v>0.11450381679389313</c:v>
                </c:pt>
                <c:pt idx="17167">
                  <c:v>0.11450381679389313</c:v>
                </c:pt>
                <c:pt idx="17168">
                  <c:v>0.11450381679389313</c:v>
                </c:pt>
                <c:pt idx="17169">
                  <c:v>0.1142157568774305</c:v>
                </c:pt>
                <c:pt idx="17170">
                  <c:v>0.1142157568774305</c:v>
                </c:pt>
                <c:pt idx="17171">
                  <c:v>0.1142157568774305</c:v>
                </c:pt>
                <c:pt idx="17172">
                  <c:v>0.1142157568774305</c:v>
                </c:pt>
                <c:pt idx="17173">
                  <c:v>0.1142157568774305</c:v>
                </c:pt>
                <c:pt idx="17174">
                  <c:v>0.1142157568774305</c:v>
                </c:pt>
                <c:pt idx="17175">
                  <c:v>0.1142157568774305</c:v>
                </c:pt>
                <c:pt idx="17176">
                  <c:v>0.1142157568774305</c:v>
                </c:pt>
                <c:pt idx="17177">
                  <c:v>0.11407172691919919</c:v>
                </c:pt>
                <c:pt idx="17178">
                  <c:v>0.11378366700273657</c:v>
                </c:pt>
                <c:pt idx="17179">
                  <c:v>0.11378366700273657</c:v>
                </c:pt>
                <c:pt idx="17180">
                  <c:v>0.11378366700273657</c:v>
                </c:pt>
                <c:pt idx="17181">
                  <c:v>0.11349560708627394</c:v>
                </c:pt>
                <c:pt idx="17182">
                  <c:v>0.11349560708627394</c:v>
                </c:pt>
                <c:pt idx="17183">
                  <c:v>0.11335157712804263</c:v>
                </c:pt>
                <c:pt idx="17184">
                  <c:v>0.11320754716981132</c:v>
                </c:pt>
                <c:pt idx="17185">
                  <c:v>0.11306351721158001</c:v>
                </c:pt>
                <c:pt idx="17186">
                  <c:v>0.11306351721158001</c:v>
                </c:pt>
                <c:pt idx="17187">
                  <c:v>0.11277545729511738</c:v>
                </c:pt>
                <c:pt idx="17188">
                  <c:v>0.11263142733688607</c:v>
                </c:pt>
                <c:pt idx="17189">
                  <c:v>0.11263142733688607</c:v>
                </c:pt>
                <c:pt idx="17190">
                  <c:v>0.11248739737865476</c:v>
                </c:pt>
                <c:pt idx="17191">
                  <c:v>0.11248739737865476</c:v>
                </c:pt>
                <c:pt idx="17192">
                  <c:v>0.11248739737865476</c:v>
                </c:pt>
                <c:pt idx="17193">
                  <c:v>0.11234336742042345</c:v>
                </c:pt>
                <c:pt idx="17194">
                  <c:v>0.11205530750396082</c:v>
                </c:pt>
                <c:pt idx="17195">
                  <c:v>0.11191127754572951</c:v>
                </c:pt>
                <c:pt idx="17196">
                  <c:v>0.1117672475874982</c:v>
                </c:pt>
                <c:pt idx="17197">
                  <c:v>0.1117672475874982</c:v>
                </c:pt>
                <c:pt idx="17198">
                  <c:v>0.11162321762926689</c:v>
                </c:pt>
                <c:pt idx="17199">
                  <c:v>0.11147918767103558</c:v>
                </c:pt>
                <c:pt idx="17200">
                  <c:v>0.11147918767103558</c:v>
                </c:pt>
                <c:pt idx="17201">
                  <c:v>0.11133515771280426</c:v>
                </c:pt>
                <c:pt idx="17202">
                  <c:v>0.11133515771280426</c:v>
                </c:pt>
                <c:pt idx="17203">
                  <c:v>0.11133515771280426</c:v>
                </c:pt>
                <c:pt idx="17204">
                  <c:v>0.11119112775457295</c:v>
                </c:pt>
                <c:pt idx="17205">
                  <c:v>0.11119112775457295</c:v>
                </c:pt>
                <c:pt idx="17206">
                  <c:v>0.11090306783811033</c:v>
                </c:pt>
                <c:pt idx="17207">
                  <c:v>0.11075903787987902</c:v>
                </c:pt>
                <c:pt idx="17208">
                  <c:v>0.11075903787987902</c:v>
                </c:pt>
                <c:pt idx="17209">
                  <c:v>0.1106150079216477</c:v>
                </c:pt>
                <c:pt idx="17210">
                  <c:v>0.1106150079216477</c:v>
                </c:pt>
                <c:pt idx="17211">
                  <c:v>0.11047097796341639</c:v>
                </c:pt>
                <c:pt idx="17212">
                  <c:v>0.11032694800518508</c:v>
                </c:pt>
                <c:pt idx="17213">
                  <c:v>0.11032694800518508</c:v>
                </c:pt>
                <c:pt idx="17214">
                  <c:v>0.11003888808872245</c:v>
                </c:pt>
                <c:pt idx="17215">
                  <c:v>0.10989485813049114</c:v>
                </c:pt>
                <c:pt idx="17216">
                  <c:v>0.10989485813049114</c:v>
                </c:pt>
                <c:pt idx="17217">
                  <c:v>0.10989485813049114</c:v>
                </c:pt>
                <c:pt idx="17218">
                  <c:v>0.10989485813049114</c:v>
                </c:pt>
                <c:pt idx="17219">
                  <c:v>0.10989485813049114</c:v>
                </c:pt>
                <c:pt idx="17220">
                  <c:v>0.10975082817225983</c:v>
                </c:pt>
                <c:pt idx="17221">
                  <c:v>0.10975082817225983</c:v>
                </c:pt>
                <c:pt idx="17222">
                  <c:v>0.10975082817225983</c:v>
                </c:pt>
                <c:pt idx="17223">
                  <c:v>0.10975082817225983</c:v>
                </c:pt>
                <c:pt idx="17224">
                  <c:v>0.1094627682557972</c:v>
                </c:pt>
                <c:pt idx="17225">
                  <c:v>0.1094627682557972</c:v>
                </c:pt>
                <c:pt idx="17226">
                  <c:v>0.10903067838110327</c:v>
                </c:pt>
                <c:pt idx="17227">
                  <c:v>0.10903067838110327</c:v>
                </c:pt>
                <c:pt idx="17228">
                  <c:v>0.10903067838110327</c:v>
                </c:pt>
                <c:pt idx="17229">
                  <c:v>0.10903067838110327</c:v>
                </c:pt>
                <c:pt idx="17230">
                  <c:v>0.10903067838110327</c:v>
                </c:pt>
                <c:pt idx="17231">
                  <c:v>0.10888664842287196</c:v>
                </c:pt>
                <c:pt idx="17232">
                  <c:v>0.10874261846464064</c:v>
                </c:pt>
                <c:pt idx="17233">
                  <c:v>0.10874261846464064</c:v>
                </c:pt>
                <c:pt idx="17234">
                  <c:v>0.10874261846464064</c:v>
                </c:pt>
                <c:pt idx="17235">
                  <c:v>0.10874261846464064</c:v>
                </c:pt>
                <c:pt idx="17236">
                  <c:v>0.10874261846464064</c:v>
                </c:pt>
                <c:pt idx="17237">
                  <c:v>0.10845455854817802</c:v>
                </c:pt>
                <c:pt idx="17238">
                  <c:v>0.10845455854817802</c:v>
                </c:pt>
                <c:pt idx="17239">
                  <c:v>0.10845455854817802</c:v>
                </c:pt>
                <c:pt idx="17240">
                  <c:v>0.10831052858994671</c:v>
                </c:pt>
                <c:pt idx="17241">
                  <c:v>0.10831052858994671</c:v>
                </c:pt>
                <c:pt idx="17242">
                  <c:v>0.1081664986317154</c:v>
                </c:pt>
                <c:pt idx="17243">
                  <c:v>0.1081664986317154</c:v>
                </c:pt>
                <c:pt idx="17244">
                  <c:v>0.1081664986317154</c:v>
                </c:pt>
                <c:pt idx="17245">
                  <c:v>0.1081664986317154</c:v>
                </c:pt>
                <c:pt idx="17246">
                  <c:v>0.1081664986317154</c:v>
                </c:pt>
                <c:pt idx="17247">
                  <c:v>0.10802246867348408</c:v>
                </c:pt>
                <c:pt idx="17248">
                  <c:v>0.10802246867348408</c:v>
                </c:pt>
                <c:pt idx="17249">
                  <c:v>0.10802246867348408</c:v>
                </c:pt>
                <c:pt idx="17250">
                  <c:v>0.10759037879879015</c:v>
                </c:pt>
                <c:pt idx="17251">
                  <c:v>0.10744634884055884</c:v>
                </c:pt>
                <c:pt idx="17252">
                  <c:v>0.10730231888232752</c:v>
                </c:pt>
                <c:pt idx="17253">
                  <c:v>0.10730231888232752</c:v>
                </c:pt>
                <c:pt idx="17254">
                  <c:v>0.10730231888232752</c:v>
                </c:pt>
                <c:pt idx="17255">
                  <c:v>0.10730231888232752</c:v>
                </c:pt>
                <c:pt idx="17256">
                  <c:v>0.10730231888232752</c:v>
                </c:pt>
                <c:pt idx="17257">
                  <c:v>0.10715828892409621</c:v>
                </c:pt>
                <c:pt idx="17258">
                  <c:v>0.10715828892409621</c:v>
                </c:pt>
                <c:pt idx="17259">
                  <c:v>0.10687022900763359</c:v>
                </c:pt>
                <c:pt idx="17260">
                  <c:v>0.10687022900763359</c:v>
                </c:pt>
                <c:pt idx="17261">
                  <c:v>0.10672619904940228</c:v>
                </c:pt>
                <c:pt idx="17262">
                  <c:v>0.10658216909117096</c:v>
                </c:pt>
                <c:pt idx="17263">
                  <c:v>0.10643813913293965</c:v>
                </c:pt>
                <c:pt idx="17264">
                  <c:v>0.10643813913293965</c:v>
                </c:pt>
                <c:pt idx="17265">
                  <c:v>0.10643813913293965</c:v>
                </c:pt>
                <c:pt idx="17266">
                  <c:v>0.10643813913293965</c:v>
                </c:pt>
                <c:pt idx="17267">
                  <c:v>0.10643813913293965</c:v>
                </c:pt>
                <c:pt idx="17268">
                  <c:v>0.10615007921647703</c:v>
                </c:pt>
                <c:pt idx="17269">
                  <c:v>0.10600604925824572</c:v>
                </c:pt>
                <c:pt idx="17270">
                  <c:v>0.10600604925824572</c:v>
                </c:pt>
                <c:pt idx="17271">
                  <c:v>0.1058620193000144</c:v>
                </c:pt>
                <c:pt idx="17272">
                  <c:v>0.1058620193000144</c:v>
                </c:pt>
                <c:pt idx="17273">
                  <c:v>0.1058620193000144</c:v>
                </c:pt>
                <c:pt idx="17274">
                  <c:v>0.1058620193000144</c:v>
                </c:pt>
                <c:pt idx="17275">
                  <c:v>0.1058620193000144</c:v>
                </c:pt>
                <c:pt idx="17276">
                  <c:v>0.10571798934178309</c:v>
                </c:pt>
                <c:pt idx="17277">
                  <c:v>0.10571798934178309</c:v>
                </c:pt>
                <c:pt idx="17278">
                  <c:v>0.10557395938355178</c:v>
                </c:pt>
                <c:pt idx="17279">
                  <c:v>0.10557395938355178</c:v>
                </c:pt>
                <c:pt idx="17280">
                  <c:v>0.10542992942532046</c:v>
                </c:pt>
                <c:pt idx="17281">
                  <c:v>0.10542992942532046</c:v>
                </c:pt>
                <c:pt idx="17282">
                  <c:v>0.10542992942532046</c:v>
                </c:pt>
                <c:pt idx="17283">
                  <c:v>0.10528589946708916</c:v>
                </c:pt>
                <c:pt idx="17284">
                  <c:v>0.10528589946708916</c:v>
                </c:pt>
                <c:pt idx="17285">
                  <c:v>0.10485380959239522</c:v>
                </c:pt>
                <c:pt idx="17286">
                  <c:v>0.10456574967593259</c:v>
                </c:pt>
                <c:pt idx="17287">
                  <c:v>0.10442171971770128</c:v>
                </c:pt>
                <c:pt idx="17288">
                  <c:v>0.10442171971770128</c:v>
                </c:pt>
                <c:pt idx="17289">
                  <c:v>0.10442171971770128</c:v>
                </c:pt>
                <c:pt idx="17290">
                  <c:v>0.10442171971770128</c:v>
                </c:pt>
                <c:pt idx="17291">
                  <c:v>0.10442171971770128</c:v>
                </c:pt>
                <c:pt idx="17292">
                  <c:v>0.10442171971770128</c:v>
                </c:pt>
                <c:pt idx="17293">
                  <c:v>0.10442171971770128</c:v>
                </c:pt>
                <c:pt idx="17294">
                  <c:v>0.10427768975946997</c:v>
                </c:pt>
                <c:pt idx="17295">
                  <c:v>0.10427768975946997</c:v>
                </c:pt>
                <c:pt idx="17296">
                  <c:v>0.10413365980123866</c:v>
                </c:pt>
                <c:pt idx="17297">
                  <c:v>0.10413365980123866</c:v>
                </c:pt>
                <c:pt idx="17298">
                  <c:v>0.10413365980123866</c:v>
                </c:pt>
                <c:pt idx="17299">
                  <c:v>0.10398962984300734</c:v>
                </c:pt>
                <c:pt idx="17300">
                  <c:v>0.10384559988477603</c:v>
                </c:pt>
                <c:pt idx="17301">
                  <c:v>0.10384559988477603</c:v>
                </c:pt>
                <c:pt idx="17302">
                  <c:v>0.10355753996831341</c:v>
                </c:pt>
                <c:pt idx="17303">
                  <c:v>0.1034135100100821</c:v>
                </c:pt>
                <c:pt idx="17304">
                  <c:v>0.1034135100100821</c:v>
                </c:pt>
                <c:pt idx="17305">
                  <c:v>0.1034135100100821</c:v>
                </c:pt>
                <c:pt idx="17306">
                  <c:v>0.10312545009361947</c:v>
                </c:pt>
                <c:pt idx="17307">
                  <c:v>0.10312545009361947</c:v>
                </c:pt>
                <c:pt idx="17308">
                  <c:v>0.10283739017715685</c:v>
                </c:pt>
                <c:pt idx="17309">
                  <c:v>0.10283739017715685</c:v>
                </c:pt>
                <c:pt idx="17310">
                  <c:v>0.10283739017715685</c:v>
                </c:pt>
                <c:pt idx="17311">
                  <c:v>0.10283739017715685</c:v>
                </c:pt>
                <c:pt idx="17312">
                  <c:v>0.10254933026069422</c:v>
                </c:pt>
                <c:pt idx="17313">
                  <c:v>0.10240530030246291</c:v>
                </c:pt>
                <c:pt idx="17314">
                  <c:v>0.10240530030246291</c:v>
                </c:pt>
                <c:pt idx="17315">
                  <c:v>0.10240530030246291</c:v>
                </c:pt>
                <c:pt idx="17316">
                  <c:v>0.10240530030246291</c:v>
                </c:pt>
                <c:pt idx="17317">
                  <c:v>0.10240530030246291</c:v>
                </c:pt>
                <c:pt idx="17318">
                  <c:v>0.10240530030246291</c:v>
                </c:pt>
                <c:pt idx="17319">
                  <c:v>0.1022612703442316</c:v>
                </c:pt>
                <c:pt idx="17320">
                  <c:v>0.10197321042776898</c:v>
                </c:pt>
                <c:pt idx="17321">
                  <c:v>0.10197321042776898</c:v>
                </c:pt>
                <c:pt idx="17322">
                  <c:v>0.10197321042776898</c:v>
                </c:pt>
                <c:pt idx="17323">
                  <c:v>0.10197321042776898</c:v>
                </c:pt>
                <c:pt idx="17324">
                  <c:v>0.10182918046953766</c:v>
                </c:pt>
                <c:pt idx="17325">
                  <c:v>0.10168515051130635</c:v>
                </c:pt>
                <c:pt idx="17326">
                  <c:v>0.10168515051130635</c:v>
                </c:pt>
                <c:pt idx="17327">
                  <c:v>0.10168515051130635</c:v>
                </c:pt>
                <c:pt idx="17328">
                  <c:v>0.10154112055307504</c:v>
                </c:pt>
                <c:pt idx="17329">
                  <c:v>0.10125306063661242</c:v>
                </c:pt>
                <c:pt idx="17330">
                  <c:v>0.10096500072014979</c:v>
                </c:pt>
                <c:pt idx="17331">
                  <c:v>0.10082097076191848</c:v>
                </c:pt>
                <c:pt idx="17332">
                  <c:v>0.10082097076191848</c:v>
                </c:pt>
                <c:pt idx="17333">
                  <c:v>0.10067694080368716</c:v>
                </c:pt>
                <c:pt idx="17334">
                  <c:v>0.10067694080368716</c:v>
                </c:pt>
                <c:pt idx="17335">
                  <c:v>0.10067694080368716</c:v>
                </c:pt>
                <c:pt idx="17336">
                  <c:v>0.10053291084545586</c:v>
                </c:pt>
                <c:pt idx="17337">
                  <c:v>0.10024485092899323</c:v>
                </c:pt>
                <c:pt idx="17338">
                  <c:v>0.10024485092899323</c:v>
                </c:pt>
                <c:pt idx="17339">
                  <c:v>0.10010082097076192</c:v>
                </c:pt>
                <c:pt idx="17340">
                  <c:v>0.10010082097076192</c:v>
                </c:pt>
                <c:pt idx="17341">
                  <c:v>0.10010082097076192</c:v>
                </c:pt>
                <c:pt idx="17342">
                  <c:v>0.10010082097076192</c:v>
                </c:pt>
                <c:pt idx="17343">
                  <c:v>0.10010082097076192</c:v>
                </c:pt>
                <c:pt idx="17344">
                  <c:v>0.10010082097076192</c:v>
                </c:pt>
                <c:pt idx="17345">
                  <c:v>0.10010082097076192</c:v>
                </c:pt>
                <c:pt idx="17346">
                  <c:v>0.10010082097076192</c:v>
                </c:pt>
                <c:pt idx="17347">
                  <c:v>0.10010082097076192</c:v>
                </c:pt>
                <c:pt idx="17348">
                  <c:v>0.10010082097076192</c:v>
                </c:pt>
                <c:pt idx="17349">
                  <c:v>0.10010082097076192</c:v>
                </c:pt>
                <c:pt idx="17350">
                  <c:v>0.10010082097076192</c:v>
                </c:pt>
                <c:pt idx="17351">
                  <c:v>0.10010082097076192</c:v>
                </c:pt>
                <c:pt idx="17352">
                  <c:v>9.9956791012530605E-2</c:v>
                </c:pt>
                <c:pt idx="17353">
                  <c:v>9.9812761054299301E-2</c:v>
                </c:pt>
                <c:pt idx="17354">
                  <c:v>9.9812761054299301E-2</c:v>
                </c:pt>
                <c:pt idx="17355">
                  <c:v>9.9812761054299301E-2</c:v>
                </c:pt>
                <c:pt idx="17356">
                  <c:v>9.9812761054299301E-2</c:v>
                </c:pt>
                <c:pt idx="17357">
                  <c:v>9.9812761054299301E-2</c:v>
                </c:pt>
                <c:pt idx="17358">
                  <c:v>9.9812761054299301E-2</c:v>
                </c:pt>
                <c:pt idx="17359">
                  <c:v>9.9524701137836666E-2</c:v>
                </c:pt>
                <c:pt idx="17360">
                  <c:v>9.9380671179605362E-2</c:v>
                </c:pt>
                <c:pt idx="17361">
                  <c:v>9.9380671179605362E-2</c:v>
                </c:pt>
                <c:pt idx="17362">
                  <c:v>9.9380671179605362E-2</c:v>
                </c:pt>
                <c:pt idx="17363">
                  <c:v>9.9380671179605362E-2</c:v>
                </c:pt>
                <c:pt idx="17364">
                  <c:v>9.9380671179605362E-2</c:v>
                </c:pt>
                <c:pt idx="17365">
                  <c:v>9.9380671179605362E-2</c:v>
                </c:pt>
                <c:pt idx="17366">
                  <c:v>9.9380671179605362E-2</c:v>
                </c:pt>
                <c:pt idx="17367">
                  <c:v>9.9236641221374045E-2</c:v>
                </c:pt>
                <c:pt idx="17368">
                  <c:v>9.9236641221374045E-2</c:v>
                </c:pt>
                <c:pt idx="17369">
                  <c:v>9.9092611263142727E-2</c:v>
                </c:pt>
                <c:pt idx="17370">
                  <c:v>9.8948581304911423E-2</c:v>
                </c:pt>
                <c:pt idx="17371">
                  <c:v>9.8948581304911423E-2</c:v>
                </c:pt>
                <c:pt idx="17372">
                  <c:v>9.8948581304911423E-2</c:v>
                </c:pt>
                <c:pt idx="17373">
                  <c:v>9.8948581304911423E-2</c:v>
                </c:pt>
                <c:pt idx="17374">
                  <c:v>9.8948581304911423E-2</c:v>
                </c:pt>
                <c:pt idx="17375">
                  <c:v>9.8804551346680106E-2</c:v>
                </c:pt>
                <c:pt idx="17376">
                  <c:v>9.8804551346680106E-2</c:v>
                </c:pt>
                <c:pt idx="17377">
                  <c:v>9.8804551346680106E-2</c:v>
                </c:pt>
                <c:pt idx="17378">
                  <c:v>9.8804551346680106E-2</c:v>
                </c:pt>
                <c:pt idx="17379">
                  <c:v>9.8804551346680106E-2</c:v>
                </c:pt>
                <c:pt idx="17380">
                  <c:v>9.8516491430217484E-2</c:v>
                </c:pt>
                <c:pt idx="17381">
                  <c:v>9.8516491430217484E-2</c:v>
                </c:pt>
                <c:pt idx="17382">
                  <c:v>9.8516491430217484E-2</c:v>
                </c:pt>
                <c:pt idx="17383">
                  <c:v>9.8516491430217484E-2</c:v>
                </c:pt>
                <c:pt idx="17384">
                  <c:v>9.8516491430217484E-2</c:v>
                </c:pt>
                <c:pt idx="17385">
                  <c:v>9.8516491430217484E-2</c:v>
                </c:pt>
                <c:pt idx="17386">
                  <c:v>9.8372461471986167E-2</c:v>
                </c:pt>
                <c:pt idx="17387">
                  <c:v>9.8372461471986167E-2</c:v>
                </c:pt>
                <c:pt idx="17388">
                  <c:v>9.7940371597292242E-2</c:v>
                </c:pt>
                <c:pt idx="17389">
                  <c:v>9.7940371597292242E-2</c:v>
                </c:pt>
                <c:pt idx="17390">
                  <c:v>9.7940371597292242E-2</c:v>
                </c:pt>
                <c:pt idx="17391">
                  <c:v>9.7796341639060924E-2</c:v>
                </c:pt>
                <c:pt idx="17392">
                  <c:v>9.7796341639060924E-2</c:v>
                </c:pt>
                <c:pt idx="17393">
                  <c:v>9.7796341639060924E-2</c:v>
                </c:pt>
                <c:pt idx="17394">
                  <c:v>9.7796341639060924E-2</c:v>
                </c:pt>
                <c:pt idx="17395">
                  <c:v>9.7796341639060924E-2</c:v>
                </c:pt>
                <c:pt idx="17396">
                  <c:v>9.7652311680829607E-2</c:v>
                </c:pt>
                <c:pt idx="17397">
                  <c:v>9.7508281722598303E-2</c:v>
                </c:pt>
                <c:pt idx="17398">
                  <c:v>9.7508281722598303E-2</c:v>
                </c:pt>
                <c:pt idx="17399">
                  <c:v>9.7364251764366985E-2</c:v>
                </c:pt>
                <c:pt idx="17400">
                  <c:v>9.7364251764366985E-2</c:v>
                </c:pt>
                <c:pt idx="17401">
                  <c:v>9.7220221806135682E-2</c:v>
                </c:pt>
                <c:pt idx="17402">
                  <c:v>9.7076191847904364E-2</c:v>
                </c:pt>
                <c:pt idx="17403">
                  <c:v>9.7076191847904364E-2</c:v>
                </c:pt>
                <c:pt idx="17404">
                  <c:v>9.6932161889673046E-2</c:v>
                </c:pt>
                <c:pt idx="17405">
                  <c:v>9.6932161889673046E-2</c:v>
                </c:pt>
                <c:pt idx="17406">
                  <c:v>9.6788131931441743E-2</c:v>
                </c:pt>
                <c:pt idx="17407">
                  <c:v>9.6644101973210425E-2</c:v>
                </c:pt>
                <c:pt idx="17408">
                  <c:v>9.6644101973210425E-2</c:v>
                </c:pt>
                <c:pt idx="17409">
                  <c:v>9.6644101973210425E-2</c:v>
                </c:pt>
                <c:pt idx="17410">
                  <c:v>9.6356042056747804E-2</c:v>
                </c:pt>
                <c:pt idx="17411">
                  <c:v>9.6212012098516486E-2</c:v>
                </c:pt>
                <c:pt idx="17412">
                  <c:v>9.6067982140285182E-2</c:v>
                </c:pt>
                <c:pt idx="17413">
                  <c:v>9.6067982140285182E-2</c:v>
                </c:pt>
                <c:pt idx="17414">
                  <c:v>9.5923952182053865E-2</c:v>
                </c:pt>
                <c:pt idx="17415">
                  <c:v>9.5923952182053865E-2</c:v>
                </c:pt>
                <c:pt idx="17416">
                  <c:v>9.5923952182053865E-2</c:v>
                </c:pt>
                <c:pt idx="17417">
                  <c:v>9.5923952182053865E-2</c:v>
                </c:pt>
                <c:pt idx="17418">
                  <c:v>9.5923952182053865E-2</c:v>
                </c:pt>
                <c:pt idx="17419">
                  <c:v>9.5923952182053865E-2</c:v>
                </c:pt>
                <c:pt idx="17420">
                  <c:v>9.5923952182053865E-2</c:v>
                </c:pt>
                <c:pt idx="17421">
                  <c:v>9.5923952182053865E-2</c:v>
                </c:pt>
                <c:pt idx="17422">
                  <c:v>9.5779922223822561E-2</c:v>
                </c:pt>
                <c:pt idx="17423">
                  <c:v>9.5779922223822561E-2</c:v>
                </c:pt>
                <c:pt idx="17424">
                  <c:v>9.5779922223822561E-2</c:v>
                </c:pt>
                <c:pt idx="17425">
                  <c:v>9.5779922223822561E-2</c:v>
                </c:pt>
                <c:pt idx="17426">
                  <c:v>9.5779922223822561E-2</c:v>
                </c:pt>
                <c:pt idx="17427">
                  <c:v>9.5779922223822561E-2</c:v>
                </c:pt>
                <c:pt idx="17428">
                  <c:v>9.5779922223822561E-2</c:v>
                </c:pt>
                <c:pt idx="17429">
                  <c:v>9.5779922223822561E-2</c:v>
                </c:pt>
                <c:pt idx="17430">
                  <c:v>9.5635892265591244E-2</c:v>
                </c:pt>
                <c:pt idx="17431">
                  <c:v>9.5491862307359926E-2</c:v>
                </c:pt>
                <c:pt idx="17432">
                  <c:v>9.5491862307359926E-2</c:v>
                </c:pt>
                <c:pt idx="17433">
                  <c:v>9.5491862307359926E-2</c:v>
                </c:pt>
                <c:pt idx="17434">
                  <c:v>9.5491862307359926E-2</c:v>
                </c:pt>
                <c:pt idx="17435">
                  <c:v>9.5491862307359926E-2</c:v>
                </c:pt>
                <c:pt idx="17436">
                  <c:v>9.5347832349128622E-2</c:v>
                </c:pt>
                <c:pt idx="17437">
                  <c:v>9.5347832349128622E-2</c:v>
                </c:pt>
                <c:pt idx="17438">
                  <c:v>9.5347832349128622E-2</c:v>
                </c:pt>
                <c:pt idx="17439">
                  <c:v>9.5347832349128622E-2</c:v>
                </c:pt>
                <c:pt idx="17440">
                  <c:v>9.5203802390897305E-2</c:v>
                </c:pt>
                <c:pt idx="17441">
                  <c:v>9.5059772432666001E-2</c:v>
                </c:pt>
                <c:pt idx="17442">
                  <c:v>9.5059772432666001E-2</c:v>
                </c:pt>
                <c:pt idx="17443">
                  <c:v>9.5059772432666001E-2</c:v>
                </c:pt>
                <c:pt idx="17444">
                  <c:v>9.4915742474434683E-2</c:v>
                </c:pt>
                <c:pt idx="17445">
                  <c:v>9.4915742474434683E-2</c:v>
                </c:pt>
                <c:pt idx="17446">
                  <c:v>9.4771712516203366E-2</c:v>
                </c:pt>
                <c:pt idx="17447">
                  <c:v>9.4771712516203366E-2</c:v>
                </c:pt>
                <c:pt idx="17448">
                  <c:v>9.4627682557972062E-2</c:v>
                </c:pt>
                <c:pt idx="17449">
                  <c:v>9.4627682557972062E-2</c:v>
                </c:pt>
                <c:pt idx="17450">
                  <c:v>9.4627682557972062E-2</c:v>
                </c:pt>
                <c:pt idx="17451">
                  <c:v>9.4483652599740744E-2</c:v>
                </c:pt>
                <c:pt idx="17452">
                  <c:v>9.4339622641509441E-2</c:v>
                </c:pt>
                <c:pt idx="17453">
                  <c:v>9.4195592683278123E-2</c:v>
                </c:pt>
                <c:pt idx="17454">
                  <c:v>9.4051562725046806E-2</c:v>
                </c:pt>
                <c:pt idx="17455">
                  <c:v>9.4051562725046806E-2</c:v>
                </c:pt>
                <c:pt idx="17456">
                  <c:v>9.3907532766815502E-2</c:v>
                </c:pt>
                <c:pt idx="17457">
                  <c:v>9.3619472850352867E-2</c:v>
                </c:pt>
                <c:pt idx="17458">
                  <c:v>9.3619472850352867E-2</c:v>
                </c:pt>
                <c:pt idx="17459">
                  <c:v>9.3475442892121563E-2</c:v>
                </c:pt>
                <c:pt idx="17460">
                  <c:v>9.3475442892121563E-2</c:v>
                </c:pt>
                <c:pt idx="17461">
                  <c:v>9.3331412933890245E-2</c:v>
                </c:pt>
                <c:pt idx="17462">
                  <c:v>9.3331412933890245E-2</c:v>
                </c:pt>
                <c:pt idx="17463">
                  <c:v>9.3331412933890245E-2</c:v>
                </c:pt>
                <c:pt idx="17464">
                  <c:v>9.3187382975658942E-2</c:v>
                </c:pt>
                <c:pt idx="17465">
                  <c:v>9.3187382975658942E-2</c:v>
                </c:pt>
                <c:pt idx="17466">
                  <c:v>9.3187382975658942E-2</c:v>
                </c:pt>
                <c:pt idx="17467">
                  <c:v>9.3187382975658942E-2</c:v>
                </c:pt>
                <c:pt idx="17468">
                  <c:v>9.3187382975658942E-2</c:v>
                </c:pt>
                <c:pt idx="17469">
                  <c:v>9.3187382975658942E-2</c:v>
                </c:pt>
                <c:pt idx="17470">
                  <c:v>9.3043353017427624E-2</c:v>
                </c:pt>
                <c:pt idx="17471">
                  <c:v>9.2899323059196307E-2</c:v>
                </c:pt>
                <c:pt idx="17472">
                  <c:v>9.2755293100965003E-2</c:v>
                </c:pt>
                <c:pt idx="17473">
                  <c:v>9.2755293100965003E-2</c:v>
                </c:pt>
                <c:pt idx="17474">
                  <c:v>9.2323203226271064E-2</c:v>
                </c:pt>
                <c:pt idx="17475">
                  <c:v>9.2323203226271064E-2</c:v>
                </c:pt>
                <c:pt idx="17476">
                  <c:v>9.2323203226271064E-2</c:v>
                </c:pt>
                <c:pt idx="17477">
                  <c:v>9.2179173268039746E-2</c:v>
                </c:pt>
                <c:pt idx="17478">
                  <c:v>9.2035143309808443E-2</c:v>
                </c:pt>
                <c:pt idx="17479">
                  <c:v>9.2035143309808443E-2</c:v>
                </c:pt>
                <c:pt idx="17480">
                  <c:v>9.2035143309808443E-2</c:v>
                </c:pt>
                <c:pt idx="17481">
                  <c:v>9.2035143309808443E-2</c:v>
                </c:pt>
                <c:pt idx="17482">
                  <c:v>9.2035143309808443E-2</c:v>
                </c:pt>
                <c:pt idx="17483">
                  <c:v>9.2035143309808443E-2</c:v>
                </c:pt>
                <c:pt idx="17484">
                  <c:v>9.1747083393345821E-2</c:v>
                </c:pt>
                <c:pt idx="17485">
                  <c:v>9.1603053435114504E-2</c:v>
                </c:pt>
                <c:pt idx="17486">
                  <c:v>9.1603053435114504E-2</c:v>
                </c:pt>
                <c:pt idx="17487">
                  <c:v>9.1603053435114504E-2</c:v>
                </c:pt>
                <c:pt idx="17488">
                  <c:v>9.1603053435114504E-2</c:v>
                </c:pt>
                <c:pt idx="17489">
                  <c:v>9.1603053435114504E-2</c:v>
                </c:pt>
                <c:pt idx="17490">
                  <c:v>9.1459023476883186E-2</c:v>
                </c:pt>
                <c:pt idx="17491">
                  <c:v>9.1459023476883186E-2</c:v>
                </c:pt>
                <c:pt idx="17492">
                  <c:v>9.1459023476883186E-2</c:v>
                </c:pt>
                <c:pt idx="17493">
                  <c:v>9.1314993518651882E-2</c:v>
                </c:pt>
                <c:pt idx="17494">
                  <c:v>9.1314993518651882E-2</c:v>
                </c:pt>
                <c:pt idx="17495">
                  <c:v>9.1170963560420565E-2</c:v>
                </c:pt>
                <c:pt idx="17496">
                  <c:v>9.0882903643957944E-2</c:v>
                </c:pt>
                <c:pt idx="17497">
                  <c:v>9.0882903643957944E-2</c:v>
                </c:pt>
                <c:pt idx="17498">
                  <c:v>9.0882903643957944E-2</c:v>
                </c:pt>
                <c:pt idx="17499">
                  <c:v>9.0738873685726626E-2</c:v>
                </c:pt>
                <c:pt idx="17500">
                  <c:v>9.0738873685726626E-2</c:v>
                </c:pt>
                <c:pt idx="17501">
                  <c:v>9.0738873685726626E-2</c:v>
                </c:pt>
                <c:pt idx="17502">
                  <c:v>9.0738873685726626E-2</c:v>
                </c:pt>
                <c:pt idx="17503">
                  <c:v>9.0594843727495322E-2</c:v>
                </c:pt>
                <c:pt idx="17504">
                  <c:v>9.0594843727495322E-2</c:v>
                </c:pt>
                <c:pt idx="17505">
                  <c:v>9.0594843727495322E-2</c:v>
                </c:pt>
                <c:pt idx="17506">
                  <c:v>9.0594843727495322E-2</c:v>
                </c:pt>
                <c:pt idx="17507">
                  <c:v>9.0594843727495322E-2</c:v>
                </c:pt>
                <c:pt idx="17508">
                  <c:v>9.0450813769264005E-2</c:v>
                </c:pt>
                <c:pt idx="17509">
                  <c:v>9.0450813769264005E-2</c:v>
                </c:pt>
                <c:pt idx="17510">
                  <c:v>9.0162753852801383E-2</c:v>
                </c:pt>
                <c:pt idx="17511">
                  <c:v>9.0018723894570066E-2</c:v>
                </c:pt>
                <c:pt idx="17512">
                  <c:v>8.9874693936338762E-2</c:v>
                </c:pt>
                <c:pt idx="17513">
                  <c:v>8.9874693936338762E-2</c:v>
                </c:pt>
                <c:pt idx="17514">
                  <c:v>8.9730663978107444E-2</c:v>
                </c:pt>
                <c:pt idx="17515">
                  <c:v>8.9586634019876141E-2</c:v>
                </c:pt>
                <c:pt idx="17516">
                  <c:v>8.9442604061644823E-2</c:v>
                </c:pt>
                <c:pt idx="17517">
                  <c:v>8.9442604061644823E-2</c:v>
                </c:pt>
                <c:pt idx="17518">
                  <c:v>8.9442604061644823E-2</c:v>
                </c:pt>
                <c:pt idx="17519">
                  <c:v>8.9442604061644823E-2</c:v>
                </c:pt>
                <c:pt idx="17520">
                  <c:v>8.9442604061644823E-2</c:v>
                </c:pt>
                <c:pt idx="17521">
                  <c:v>8.9442604061644823E-2</c:v>
                </c:pt>
                <c:pt idx="17522">
                  <c:v>8.9442604061644823E-2</c:v>
                </c:pt>
                <c:pt idx="17523">
                  <c:v>8.9442604061644823E-2</c:v>
                </c:pt>
                <c:pt idx="17524">
                  <c:v>8.9298574103413506E-2</c:v>
                </c:pt>
                <c:pt idx="17525">
                  <c:v>8.9298574103413506E-2</c:v>
                </c:pt>
                <c:pt idx="17526">
                  <c:v>8.9010514186950884E-2</c:v>
                </c:pt>
                <c:pt idx="17527">
                  <c:v>8.9010514186950884E-2</c:v>
                </c:pt>
                <c:pt idx="17528">
                  <c:v>8.8866484228719581E-2</c:v>
                </c:pt>
                <c:pt idx="17529">
                  <c:v>8.8866484228719581E-2</c:v>
                </c:pt>
                <c:pt idx="17530">
                  <c:v>8.8866484228719581E-2</c:v>
                </c:pt>
                <c:pt idx="17531">
                  <c:v>8.8866484228719581E-2</c:v>
                </c:pt>
                <c:pt idx="17532">
                  <c:v>8.8866484228719581E-2</c:v>
                </c:pt>
                <c:pt idx="17533">
                  <c:v>8.8722454270488263E-2</c:v>
                </c:pt>
                <c:pt idx="17534">
                  <c:v>8.8578424312256945E-2</c:v>
                </c:pt>
                <c:pt idx="17535">
                  <c:v>8.8434394354025642E-2</c:v>
                </c:pt>
                <c:pt idx="17536">
                  <c:v>8.8434394354025642E-2</c:v>
                </c:pt>
                <c:pt idx="17537">
                  <c:v>8.8290364395794324E-2</c:v>
                </c:pt>
                <c:pt idx="17538">
                  <c:v>8.8290364395794324E-2</c:v>
                </c:pt>
                <c:pt idx="17539">
                  <c:v>8.8146334437563006E-2</c:v>
                </c:pt>
                <c:pt idx="17540">
                  <c:v>8.8146334437563006E-2</c:v>
                </c:pt>
                <c:pt idx="17541">
                  <c:v>8.8146334437563006E-2</c:v>
                </c:pt>
                <c:pt idx="17542">
                  <c:v>8.8146334437563006E-2</c:v>
                </c:pt>
                <c:pt idx="17543">
                  <c:v>8.8002304479331703E-2</c:v>
                </c:pt>
                <c:pt idx="17544">
                  <c:v>8.8002304479331703E-2</c:v>
                </c:pt>
                <c:pt idx="17545">
                  <c:v>8.7858274521100385E-2</c:v>
                </c:pt>
                <c:pt idx="17546">
                  <c:v>8.7714244562869081E-2</c:v>
                </c:pt>
                <c:pt idx="17547">
                  <c:v>8.7714244562869081E-2</c:v>
                </c:pt>
                <c:pt idx="17548">
                  <c:v>8.7714244562869081E-2</c:v>
                </c:pt>
                <c:pt idx="17549">
                  <c:v>8.7714244562869081E-2</c:v>
                </c:pt>
                <c:pt idx="17550">
                  <c:v>8.7426184646406446E-2</c:v>
                </c:pt>
                <c:pt idx="17551">
                  <c:v>8.7138124729943825E-2</c:v>
                </c:pt>
                <c:pt idx="17552">
                  <c:v>8.7138124729943825E-2</c:v>
                </c:pt>
                <c:pt idx="17553">
                  <c:v>8.6994094771712521E-2</c:v>
                </c:pt>
                <c:pt idx="17554">
                  <c:v>8.6994094771712521E-2</c:v>
                </c:pt>
                <c:pt idx="17555">
                  <c:v>8.6850064813481204E-2</c:v>
                </c:pt>
                <c:pt idx="17556">
                  <c:v>8.6706034855249886E-2</c:v>
                </c:pt>
                <c:pt idx="17557">
                  <c:v>8.6706034855249886E-2</c:v>
                </c:pt>
                <c:pt idx="17558">
                  <c:v>8.6706034855249886E-2</c:v>
                </c:pt>
                <c:pt idx="17559">
                  <c:v>8.6562004897018582E-2</c:v>
                </c:pt>
                <c:pt idx="17560">
                  <c:v>8.6562004897018582E-2</c:v>
                </c:pt>
                <c:pt idx="17561">
                  <c:v>8.6562004897018582E-2</c:v>
                </c:pt>
                <c:pt idx="17562">
                  <c:v>8.6562004897018582E-2</c:v>
                </c:pt>
                <c:pt idx="17563">
                  <c:v>8.6562004897018582E-2</c:v>
                </c:pt>
                <c:pt idx="17564">
                  <c:v>8.6562004897018582E-2</c:v>
                </c:pt>
                <c:pt idx="17565">
                  <c:v>8.6417974938787265E-2</c:v>
                </c:pt>
                <c:pt idx="17566">
                  <c:v>8.6417974938787265E-2</c:v>
                </c:pt>
                <c:pt idx="17567">
                  <c:v>8.6417974938787265E-2</c:v>
                </c:pt>
                <c:pt idx="17568">
                  <c:v>8.6417974938787265E-2</c:v>
                </c:pt>
                <c:pt idx="17569">
                  <c:v>8.6417974938787265E-2</c:v>
                </c:pt>
                <c:pt idx="17570">
                  <c:v>8.6129915022324643E-2</c:v>
                </c:pt>
                <c:pt idx="17571">
                  <c:v>8.6129915022324643E-2</c:v>
                </c:pt>
                <c:pt idx="17572">
                  <c:v>8.6129915022324643E-2</c:v>
                </c:pt>
                <c:pt idx="17573">
                  <c:v>8.6129915022324643E-2</c:v>
                </c:pt>
                <c:pt idx="17574">
                  <c:v>8.5985885064093326E-2</c:v>
                </c:pt>
                <c:pt idx="17575">
                  <c:v>8.5985885064093326E-2</c:v>
                </c:pt>
                <c:pt idx="17576">
                  <c:v>8.5697825147630705E-2</c:v>
                </c:pt>
                <c:pt idx="17577">
                  <c:v>8.5553795189399401E-2</c:v>
                </c:pt>
                <c:pt idx="17578">
                  <c:v>8.5409765231168083E-2</c:v>
                </c:pt>
                <c:pt idx="17579">
                  <c:v>8.5409765231168083E-2</c:v>
                </c:pt>
                <c:pt idx="17580">
                  <c:v>8.5409765231168083E-2</c:v>
                </c:pt>
                <c:pt idx="17581">
                  <c:v>8.5409765231168083E-2</c:v>
                </c:pt>
                <c:pt idx="17582">
                  <c:v>8.5265735272936766E-2</c:v>
                </c:pt>
                <c:pt idx="17583">
                  <c:v>8.5265735272936766E-2</c:v>
                </c:pt>
                <c:pt idx="17584">
                  <c:v>8.5121705314705462E-2</c:v>
                </c:pt>
                <c:pt idx="17585">
                  <c:v>8.4977675356474144E-2</c:v>
                </c:pt>
                <c:pt idx="17586">
                  <c:v>8.4977675356474144E-2</c:v>
                </c:pt>
                <c:pt idx="17587">
                  <c:v>8.4833645398242841E-2</c:v>
                </c:pt>
                <c:pt idx="17588">
                  <c:v>8.4833645398242841E-2</c:v>
                </c:pt>
                <c:pt idx="17589">
                  <c:v>8.4689615440011523E-2</c:v>
                </c:pt>
                <c:pt idx="17590">
                  <c:v>8.4545585481780205E-2</c:v>
                </c:pt>
                <c:pt idx="17591">
                  <c:v>8.4257525565317584E-2</c:v>
                </c:pt>
                <c:pt idx="17592">
                  <c:v>8.4257525565317584E-2</c:v>
                </c:pt>
                <c:pt idx="17593">
                  <c:v>8.411349560708628E-2</c:v>
                </c:pt>
                <c:pt idx="17594">
                  <c:v>8.411349560708628E-2</c:v>
                </c:pt>
                <c:pt idx="17595">
                  <c:v>8.411349560708628E-2</c:v>
                </c:pt>
                <c:pt idx="17596">
                  <c:v>8.3969465648854963E-2</c:v>
                </c:pt>
                <c:pt idx="17597">
                  <c:v>8.3825435690623645E-2</c:v>
                </c:pt>
                <c:pt idx="17598">
                  <c:v>8.3825435690623645E-2</c:v>
                </c:pt>
                <c:pt idx="17599">
                  <c:v>8.3825435690623645E-2</c:v>
                </c:pt>
                <c:pt idx="17600">
                  <c:v>8.3681405732392342E-2</c:v>
                </c:pt>
                <c:pt idx="17601">
                  <c:v>8.3681405732392342E-2</c:v>
                </c:pt>
                <c:pt idx="17602">
                  <c:v>8.3681405732392342E-2</c:v>
                </c:pt>
                <c:pt idx="17603">
                  <c:v>8.339334581592972E-2</c:v>
                </c:pt>
                <c:pt idx="17604">
                  <c:v>8.2961255941235781E-2</c:v>
                </c:pt>
                <c:pt idx="17605">
                  <c:v>8.2961255941235781E-2</c:v>
                </c:pt>
                <c:pt idx="17606">
                  <c:v>8.2961255941235781E-2</c:v>
                </c:pt>
                <c:pt idx="17607">
                  <c:v>8.2961255941235781E-2</c:v>
                </c:pt>
                <c:pt idx="17608">
                  <c:v>8.2817225983004464E-2</c:v>
                </c:pt>
                <c:pt idx="17609">
                  <c:v>8.2817225983004464E-2</c:v>
                </c:pt>
                <c:pt idx="17610">
                  <c:v>8.2817225983004464E-2</c:v>
                </c:pt>
                <c:pt idx="17611">
                  <c:v>8.2817225983004464E-2</c:v>
                </c:pt>
                <c:pt idx="17612">
                  <c:v>8.2817225983004464E-2</c:v>
                </c:pt>
                <c:pt idx="17613">
                  <c:v>8.2817225983004464E-2</c:v>
                </c:pt>
                <c:pt idx="17614">
                  <c:v>8.2817225983004464E-2</c:v>
                </c:pt>
                <c:pt idx="17615">
                  <c:v>8.2817225983004464E-2</c:v>
                </c:pt>
                <c:pt idx="17616">
                  <c:v>8.2817225983004464E-2</c:v>
                </c:pt>
                <c:pt idx="17617">
                  <c:v>8.2673196024773146E-2</c:v>
                </c:pt>
                <c:pt idx="17618">
                  <c:v>8.2673196024773146E-2</c:v>
                </c:pt>
                <c:pt idx="17619">
                  <c:v>8.2673196024773146E-2</c:v>
                </c:pt>
                <c:pt idx="17620">
                  <c:v>8.2529166066541843E-2</c:v>
                </c:pt>
                <c:pt idx="17621">
                  <c:v>8.2529166066541843E-2</c:v>
                </c:pt>
                <c:pt idx="17622">
                  <c:v>8.2385136108310525E-2</c:v>
                </c:pt>
                <c:pt idx="17623">
                  <c:v>8.2385136108310525E-2</c:v>
                </c:pt>
                <c:pt idx="17624">
                  <c:v>8.2241106150079221E-2</c:v>
                </c:pt>
                <c:pt idx="17625">
                  <c:v>8.2241106150079221E-2</c:v>
                </c:pt>
                <c:pt idx="17626">
                  <c:v>8.2241106150079221E-2</c:v>
                </c:pt>
                <c:pt idx="17627">
                  <c:v>8.2097076191847904E-2</c:v>
                </c:pt>
                <c:pt idx="17628">
                  <c:v>8.1953046233616586E-2</c:v>
                </c:pt>
                <c:pt idx="17629">
                  <c:v>8.1953046233616586E-2</c:v>
                </c:pt>
                <c:pt idx="17630">
                  <c:v>8.1953046233616586E-2</c:v>
                </c:pt>
                <c:pt idx="17631">
                  <c:v>8.1953046233616586E-2</c:v>
                </c:pt>
                <c:pt idx="17632">
                  <c:v>8.1809016275385282E-2</c:v>
                </c:pt>
                <c:pt idx="17633">
                  <c:v>8.1809016275385282E-2</c:v>
                </c:pt>
                <c:pt idx="17634">
                  <c:v>8.1520956358922661E-2</c:v>
                </c:pt>
                <c:pt idx="17635">
                  <c:v>8.1520956358922661E-2</c:v>
                </c:pt>
                <c:pt idx="17636">
                  <c:v>8.1520956358922661E-2</c:v>
                </c:pt>
                <c:pt idx="17637">
                  <c:v>8.1520956358922661E-2</c:v>
                </c:pt>
                <c:pt idx="17638">
                  <c:v>8.1520956358922661E-2</c:v>
                </c:pt>
                <c:pt idx="17639">
                  <c:v>8.1520956358922661E-2</c:v>
                </c:pt>
                <c:pt idx="17640">
                  <c:v>8.1520956358922661E-2</c:v>
                </c:pt>
                <c:pt idx="17641">
                  <c:v>8.1520956358922661E-2</c:v>
                </c:pt>
                <c:pt idx="17642">
                  <c:v>8.1376926400691343E-2</c:v>
                </c:pt>
                <c:pt idx="17643">
                  <c:v>8.1232896442460026E-2</c:v>
                </c:pt>
                <c:pt idx="17644">
                  <c:v>8.0944836525997405E-2</c:v>
                </c:pt>
                <c:pt idx="17645">
                  <c:v>8.0944836525997405E-2</c:v>
                </c:pt>
                <c:pt idx="17646">
                  <c:v>8.0944836525997405E-2</c:v>
                </c:pt>
                <c:pt idx="17647">
                  <c:v>8.0800806567766101E-2</c:v>
                </c:pt>
                <c:pt idx="17648">
                  <c:v>8.0656776609534783E-2</c:v>
                </c:pt>
                <c:pt idx="17649">
                  <c:v>8.0656776609534783E-2</c:v>
                </c:pt>
                <c:pt idx="17650">
                  <c:v>8.0512746651303466E-2</c:v>
                </c:pt>
                <c:pt idx="17651">
                  <c:v>8.0512746651303466E-2</c:v>
                </c:pt>
                <c:pt idx="17652">
                  <c:v>8.0512746651303466E-2</c:v>
                </c:pt>
                <c:pt idx="17653">
                  <c:v>8.0368716693072162E-2</c:v>
                </c:pt>
                <c:pt idx="17654">
                  <c:v>8.0224686734840844E-2</c:v>
                </c:pt>
                <c:pt idx="17655">
                  <c:v>8.0224686734840844E-2</c:v>
                </c:pt>
                <c:pt idx="17656">
                  <c:v>8.0224686734840844E-2</c:v>
                </c:pt>
                <c:pt idx="17657">
                  <c:v>8.0224686734840844E-2</c:v>
                </c:pt>
                <c:pt idx="17658">
                  <c:v>8.0080656776609541E-2</c:v>
                </c:pt>
                <c:pt idx="17659">
                  <c:v>8.0080656776609541E-2</c:v>
                </c:pt>
                <c:pt idx="17660">
                  <c:v>8.0080656776609541E-2</c:v>
                </c:pt>
                <c:pt idx="17661">
                  <c:v>8.0080656776609541E-2</c:v>
                </c:pt>
                <c:pt idx="17662">
                  <c:v>8.0080656776609541E-2</c:v>
                </c:pt>
                <c:pt idx="17663">
                  <c:v>8.0080656776609541E-2</c:v>
                </c:pt>
                <c:pt idx="17664">
                  <c:v>8.0080656776609541E-2</c:v>
                </c:pt>
                <c:pt idx="17665">
                  <c:v>7.9936626818378223E-2</c:v>
                </c:pt>
                <c:pt idx="17666">
                  <c:v>7.9936626818378223E-2</c:v>
                </c:pt>
                <c:pt idx="17667">
                  <c:v>7.9792596860146905E-2</c:v>
                </c:pt>
                <c:pt idx="17668">
                  <c:v>7.9792596860146905E-2</c:v>
                </c:pt>
                <c:pt idx="17669">
                  <c:v>7.9792596860146905E-2</c:v>
                </c:pt>
                <c:pt idx="17670">
                  <c:v>7.9648566901915602E-2</c:v>
                </c:pt>
                <c:pt idx="17671">
                  <c:v>7.9648566901915602E-2</c:v>
                </c:pt>
                <c:pt idx="17672">
                  <c:v>7.9648566901915602E-2</c:v>
                </c:pt>
                <c:pt idx="17673">
                  <c:v>7.9648566901915602E-2</c:v>
                </c:pt>
                <c:pt idx="17674">
                  <c:v>7.9504536943684284E-2</c:v>
                </c:pt>
                <c:pt idx="17675">
                  <c:v>7.936050698545298E-2</c:v>
                </c:pt>
                <c:pt idx="17676">
                  <c:v>7.936050698545298E-2</c:v>
                </c:pt>
                <c:pt idx="17677">
                  <c:v>7.936050698545298E-2</c:v>
                </c:pt>
                <c:pt idx="17678">
                  <c:v>7.9216477027221663E-2</c:v>
                </c:pt>
                <c:pt idx="17679">
                  <c:v>7.9072447068990345E-2</c:v>
                </c:pt>
                <c:pt idx="17680">
                  <c:v>7.8784387152527724E-2</c:v>
                </c:pt>
                <c:pt idx="17681">
                  <c:v>7.864035719429642E-2</c:v>
                </c:pt>
                <c:pt idx="17682">
                  <c:v>7.864035719429642E-2</c:v>
                </c:pt>
                <c:pt idx="17683">
                  <c:v>7.864035719429642E-2</c:v>
                </c:pt>
                <c:pt idx="17684">
                  <c:v>7.8496327236065103E-2</c:v>
                </c:pt>
                <c:pt idx="17685">
                  <c:v>7.8496327236065103E-2</c:v>
                </c:pt>
                <c:pt idx="17686">
                  <c:v>7.8496327236065103E-2</c:v>
                </c:pt>
                <c:pt idx="17687">
                  <c:v>7.8496327236065103E-2</c:v>
                </c:pt>
                <c:pt idx="17688">
                  <c:v>7.8352297277833785E-2</c:v>
                </c:pt>
                <c:pt idx="17689">
                  <c:v>7.8352297277833785E-2</c:v>
                </c:pt>
                <c:pt idx="17690">
                  <c:v>7.8352297277833785E-2</c:v>
                </c:pt>
                <c:pt idx="17691">
                  <c:v>7.8352297277833785E-2</c:v>
                </c:pt>
                <c:pt idx="17692">
                  <c:v>7.8208267319602481E-2</c:v>
                </c:pt>
                <c:pt idx="17693">
                  <c:v>7.7920207403139846E-2</c:v>
                </c:pt>
                <c:pt idx="17694">
                  <c:v>7.7920207403139846E-2</c:v>
                </c:pt>
                <c:pt idx="17695">
                  <c:v>7.7776177444908542E-2</c:v>
                </c:pt>
                <c:pt idx="17696">
                  <c:v>7.7776177444908542E-2</c:v>
                </c:pt>
                <c:pt idx="17697">
                  <c:v>7.7776177444908542E-2</c:v>
                </c:pt>
                <c:pt idx="17698">
                  <c:v>7.7776177444908542E-2</c:v>
                </c:pt>
                <c:pt idx="17699">
                  <c:v>7.7776177444908542E-2</c:v>
                </c:pt>
                <c:pt idx="17700">
                  <c:v>7.7632147486677225E-2</c:v>
                </c:pt>
                <c:pt idx="17701">
                  <c:v>7.7632147486677225E-2</c:v>
                </c:pt>
                <c:pt idx="17702">
                  <c:v>7.7632147486677225E-2</c:v>
                </c:pt>
                <c:pt idx="17703">
                  <c:v>7.7632147486677225E-2</c:v>
                </c:pt>
                <c:pt idx="17704">
                  <c:v>7.7632147486677225E-2</c:v>
                </c:pt>
                <c:pt idx="17705">
                  <c:v>7.7632147486677225E-2</c:v>
                </c:pt>
                <c:pt idx="17706">
                  <c:v>7.7632147486677225E-2</c:v>
                </c:pt>
                <c:pt idx="17707">
                  <c:v>7.7632147486677225E-2</c:v>
                </c:pt>
                <c:pt idx="17708">
                  <c:v>7.7632147486677225E-2</c:v>
                </c:pt>
                <c:pt idx="17709">
                  <c:v>7.7632147486677225E-2</c:v>
                </c:pt>
                <c:pt idx="17710">
                  <c:v>7.7344087570214604E-2</c:v>
                </c:pt>
                <c:pt idx="17711">
                  <c:v>7.7344087570214604E-2</c:v>
                </c:pt>
                <c:pt idx="17712">
                  <c:v>7.7200057611983286E-2</c:v>
                </c:pt>
                <c:pt idx="17713">
                  <c:v>7.7200057611983286E-2</c:v>
                </c:pt>
                <c:pt idx="17714">
                  <c:v>7.7056027653751982E-2</c:v>
                </c:pt>
                <c:pt idx="17715">
                  <c:v>7.6911997695520665E-2</c:v>
                </c:pt>
                <c:pt idx="17716">
                  <c:v>7.6767967737289361E-2</c:v>
                </c:pt>
                <c:pt idx="17717">
                  <c:v>7.6623937779058043E-2</c:v>
                </c:pt>
                <c:pt idx="17718">
                  <c:v>7.6623937779058043E-2</c:v>
                </c:pt>
                <c:pt idx="17719">
                  <c:v>7.6623937779058043E-2</c:v>
                </c:pt>
                <c:pt idx="17720">
                  <c:v>7.6479907820826726E-2</c:v>
                </c:pt>
                <c:pt idx="17721">
                  <c:v>7.6335877862595422E-2</c:v>
                </c:pt>
                <c:pt idx="17722">
                  <c:v>7.6335877862595422E-2</c:v>
                </c:pt>
                <c:pt idx="17723">
                  <c:v>7.6335877862595422E-2</c:v>
                </c:pt>
                <c:pt idx="17724">
                  <c:v>7.6335877862595422E-2</c:v>
                </c:pt>
                <c:pt idx="17725">
                  <c:v>7.6335877862595422E-2</c:v>
                </c:pt>
                <c:pt idx="17726">
                  <c:v>7.6335877862595422E-2</c:v>
                </c:pt>
                <c:pt idx="17727">
                  <c:v>7.6335877862595422E-2</c:v>
                </c:pt>
                <c:pt idx="17728">
                  <c:v>7.6335877862595422E-2</c:v>
                </c:pt>
                <c:pt idx="17729">
                  <c:v>7.6335877862595422E-2</c:v>
                </c:pt>
                <c:pt idx="17730">
                  <c:v>7.6335877862595422E-2</c:v>
                </c:pt>
                <c:pt idx="17731">
                  <c:v>7.6335877862595422E-2</c:v>
                </c:pt>
                <c:pt idx="17732">
                  <c:v>7.6335877862595422E-2</c:v>
                </c:pt>
                <c:pt idx="17733">
                  <c:v>7.6335877862595422E-2</c:v>
                </c:pt>
                <c:pt idx="17734">
                  <c:v>7.6335877862595422E-2</c:v>
                </c:pt>
                <c:pt idx="17735">
                  <c:v>7.5759758029670166E-2</c:v>
                </c:pt>
                <c:pt idx="17736">
                  <c:v>7.5759758029670166E-2</c:v>
                </c:pt>
                <c:pt idx="17737">
                  <c:v>7.5759758029670166E-2</c:v>
                </c:pt>
                <c:pt idx="17738">
                  <c:v>7.5759758029670166E-2</c:v>
                </c:pt>
                <c:pt idx="17739">
                  <c:v>7.5615728071438862E-2</c:v>
                </c:pt>
                <c:pt idx="17740">
                  <c:v>7.5471698113207544E-2</c:v>
                </c:pt>
                <c:pt idx="17741">
                  <c:v>7.5471698113207544E-2</c:v>
                </c:pt>
                <c:pt idx="17742">
                  <c:v>7.5471698113207544E-2</c:v>
                </c:pt>
                <c:pt idx="17743">
                  <c:v>7.5327668154976241E-2</c:v>
                </c:pt>
                <c:pt idx="17744">
                  <c:v>7.5327668154976241E-2</c:v>
                </c:pt>
                <c:pt idx="17745">
                  <c:v>7.5183638196744923E-2</c:v>
                </c:pt>
                <c:pt idx="17746">
                  <c:v>7.5183638196744923E-2</c:v>
                </c:pt>
                <c:pt idx="17747">
                  <c:v>7.5039608238513605E-2</c:v>
                </c:pt>
                <c:pt idx="17748">
                  <c:v>7.5039608238513605E-2</c:v>
                </c:pt>
                <c:pt idx="17749">
                  <c:v>7.4751548322050984E-2</c:v>
                </c:pt>
                <c:pt idx="17750">
                  <c:v>7.4751548322050984E-2</c:v>
                </c:pt>
                <c:pt idx="17751">
                  <c:v>7.4463488405588363E-2</c:v>
                </c:pt>
                <c:pt idx="17752">
                  <c:v>7.4175428489125741E-2</c:v>
                </c:pt>
                <c:pt idx="17753">
                  <c:v>7.4031398530894424E-2</c:v>
                </c:pt>
                <c:pt idx="17754">
                  <c:v>7.4031398530894424E-2</c:v>
                </c:pt>
                <c:pt idx="17755">
                  <c:v>7.4031398530894424E-2</c:v>
                </c:pt>
                <c:pt idx="17756">
                  <c:v>7.4031398530894424E-2</c:v>
                </c:pt>
                <c:pt idx="17757">
                  <c:v>7.4031398530894424E-2</c:v>
                </c:pt>
                <c:pt idx="17758">
                  <c:v>7.388736857266312E-2</c:v>
                </c:pt>
                <c:pt idx="17759">
                  <c:v>7.3743338614431803E-2</c:v>
                </c:pt>
                <c:pt idx="17760">
                  <c:v>7.3743338614431803E-2</c:v>
                </c:pt>
                <c:pt idx="17761">
                  <c:v>7.3743338614431803E-2</c:v>
                </c:pt>
                <c:pt idx="17762">
                  <c:v>7.3743338614431803E-2</c:v>
                </c:pt>
                <c:pt idx="17763">
                  <c:v>7.3743338614431803E-2</c:v>
                </c:pt>
                <c:pt idx="17764">
                  <c:v>7.3599308656200485E-2</c:v>
                </c:pt>
                <c:pt idx="17765">
                  <c:v>7.3599308656200485E-2</c:v>
                </c:pt>
                <c:pt idx="17766">
                  <c:v>7.3311248739737864E-2</c:v>
                </c:pt>
                <c:pt idx="17767">
                  <c:v>7.3311248739737864E-2</c:v>
                </c:pt>
                <c:pt idx="17768">
                  <c:v>7.3311248739737864E-2</c:v>
                </c:pt>
                <c:pt idx="17769">
                  <c:v>7.3311248739737864E-2</c:v>
                </c:pt>
                <c:pt idx="17770">
                  <c:v>7.3311248739737864E-2</c:v>
                </c:pt>
                <c:pt idx="17771">
                  <c:v>7.3311248739737864E-2</c:v>
                </c:pt>
                <c:pt idx="17772">
                  <c:v>7.3311248739737864E-2</c:v>
                </c:pt>
                <c:pt idx="17773">
                  <c:v>7.3311248739737864E-2</c:v>
                </c:pt>
                <c:pt idx="17774">
                  <c:v>7.3311248739737864E-2</c:v>
                </c:pt>
                <c:pt idx="17775">
                  <c:v>7.3311248739737864E-2</c:v>
                </c:pt>
                <c:pt idx="17776">
                  <c:v>7.3311248739737864E-2</c:v>
                </c:pt>
                <c:pt idx="17777">
                  <c:v>7.3311248739737864E-2</c:v>
                </c:pt>
                <c:pt idx="17778">
                  <c:v>7.3311248739737864E-2</c:v>
                </c:pt>
                <c:pt idx="17779">
                  <c:v>7.3311248739737864E-2</c:v>
                </c:pt>
                <c:pt idx="17780">
                  <c:v>7.3311248739737864E-2</c:v>
                </c:pt>
                <c:pt idx="17781">
                  <c:v>7.2879158865043925E-2</c:v>
                </c:pt>
                <c:pt idx="17782">
                  <c:v>7.2879158865043925E-2</c:v>
                </c:pt>
                <c:pt idx="17783">
                  <c:v>7.2879158865043925E-2</c:v>
                </c:pt>
                <c:pt idx="17784">
                  <c:v>7.2879158865043925E-2</c:v>
                </c:pt>
                <c:pt idx="17785">
                  <c:v>7.2879158865043925E-2</c:v>
                </c:pt>
                <c:pt idx="17786">
                  <c:v>7.2879158865043925E-2</c:v>
                </c:pt>
                <c:pt idx="17787">
                  <c:v>7.2735128906812621E-2</c:v>
                </c:pt>
                <c:pt idx="17788">
                  <c:v>7.2735128906812621E-2</c:v>
                </c:pt>
                <c:pt idx="17789">
                  <c:v>7.2735128906812621E-2</c:v>
                </c:pt>
                <c:pt idx="17790">
                  <c:v>7.2591098948581304E-2</c:v>
                </c:pt>
                <c:pt idx="17791">
                  <c:v>7.2591098948581304E-2</c:v>
                </c:pt>
                <c:pt idx="17792">
                  <c:v>7.2591098948581304E-2</c:v>
                </c:pt>
                <c:pt idx="17793">
                  <c:v>7.2447068990349986E-2</c:v>
                </c:pt>
                <c:pt idx="17794">
                  <c:v>7.2303039032118682E-2</c:v>
                </c:pt>
                <c:pt idx="17795">
                  <c:v>7.2159009073887365E-2</c:v>
                </c:pt>
                <c:pt idx="17796">
                  <c:v>7.2014979115656061E-2</c:v>
                </c:pt>
                <c:pt idx="17797">
                  <c:v>7.1870949157424743E-2</c:v>
                </c:pt>
                <c:pt idx="17798">
                  <c:v>7.1726919199193426E-2</c:v>
                </c:pt>
                <c:pt idx="17799">
                  <c:v>7.1582889240962122E-2</c:v>
                </c:pt>
                <c:pt idx="17800">
                  <c:v>7.1582889240962122E-2</c:v>
                </c:pt>
                <c:pt idx="17801">
                  <c:v>7.1582889240962122E-2</c:v>
                </c:pt>
                <c:pt idx="17802">
                  <c:v>7.1582889240962122E-2</c:v>
                </c:pt>
                <c:pt idx="17803">
                  <c:v>7.1582889240962122E-2</c:v>
                </c:pt>
                <c:pt idx="17804">
                  <c:v>7.1582889240962122E-2</c:v>
                </c:pt>
                <c:pt idx="17805">
                  <c:v>7.1150799366268183E-2</c:v>
                </c:pt>
                <c:pt idx="17806">
                  <c:v>7.1150799366268183E-2</c:v>
                </c:pt>
                <c:pt idx="17807">
                  <c:v>7.1150799366268183E-2</c:v>
                </c:pt>
                <c:pt idx="17808">
                  <c:v>7.1150799366268183E-2</c:v>
                </c:pt>
                <c:pt idx="17809">
                  <c:v>7.1150799366268183E-2</c:v>
                </c:pt>
                <c:pt idx="17810">
                  <c:v>7.1150799366268183E-2</c:v>
                </c:pt>
                <c:pt idx="17811">
                  <c:v>7.1150799366268183E-2</c:v>
                </c:pt>
                <c:pt idx="17812">
                  <c:v>7.1006769408036866E-2</c:v>
                </c:pt>
                <c:pt idx="17813">
                  <c:v>7.1006769408036866E-2</c:v>
                </c:pt>
                <c:pt idx="17814">
                  <c:v>7.1006769408036866E-2</c:v>
                </c:pt>
                <c:pt idx="17815">
                  <c:v>7.1006769408036866E-2</c:v>
                </c:pt>
                <c:pt idx="17816">
                  <c:v>7.1006769408036866E-2</c:v>
                </c:pt>
                <c:pt idx="17817">
                  <c:v>7.1006769408036866E-2</c:v>
                </c:pt>
                <c:pt idx="17818">
                  <c:v>7.0718709491574244E-2</c:v>
                </c:pt>
                <c:pt idx="17819">
                  <c:v>7.0574679533342941E-2</c:v>
                </c:pt>
                <c:pt idx="17820">
                  <c:v>7.0430649575111623E-2</c:v>
                </c:pt>
                <c:pt idx="17821">
                  <c:v>7.0286619616880305E-2</c:v>
                </c:pt>
                <c:pt idx="17822">
                  <c:v>7.0142589658649002E-2</c:v>
                </c:pt>
                <c:pt idx="17823">
                  <c:v>7.0142589658649002E-2</c:v>
                </c:pt>
                <c:pt idx="17824">
                  <c:v>7.0142589658649002E-2</c:v>
                </c:pt>
                <c:pt idx="17825">
                  <c:v>7.0142589658649002E-2</c:v>
                </c:pt>
                <c:pt idx="17826">
                  <c:v>6.985452974218638E-2</c:v>
                </c:pt>
                <c:pt idx="17827">
                  <c:v>6.985452974218638E-2</c:v>
                </c:pt>
                <c:pt idx="17828">
                  <c:v>6.985452974218638E-2</c:v>
                </c:pt>
                <c:pt idx="17829">
                  <c:v>6.985452974218638E-2</c:v>
                </c:pt>
                <c:pt idx="17830">
                  <c:v>6.985452974218638E-2</c:v>
                </c:pt>
                <c:pt idx="17831">
                  <c:v>6.985452974218638E-2</c:v>
                </c:pt>
                <c:pt idx="17832">
                  <c:v>6.9710499783955063E-2</c:v>
                </c:pt>
                <c:pt idx="17833">
                  <c:v>6.9710499783955063E-2</c:v>
                </c:pt>
                <c:pt idx="17834">
                  <c:v>6.9566469825723745E-2</c:v>
                </c:pt>
                <c:pt idx="17835">
                  <c:v>6.9566469825723745E-2</c:v>
                </c:pt>
                <c:pt idx="17836">
                  <c:v>6.9566469825723745E-2</c:v>
                </c:pt>
                <c:pt idx="17837">
                  <c:v>6.9566469825723745E-2</c:v>
                </c:pt>
                <c:pt idx="17838">
                  <c:v>6.9566469825723745E-2</c:v>
                </c:pt>
                <c:pt idx="17839">
                  <c:v>6.9566469825723745E-2</c:v>
                </c:pt>
                <c:pt idx="17840">
                  <c:v>6.9566469825723745E-2</c:v>
                </c:pt>
                <c:pt idx="17841">
                  <c:v>6.9422439867492441E-2</c:v>
                </c:pt>
                <c:pt idx="17842">
                  <c:v>6.9278409909261124E-2</c:v>
                </c:pt>
                <c:pt idx="17843">
                  <c:v>6.9278409909261124E-2</c:v>
                </c:pt>
                <c:pt idx="17844">
                  <c:v>6.913437995102982E-2</c:v>
                </c:pt>
                <c:pt idx="17845">
                  <c:v>6.913437995102982E-2</c:v>
                </c:pt>
                <c:pt idx="17846">
                  <c:v>6.913437995102982E-2</c:v>
                </c:pt>
                <c:pt idx="17847">
                  <c:v>6.8990349992798503E-2</c:v>
                </c:pt>
                <c:pt idx="17848">
                  <c:v>6.8846320034567185E-2</c:v>
                </c:pt>
                <c:pt idx="17849">
                  <c:v>6.8846320034567185E-2</c:v>
                </c:pt>
                <c:pt idx="17850">
                  <c:v>6.8846320034567185E-2</c:v>
                </c:pt>
                <c:pt idx="17851">
                  <c:v>6.8702290076335881E-2</c:v>
                </c:pt>
                <c:pt idx="17852">
                  <c:v>6.841423015987326E-2</c:v>
                </c:pt>
                <c:pt idx="17853">
                  <c:v>6.841423015987326E-2</c:v>
                </c:pt>
                <c:pt idx="17854">
                  <c:v>6.8270200201641942E-2</c:v>
                </c:pt>
                <c:pt idx="17855">
                  <c:v>6.8126170243410625E-2</c:v>
                </c:pt>
                <c:pt idx="17856">
                  <c:v>6.8126170243410625E-2</c:v>
                </c:pt>
                <c:pt idx="17857">
                  <c:v>6.7982140285179321E-2</c:v>
                </c:pt>
                <c:pt idx="17858">
                  <c:v>6.7982140285179321E-2</c:v>
                </c:pt>
                <c:pt idx="17859">
                  <c:v>6.7982140285179321E-2</c:v>
                </c:pt>
                <c:pt idx="17860">
                  <c:v>6.7838110326948003E-2</c:v>
                </c:pt>
                <c:pt idx="17861">
                  <c:v>6.7838110326948003E-2</c:v>
                </c:pt>
                <c:pt idx="17862">
                  <c:v>6.7838110326948003E-2</c:v>
                </c:pt>
                <c:pt idx="17863">
                  <c:v>6.76940803687167E-2</c:v>
                </c:pt>
                <c:pt idx="17864">
                  <c:v>6.7550050410485382E-2</c:v>
                </c:pt>
                <c:pt idx="17865">
                  <c:v>6.7550050410485382E-2</c:v>
                </c:pt>
                <c:pt idx="17866">
                  <c:v>6.7550050410485382E-2</c:v>
                </c:pt>
                <c:pt idx="17867">
                  <c:v>6.7406020452254065E-2</c:v>
                </c:pt>
                <c:pt idx="17868">
                  <c:v>6.7261990494022761E-2</c:v>
                </c:pt>
                <c:pt idx="17869">
                  <c:v>6.7261990494022761E-2</c:v>
                </c:pt>
                <c:pt idx="17870">
                  <c:v>6.7117960535791443E-2</c:v>
                </c:pt>
                <c:pt idx="17871">
                  <c:v>6.6973930577560126E-2</c:v>
                </c:pt>
                <c:pt idx="17872">
                  <c:v>6.6685870661097504E-2</c:v>
                </c:pt>
                <c:pt idx="17873">
                  <c:v>6.6685870661097504E-2</c:v>
                </c:pt>
                <c:pt idx="17874">
                  <c:v>6.6541840702866201E-2</c:v>
                </c:pt>
                <c:pt idx="17875">
                  <c:v>6.6397810744634883E-2</c:v>
                </c:pt>
                <c:pt idx="17876">
                  <c:v>6.6397810744634883E-2</c:v>
                </c:pt>
                <c:pt idx="17877">
                  <c:v>6.6253780786403565E-2</c:v>
                </c:pt>
                <c:pt idx="17878">
                  <c:v>6.6253780786403565E-2</c:v>
                </c:pt>
                <c:pt idx="17879">
                  <c:v>6.6109750828172262E-2</c:v>
                </c:pt>
                <c:pt idx="17880">
                  <c:v>6.5965720869940944E-2</c:v>
                </c:pt>
                <c:pt idx="17881">
                  <c:v>6.582169091170964E-2</c:v>
                </c:pt>
                <c:pt idx="17882">
                  <c:v>6.582169091170964E-2</c:v>
                </c:pt>
                <c:pt idx="17883">
                  <c:v>6.582169091170964E-2</c:v>
                </c:pt>
                <c:pt idx="17884">
                  <c:v>6.5677660953478323E-2</c:v>
                </c:pt>
                <c:pt idx="17885">
                  <c:v>6.5677660953478323E-2</c:v>
                </c:pt>
                <c:pt idx="17886">
                  <c:v>6.5677660953478323E-2</c:v>
                </c:pt>
                <c:pt idx="17887">
                  <c:v>6.5677660953478323E-2</c:v>
                </c:pt>
                <c:pt idx="17888">
                  <c:v>6.5677660953478323E-2</c:v>
                </c:pt>
                <c:pt idx="17889">
                  <c:v>6.5677660953478323E-2</c:v>
                </c:pt>
                <c:pt idx="17890">
                  <c:v>6.5677660953478323E-2</c:v>
                </c:pt>
                <c:pt idx="17891">
                  <c:v>6.5677660953478323E-2</c:v>
                </c:pt>
                <c:pt idx="17892">
                  <c:v>6.5677660953478323E-2</c:v>
                </c:pt>
                <c:pt idx="17893">
                  <c:v>6.5677660953478323E-2</c:v>
                </c:pt>
                <c:pt idx="17894">
                  <c:v>6.5677660953478323E-2</c:v>
                </c:pt>
                <c:pt idx="17895">
                  <c:v>6.5533630995247005E-2</c:v>
                </c:pt>
                <c:pt idx="17896">
                  <c:v>6.5533630995247005E-2</c:v>
                </c:pt>
                <c:pt idx="17897">
                  <c:v>6.5533630995247005E-2</c:v>
                </c:pt>
                <c:pt idx="17898">
                  <c:v>6.5389601037015702E-2</c:v>
                </c:pt>
                <c:pt idx="17899">
                  <c:v>6.5389601037015702E-2</c:v>
                </c:pt>
                <c:pt idx="17900">
                  <c:v>6.5245571078784384E-2</c:v>
                </c:pt>
                <c:pt idx="17901">
                  <c:v>6.5245571078784384E-2</c:v>
                </c:pt>
                <c:pt idx="17902">
                  <c:v>6.5245571078784384E-2</c:v>
                </c:pt>
                <c:pt idx="17903">
                  <c:v>6.5245571078784384E-2</c:v>
                </c:pt>
                <c:pt idx="17904">
                  <c:v>6.510154112055308E-2</c:v>
                </c:pt>
                <c:pt idx="17905">
                  <c:v>6.510154112055308E-2</c:v>
                </c:pt>
                <c:pt idx="17906">
                  <c:v>6.510154112055308E-2</c:v>
                </c:pt>
                <c:pt idx="17907">
                  <c:v>6.510154112055308E-2</c:v>
                </c:pt>
                <c:pt idx="17908">
                  <c:v>6.510154112055308E-2</c:v>
                </c:pt>
                <c:pt idx="17909">
                  <c:v>6.4957511162321763E-2</c:v>
                </c:pt>
                <c:pt idx="17910">
                  <c:v>6.4957511162321763E-2</c:v>
                </c:pt>
                <c:pt idx="17911">
                  <c:v>6.4957511162321763E-2</c:v>
                </c:pt>
                <c:pt idx="17912">
                  <c:v>6.4957511162321763E-2</c:v>
                </c:pt>
                <c:pt idx="17913">
                  <c:v>6.4813481204090445E-2</c:v>
                </c:pt>
                <c:pt idx="17914">
                  <c:v>6.4669451245859141E-2</c:v>
                </c:pt>
                <c:pt idx="17915">
                  <c:v>6.4669451245859141E-2</c:v>
                </c:pt>
                <c:pt idx="17916">
                  <c:v>6.4525421287627824E-2</c:v>
                </c:pt>
                <c:pt idx="17917">
                  <c:v>6.438139132939652E-2</c:v>
                </c:pt>
                <c:pt idx="17918">
                  <c:v>6.438139132939652E-2</c:v>
                </c:pt>
                <c:pt idx="17919">
                  <c:v>6.438139132939652E-2</c:v>
                </c:pt>
                <c:pt idx="17920">
                  <c:v>6.4237361371165203E-2</c:v>
                </c:pt>
                <c:pt idx="17921">
                  <c:v>6.4237361371165203E-2</c:v>
                </c:pt>
                <c:pt idx="17922">
                  <c:v>6.4237361371165203E-2</c:v>
                </c:pt>
                <c:pt idx="17923">
                  <c:v>6.4237361371165203E-2</c:v>
                </c:pt>
                <c:pt idx="17924">
                  <c:v>6.4237361371165203E-2</c:v>
                </c:pt>
                <c:pt idx="17925">
                  <c:v>6.4237361371165203E-2</c:v>
                </c:pt>
                <c:pt idx="17926">
                  <c:v>6.4237361371165203E-2</c:v>
                </c:pt>
                <c:pt idx="17927">
                  <c:v>6.4237361371165203E-2</c:v>
                </c:pt>
                <c:pt idx="17928">
                  <c:v>6.4093331412933885E-2</c:v>
                </c:pt>
                <c:pt idx="17929">
                  <c:v>6.4093331412933885E-2</c:v>
                </c:pt>
                <c:pt idx="17930">
                  <c:v>6.4093331412933885E-2</c:v>
                </c:pt>
                <c:pt idx="17931">
                  <c:v>6.4093331412933885E-2</c:v>
                </c:pt>
                <c:pt idx="17932">
                  <c:v>6.3949301454702581E-2</c:v>
                </c:pt>
                <c:pt idx="17933">
                  <c:v>6.3805271496471264E-2</c:v>
                </c:pt>
                <c:pt idx="17934">
                  <c:v>6.3805271496471264E-2</c:v>
                </c:pt>
                <c:pt idx="17935">
                  <c:v>6.366124153823996E-2</c:v>
                </c:pt>
                <c:pt idx="17936">
                  <c:v>6.3517211580008642E-2</c:v>
                </c:pt>
                <c:pt idx="17937">
                  <c:v>6.3373181621777325E-2</c:v>
                </c:pt>
                <c:pt idx="17938">
                  <c:v>6.3373181621777325E-2</c:v>
                </c:pt>
                <c:pt idx="17939">
                  <c:v>6.3373181621777325E-2</c:v>
                </c:pt>
                <c:pt idx="17940">
                  <c:v>6.3229151663546021E-2</c:v>
                </c:pt>
                <c:pt idx="17941">
                  <c:v>6.3229151663546021E-2</c:v>
                </c:pt>
                <c:pt idx="17942">
                  <c:v>6.3229151663546021E-2</c:v>
                </c:pt>
                <c:pt idx="17943">
                  <c:v>6.3229151663546021E-2</c:v>
                </c:pt>
                <c:pt idx="17944">
                  <c:v>6.3229151663546021E-2</c:v>
                </c:pt>
                <c:pt idx="17945">
                  <c:v>6.3229151663546021E-2</c:v>
                </c:pt>
                <c:pt idx="17946">
                  <c:v>6.3085121705314703E-2</c:v>
                </c:pt>
                <c:pt idx="17947">
                  <c:v>6.2797061788852082E-2</c:v>
                </c:pt>
                <c:pt idx="17948">
                  <c:v>6.2797061788852082E-2</c:v>
                </c:pt>
                <c:pt idx="17949">
                  <c:v>6.2653031830620765E-2</c:v>
                </c:pt>
                <c:pt idx="17950">
                  <c:v>6.2653031830620765E-2</c:v>
                </c:pt>
                <c:pt idx="17951">
                  <c:v>6.2653031830620765E-2</c:v>
                </c:pt>
                <c:pt idx="17952">
                  <c:v>6.2509001872389461E-2</c:v>
                </c:pt>
                <c:pt idx="17953">
                  <c:v>6.2364971914158143E-2</c:v>
                </c:pt>
                <c:pt idx="17954">
                  <c:v>6.2364971914158143E-2</c:v>
                </c:pt>
                <c:pt idx="17955">
                  <c:v>6.2220941955926833E-2</c:v>
                </c:pt>
                <c:pt idx="17956">
                  <c:v>6.2220941955926833E-2</c:v>
                </c:pt>
                <c:pt idx="17957">
                  <c:v>6.1932882039464211E-2</c:v>
                </c:pt>
                <c:pt idx="17958">
                  <c:v>6.1932882039464211E-2</c:v>
                </c:pt>
                <c:pt idx="17959">
                  <c:v>6.1788852081232894E-2</c:v>
                </c:pt>
                <c:pt idx="17960">
                  <c:v>6.1788852081232894E-2</c:v>
                </c:pt>
                <c:pt idx="17961">
                  <c:v>6.1644822123001583E-2</c:v>
                </c:pt>
                <c:pt idx="17962">
                  <c:v>6.1644822123001583E-2</c:v>
                </c:pt>
                <c:pt idx="17963">
                  <c:v>6.1500792164770272E-2</c:v>
                </c:pt>
                <c:pt idx="17964">
                  <c:v>6.1356762206538962E-2</c:v>
                </c:pt>
                <c:pt idx="17965">
                  <c:v>6.1356762206538962E-2</c:v>
                </c:pt>
                <c:pt idx="17966">
                  <c:v>6.1356762206538962E-2</c:v>
                </c:pt>
                <c:pt idx="17967">
                  <c:v>6.1356762206538962E-2</c:v>
                </c:pt>
                <c:pt idx="17968">
                  <c:v>6.1212732248307651E-2</c:v>
                </c:pt>
                <c:pt idx="17969">
                  <c:v>6.1068702290076333E-2</c:v>
                </c:pt>
                <c:pt idx="17970">
                  <c:v>6.0924672331845023E-2</c:v>
                </c:pt>
                <c:pt idx="17971">
                  <c:v>6.0924672331845023E-2</c:v>
                </c:pt>
                <c:pt idx="17972">
                  <c:v>6.0924672331845023E-2</c:v>
                </c:pt>
                <c:pt idx="17973">
                  <c:v>6.0780642373613712E-2</c:v>
                </c:pt>
                <c:pt idx="17974">
                  <c:v>6.0780642373613712E-2</c:v>
                </c:pt>
                <c:pt idx="17975">
                  <c:v>6.0780642373613712E-2</c:v>
                </c:pt>
                <c:pt idx="17976">
                  <c:v>6.0636612415382402E-2</c:v>
                </c:pt>
                <c:pt idx="17977">
                  <c:v>6.0492582457151091E-2</c:v>
                </c:pt>
                <c:pt idx="17978">
                  <c:v>6.0492582457151091E-2</c:v>
                </c:pt>
                <c:pt idx="17979">
                  <c:v>6.0348552498919773E-2</c:v>
                </c:pt>
                <c:pt idx="17980">
                  <c:v>6.0204522540688463E-2</c:v>
                </c:pt>
                <c:pt idx="17981">
                  <c:v>5.9916462624225841E-2</c:v>
                </c:pt>
                <c:pt idx="17982">
                  <c:v>5.9772432665994524E-2</c:v>
                </c:pt>
                <c:pt idx="17983">
                  <c:v>5.9772432665994524E-2</c:v>
                </c:pt>
                <c:pt idx="17984">
                  <c:v>5.9628402707763213E-2</c:v>
                </c:pt>
                <c:pt idx="17985">
                  <c:v>5.9340342791300592E-2</c:v>
                </c:pt>
                <c:pt idx="17986">
                  <c:v>5.9196312833069281E-2</c:v>
                </c:pt>
                <c:pt idx="17987">
                  <c:v>5.9196312833069281E-2</c:v>
                </c:pt>
                <c:pt idx="17988">
                  <c:v>5.9052282874837964E-2</c:v>
                </c:pt>
                <c:pt idx="17989">
                  <c:v>5.8908252916606653E-2</c:v>
                </c:pt>
                <c:pt idx="17990">
                  <c:v>5.8908252916606653E-2</c:v>
                </c:pt>
                <c:pt idx="17991">
                  <c:v>5.8908252916606653E-2</c:v>
                </c:pt>
                <c:pt idx="17992">
                  <c:v>5.8908252916606653E-2</c:v>
                </c:pt>
                <c:pt idx="17993">
                  <c:v>5.8764222958375342E-2</c:v>
                </c:pt>
                <c:pt idx="17994">
                  <c:v>5.8764222958375342E-2</c:v>
                </c:pt>
                <c:pt idx="17995">
                  <c:v>5.8764222958375342E-2</c:v>
                </c:pt>
                <c:pt idx="17996">
                  <c:v>5.8620193000144032E-2</c:v>
                </c:pt>
                <c:pt idx="17997">
                  <c:v>5.8620193000144032E-2</c:v>
                </c:pt>
                <c:pt idx="17998">
                  <c:v>5.8476163041912721E-2</c:v>
                </c:pt>
                <c:pt idx="17999">
                  <c:v>5.8332133083681403E-2</c:v>
                </c:pt>
                <c:pt idx="18000">
                  <c:v>5.8332133083681403E-2</c:v>
                </c:pt>
                <c:pt idx="18001">
                  <c:v>5.8332133083681403E-2</c:v>
                </c:pt>
                <c:pt idx="18002">
                  <c:v>5.8188103125450093E-2</c:v>
                </c:pt>
                <c:pt idx="18003">
                  <c:v>5.8188103125450093E-2</c:v>
                </c:pt>
                <c:pt idx="18004">
                  <c:v>5.8188103125450093E-2</c:v>
                </c:pt>
                <c:pt idx="18005">
                  <c:v>5.8188103125450093E-2</c:v>
                </c:pt>
                <c:pt idx="18006">
                  <c:v>5.8044073167218782E-2</c:v>
                </c:pt>
                <c:pt idx="18007">
                  <c:v>5.8044073167218782E-2</c:v>
                </c:pt>
                <c:pt idx="18008">
                  <c:v>5.8044073167218782E-2</c:v>
                </c:pt>
                <c:pt idx="18009">
                  <c:v>5.8044073167218782E-2</c:v>
                </c:pt>
                <c:pt idx="18010">
                  <c:v>5.7900043208987471E-2</c:v>
                </c:pt>
                <c:pt idx="18011">
                  <c:v>5.7756013250756154E-2</c:v>
                </c:pt>
                <c:pt idx="18012">
                  <c:v>5.7611983292524843E-2</c:v>
                </c:pt>
                <c:pt idx="18013">
                  <c:v>5.7611983292524843E-2</c:v>
                </c:pt>
                <c:pt idx="18014">
                  <c:v>5.7467953334293533E-2</c:v>
                </c:pt>
                <c:pt idx="18015">
                  <c:v>5.7467953334293533E-2</c:v>
                </c:pt>
                <c:pt idx="18016">
                  <c:v>5.7467953334293533E-2</c:v>
                </c:pt>
                <c:pt idx="18017">
                  <c:v>5.7467953334293533E-2</c:v>
                </c:pt>
                <c:pt idx="18018">
                  <c:v>5.7179893417830911E-2</c:v>
                </c:pt>
                <c:pt idx="18019">
                  <c:v>5.7035863459599594E-2</c:v>
                </c:pt>
                <c:pt idx="18020">
                  <c:v>5.6747803543136972E-2</c:v>
                </c:pt>
                <c:pt idx="18021">
                  <c:v>5.6603773584905662E-2</c:v>
                </c:pt>
                <c:pt idx="18022">
                  <c:v>5.6603773584905662E-2</c:v>
                </c:pt>
                <c:pt idx="18023">
                  <c:v>5.6603773584905662E-2</c:v>
                </c:pt>
                <c:pt idx="18024">
                  <c:v>5.6603773584905662E-2</c:v>
                </c:pt>
                <c:pt idx="18025">
                  <c:v>5.6459743626674351E-2</c:v>
                </c:pt>
                <c:pt idx="18026">
                  <c:v>5.6027653751980412E-2</c:v>
                </c:pt>
                <c:pt idx="18027">
                  <c:v>5.5883623793749101E-2</c:v>
                </c:pt>
                <c:pt idx="18028">
                  <c:v>5.5883623793749101E-2</c:v>
                </c:pt>
                <c:pt idx="18029">
                  <c:v>5.5883623793749101E-2</c:v>
                </c:pt>
                <c:pt idx="18030">
                  <c:v>5.5883623793749101E-2</c:v>
                </c:pt>
                <c:pt idx="18031">
                  <c:v>5.5739593835517791E-2</c:v>
                </c:pt>
                <c:pt idx="18032">
                  <c:v>5.5739593835517791E-2</c:v>
                </c:pt>
                <c:pt idx="18033">
                  <c:v>5.5595563877286473E-2</c:v>
                </c:pt>
                <c:pt idx="18034">
                  <c:v>5.5595563877286473E-2</c:v>
                </c:pt>
                <c:pt idx="18035">
                  <c:v>5.5595563877286473E-2</c:v>
                </c:pt>
                <c:pt idx="18036">
                  <c:v>5.5595563877286473E-2</c:v>
                </c:pt>
                <c:pt idx="18037">
                  <c:v>5.5595563877286473E-2</c:v>
                </c:pt>
                <c:pt idx="18038">
                  <c:v>5.5451533919055163E-2</c:v>
                </c:pt>
                <c:pt idx="18039">
                  <c:v>5.5451533919055163E-2</c:v>
                </c:pt>
                <c:pt idx="18040">
                  <c:v>5.5307503960823852E-2</c:v>
                </c:pt>
                <c:pt idx="18041">
                  <c:v>5.5163474002592541E-2</c:v>
                </c:pt>
                <c:pt idx="18042">
                  <c:v>5.5163474002592541E-2</c:v>
                </c:pt>
                <c:pt idx="18043">
                  <c:v>5.5019444044361224E-2</c:v>
                </c:pt>
                <c:pt idx="18044">
                  <c:v>5.5019444044361224E-2</c:v>
                </c:pt>
                <c:pt idx="18045">
                  <c:v>5.5019444044361224E-2</c:v>
                </c:pt>
                <c:pt idx="18046">
                  <c:v>5.5019444044361224E-2</c:v>
                </c:pt>
                <c:pt idx="18047">
                  <c:v>5.5019444044361224E-2</c:v>
                </c:pt>
                <c:pt idx="18048">
                  <c:v>5.5019444044361224E-2</c:v>
                </c:pt>
                <c:pt idx="18049">
                  <c:v>5.5019444044361224E-2</c:v>
                </c:pt>
                <c:pt idx="18050">
                  <c:v>5.5019444044361224E-2</c:v>
                </c:pt>
                <c:pt idx="18051">
                  <c:v>5.5019444044361224E-2</c:v>
                </c:pt>
                <c:pt idx="18052">
                  <c:v>5.5019444044361224E-2</c:v>
                </c:pt>
                <c:pt idx="18053">
                  <c:v>5.4875414086129913E-2</c:v>
                </c:pt>
                <c:pt idx="18054">
                  <c:v>5.4875414086129913E-2</c:v>
                </c:pt>
                <c:pt idx="18055">
                  <c:v>5.4875414086129913E-2</c:v>
                </c:pt>
                <c:pt idx="18056">
                  <c:v>5.4731384127898602E-2</c:v>
                </c:pt>
                <c:pt idx="18057">
                  <c:v>5.4587354169667292E-2</c:v>
                </c:pt>
                <c:pt idx="18058">
                  <c:v>5.4587354169667292E-2</c:v>
                </c:pt>
                <c:pt idx="18059">
                  <c:v>5.4587354169667292E-2</c:v>
                </c:pt>
                <c:pt idx="18060">
                  <c:v>5.4587354169667292E-2</c:v>
                </c:pt>
                <c:pt idx="18061">
                  <c:v>5.4443324211435981E-2</c:v>
                </c:pt>
                <c:pt idx="18062">
                  <c:v>5.4299294253204664E-2</c:v>
                </c:pt>
                <c:pt idx="18063">
                  <c:v>5.4299294253204664E-2</c:v>
                </c:pt>
                <c:pt idx="18064">
                  <c:v>5.4299294253204664E-2</c:v>
                </c:pt>
                <c:pt idx="18065">
                  <c:v>5.4299294253204664E-2</c:v>
                </c:pt>
                <c:pt idx="18066">
                  <c:v>5.4299294253204664E-2</c:v>
                </c:pt>
                <c:pt idx="18067">
                  <c:v>5.4155264294973353E-2</c:v>
                </c:pt>
                <c:pt idx="18068">
                  <c:v>5.4011234336742042E-2</c:v>
                </c:pt>
                <c:pt idx="18069">
                  <c:v>5.4011234336742042E-2</c:v>
                </c:pt>
                <c:pt idx="18070">
                  <c:v>5.4011234336742042E-2</c:v>
                </c:pt>
                <c:pt idx="18071">
                  <c:v>5.4011234336742042E-2</c:v>
                </c:pt>
                <c:pt idx="18072">
                  <c:v>5.3867204378510732E-2</c:v>
                </c:pt>
                <c:pt idx="18073">
                  <c:v>5.3723174420279421E-2</c:v>
                </c:pt>
                <c:pt idx="18074">
                  <c:v>5.3579144462048103E-2</c:v>
                </c:pt>
                <c:pt idx="18075">
                  <c:v>5.3579144462048103E-2</c:v>
                </c:pt>
                <c:pt idx="18076">
                  <c:v>5.3579144462048103E-2</c:v>
                </c:pt>
                <c:pt idx="18077">
                  <c:v>5.3435114503816793E-2</c:v>
                </c:pt>
                <c:pt idx="18078">
                  <c:v>5.3291084545585482E-2</c:v>
                </c:pt>
                <c:pt idx="18079">
                  <c:v>5.3147054587354171E-2</c:v>
                </c:pt>
                <c:pt idx="18080">
                  <c:v>5.3003024629122861E-2</c:v>
                </c:pt>
                <c:pt idx="18081">
                  <c:v>5.3003024629122861E-2</c:v>
                </c:pt>
                <c:pt idx="18082">
                  <c:v>5.2858994670891543E-2</c:v>
                </c:pt>
                <c:pt idx="18083">
                  <c:v>5.2714964712660232E-2</c:v>
                </c:pt>
                <c:pt idx="18084">
                  <c:v>5.2570934754428922E-2</c:v>
                </c:pt>
                <c:pt idx="18085">
                  <c:v>5.2570934754428922E-2</c:v>
                </c:pt>
                <c:pt idx="18086">
                  <c:v>5.2570934754428922E-2</c:v>
                </c:pt>
                <c:pt idx="18087">
                  <c:v>5.2570934754428922E-2</c:v>
                </c:pt>
                <c:pt idx="18088">
                  <c:v>5.2426904796197611E-2</c:v>
                </c:pt>
                <c:pt idx="18089">
                  <c:v>5.2282874837966294E-2</c:v>
                </c:pt>
                <c:pt idx="18090">
                  <c:v>5.2282874837966294E-2</c:v>
                </c:pt>
                <c:pt idx="18091">
                  <c:v>5.2282874837966294E-2</c:v>
                </c:pt>
                <c:pt idx="18092">
                  <c:v>5.2282874837966294E-2</c:v>
                </c:pt>
                <c:pt idx="18093">
                  <c:v>5.2282874837966294E-2</c:v>
                </c:pt>
                <c:pt idx="18094">
                  <c:v>5.2282874837966294E-2</c:v>
                </c:pt>
                <c:pt idx="18095">
                  <c:v>5.2138844879734983E-2</c:v>
                </c:pt>
                <c:pt idx="18096">
                  <c:v>5.2138844879734983E-2</c:v>
                </c:pt>
                <c:pt idx="18097">
                  <c:v>5.2138844879734983E-2</c:v>
                </c:pt>
                <c:pt idx="18098">
                  <c:v>5.2138844879734983E-2</c:v>
                </c:pt>
                <c:pt idx="18099">
                  <c:v>5.2138844879734983E-2</c:v>
                </c:pt>
                <c:pt idx="18100">
                  <c:v>5.2138844879734983E-2</c:v>
                </c:pt>
                <c:pt idx="18101">
                  <c:v>5.2138844879734983E-2</c:v>
                </c:pt>
                <c:pt idx="18102">
                  <c:v>5.2138844879734983E-2</c:v>
                </c:pt>
                <c:pt idx="18103">
                  <c:v>5.2138844879734983E-2</c:v>
                </c:pt>
                <c:pt idx="18104">
                  <c:v>5.1994814921503672E-2</c:v>
                </c:pt>
                <c:pt idx="18105">
                  <c:v>5.1994814921503672E-2</c:v>
                </c:pt>
                <c:pt idx="18106">
                  <c:v>5.1850784963272362E-2</c:v>
                </c:pt>
                <c:pt idx="18107">
                  <c:v>5.1706755005041051E-2</c:v>
                </c:pt>
                <c:pt idx="18108">
                  <c:v>5.1562725046809733E-2</c:v>
                </c:pt>
                <c:pt idx="18109">
                  <c:v>5.1562725046809733E-2</c:v>
                </c:pt>
                <c:pt idx="18110">
                  <c:v>5.1418695088578423E-2</c:v>
                </c:pt>
                <c:pt idx="18111">
                  <c:v>5.1418695088578423E-2</c:v>
                </c:pt>
                <c:pt idx="18112">
                  <c:v>5.1274665130347112E-2</c:v>
                </c:pt>
                <c:pt idx="18113">
                  <c:v>5.1130635172115801E-2</c:v>
                </c:pt>
                <c:pt idx="18114">
                  <c:v>5.1130635172115801E-2</c:v>
                </c:pt>
                <c:pt idx="18115">
                  <c:v>5.1130635172115801E-2</c:v>
                </c:pt>
                <c:pt idx="18116">
                  <c:v>5.1130635172115801E-2</c:v>
                </c:pt>
                <c:pt idx="18117">
                  <c:v>5.0842575255653173E-2</c:v>
                </c:pt>
                <c:pt idx="18118">
                  <c:v>5.0842575255653173E-2</c:v>
                </c:pt>
                <c:pt idx="18119">
                  <c:v>5.0698545297421863E-2</c:v>
                </c:pt>
                <c:pt idx="18120">
                  <c:v>5.0554515339190552E-2</c:v>
                </c:pt>
                <c:pt idx="18121">
                  <c:v>5.0410485380959241E-2</c:v>
                </c:pt>
                <c:pt idx="18122">
                  <c:v>5.0266455422727931E-2</c:v>
                </c:pt>
                <c:pt idx="18123">
                  <c:v>5.0266455422727931E-2</c:v>
                </c:pt>
                <c:pt idx="18124">
                  <c:v>5.0266455422727931E-2</c:v>
                </c:pt>
                <c:pt idx="18125">
                  <c:v>5.0122425464496613E-2</c:v>
                </c:pt>
                <c:pt idx="18126">
                  <c:v>5.0122425464496613E-2</c:v>
                </c:pt>
                <c:pt idx="18127">
                  <c:v>5.0122425464496613E-2</c:v>
                </c:pt>
                <c:pt idx="18128">
                  <c:v>5.0122425464496613E-2</c:v>
                </c:pt>
                <c:pt idx="18129">
                  <c:v>5.0122425464496613E-2</c:v>
                </c:pt>
                <c:pt idx="18130">
                  <c:v>5.0122425464496613E-2</c:v>
                </c:pt>
                <c:pt idx="18131">
                  <c:v>4.9978395506265302E-2</c:v>
                </c:pt>
                <c:pt idx="18132">
                  <c:v>4.9546305631571363E-2</c:v>
                </c:pt>
                <c:pt idx="18133">
                  <c:v>4.9546305631571363E-2</c:v>
                </c:pt>
                <c:pt idx="18134">
                  <c:v>4.9546305631571363E-2</c:v>
                </c:pt>
                <c:pt idx="18135">
                  <c:v>4.9402275673340053E-2</c:v>
                </c:pt>
                <c:pt idx="18136">
                  <c:v>4.9258245715108742E-2</c:v>
                </c:pt>
                <c:pt idx="18137">
                  <c:v>4.9258245715108742E-2</c:v>
                </c:pt>
                <c:pt idx="18138">
                  <c:v>4.9114215756877432E-2</c:v>
                </c:pt>
                <c:pt idx="18139">
                  <c:v>4.9114215756877432E-2</c:v>
                </c:pt>
                <c:pt idx="18140">
                  <c:v>4.9114215756877432E-2</c:v>
                </c:pt>
                <c:pt idx="18141">
                  <c:v>4.8970185798646121E-2</c:v>
                </c:pt>
                <c:pt idx="18142">
                  <c:v>4.8970185798646121E-2</c:v>
                </c:pt>
                <c:pt idx="18143">
                  <c:v>4.8970185798646121E-2</c:v>
                </c:pt>
                <c:pt idx="18144">
                  <c:v>4.8970185798646121E-2</c:v>
                </c:pt>
                <c:pt idx="18145">
                  <c:v>4.8970185798646121E-2</c:v>
                </c:pt>
                <c:pt idx="18146">
                  <c:v>4.8970185798646121E-2</c:v>
                </c:pt>
                <c:pt idx="18147">
                  <c:v>4.8970185798646121E-2</c:v>
                </c:pt>
                <c:pt idx="18148">
                  <c:v>4.8826155840414803E-2</c:v>
                </c:pt>
                <c:pt idx="18149">
                  <c:v>4.8682125882183493E-2</c:v>
                </c:pt>
                <c:pt idx="18150">
                  <c:v>4.8538095923952182E-2</c:v>
                </c:pt>
                <c:pt idx="18151">
                  <c:v>4.8250036007489561E-2</c:v>
                </c:pt>
                <c:pt idx="18152">
                  <c:v>4.8106006049258243E-2</c:v>
                </c:pt>
                <c:pt idx="18153">
                  <c:v>4.7673916174564311E-2</c:v>
                </c:pt>
                <c:pt idx="18154">
                  <c:v>4.7529886216333E-2</c:v>
                </c:pt>
                <c:pt idx="18155">
                  <c:v>4.7529886216333E-2</c:v>
                </c:pt>
                <c:pt idx="18156">
                  <c:v>4.7385856258101683E-2</c:v>
                </c:pt>
                <c:pt idx="18157">
                  <c:v>4.7241826299870372E-2</c:v>
                </c:pt>
                <c:pt idx="18158">
                  <c:v>4.7241826299870372E-2</c:v>
                </c:pt>
                <c:pt idx="18159">
                  <c:v>4.7097796341639062E-2</c:v>
                </c:pt>
                <c:pt idx="18160">
                  <c:v>4.7097796341639062E-2</c:v>
                </c:pt>
                <c:pt idx="18161">
                  <c:v>4.7097796341639062E-2</c:v>
                </c:pt>
                <c:pt idx="18162">
                  <c:v>4.7097796341639062E-2</c:v>
                </c:pt>
                <c:pt idx="18163">
                  <c:v>4.7097796341639062E-2</c:v>
                </c:pt>
                <c:pt idx="18164">
                  <c:v>4.7097796341639062E-2</c:v>
                </c:pt>
                <c:pt idx="18165">
                  <c:v>4.7097796341639062E-2</c:v>
                </c:pt>
                <c:pt idx="18166">
                  <c:v>4.6953766383407751E-2</c:v>
                </c:pt>
                <c:pt idx="18167">
                  <c:v>4.6953766383407751E-2</c:v>
                </c:pt>
                <c:pt idx="18168">
                  <c:v>4.6953766383407751E-2</c:v>
                </c:pt>
                <c:pt idx="18169">
                  <c:v>4.6809736425176433E-2</c:v>
                </c:pt>
                <c:pt idx="18170">
                  <c:v>4.6809736425176433E-2</c:v>
                </c:pt>
                <c:pt idx="18171">
                  <c:v>4.6665706466945123E-2</c:v>
                </c:pt>
                <c:pt idx="18172">
                  <c:v>4.6665706466945123E-2</c:v>
                </c:pt>
                <c:pt idx="18173">
                  <c:v>4.6665706466945123E-2</c:v>
                </c:pt>
                <c:pt idx="18174">
                  <c:v>4.6665706466945123E-2</c:v>
                </c:pt>
                <c:pt idx="18175">
                  <c:v>4.6377646550482501E-2</c:v>
                </c:pt>
                <c:pt idx="18176">
                  <c:v>4.6233616592251191E-2</c:v>
                </c:pt>
                <c:pt idx="18177">
                  <c:v>4.6233616592251191E-2</c:v>
                </c:pt>
                <c:pt idx="18178">
                  <c:v>4.6233616592251191E-2</c:v>
                </c:pt>
                <c:pt idx="18179">
                  <c:v>4.6233616592251191E-2</c:v>
                </c:pt>
                <c:pt idx="18180">
                  <c:v>4.5801526717557252E-2</c:v>
                </c:pt>
                <c:pt idx="18181">
                  <c:v>4.5801526717557252E-2</c:v>
                </c:pt>
                <c:pt idx="18182">
                  <c:v>4.5801526717557252E-2</c:v>
                </c:pt>
                <c:pt idx="18183">
                  <c:v>4.5801526717557252E-2</c:v>
                </c:pt>
                <c:pt idx="18184">
                  <c:v>4.5657496759325941E-2</c:v>
                </c:pt>
                <c:pt idx="18185">
                  <c:v>4.5657496759325941E-2</c:v>
                </c:pt>
                <c:pt idx="18186">
                  <c:v>4.5513466801094631E-2</c:v>
                </c:pt>
                <c:pt idx="18187">
                  <c:v>4.5513466801094631E-2</c:v>
                </c:pt>
                <c:pt idx="18188">
                  <c:v>4.5513466801094631E-2</c:v>
                </c:pt>
                <c:pt idx="18189">
                  <c:v>4.5513466801094631E-2</c:v>
                </c:pt>
                <c:pt idx="18190">
                  <c:v>4.5369436842863313E-2</c:v>
                </c:pt>
                <c:pt idx="18191">
                  <c:v>4.5369436842863313E-2</c:v>
                </c:pt>
                <c:pt idx="18192">
                  <c:v>4.5225406884632002E-2</c:v>
                </c:pt>
                <c:pt idx="18193">
                  <c:v>4.5081376926400692E-2</c:v>
                </c:pt>
                <c:pt idx="18194">
                  <c:v>4.5081376926400692E-2</c:v>
                </c:pt>
                <c:pt idx="18195">
                  <c:v>4.5081376926400692E-2</c:v>
                </c:pt>
                <c:pt idx="18196">
                  <c:v>4.5081376926400692E-2</c:v>
                </c:pt>
                <c:pt idx="18197">
                  <c:v>4.4937346968169381E-2</c:v>
                </c:pt>
                <c:pt idx="18198">
                  <c:v>4.4937346968169381E-2</c:v>
                </c:pt>
                <c:pt idx="18199">
                  <c:v>4.4937346968169381E-2</c:v>
                </c:pt>
                <c:pt idx="18200">
                  <c:v>4.479331700993807E-2</c:v>
                </c:pt>
                <c:pt idx="18201">
                  <c:v>4.4649287051706753E-2</c:v>
                </c:pt>
                <c:pt idx="18202">
                  <c:v>4.4649287051706753E-2</c:v>
                </c:pt>
                <c:pt idx="18203">
                  <c:v>4.4505257093475442E-2</c:v>
                </c:pt>
                <c:pt idx="18204">
                  <c:v>4.4361227135244131E-2</c:v>
                </c:pt>
                <c:pt idx="18205">
                  <c:v>4.4361227135244131E-2</c:v>
                </c:pt>
                <c:pt idx="18206">
                  <c:v>4.4361227135244131E-2</c:v>
                </c:pt>
                <c:pt idx="18207">
                  <c:v>4.4073167218781503E-2</c:v>
                </c:pt>
                <c:pt idx="18208">
                  <c:v>4.4073167218781503E-2</c:v>
                </c:pt>
                <c:pt idx="18209">
                  <c:v>4.4073167218781503E-2</c:v>
                </c:pt>
                <c:pt idx="18210">
                  <c:v>4.3929137260550193E-2</c:v>
                </c:pt>
                <c:pt idx="18211">
                  <c:v>4.3641077344087571E-2</c:v>
                </c:pt>
                <c:pt idx="18212">
                  <c:v>4.3497047385856261E-2</c:v>
                </c:pt>
                <c:pt idx="18213">
                  <c:v>4.3497047385856261E-2</c:v>
                </c:pt>
                <c:pt idx="18214">
                  <c:v>4.3497047385856261E-2</c:v>
                </c:pt>
                <c:pt idx="18215">
                  <c:v>4.3353017427624943E-2</c:v>
                </c:pt>
                <c:pt idx="18216">
                  <c:v>4.3353017427624943E-2</c:v>
                </c:pt>
                <c:pt idx="18217">
                  <c:v>4.3353017427624943E-2</c:v>
                </c:pt>
                <c:pt idx="18218">
                  <c:v>4.3353017427624943E-2</c:v>
                </c:pt>
                <c:pt idx="18219">
                  <c:v>4.3353017427624943E-2</c:v>
                </c:pt>
                <c:pt idx="18220">
                  <c:v>4.3353017427624943E-2</c:v>
                </c:pt>
                <c:pt idx="18221">
                  <c:v>4.3208987469393632E-2</c:v>
                </c:pt>
                <c:pt idx="18222">
                  <c:v>4.2920927552931011E-2</c:v>
                </c:pt>
                <c:pt idx="18223">
                  <c:v>4.2920927552931011E-2</c:v>
                </c:pt>
                <c:pt idx="18224">
                  <c:v>4.2920927552931011E-2</c:v>
                </c:pt>
                <c:pt idx="18225">
                  <c:v>4.2920927552931011E-2</c:v>
                </c:pt>
                <c:pt idx="18226">
                  <c:v>4.2920927552931011E-2</c:v>
                </c:pt>
                <c:pt idx="18227">
                  <c:v>4.2920927552931011E-2</c:v>
                </c:pt>
                <c:pt idx="18228">
                  <c:v>4.27768975946997E-2</c:v>
                </c:pt>
                <c:pt idx="18229">
                  <c:v>4.27768975946997E-2</c:v>
                </c:pt>
                <c:pt idx="18230">
                  <c:v>4.27768975946997E-2</c:v>
                </c:pt>
                <c:pt idx="18231">
                  <c:v>4.2632867636468383E-2</c:v>
                </c:pt>
                <c:pt idx="18232">
                  <c:v>4.2632867636468383E-2</c:v>
                </c:pt>
                <c:pt idx="18233">
                  <c:v>4.2632867636468383E-2</c:v>
                </c:pt>
                <c:pt idx="18234">
                  <c:v>4.2488837678237072E-2</c:v>
                </c:pt>
                <c:pt idx="18235">
                  <c:v>4.2488837678237072E-2</c:v>
                </c:pt>
                <c:pt idx="18236">
                  <c:v>4.2344807720005762E-2</c:v>
                </c:pt>
                <c:pt idx="18237">
                  <c:v>4.2200777761774451E-2</c:v>
                </c:pt>
                <c:pt idx="18238">
                  <c:v>4.2200777761774451E-2</c:v>
                </c:pt>
                <c:pt idx="18239">
                  <c:v>4.2200777761774451E-2</c:v>
                </c:pt>
                <c:pt idx="18240">
                  <c:v>4.2200777761774451E-2</c:v>
                </c:pt>
                <c:pt idx="18241">
                  <c:v>4.2200777761774451E-2</c:v>
                </c:pt>
                <c:pt idx="18242">
                  <c:v>4.1912717845311823E-2</c:v>
                </c:pt>
                <c:pt idx="18243">
                  <c:v>4.1912717845311823E-2</c:v>
                </c:pt>
                <c:pt idx="18244">
                  <c:v>4.1624657928849201E-2</c:v>
                </c:pt>
                <c:pt idx="18245">
                  <c:v>4.1624657928849201E-2</c:v>
                </c:pt>
                <c:pt idx="18246">
                  <c:v>4.1480627970617891E-2</c:v>
                </c:pt>
                <c:pt idx="18247">
                  <c:v>4.1480627970617891E-2</c:v>
                </c:pt>
                <c:pt idx="18248">
                  <c:v>4.1336598012386573E-2</c:v>
                </c:pt>
                <c:pt idx="18249">
                  <c:v>4.1336598012386573E-2</c:v>
                </c:pt>
                <c:pt idx="18250">
                  <c:v>4.1192568054155262E-2</c:v>
                </c:pt>
                <c:pt idx="18251">
                  <c:v>4.0904508137692641E-2</c:v>
                </c:pt>
                <c:pt idx="18252">
                  <c:v>4.0760478179461331E-2</c:v>
                </c:pt>
                <c:pt idx="18253">
                  <c:v>4.0616448221230013E-2</c:v>
                </c:pt>
                <c:pt idx="18254">
                  <c:v>4.0616448221230013E-2</c:v>
                </c:pt>
                <c:pt idx="18255">
                  <c:v>4.0616448221230013E-2</c:v>
                </c:pt>
                <c:pt idx="18256">
                  <c:v>4.0616448221230013E-2</c:v>
                </c:pt>
                <c:pt idx="18257">
                  <c:v>4.0472418262998702E-2</c:v>
                </c:pt>
                <c:pt idx="18258">
                  <c:v>4.0328388304767392E-2</c:v>
                </c:pt>
                <c:pt idx="18259">
                  <c:v>4.0184358346536081E-2</c:v>
                </c:pt>
                <c:pt idx="18260">
                  <c:v>4.0184358346536081E-2</c:v>
                </c:pt>
                <c:pt idx="18261">
                  <c:v>4.0184358346536081E-2</c:v>
                </c:pt>
                <c:pt idx="18262">
                  <c:v>4.0184358346536081E-2</c:v>
                </c:pt>
                <c:pt idx="18263">
                  <c:v>4.004032838830477E-2</c:v>
                </c:pt>
                <c:pt idx="18264">
                  <c:v>3.9896298430073453E-2</c:v>
                </c:pt>
                <c:pt idx="18265">
                  <c:v>3.9896298430073453E-2</c:v>
                </c:pt>
                <c:pt idx="18266">
                  <c:v>3.9752268471842142E-2</c:v>
                </c:pt>
                <c:pt idx="18267">
                  <c:v>3.9752268471842142E-2</c:v>
                </c:pt>
                <c:pt idx="18268">
                  <c:v>3.9752268471842142E-2</c:v>
                </c:pt>
                <c:pt idx="18269">
                  <c:v>3.9752268471842142E-2</c:v>
                </c:pt>
                <c:pt idx="18270">
                  <c:v>3.9752268471842142E-2</c:v>
                </c:pt>
                <c:pt idx="18271">
                  <c:v>3.9752268471842142E-2</c:v>
                </c:pt>
                <c:pt idx="18272">
                  <c:v>3.9752268471842142E-2</c:v>
                </c:pt>
                <c:pt idx="18273">
                  <c:v>3.9608238513610831E-2</c:v>
                </c:pt>
                <c:pt idx="18274">
                  <c:v>3.9608238513610831E-2</c:v>
                </c:pt>
                <c:pt idx="18275">
                  <c:v>3.9464208555379521E-2</c:v>
                </c:pt>
                <c:pt idx="18276">
                  <c:v>3.9464208555379521E-2</c:v>
                </c:pt>
                <c:pt idx="18277">
                  <c:v>3.932017859714821E-2</c:v>
                </c:pt>
                <c:pt idx="18278">
                  <c:v>3.932017859714821E-2</c:v>
                </c:pt>
                <c:pt idx="18279">
                  <c:v>3.9176148638916893E-2</c:v>
                </c:pt>
                <c:pt idx="18280">
                  <c:v>3.9032118680685582E-2</c:v>
                </c:pt>
                <c:pt idx="18281">
                  <c:v>3.9032118680685582E-2</c:v>
                </c:pt>
                <c:pt idx="18282">
                  <c:v>3.9032118680685582E-2</c:v>
                </c:pt>
                <c:pt idx="18283">
                  <c:v>3.9032118680685582E-2</c:v>
                </c:pt>
                <c:pt idx="18284">
                  <c:v>3.9032118680685582E-2</c:v>
                </c:pt>
                <c:pt idx="18285">
                  <c:v>3.9032118680685582E-2</c:v>
                </c:pt>
                <c:pt idx="18286">
                  <c:v>3.9032118680685582E-2</c:v>
                </c:pt>
                <c:pt idx="18287">
                  <c:v>3.9032118680685582E-2</c:v>
                </c:pt>
                <c:pt idx="18288">
                  <c:v>3.8888088722454271E-2</c:v>
                </c:pt>
                <c:pt idx="18289">
                  <c:v>3.8888088722454271E-2</c:v>
                </c:pt>
                <c:pt idx="18290">
                  <c:v>3.8888088722454271E-2</c:v>
                </c:pt>
                <c:pt idx="18291">
                  <c:v>3.8744058764222961E-2</c:v>
                </c:pt>
                <c:pt idx="18292">
                  <c:v>3.8600028805991643E-2</c:v>
                </c:pt>
                <c:pt idx="18293">
                  <c:v>3.8600028805991643E-2</c:v>
                </c:pt>
                <c:pt idx="18294">
                  <c:v>3.8600028805991643E-2</c:v>
                </c:pt>
                <c:pt idx="18295">
                  <c:v>3.8600028805991643E-2</c:v>
                </c:pt>
                <c:pt idx="18296">
                  <c:v>3.8600028805991643E-2</c:v>
                </c:pt>
                <c:pt idx="18297">
                  <c:v>3.8600028805991643E-2</c:v>
                </c:pt>
                <c:pt idx="18298">
                  <c:v>3.8600028805991643E-2</c:v>
                </c:pt>
                <c:pt idx="18299">
                  <c:v>3.8600028805991643E-2</c:v>
                </c:pt>
                <c:pt idx="18300">
                  <c:v>3.8600028805991643E-2</c:v>
                </c:pt>
                <c:pt idx="18301">
                  <c:v>3.8311968889529022E-2</c:v>
                </c:pt>
                <c:pt idx="18302">
                  <c:v>3.8311968889529022E-2</c:v>
                </c:pt>
                <c:pt idx="18303">
                  <c:v>3.8311968889529022E-2</c:v>
                </c:pt>
                <c:pt idx="18304">
                  <c:v>3.8311968889529022E-2</c:v>
                </c:pt>
                <c:pt idx="18305">
                  <c:v>3.8311968889529022E-2</c:v>
                </c:pt>
                <c:pt idx="18306">
                  <c:v>3.8311968889529022E-2</c:v>
                </c:pt>
                <c:pt idx="18307">
                  <c:v>3.8311968889529022E-2</c:v>
                </c:pt>
                <c:pt idx="18308">
                  <c:v>3.8167938931297711E-2</c:v>
                </c:pt>
                <c:pt idx="18309">
                  <c:v>3.80239089730664E-2</c:v>
                </c:pt>
                <c:pt idx="18310">
                  <c:v>3.7879879014835083E-2</c:v>
                </c:pt>
                <c:pt idx="18311">
                  <c:v>3.7879879014835083E-2</c:v>
                </c:pt>
                <c:pt idx="18312">
                  <c:v>3.7735849056603772E-2</c:v>
                </c:pt>
                <c:pt idx="18313">
                  <c:v>3.7735849056603772E-2</c:v>
                </c:pt>
                <c:pt idx="18314">
                  <c:v>3.7591819098372461E-2</c:v>
                </c:pt>
                <c:pt idx="18315">
                  <c:v>3.7447789140141151E-2</c:v>
                </c:pt>
                <c:pt idx="18316">
                  <c:v>3.7447789140141151E-2</c:v>
                </c:pt>
                <c:pt idx="18317">
                  <c:v>3.7447789140141151E-2</c:v>
                </c:pt>
                <c:pt idx="18318">
                  <c:v>3.730375918190984E-2</c:v>
                </c:pt>
                <c:pt idx="18319">
                  <c:v>3.7015699265447212E-2</c:v>
                </c:pt>
                <c:pt idx="18320">
                  <c:v>3.7015699265447212E-2</c:v>
                </c:pt>
                <c:pt idx="18321">
                  <c:v>3.6871669307215901E-2</c:v>
                </c:pt>
                <c:pt idx="18322">
                  <c:v>3.6727639348984591E-2</c:v>
                </c:pt>
                <c:pt idx="18323">
                  <c:v>3.6727639348984591E-2</c:v>
                </c:pt>
                <c:pt idx="18324">
                  <c:v>3.6727639348984591E-2</c:v>
                </c:pt>
                <c:pt idx="18325">
                  <c:v>3.658360939075328E-2</c:v>
                </c:pt>
                <c:pt idx="18326">
                  <c:v>3.658360939075328E-2</c:v>
                </c:pt>
                <c:pt idx="18327">
                  <c:v>3.6439579432521962E-2</c:v>
                </c:pt>
                <c:pt idx="18328">
                  <c:v>3.6439579432521962E-2</c:v>
                </c:pt>
                <c:pt idx="18329">
                  <c:v>3.6295549474290652E-2</c:v>
                </c:pt>
                <c:pt idx="18330">
                  <c:v>3.6295549474290652E-2</c:v>
                </c:pt>
                <c:pt idx="18331">
                  <c:v>3.6151519516059341E-2</c:v>
                </c:pt>
                <c:pt idx="18332">
                  <c:v>3.6151519516059341E-2</c:v>
                </c:pt>
                <c:pt idx="18333">
                  <c:v>3.6151519516059341E-2</c:v>
                </c:pt>
                <c:pt idx="18334">
                  <c:v>3.600748955782803E-2</c:v>
                </c:pt>
                <c:pt idx="18335">
                  <c:v>3.600748955782803E-2</c:v>
                </c:pt>
                <c:pt idx="18336">
                  <c:v>3.600748955782803E-2</c:v>
                </c:pt>
                <c:pt idx="18337">
                  <c:v>3.5863459599596713E-2</c:v>
                </c:pt>
                <c:pt idx="18338">
                  <c:v>3.5863459599596713E-2</c:v>
                </c:pt>
                <c:pt idx="18339">
                  <c:v>3.5863459599596713E-2</c:v>
                </c:pt>
                <c:pt idx="18340">
                  <c:v>3.5719429641365402E-2</c:v>
                </c:pt>
                <c:pt idx="18341">
                  <c:v>3.5719429641365402E-2</c:v>
                </c:pt>
                <c:pt idx="18342">
                  <c:v>3.5575399683134092E-2</c:v>
                </c:pt>
                <c:pt idx="18343">
                  <c:v>3.528733976667147E-2</c:v>
                </c:pt>
                <c:pt idx="18344">
                  <c:v>3.528733976667147E-2</c:v>
                </c:pt>
                <c:pt idx="18345">
                  <c:v>3.5143309808440153E-2</c:v>
                </c:pt>
                <c:pt idx="18346">
                  <c:v>3.5143309808440153E-2</c:v>
                </c:pt>
                <c:pt idx="18347">
                  <c:v>3.4999279850208842E-2</c:v>
                </c:pt>
                <c:pt idx="18348">
                  <c:v>3.4855249891977531E-2</c:v>
                </c:pt>
                <c:pt idx="18349">
                  <c:v>3.4855249891977531E-2</c:v>
                </c:pt>
                <c:pt idx="18350">
                  <c:v>3.4855249891977531E-2</c:v>
                </c:pt>
                <c:pt idx="18351">
                  <c:v>3.4855249891977531E-2</c:v>
                </c:pt>
                <c:pt idx="18352">
                  <c:v>3.4711219933746221E-2</c:v>
                </c:pt>
                <c:pt idx="18353">
                  <c:v>3.4711219933746221E-2</c:v>
                </c:pt>
                <c:pt idx="18354">
                  <c:v>3.4711219933746221E-2</c:v>
                </c:pt>
                <c:pt idx="18355">
                  <c:v>3.4711219933746221E-2</c:v>
                </c:pt>
                <c:pt idx="18356">
                  <c:v>3.456718997551491E-2</c:v>
                </c:pt>
                <c:pt idx="18357">
                  <c:v>3.4423160017283592E-2</c:v>
                </c:pt>
                <c:pt idx="18358">
                  <c:v>3.4279130059052282E-2</c:v>
                </c:pt>
                <c:pt idx="18359">
                  <c:v>3.4135100100820971E-2</c:v>
                </c:pt>
                <c:pt idx="18360">
                  <c:v>3.3991070142589661E-2</c:v>
                </c:pt>
                <c:pt idx="18361">
                  <c:v>3.384704018435835E-2</c:v>
                </c:pt>
                <c:pt idx="18362">
                  <c:v>3.3703010226127032E-2</c:v>
                </c:pt>
                <c:pt idx="18363">
                  <c:v>3.3703010226127032E-2</c:v>
                </c:pt>
                <c:pt idx="18364">
                  <c:v>3.3703010226127032E-2</c:v>
                </c:pt>
                <c:pt idx="18365">
                  <c:v>3.3703010226127032E-2</c:v>
                </c:pt>
                <c:pt idx="18366">
                  <c:v>3.3558980267895722E-2</c:v>
                </c:pt>
                <c:pt idx="18367">
                  <c:v>3.3558980267895722E-2</c:v>
                </c:pt>
                <c:pt idx="18368">
                  <c:v>3.3414950309664411E-2</c:v>
                </c:pt>
                <c:pt idx="18369">
                  <c:v>3.32709203514331E-2</c:v>
                </c:pt>
                <c:pt idx="18370">
                  <c:v>3.32709203514331E-2</c:v>
                </c:pt>
                <c:pt idx="18371">
                  <c:v>3.32709203514331E-2</c:v>
                </c:pt>
                <c:pt idx="18372">
                  <c:v>3.32709203514331E-2</c:v>
                </c:pt>
                <c:pt idx="18373">
                  <c:v>3.3126890393201783E-2</c:v>
                </c:pt>
                <c:pt idx="18374">
                  <c:v>3.2982860434970472E-2</c:v>
                </c:pt>
                <c:pt idx="18375">
                  <c:v>3.2838830476739161E-2</c:v>
                </c:pt>
                <c:pt idx="18376">
                  <c:v>3.2694800518507851E-2</c:v>
                </c:pt>
                <c:pt idx="18377">
                  <c:v>3.2694800518507851E-2</c:v>
                </c:pt>
                <c:pt idx="18378">
                  <c:v>3.2694800518507851E-2</c:v>
                </c:pt>
                <c:pt idx="18379">
                  <c:v>3.2694800518507851E-2</c:v>
                </c:pt>
                <c:pt idx="18380">
                  <c:v>3.255077056027654E-2</c:v>
                </c:pt>
                <c:pt idx="18381">
                  <c:v>3.255077056027654E-2</c:v>
                </c:pt>
                <c:pt idx="18382">
                  <c:v>3.255077056027654E-2</c:v>
                </c:pt>
                <c:pt idx="18383">
                  <c:v>3.2406740602045223E-2</c:v>
                </c:pt>
                <c:pt idx="18384">
                  <c:v>3.2406740602045223E-2</c:v>
                </c:pt>
                <c:pt idx="18385">
                  <c:v>3.2406740602045223E-2</c:v>
                </c:pt>
                <c:pt idx="18386">
                  <c:v>3.2262710643813912E-2</c:v>
                </c:pt>
                <c:pt idx="18387">
                  <c:v>3.2262710643813912E-2</c:v>
                </c:pt>
                <c:pt idx="18388">
                  <c:v>3.2262710643813912E-2</c:v>
                </c:pt>
                <c:pt idx="18389">
                  <c:v>3.2118680685582601E-2</c:v>
                </c:pt>
                <c:pt idx="18390">
                  <c:v>3.2118680685582601E-2</c:v>
                </c:pt>
                <c:pt idx="18391">
                  <c:v>3.1974650727351291E-2</c:v>
                </c:pt>
                <c:pt idx="18392">
                  <c:v>3.1974650727351291E-2</c:v>
                </c:pt>
                <c:pt idx="18393">
                  <c:v>3.1974650727351291E-2</c:v>
                </c:pt>
                <c:pt idx="18394">
                  <c:v>3.183062076911998E-2</c:v>
                </c:pt>
                <c:pt idx="18395">
                  <c:v>3.1686590810888662E-2</c:v>
                </c:pt>
                <c:pt idx="18396">
                  <c:v>3.1542560852657352E-2</c:v>
                </c:pt>
                <c:pt idx="18397">
                  <c:v>3.1542560852657352E-2</c:v>
                </c:pt>
                <c:pt idx="18398">
                  <c:v>3.125450093619473E-2</c:v>
                </c:pt>
                <c:pt idx="18399">
                  <c:v>3.1110470977963416E-2</c:v>
                </c:pt>
                <c:pt idx="18400">
                  <c:v>3.0966441019732106E-2</c:v>
                </c:pt>
                <c:pt idx="18401">
                  <c:v>3.0966441019732106E-2</c:v>
                </c:pt>
                <c:pt idx="18402">
                  <c:v>3.0966441019732106E-2</c:v>
                </c:pt>
                <c:pt idx="18403">
                  <c:v>3.0534351145038167E-2</c:v>
                </c:pt>
                <c:pt idx="18404">
                  <c:v>3.0390321186806856E-2</c:v>
                </c:pt>
                <c:pt idx="18405">
                  <c:v>3.0246291228575545E-2</c:v>
                </c:pt>
                <c:pt idx="18406">
                  <c:v>3.0246291228575545E-2</c:v>
                </c:pt>
                <c:pt idx="18407">
                  <c:v>3.0102261270344231E-2</c:v>
                </c:pt>
                <c:pt idx="18408">
                  <c:v>3.0102261270344231E-2</c:v>
                </c:pt>
                <c:pt idx="18409">
                  <c:v>3.0102261270344231E-2</c:v>
                </c:pt>
                <c:pt idx="18410">
                  <c:v>3.0102261270344231E-2</c:v>
                </c:pt>
                <c:pt idx="18411">
                  <c:v>2.9814201353881607E-2</c:v>
                </c:pt>
                <c:pt idx="18412">
                  <c:v>2.9670171395650296E-2</c:v>
                </c:pt>
                <c:pt idx="18413">
                  <c:v>2.9670171395650296E-2</c:v>
                </c:pt>
                <c:pt idx="18414">
                  <c:v>2.9670171395650296E-2</c:v>
                </c:pt>
                <c:pt idx="18415">
                  <c:v>2.9526141437418982E-2</c:v>
                </c:pt>
                <c:pt idx="18416">
                  <c:v>2.9526141437418982E-2</c:v>
                </c:pt>
                <c:pt idx="18417">
                  <c:v>2.9382111479187671E-2</c:v>
                </c:pt>
                <c:pt idx="18418">
                  <c:v>2.923808152095636E-2</c:v>
                </c:pt>
                <c:pt idx="18419">
                  <c:v>2.9094051562725046E-2</c:v>
                </c:pt>
                <c:pt idx="18420">
                  <c:v>2.8950021604493736E-2</c:v>
                </c:pt>
                <c:pt idx="18421">
                  <c:v>2.8805991646262422E-2</c:v>
                </c:pt>
                <c:pt idx="18422">
                  <c:v>2.8805991646262422E-2</c:v>
                </c:pt>
                <c:pt idx="18423">
                  <c:v>2.8805991646262422E-2</c:v>
                </c:pt>
                <c:pt idx="18424">
                  <c:v>2.8805991646262422E-2</c:v>
                </c:pt>
                <c:pt idx="18425">
                  <c:v>2.8661961688031111E-2</c:v>
                </c:pt>
                <c:pt idx="18426">
                  <c:v>2.8661961688031111E-2</c:v>
                </c:pt>
                <c:pt idx="18427">
                  <c:v>2.8661961688031111E-2</c:v>
                </c:pt>
                <c:pt idx="18428">
                  <c:v>2.8661961688031111E-2</c:v>
                </c:pt>
                <c:pt idx="18429">
                  <c:v>2.8661961688031111E-2</c:v>
                </c:pt>
                <c:pt idx="18430">
                  <c:v>2.8661961688031111E-2</c:v>
                </c:pt>
                <c:pt idx="18431">
                  <c:v>2.8661961688031111E-2</c:v>
                </c:pt>
                <c:pt idx="18432">
                  <c:v>2.8517931729799797E-2</c:v>
                </c:pt>
                <c:pt idx="18433">
                  <c:v>2.8517931729799797E-2</c:v>
                </c:pt>
                <c:pt idx="18434">
                  <c:v>2.8373901771568486E-2</c:v>
                </c:pt>
                <c:pt idx="18435">
                  <c:v>2.8373901771568486E-2</c:v>
                </c:pt>
                <c:pt idx="18436">
                  <c:v>2.7941811896874551E-2</c:v>
                </c:pt>
                <c:pt idx="18437">
                  <c:v>2.7797781938643237E-2</c:v>
                </c:pt>
                <c:pt idx="18438">
                  <c:v>2.7797781938643237E-2</c:v>
                </c:pt>
                <c:pt idx="18439">
                  <c:v>2.7797781938643237E-2</c:v>
                </c:pt>
                <c:pt idx="18440">
                  <c:v>2.7653751980411926E-2</c:v>
                </c:pt>
                <c:pt idx="18441">
                  <c:v>2.7509722022180612E-2</c:v>
                </c:pt>
                <c:pt idx="18442">
                  <c:v>2.7509722022180612E-2</c:v>
                </c:pt>
                <c:pt idx="18443">
                  <c:v>2.7365692063949301E-2</c:v>
                </c:pt>
                <c:pt idx="18444">
                  <c:v>2.7221662105717991E-2</c:v>
                </c:pt>
                <c:pt idx="18445">
                  <c:v>2.7077632147486676E-2</c:v>
                </c:pt>
                <c:pt idx="18446">
                  <c:v>2.6933602189255366E-2</c:v>
                </c:pt>
                <c:pt idx="18447">
                  <c:v>2.6645542272792741E-2</c:v>
                </c:pt>
                <c:pt idx="18448">
                  <c:v>2.6645542272792741E-2</c:v>
                </c:pt>
                <c:pt idx="18449">
                  <c:v>2.650151231456143E-2</c:v>
                </c:pt>
                <c:pt idx="18450">
                  <c:v>2.6357482356330116E-2</c:v>
                </c:pt>
                <c:pt idx="18451">
                  <c:v>2.6357482356330116E-2</c:v>
                </c:pt>
                <c:pt idx="18452">
                  <c:v>2.6357482356330116E-2</c:v>
                </c:pt>
                <c:pt idx="18453">
                  <c:v>2.6357482356330116E-2</c:v>
                </c:pt>
                <c:pt idx="18454">
                  <c:v>2.6357482356330116E-2</c:v>
                </c:pt>
                <c:pt idx="18455">
                  <c:v>2.6213452398098806E-2</c:v>
                </c:pt>
                <c:pt idx="18456">
                  <c:v>2.6213452398098806E-2</c:v>
                </c:pt>
                <c:pt idx="18457">
                  <c:v>2.6213452398098806E-2</c:v>
                </c:pt>
                <c:pt idx="18458">
                  <c:v>2.6069422439867491E-2</c:v>
                </c:pt>
                <c:pt idx="18459">
                  <c:v>2.5925392481636181E-2</c:v>
                </c:pt>
                <c:pt idx="18460">
                  <c:v>2.5781362523404867E-2</c:v>
                </c:pt>
                <c:pt idx="18461">
                  <c:v>2.5781362523404867E-2</c:v>
                </c:pt>
                <c:pt idx="18462">
                  <c:v>2.5637332565173556E-2</c:v>
                </c:pt>
                <c:pt idx="18463">
                  <c:v>2.5637332565173556E-2</c:v>
                </c:pt>
                <c:pt idx="18464">
                  <c:v>2.5637332565173556E-2</c:v>
                </c:pt>
                <c:pt idx="18465">
                  <c:v>2.5349272648710931E-2</c:v>
                </c:pt>
                <c:pt idx="18466">
                  <c:v>2.5205242690479621E-2</c:v>
                </c:pt>
                <c:pt idx="18467">
                  <c:v>2.5205242690479621E-2</c:v>
                </c:pt>
                <c:pt idx="18468">
                  <c:v>2.5205242690479621E-2</c:v>
                </c:pt>
                <c:pt idx="18469">
                  <c:v>2.5205242690479621E-2</c:v>
                </c:pt>
                <c:pt idx="18470">
                  <c:v>2.5205242690479621E-2</c:v>
                </c:pt>
                <c:pt idx="18471">
                  <c:v>2.5205242690479621E-2</c:v>
                </c:pt>
                <c:pt idx="18472">
                  <c:v>2.5061212732248307E-2</c:v>
                </c:pt>
                <c:pt idx="18473">
                  <c:v>2.5061212732248307E-2</c:v>
                </c:pt>
                <c:pt idx="18474">
                  <c:v>2.4917182774016996E-2</c:v>
                </c:pt>
                <c:pt idx="18475">
                  <c:v>2.4773152815785682E-2</c:v>
                </c:pt>
                <c:pt idx="18476">
                  <c:v>2.4629122857554371E-2</c:v>
                </c:pt>
                <c:pt idx="18477">
                  <c:v>2.448509289932306E-2</c:v>
                </c:pt>
                <c:pt idx="18478">
                  <c:v>2.448509289932306E-2</c:v>
                </c:pt>
                <c:pt idx="18479">
                  <c:v>2.448509289932306E-2</c:v>
                </c:pt>
                <c:pt idx="18480">
                  <c:v>2.448509289932306E-2</c:v>
                </c:pt>
                <c:pt idx="18481">
                  <c:v>2.4197032982860436E-2</c:v>
                </c:pt>
                <c:pt idx="18482">
                  <c:v>2.4197032982860436E-2</c:v>
                </c:pt>
                <c:pt idx="18483">
                  <c:v>2.4053003024629122E-2</c:v>
                </c:pt>
                <c:pt idx="18484">
                  <c:v>2.3908973066397811E-2</c:v>
                </c:pt>
                <c:pt idx="18485">
                  <c:v>2.37649431081665E-2</c:v>
                </c:pt>
                <c:pt idx="18486">
                  <c:v>2.37649431081665E-2</c:v>
                </c:pt>
                <c:pt idx="18487">
                  <c:v>2.3620913149935186E-2</c:v>
                </c:pt>
                <c:pt idx="18488">
                  <c:v>2.3476883191703875E-2</c:v>
                </c:pt>
                <c:pt idx="18489">
                  <c:v>2.3476883191703875E-2</c:v>
                </c:pt>
                <c:pt idx="18490">
                  <c:v>2.3476883191703875E-2</c:v>
                </c:pt>
                <c:pt idx="18491">
                  <c:v>2.3476883191703875E-2</c:v>
                </c:pt>
                <c:pt idx="18492">
                  <c:v>2.3476883191703875E-2</c:v>
                </c:pt>
                <c:pt idx="18493">
                  <c:v>2.3476883191703875E-2</c:v>
                </c:pt>
                <c:pt idx="18494">
                  <c:v>2.3332853233472561E-2</c:v>
                </c:pt>
                <c:pt idx="18495">
                  <c:v>2.3188823275241251E-2</c:v>
                </c:pt>
                <c:pt idx="18496">
                  <c:v>2.3188823275241251E-2</c:v>
                </c:pt>
                <c:pt idx="18497">
                  <c:v>2.3188823275241251E-2</c:v>
                </c:pt>
                <c:pt idx="18498">
                  <c:v>2.3188823275241251E-2</c:v>
                </c:pt>
                <c:pt idx="18499">
                  <c:v>2.3188823275241251E-2</c:v>
                </c:pt>
                <c:pt idx="18500">
                  <c:v>2.3188823275241251E-2</c:v>
                </c:pt>
                <c:pt idx="18501">
                  <c:v>2.2900763358778626E-2</c:v>
                </c:pt>
                <c:pt idx="18502">
                  <c:v>2.2900763358778626E-2</c:v>
                </c:pt>
                <c:pt idx="18503">
                  <c:v>2.2612703442316001E-2</c:v>
                </c:pt>
                <c:pt idx="18504">
                  <c:v>2.2612703442316001E-2</c:v>
                </c:pt>
                <c:pt idx="18505">
                  <c:v>2.2468673484084691E-2</c:v>
                </c:pt>
                <c:pt idx="18506">
                  <c:v>2.2468673484084691E-2</c:v>
                </c:pt>
                <c:pt idx="18507">
                  <c:v>2.2468673484084691E-2</c:v>
                </c:pt>
                <c:pt idx="18508">
                  <c:v>2.2324643525853376E-2</c:v>
                </c:pt>
                <c:pt idx="18509">
                  <c:v>2.2180613567622066E-2</c:v>
                </c:pt>
                <c:pt idx="18510">
                  <c:v>2.2180613567622066E-2</c:v>
                </c:pt>
                <c:pt idx="18511">
                  <c:v>2.2036583609390752E-2</c:v>
                </c:pt>
                <c:pt idx="18512">
                  <c:v>2.2036583609390752E-2</c:v>
                </c:pt>
                <c:pt idx="18513">
                  <c:v>2.2036583609390752E-2</c:v>
                </c:pt>
                <c:pt idx="18514">
                  <c:v>2.1892553651159441E-2</c:v>
                </c:pt>
                <c:pt idx="18515">
                  <c:v>2.174852369292813E-2</c:v>
                </c:pt>
                <c:pt idx="18516">
                  <c:v>2.174852369292813E-2</c:v>
                </c:pt>
                <c:pt idx="18517">
                  <c:v>2.1604493734696816E-2</c:v>
                </c:pt>
                <c:pt idx="18518">
                  <c:v>2.1604493734696816E-2</c:v>
                </c:pt>
                <c:pt idx="18519">
                  <c:v>2.1604493734696816E-2</c:v>
                </c:pt>
                <c:pt idx="18520">
                  <c:v>2.1460463776465506E-2</c:v>
                </c:pt>
                <c:pt idx="18521">
                  <c:v>2.1460463776465506E-2</c:v>
                </c:pt>
                <c:pt idx="18522">
                  <c:v>2.1316433818234191E-2</c:v>
                </c:pt>
                <c:pt idx="18523">
                  <c:v>2.1316433818234191E-2</c:v>
                </c:pt>
                <c:pt idx="18524">
                  <c:v>2.1172403860002881E-2</c:v>
                </c:pt>
                <c:pt idx="18525">
                  <c:v>2.102837390177157E-2</c:v>
                </c:pt>
                <c:pt idx="18526">
                  <c:v>2.0884343943540256E-2</c:v>
                </c:pt>
                <c:pt idx="18527">
                  <c:v>2.0884343943540256E-2</c:v>
                </c:pt>
                <c:pt idx="18528">
                  <c:v>2.0884343943540256E-2</c:v>
                </c:pt>
                <c:pt idx="18529">
                  <c:v>2.0884343943540256E-2</c:v>
                </c:pt>
                <c:pt idx="18530">
                  <c:v>2.0884343943540256E-2</c:v>
                </c:pt>
                <c:pt idx="18531">
                  <c:v>2.0884343943540256E-2</c:v>
                </c:pt>
                <c:pt idx="18532">
                  <c:v>2.0740313985308945E-2</c:v>
                </c:pt>
                <c:pt idx="18533">
                  <c:v>2.0740313985308945E-2</c:v>
                </c:pt>
                <c:pt idx="18534">
                  <c:v>2.0596284027077631E-2</c:v>
                </c:pt>
                <c:pt idx="18535">
                  <c:v>2.0596284027077631E-2</c:v>
                </c:pt>
                <c:pt idx="18536">
                  <c:v>2.0452254068846321E-2</c:v>
                </c:pt>
                <c:pt idx="18537">
                  <c:v>2.0308224110615006E-2</c:v>
                </c:pt>
                <c:pt idx="18538">
                  <c:v>2.0308224110615006E-2</c:v>
                </c:pt>
                <c:pt idx="18539">
                  <c:v>2.0308224110615006E-2</c:v>
                </c:pt>
                <c:pt idx="18540">
                  <c:v>2.0164194152383696E-2</c:v>
                </c:pt>
                <c:pt idx="18541">
                  <c:v>2.0020164194152385E-2</c:v>
                </c:pt>
                <c:pt idx="18542">
                  <c:v>1.9876134235921071E-2</c:v>
                </c:pt>
                <c:pt idx="18543">
                  <c:v>1.973210427768976E-2</c:v>
                </c:pt>
                <c:pt idx="18544">
                  <c:v>1.973210427768976E-2</c:v>
                </c:pt>
                <c:pt idx="18545">
                  <c:v>1.9588074319458446E-2</c:v>
                </c:pt>
                <c:pt idx="18546">
                  <c:v>1.9444044361227136E-2</c:v>
                </c:pt>
                <c:pt idx="18547">
                  <c:v>1.9300014402995821E-2</c:v>
                </c:pt>
                <c:pt idx="18548">
                  <c:v>1.9155984444764511E-2</c:v>
                </c:pt>
                <c:pt idx="18549">
                  <c:v>1.90119544865332E-2</c:v>
                </c:pt>
                <c:pt idx="18550">
                  <c:v>1.90119544865332E-2</c:v>
                </c:pt>
                <c:pt idx="18551">
                  <c:v>1.90119544865332E-2</c:v>
                </c:pt>
                <c:pt idx="18552">
                  <c:v>1.8867924528301886E-2</c:v>
                </c:pt>
                <c:pt idx="18553">
                  <c:v>1.8867924528301886E-2</c:v>
                </c:pt>
                <c:pt idx="18554">
                  <c:v>1.8867924528301886E-2</c:v>
                </c:pt>
                <c:pt idx="18555">
                  <c:v>1.8723894570070575E-2</c:v>
                </c:pt>
                <c:pt idx="18556">
                  <c:v>1.8723894570070575E-2</c:v>
                </c:pt>
                <c:pt idx="18557">
                  <c:v>1.8723894570070575E-2</c:v>
                </c:pt>
                <c:pt idx="18558">
                  <c:v>1.8579864611839261E-2</c:v>
                </c:pt>
                <c:pt idx="18559">
                  <c:v>1.8435834653607951E-2</c:v>
                </c:pt>
                <c:pt idx="18560">
                  <c:v>1.8435834653607951E-2</c:v>
                </c:pt>
                <c:pt idx="18561">
                  <c:v>1.8435834653607951E-2</c:v>
                </c:pt>
                <c:pt idx="18562">
                  <c:v>1.8435834653607951E-2</c:v>
                </c:pt>
                <c:pt idx="18563">
                  <c:v>1.829180469537664E-2</c:v>
                </c:pt>
                <c:pt idx="18564">
                  <c:v>1.8147774737145326E-2</c:v>
                </c:pt>
                <c:pt idx="18565">
                  <c:v>1.8147774737145326E-2</c:v>
                </c:pt>
                <c:pt idx="18566">
                  <c:v>1.8147774737145326E-2</c:v>
                </c:pt>
                <c:pt idx="18567">
                  <c:v>1.8147774737145326E-2</c:v>
                </c:pt>
                <c:pt idx="18568">
                  <c:v>1.8003744778914015E-2</c:v>
                </c:pt>
                <c:pt idx="18569">
                  <c:v>1.7859714820682701E-2</c:v>
                </c:pt>
                <c:pt idx="18570">
                  <c:v>1.7859714820682701E-2</c:v>
                </c:pt>
                <c:pt idx="18571">
                  <c:v>1.7859714820682701E-2</c:v>
                </c:pt>
                <c:pt idx="18572">
                  <c:v>1.771568486245139E-2</c:v>
                </c:pt>
                <c:pt idx="18573">
                  <c:v>1.771568486245139E-2</c:v>
                </c:pt>
                <c:pt idx="18574">
                  <c:v>1.7571654904220076E-2</c:v>
                </c:pt>
                <c:pt idx="18575">
                  <c:v>1.7427624945988766E-2</c:v>
                </c:pt>
                <c:pt idx="18576">
                  <c:v>1.7427624945988766E-2</c:v>
                </c:pt>
                <c:pt idx="18577">
                  <c:v>1.7427624945988766E-2</c:v>
                </c:pt>
                <c:pt idx="18578">
                  <c:v>1.7427624945988766E-2</c:v>
                </c:pt>
                <c:pt idx="18579">
                  <c:v>1.7283594987757455E-2</c:v>
                </c:pt>
                <c:pt idx="18580">
                  <c:v>1.7139565029526141E-2</c:v>
                </c:pt>
                <c:pt idx="18581">
                  <c:v>1.699553507129483E-2</c:v>
                </c:pt>
                <c:pt idx="18582">
                  <c:v>1.6851505113063516E-2</c:v>
                </c:pt>
                <c:pt idx="18583">
                  <c:v>1.6851505113063516E-2</c:v>
                </c:pt>
                <c:pt idx="18584">
                  <c:v>1.6851505113063516E-2</c:v>
                </c:pt>
                <c:pt idx="18585">
                  <c:v>1.6707475154832205E-2</c:v>
                </c:pt>
                <c:pt idx="18586">
                  <c:v>1.6707475154832205E-2</c:v>
                </c:pt>
                <c:pt idx="18587">
                  <c:v>1.6707475154832205E-2</c:v>
                </c:pt>
                <c:pt idx="18588">
                  <c:v>1.6707475154832205E-2</c:v>
                </c:pt>
                <c:pt idx="18589">
                  <c:v>1.6563445196600891E-2</c:v>
                </c:pt>
                <c:pt idx="18590">
                  <c:v>1.6563445196600891E-2</c:v>
                </c:pt>
                <c:pt idx="18591">
                  <c:v>1.6563445196600891E-2</c:v>
                </c:pt>
                <c:pt idx="18592">
                  <c:v>1.6419415238369581E-2</c:v>
                </c:pt>
                <c:pt idx="18593">
                  <c:v>1.6419415238369581E-2</c:v>
                </c:pt>
                <c:pt idx="18594">
                  <c:v>1.627538528013827E-2</c:v>
                </c:pt>
                <c:pt idx="18595">
                  <c:v>1.627538528013827E-2</c:v>
                </c:pt>
                <c:pt idx="18596">
                  <c:v>1.6131355321906956E-2</c:v>
                </c:pt>
                <c:pt idx="18597">
                  <c:v>1.6131355321906956E-2</c:v>
                </c:pt>
                <c:pt idx="18598">
                  <c:v>1.5987325363675645E-2</c:v>
                </c:pt>
                <c:pt idx="18599">
                  <c:v>1.5987325363675645E-2</c:v>
                </c:pt>
                <c:pt idx="18600">
                  <c:v>1.5987325363675645E-2</c:v>
                </c:pt>
                <c:pt idx="18601">
                  <c:v>1.5987325363675645E-2</c:v>
                </c:pt>
                <c:pt idx="18602">
                  <c:v>1.5843295405444331E-2</c:v>
                </c:pt>
                <c:pt idx="18603">
                  <c:v>1.5843295405444331E-2</c:v>
                </c:pt>
                <c:pt idx="18604">
                  <c:v>1.5843295405444331E-2</c:v>
                </c:pt>
                <c:pt idx="18605">
                  <c:v>1.5843295405444331E-2</c:v>
                </c:pt>
                <c:pt idx="18606">
                  <c:v>1.5843295405444331E-2</c:v>
                </c:pt>
                <c:pt idx="18607">
                  <c:v>1.5699265447213021E-2</c:v>
                </c:pt>
                <c:pt idx="18608">
                  <c:v>1.5555235488981708E-2</c:v>
                </c:pt>
                <c:pt idx="18609">
                  <c:v>1.5555235488981708E-2</c:v>
                </c:pt>
                <c:pt idx="18610">
                  <c:v>1.5411205530750396E-2</c:v>
                </c:pt>
                <c:pt idx="18611">
                  <c:v>1.5267175572519083E-2</c:v>
                </c:pt>
                <c:pt idx="18612">
                  <c:v>1.5267175572519083E-2</c:v>
                </c:pt>
                <c:pt idx="18613">
                  <c:v>1.5123145614287773E-2</c:v>
                </c:pt>
                <c:pt idx="18614">
                  <c:v>1.497911565605646E-2</c:v>
                </c:pt>
                <c:pt idx="18615">
                  <c:v>1.497911565605646E-2</c:v>
                </c:pt>
                <c:pt idx="18616">
                  <c:v>1.4835085697825148E-2</c:v>
                </c:pt>
                <c:pt idx="18617">
                  <c:v>1.4835085697825148E-2</c:v>
                </c:pt>
                <c:pt idx="18618">
                  <c:v>1.4835085697825148E-2</c:v>
                </c:pt>
                <c:pt idx="18619">
                  <c:v>1.4835085697825148E-2</c:v>
                </c:pt>
                <c:pt idx="18620">
                  <c:v>1.4691055739593836E-2</c:v>
                </c:pt>
                <c:pt idx="18621">
                  <c:v>1.4547025781362523E-2</c:v>
                </c:pt>
                <c:pt idx="18622">
                  <c:v>1.4547025781362523E-2</c:v>
                </c:pt>
                <c:pt idx="18623">
                  <c:v>1.4547025781362523E-2</c:v>
                </c:pt>
                <c:pt idx="18624">
                  <c:v>1.4402995823131211E-2</c:v>
                </c:pt>
                <c:pt idx="18625">
                  <c:v>1.4402995823131211E-2</c:v>
                </c:pt>
                <c:pt idx="18626">
                  <c:v>1.4402995823131211E-2</c:v>
                </c:pt>
                <c:pt idx="18627">
                  <c:v>1.4258965864899898E-2</c:v>
                </c:pt>
                <c:pt idx="18628">
                  <c:v>1.4258965864899898E-2</c:v>
                </c:pt>
                <c:pt idx="18629">
                  <c:v>1.4258965864899898E-2</c:v>
                </c:pt>
                <c:pt idx="18630">
                  <c:v>1.4258965864899898E-2</c:v>
                </c:pt>
                <c:pt idx="18631">
                  <c:v>1.4258965864899898E-2</c:v>
                </c:pt>
                <c:pt idx="18632">
                  <c:v>1.4258965864899898E-2</c:v>
                </c:pt>
                <c:pt idx="18633">
                  <c:v>1.4258965864899898E-2</c:v>
                </c:pt>
                <c:pt idx="18634">
                  <c:v>1.4114935906668588E-2</c:v>
                </c:pt>
                <c:pt idx="18635">
                  <c:v>1.3970905948437275E-2</c:v>
                </c:pt>
                <c:pt idx="18636">
                  <c:v>1.3970905948437275E-2</c:v>
                </c:pt>
                <c:pt idx="18637">
                  <c:v>1.3970905948437275E-2</c:v>
                </c:pt>
                <c:pt idx="18638">
                  <c:v>1.3826875990205963E-2</c:v>
                </c:pt>
                <c:pt idx="18639">
                  <c:v>1.3826875990205963E-2</c:v>
                </c:pt>
                <c:pt idx="18640">
                  <c:v>1.3826875990205963E-2</c:v>
                </c:pt>
                <c:pt idx="18641">
                  <c:v>1.3826875990205963E-2</c:v>
                </c:pt>
                <c:pt idx="18642">
                  <c:v>1.3826875990205963E-2</c:v>
                </c:pt>
                <c:pt idx="18643">
                  <c:v>1.3826875990205963E-2</c:v>
                </c:pt>
                <c:pt idx="18644">
                  <c:v>1.3826875990205963E-2</c:v>
                </c:pt>
                <c:pt idx="18645">
                  <c:v>1.3826875990205963E-2</c:v>
                </c:pt>
                <c:pt idx="18646">
                  <c:v>1.3826875990205963E-2</c:v>
                </c:pt>
                <c:pt idx="18647">
                  <c:v>1.3826875990205963E-2</c:v>
                </c:pt>
                <c:pt idx="18648">
                  <c:v>1.3826875990205963E-2</c:v>
                </c:pt>
                <c:pt idx="18649">
                  <c:v>1.3826875990205963E-2</c:v>
                </c:pt>
                <c:pt idx="18650">
                  <c:v>1.3682846031974651E-2</c:v>
                </c:pt>
                <c:pt idx="18651">
                  <c:v>1.3682846031974651E-2</c:v>
                </c:pt>
                <c:pt idx="18652">
                  <c:v>1.3538816073743338E-2</c:v>
                </c:pt>
                <c:pt idx="18653">
                  <c:v>1.3538816073743338E-2</c:v>
                </c:pt>
                <c:pt idx="18654">
                  <c:v>1.3538816073743338E-2</c:v>
                </c:pt>
                <c:pt idx="18655">
                  <c:v>1.3394786115512026E-2</c:v>
                </c:pt>
                <c:pt idx="18656">
                  <c:v>1.3394786115512026E-2</c:v>
                </c:pt>
                <c:pt idx="18657">
                  <c:v>1.3250756157280715E-2</c:v>
                </c:pt>
                <c:pt idx="18658">
                  <c:v>1.3106726199049403E-2</c:v>
                </c:pt>
                <c:pt idx="18659">
                  <c:v>1.3106726199049403E-2</c:v>
                </c:pt>
                <c:pt idx="18660">
                  <c:v>1.3106726199049403E-2</c:v>
                </c:pt>
                <c:pt idx="18661">
                  <c:v>1.3106726199049403E-2</c:v>
                </c:pt>
                <c:pt idx="18662">
                  <c:v>1.3106726199049403E-2</c:v>
                </c:pt>
                <c:pt idx="18663">
                  <c:v>1.296269624081809E-2</c:v>
                </c:pt>
                <c:pt idx="18664">
                  <c:v>1.296269624081809E-2</c:v>
                </c:pt>
                <c:pt idx="18665">
                  <c:v>1.2818666282586778E-2</c:v>
                </c:pt>
                <c:pt idx="18666">
                  <c:v>1.2674636324355466E-2</c:v>
                </c:pt>
                <c:pt idx="18667">
                  <c:v>1.2674636324355466E-2</c:v>
                </c:pt>
                <c:pt idx="18668">
                  <c:v>1.2530606366124153E-2</c:v>
                </c:pt>
                <c:pt idx="18669">
                  <c:v>1.2530606366124153E-2</c:v>
                </c:pt>
                <c:pt idx="18670">
                  <c:v>1.2530606366124153E-2</c:v>
                </c:pt>
                <c:pt idx="18671">
                  <c:v>1.2530606366124153E-2</c:v>
                </c:pt>
                <c:pt idx="18672">
                  <c:v>1.2386576407892841E-2</c:v>
                </c:pt>
                <c:pt idx="18673">
                  <c:v>1.2386576407892841E-2</c:v>
                </c:pt>
                <c:pt idx="18674">
                  <c:v>1.224254644966153E-2</c:v>
                </c:pt>
                <c:pt idx="18675">
                  <c:v>1.224254644966153E-2</c:v>
                </c:pt>
                <c:pt idx="18676">
                  <c:v>1.224254644966153E-2</c:v>
                </c:pt>
                <c:pt idx="18677">
                  <c:v>1.224254644966153E-2</c:v>
                </c:pt>
                <c:pt idx="18678">
                  <c:v>1.224254644966153E-2</c:v>
                </c:pt>
                <c:pt idx="18679">
                  <c:v>1.2098516491430218E-2</c:v>
                </c:pt>
                <c:pt idx="18680">
                  <c:v>1.1954486533198905E-2</c:v>
                </c:pt>
                <c:pt idx="18681">
                  <c:v>1.1954486533198905E-2</c:v>
                </c:pt>
                <c:pt idx="18682">
                  <c:v>1.1954486533198905E-2</c:v>
                </c:pt>
                <c:pt idx="18683">
                  <c:v>1.1666426616736281E-2</c:v>
                </c:pt>
                <c:pt idx="18684">
                  <c:v>1.1666426616736281E-2</c:v>
                </c:pt>
                <c:pt idx="18685">
                  <c:v>1.1522396658504968E-2</c:v>
                </c:pt>
                <c:pt idx="18686">
                  <c:v>1.1378366700273658E-2</c:v>
                </c:pt>
                <c:pt idx="18687">
                  <c:v>1.1234336742042345E-2</c:v>
                </c:pt>
                <c:pt idx="18688">
                  <c:v>1.1234336742042345E-2</c:v>
                </c:pt>
                <c:pt idx="18689">
                  <c:v>1.1234336742042345E-2</c:v>
                </c:pt>
                <c:pt idx="18690">
                  <c:v>1.1234336742042345E-2</c:v>
                </c:pt>
                <c:pt idx="18691">
                  <c:v>1.1234336742042345E-2</c:v>
                </c:pt>
                <c:pt idx="18692">
                  <c:v>1.1234336742042345E-2</c:v>
                </c:pt>
                <c:pt idx="18693">
                  <c:v>1.094627682557972E-2</c:v>
                </c:pt>
                <c:pt idx="18694">
                  <c:v>1.0802246867348408E-2</c:v>
                </c:pt>
                <c:pt idx="18695">
                  <c:v>1.0802246867348408E-2</c:v>
                </c:pt>
                <c:pt idx="18696">
                  <c:v>1.0802246867348408E-2</c:v>
                </c:pt>
                <c:pt idx="18697">
                  <c:v>1.0802246867348408E-2</c:v>
                </c:pt>
                <c:pt idx="18698">
                  <c:v>1.0802246867348408E-2</c:v>
                </c:pt>
                <c:pt idx="18699">
                  <c:v>1.0802246867348408E-2</c:v>
                </c:pt>
                <c:pt idx="18700">
                  <c:v>1.0802246867348408E-2</c:v>
                </c:pt>
                <c:pt idx="18701">
                  <c:v>1.0658216909117096E-2</c:v>
                </c:pt>
                <c:pt idx="18702">
                  <c:v>1.0658216909117096E-2</c:v>
                </c:pt>
                <c:pt idx="18703">
                  <c:v>1.0658216909117096E-2</c:v>
                </c:pt>
                <c:pt idx="18704">
                  <c:v>1.0514186950885785E-2</c:v>
                </c:pt>
                <c:pt idx="18705">
                  <c:v>1.0514186950885785E-2</c:v>
                </c:pt>
                <c:pt idx="18706">
                  <c:v>1.0514186950885785E-2</c:v>
                </c:pt>
                <c:pt idx="18707">
                  <c:v>1.0514186950885785E-2</c:v>
                </c:pt>
                <c:pt idx="18708">
                  <c:v>1.0514186950885785E-2</c:v>
                </c:pt>
                <c:pt idx="18709">
                  <c:v>1.0514186950885785E-2</c:v>
                </c:pt>
                <c:pt idx="18710">
                  <c:v>1.0514186950885785E-2</c:v>
                </c:pt>
                <c:pt idx="18711">
                  <c:v>1.0370156992654473E-2</c:v>
                </c:pt>
                <c:pt idx="18712">
                  <c:v>1.0370156992654473E-2</c:v>
                </c:pt>
                <c:pt idx="18713">
                  <c:v>1.0082097076191848E-2</c:v>
                </c:pt>
                <c:pt idx="18714">
                  <c:v>1.0082097076191848E-2</c:v>
                </c:pt>
                <c:pt idx="18715">
                  <c:v>9.9380671179605355E-3</c:v>
                </c:pt>
                <c:pt idx="18716">
                  <c:v>9.9380671179605355E-3</c:v>
                </c:pt>
                <c:pt idx="18717">
                  <c:v>9.7940371597292231E-3</c:v>
                </c:pt>
                <c:pt idx="18718">
                  <c:v>9.7940371597292231E-3</c:v>
                </c:pt>
                <c:pt idx="18719">
                  <c:v>9.5059772432666001E-3</c:v>
                </c:pt>
                <c:pt idx="18720">
                  <c:v>9.5059772432666001E-3</c:v>
                </c:pt>
                <c:pt idx="18721">
                  <c:v>9.5059772432666001E-3</c:v>
                </c:pt>
                <c:pt idx="18722">
                  <c:v>9.5059772432666001E-3</c:v>
                </c:pt>
                <c:pt idx="18723">
                  <c:v>9.5059772432666001E-3</c:v>
                </c:pt>
                <c:pt idx="18724">
                  <c:v>9.5059772432666001E-3</c:v>
                </c:pt>
                <c:pt idx="18725">
                  <c:v>9.5059772432666001E-3</c:v>
                </c:pt>
                <c:pt idx="18726">
                  <c:v>9.5059772432666001E-3</c:v>
                </c:pt>
                <c:pt idx="18727">
                  <c:v>9.2179173268039753E-3</c:v>
                </c:pt>
                <c:pt idx="18728">
                  <c:v>9.2179173268039753E-3</c:v>
                </c:pt>
                <c:pt idx="18729">
                  <c:v>9.2179173268039753E-3</c:v>
                </c:pt>
                <c:pt idx="18730">
                  <c:v>9.2179173268039753E-3</c:v>
                </c:pt>
                <c:pt idx="18731">
                  <c:v>9.2179173268039753E-3</c:v>
                </c:pt>
                <c:pt idx="18732">
                  <c:v>9.2179173268039753E-3</c:v>
                </c:pt>
                <c:pt idx="18733">
                  <c:v>9.2179173268039753E-3</c:v>
                </c:pt>
                <c:pt idx="18734">
                  <c:v>9.0738873685726629E-3</c:v>
                </c:pt>
                <c:pt idx="18735">
                  <c:v>9.0738873685726629E-3</c:v>
                </c:pt>
                <c:pt idx="18736">
                  <c:v>9.0738873685726629E-3</c:v>
                </c:pt>
                <c:pt idx="18737">
                  <c:v>9.0738873685726629E-3</c:v>
                </c:pt>
                <c:pt idx="18738">
                  <c:v>9.0738873685726629E-3</c:v>
                </c:pt>
                <c:pt idx="18739">
                  <c:v>8.9298574103413506E-3</c:v>
                </c:pt>
                <c:pt idx="18740">
                  <c:v>8.6417974938787275E-3</c:v>
                </c:pt>
                <c:pt idx="18741">
                  <c:v>8.6417974938787275E-3</c:v>
                </c:pt>
                <c:pt idx="18742">
                  <c:v>8.6417974938787275E-3</c:v>
                </c:pt>
                <c:pt idx="18743">
                  <c:v>8.6417974938787275E-3</c:v>
                </c:pt>
                <c:pt idx="18744">
                  <c:v>8.6417974938787275E-3</c:v>
                </c:pt>
                <c:pt idx="18745">
                  <c:v>8.4977675356474151E-3</c:v>
                </c:pt>
                <c:pt idx="18746">
                  <c:v>8.4977675356474151E-3</c:v>
                </c:pt>
                <c:pt idx="18747">
                  <c:v>8.2097076191847904E-3</c:v>
                </c:pt>
                <c:pt idx="18748">
                  <c:v>8.2097076191847904E-3</c:v>
                </c:pt>
                <c:pt idx="18749">
                  <c:v>8.2097076191847904E-3</c:v>
                </c:pt>
                <c:pt idx="18750">
                  <c:v>8.2097076191847904E-3</c:v>
                </c:pt>
                <c:pt idx="18751">
                  <c:v>8.2097076191847904E-3</c:v>
                </c:pt>
                <c:pt idx="18752">
                  <c:v>8.2097076191847904E-3</c:v>
                </c:pt>
                <c:pt idx="18753">
                  <c:v>8.2097076191847904E-3</c:v>
                </c:pt>
                <c:pt idx="18754">
                  <c:v>8.2097076191847904E-3</c:v>
                </c:pt>
                <c:pt idx="18755">
                  <c:v>8.2097076191847904E-3</c:v>
                </c:pt>
                <c:pt idx="18756">
                  <c:v>8.065677660953478E-3</c:v>
                </c:pt>
                <c:pt idx="18757">
                  <c:v>8.065677660953478E-3</c:v>
                </c:pt>
                <c:pt idx="18758">
                  <c:v>8.065677660953478E-3</c:v>
                </c:pt>
                <c:pt idx="18759">
                  <c:v>7.9216477027221656E-3</c:v>
                </c:pt>
                <c:pt idx="18760">
                  <c:v>7.9216477027221656E-3</c:v>
                </c:pt>
                <c:pt idx="18761">
                  <c:v>7.6335877862595417E-3</c:v>
                </c:pt>
                <c:pt idx="18762">
                  <c:v>7.6335877862595417E-3</c:v>
                </c:pt>
                <c:pt idx="18763">
                  <c:v>7.4895578280282302E-3</c:v>
                </c:pt>
                <c:pt idx="18764">
                  <c:v>7.4895578280282302E-3</c:v>
                </c:pt>
                <c:pt idx="18765">
                  <c:v>7.4895578280282302E-3</c:v>
                </c:pt>
                <c:pt idx="18766">
                  <c:v>7.4895578280282302E-3</c:v>
                </c:pt>
                <c:pt idx="18767">
                  <c:v>7.3455278697969178E-3</c:v>
                </c:pt>
                <c:pt idx="18768">
                  <c:v>7.3455278697969178E-3</c:v>
                </c:pt>
                <c:pt idx="18769">
                  <c:v>7.3455278697969178E-3</c:v>
                </c:pt>
                <c:pt idx="18770">
                  <c:v>7.3455278697969178E-3</c:v>
                </c:pt>
                <c:pt idx="18771">
                  <c:v>7.3455278697969178E-3</c:v>
                </c:pt>
                <c:pt idx="18772">
                  <c:v>7.3455278697969178E-3</c:v>
                </c:pt>
                <c:pt idx="18773">
                  <c:v>7.2014979115656054E-3</c:v>
                </c:pt>
                <c:pt idx="18774">
                  <c:v>7.2014979115656054E-3</c:v>
                </c:pt>
                <c:pt idx="18775">
                  <c:v>7.2014979115656054E-3</c:v>
                </c:pt>
                <c:pt idx="18776">
                  <c:v>7.2014979115656054E-3</c:v>
                </c:pt>
                <c:pt idx="18777">
                  <c:v>7.2014979115656054E-3</c:v>
                </c:pt>
                <c:pt idx="18778">
                  <c:v>7.2014979115656054E-3</c:v>
                </c:pt>
                <c:pt idx="18779">
                  <c:v>7.0574679533342939E-3</c:v>
                </c:pt>
                <c:pt idx="18780">
                  <c:v>7.0574679533342939E-3</c:v>
                </c:pt>
                <c:pt idx="18781">
                  <c:v>6.9134379951029815E-3</c:v>
                </c:pt>
                <c:pt idx="18782">
                  <c:v>6.9134379951029815E-3</c:v>
                </c:pt>
                <c:pt idx="18783">
                  <c:v>6.9134379951029815E-3</c:v>
                </c:pt>
                <c:pt idx="18784">
                  <c:v>6.9134379951029815E-3</c:v>
                </c:pt>
                <c:pt idx="18785">
                  <c:v>6.7694080368716691E-3</c:v>
                </c:pt>
                <c:pt idx="18786">
                  <c:v>6.7694080368716691E-3</c:v>
                </c:pt>
                <c:pt idx="18787">
                  <c:v>6.7694080368716691E-3</c:v>
                </c:pt>
                <c:pt idx="18788">
                  <c:v>6.7694080368716691E-3</c:v>
                </c:pt>
                <c:pt idx="18789">
                  <c:v>6.7694080368716691E-3</c:v>
                </c:pt>
                <c:pt idx="18790">
                  <c:v>6.7694080368716691E-3</c:v>
                </c:pt>
                <c:pt idx="18791">
                  <c:v>6.7694080368716691E-3</c:v>
                </c:pt>
                <c:pt idx="18792">
                  <c:v>6.7694080368716691E-3</c:v>
                </c:pt>
                <c:pt idx="18793">
                  <c:v>6.7694080368716691E-3</c:v>
                </c:pt>
                <c:pt idx="18794">
                  <c:v>6.7694080368716691E-3</c:v>
                </c:pt>
                <c:pt idx="18795">
                  <c:v>6.7694080368716691E-3</c:v>
                </c:pt>
                <c:pt idx="18796">
                  <c:v>6.6253780786403576E-3</c:v>
                </c:pt>
                <c:pt idx="18797">
                  <c:v>6.4813481204090452E-3</c:v>
                </c:pt>
                <c:pt idx="18798">
                  <c:v>6.4813481204090452E-3</c:v>
                </c:pt>
                <c:pt idx="18799">
                  <c:v>6.4813481204090452E-3</c:v>
                </c:pt>
                <c:pt idx="18800">
                  <c:v>6.3373181621777328E-3</c:v>
                </c:pt>
                <c:pt idx="18801">
                  <c:v>6.3373181621777328E-3</c:v>
                </c:pt>
                <c:pt idx="18802">
                  <c:v>6.3373181621777328E-3</c:v>
                </c:pt>
                <c:pt idx="18803">
                  <c:v>6.1932882039464204E-3</c:v>
                </c:pt>
                <c:pt idx="18804">
                  <c:v>6.0492582457151089E-3</c:v>
                </c:pt>
                <c:pt idx="18805">
                  <c:v>6.0492582457151089E-3</c:v>
                </c:pt>
                <c:pt idx="18806">
                  <c:v>5.9052282874837965E-3</c:v>
                </c:pt>
                <c:pt idx="18807">
                  <c:v>5.9052282874837965E-3</c:v>
                </c:pt>
                <c:pt idx="18808">
                  <c:v>5.9052282874837965E-3</c:v>
                </c:pt>
                <c:pt idx="18809">
                  <c:v>5.9052282874837965E-3</c:v>
                </c:pt>
                <c:pt idx="18810">
                  <c:v>5.9052282874837965E-3</c:v>
                </c:pt>
                <c:pt idx="18811">
                  <c:v>5.9052282874837965E-3</c:v>
                </c:pt>
                <c:pt idx="18812">
                  <c:v>5.9052282874837965E-3</c:v>
                </c:pt>
                <c:pt idx="18813">
                  <c:v>5.9052282874837965E-3</c:v>
                </c:pt>
                <c:pt idx="18814">
                  <c:v>5.9052282874837965E-3</c:v>
                </c:pt>
                <c:pt idx="18815">
                  <c:v>5.9052282874837965E-3</c:v>
                </c:pt>
                <c:pt idx="18816">
                  <c:v>5.9052282874837965E-3</c:v>
                </c:pt>
                <c:pt idx="18817">
                  <c:v>5.7611983292524841E-3</c:v>
                </c:pt>
                <c:pt idx="18818">
                  <c:v>5.7611983292524841E-3</c:v>
                </c:pt>
                <c:pt idx="18819">
                  <c:v>5.7611983292524841E-3</c:v>
                </c:pt>
                <c:pt idx="18820">
                  <c:v>5.7611983292524841E-3</c:v>
                </c:pt>
                <c:pt idx="18821">
                  <c:v>5.6171683710211726E-3</c:v>
                </c:pt>
                <c:pt idx="18822">
                  <c:v>5.6171683710211726E-3</c:v>
                </c:pt>
                <c:pt idx="18823">
                  <c:v>5.6171683710211726E-3</c:v>
                </c:pt>
                <c:pt idx="18824">
                  <c:v>5.6171683710211726E-3</c:v>
                </c:pt>
                <c:pt idx="18825">
                  <c:v>5.6171683710211726E-3</c:v>
                </c:pt>
                <c:pt idx="18826">
                  <c:v>5.4731384127898602E-3</c:v>
                </c:pt>
                <c:pt idx="18827">
                  <c:v>5.4731384127898602E-3</c:v>
                </c:pt>
                <c:pt idx="18828">
                  <c:v>5.4731384127898602E-3</c:v>
                </c:pt>
                <c:pt idx="18829">
                  <c:v>5.4731384127898602E-3</c:v>
                </c:pt>
                <c:pt idx="18830">
                  <c:v>5.3291084545585479E-3</c:v>
                </c:pt>
                <c:pt idx="18831">
                  <c:v>5.3291084545585479E-3</c:v>
                </c:pt>
                <c:pt idx="18832">
                  <c:v>5.1850784963272363E-3</c:v>
                </c:pt>
                <c:pt idx="18833">
                  <c:v>5.1850784963272363E-3</c:v>
                </c:pt>
                <c:pt idx="18834">
                  <c:v>5.1850784963272363E-3</c:v>
                </c:pt>
                <c:pt idx="18835">
                  <c:v>5.1850784963272363E-3</c:v>
                </c:pt>
                <c:pt idx="18836">
                  <c:v>5.1850784963272363E-3</c:v>
                </c:pt>
                <c:pt idx="18837">
                  <c:v>5.041048538095924E-3</c:v>
                </c:pt>
                <c:pt idx="18838">
                  <c:v>5.041048538095924E-3</c:v>
                </c:pt>
                <c:pt idx="18839">
                  <c:v>5.041048538095924E-3</c:v>
                </c:pt>
                <c:pt idx="18840">
                  <c:v>5.041048538095924E-3</c:v>
                </c:pt>
                <c:pt idx="18841">
                  <c:v>5.041048538095924E-3</c:v>
                </c:pt>
                <c:pt idx="18842">
                  <c:v>5.041048538095924E-3</c:v>
                </c:pt>
                <c:pt idx="18843">
                  <c:v>4.8970185798646116E-3</c:v>
                </c:pt>
                <c:pt idx="18844">
                  <c:v>4.8970185798646116E-3</c:v>
                </c:pt>
                <c:pt idx="18845">
                  <c:v>4.8970185798646116E-3</c:v>
                </c:pt>
                <c:pt idx="18846">
                  <c:v>4.8970185798646116E-3</c:v>
                </c:pt>
                <c:pt idx="18847">
                  <c:v>4.8970185798646116E-3</c:v>
                </c:pt>
                <c:pt idx="18848">
                  <c:v>4.8970185798646116E-3</c:v>
                </c:pt>
                <c:pt idx="18849">
                  <c:v>4.8970185798646116E-3</c:v>
                </c:pt>
                <c:pt idx="18850">
                  <c:v>4.8970185798646116E-3</c:v>
                </c:pt>
                <c:pt idx="18851">
                  <c:v>4.7529886216333E-3</c:v>
                </c:pt>
                <c:pt idx="18852">
                  <c:v>4.6089586634019877E-3</c:v>
                </c:pt>
                <c:pt idx="18853">
                  <c:v>4.4649287051706753E-3</c:v>
                </c:pt>
                <c:pt idx="18854">
                  <c:v>4.4649287051706753E-3</c:v>
                </c:pt>
                <c:pt idx="18855">
                  <c:v>4.4649287051706753E-3</c:v>
                </c:pt>
                <c:pt idx="18856">
                  <c:v>4.3208987469393638E-3</c:v>
                </c:pt>
                <c:pt idx="18857">
                  <c:v>4.3208987469393638E-3</c:v>
                </c:pt>
                <c:pt idx="18858">
                  <c:v>4.1768687887080514E-3</c:v>
                </c:pt>
                <c:pt idx="18859">
                  <c:v>4.1768687887080514E-3</c:v>
                </c:pt>
                <c:pt idx="18860">
                  <c:v>4.032838830476739E-3</c:v>
                </c:pt>
                <c:pt idx="18861">
                  <c:v>3.888808872245427E-3</c:v>
                </c:pt>
                <c:pt idx="18862">
                  <c:v>3.888808872245427E-3</c:v>
                </c:pt>
                <c:pt idx="18863">
                  <c:v>3.7447789140141151E-3</c:v>
                </c:pt>
                <c:pt idx="18864">
                  <c:v>3.6007489557828027E-3</c:v>
                </c:pt>
                <c:pt idx="18865">
                  <c:v>3.4567189975514907E-3</c:v>
                </c:pt>
                <c:pt idx="18866">
                  <c:v>3.4567189975514907E-3</c:v>
                </c:pt>
                <c:pt idx="18867">
                  <c:v>3.3126890393201788E-3</c:v>
                </c:pt>
                <c:pt idx="18868">
                  <c:v>3.3126890393201788E-3</c:v>
                </c:pt>
                <c:pt idx="18869">
                  <c:v>3.3126890393201788E-3</c:v>
                </c:pt>
                <c:pt idx="18870">
                  <c:v>3.1686590810888664E-3</c:v>
                </c:pt>
                <c:pt idx="18871">
                  <c:v>3.1686590810888664E-3</c:v>
                </c:pt>
                <c:pt idx="18872">
                  <c:v>3.1686590810888664E-3</c:v>
                </c:pt>
                <c:pt idx="18873">
                  <c:v>3.1686590810888664E-3</c:v>
                </c:pt>
                <c:pt idx="18874">
                  <c:v>3.0246291228575545E-3</c:v>
                </c:pt>
                <c:pt idx="18875">
                  <c:v>3.0246291228575545E-3</c:v>
                </c:pt>
                <c:pt idx="18876">
                  <c:v>3.0246291228575545E-3</c:v>
                </c:pt>
                <c:pt idx="18877">
                  <c:v>3.0246291228575545E-3</c:v>
                </c:pt>
                <c:pt idx="18878">
                  <c:v>2.8805991646262421E-3</c:v>
                </c:pt>
                <c:pt idx="18879">
                  <c:v>2.8805991646262421E-3</c:v>
                </c:pt>
                <c:pt idx="18880">
                  <c:v>2.7365692063949301E-3</c:v>
                </c:pt>
                <c:pt idx="18881">
                  <c:v>2.7365692063949301E-3</c:v>
                </c:pt>
                <c:pt idx="18882">
                  <c:v>2.7365692063949301E-3</c:v>
                </c:pt>
                <c:pt idx="18883">
                  <c:v>2.5925392481636182E-3</c:v>
                </c:pt>
                <c:pt idx="18884">
                  <c:v>2.4485092899323058E-3</c:v>
                </c:pt>
                <c:pt idx="18885">
                  <c:v>2.3044793317009938E-3</c:v>
                </c:pt>
                <c:pt idx="18886">
                  <c:v>2.3044793317009938E-3</c:v>
                </c:pt>
                <c:pt idx="18887">
                  <c:v>2.3044793317009938E-3</c:v>
                </c:pt>
                <c:pt idx="18888">
                  <c:v>2.3044793317009938E-3</c:v>
                </c:pt>
                <c:pt idx="18889">
                  <c:v>2.3044793317009938E-3</c:v>
                </c:pt>
                <c:pt idx="18890">
                  <c:v>2.3044793317009938E-3</c:v>
                </c:pt>
                <c:pt idx="18891">
                  <c:v>2.3044793317009938E-3</c:v>
                </c:pt>
                <c:pt idx="18892">
                  <c:v>2.3044793317009938E-3</c:v>
                </c:pt>
                <c:pt idx="18893">
                  <c:v>2.3044793317009938E-3</c:v>
                </c:pt>
                <c:pt idx="18894">
                  <c:v>2.3044793317009938E-3</c:v>
                </c:pt>
                <c:pt idx="18895">
                  <c:v>2.1604493734696819E-3</c:v>
                </c:pt>
                <c:pt idx="18896">
                  <c:v>2.1604493734696819E-3</c:v>
                </c:pt>
                <c:pt idx="18897">
                  <c:v>2.1604493734696819E-3</c:v>
                </c:pt>
                <c:pt idx="18898">
                  <c:v>2.1604493734696819E-3</c:v>
                </c:pt>
                <c:pt idx="18899">
                  <c:v>2.1604493734696819E-3</c:v>
                </c:pt>
                <c:pt idx="18900">
                  <c:v>2.0164194152383695E-3</c:v>
                </c:pt>
                <c:pt idx="18901">
                  <c:v>2.0164194152383695E-3</c:v>
                </c:pt>
                <c:pt idx="18902">
                  <c:v>1.8723894570070575E-3</c:v>
                </c:pt>
                <c:pt idx="18903">
                  <c:v>1.8723894570070575E-3</c:v>
                </c:pt>
                <c:pt idx="18904">
                  <c:v>1.8723894570070575E-3</c:v>
                </c:pt>
                <c:pt idx="18905">
                  <c:v>1.7283594987757454E-3</c:v>
                </c:pt>
                <c:pt idx="18906">
                  <c:v>1.5843295405444332E-3</c:v>
                </c:pt>
                <c:pt idx="18907">
                  <c:v>1.5843295405444332E-3</c:v>
                </c:pt>
                <c:pt idx="18908">
                  <c:v>1.5843295405444332E-3</c:v>
                </c:pt>
                <c:pt idx="18909">
                  <c:v>1.5843295405444332E-3</c:v>
                </c:pt>
                <c:pt idx="18910">
                  <c:v>1.5843295405444332E-3</c:v>
                </c:pt>
                <c:pt idx="18911">
                  <c:v>1.440299582313121E-3</c:v>
                </c:pt>
                <c:pt idx="18912">
                  <c:v>1.440299582313121E-3</c:v>
                </c:pt>
                <c:pt idx="18913">
                  <c:v>1.440299582313121E-3</c:v>
                </c:pt>
                <c:pt idx="18914">
                  <c:v>1.440299582313121E-3</c:v>
                </c:pt>
                <c:pt idx="18915">
                  <c:v>1.440299582313121E-3</c:v>
                </c:pt>
                <c:pt idx="18916">
                  <c:v>1.440299582313121E-3</c:v>
                </c:pt>
                <c:pt idx="18917">
                  <c:v>1.440299582313121E-3</c:v>
                </c:pt>
                <c:pt idx="18918">
                  <c:v>1.440299582313121E-3</c:v>
                </c:pt>
                <c:pt idx="18919">
                  <c:v>1.440299582313121E-3</c:v>
                </c:pt>
                <c:pt idx="18920">
                  <c:v>1.2962696240818091E-3</c:v>
                </c:pt>
                <c:pt idx="18921">
                  <c:v>1.2962696240818091E-3</c:v>
                </c:pt>
                <c:pt idx="18922">
                  <c:v>1.1522396658504969E-3</c:v>
                </c:pt>
                <c:pt idx="18923">
                  <c:v>1.1522396658504969E-3</c:v>
                </c:pt>
                <c:pt idx="18924">
                  <c:v>1.1522396658504969E-3</c:v>
                </c:pt>
                <c:pt idx="18925">
                  <c:v>1.0082097076191847E-3</c:v>
                </c:pt>
                <c:pt idx="18926">
                  <c:v>8.6417974938787269E-4</c:v>
                </c:pt>
                <c:pt idx="18927">
                  <c:v>8.6417974938787269E-4</c:v>
                </c:pt>
                <c:pt idx="18928">
                  <c:v>8.6417974938787269E-4</c:v>
                </c:pt>
                <c:pt idx="18929">
                  <c:v>8.6417974938787269E-4</c:v>
                </c:pt>
                <c:pt idx="18930">
                  <c:v>8.6417974938787269E-4</c:v>
                </c:pt>
                <c:pt idx="18931">
                  <c:v>8.6417974938787269E-4</c:v>
                </c:pt>
                <c:pt idx="18932">
                  <c:v>8.6417974938787269E-4</c:v>
                </c:pt>
                <c:pt idx="18933">
                  <c:v>8.6417974938787269E-4</c:v>
                </c:pt>
                <c:pt idx="18934">
                  <c:v>8.6417974938787269E-4</c:v>
                </c:pt>
                <c:pt idx="18935">
                  <c:v>8.6417974938787269E-4</c:v>
                </c:pt>
                <c:pt idx="18936">
                  <c:v>7.2014979115656052E-4</c:v>
                </c:pt>
                <c:pt idx="18937">
                  <c:v>7.2014979115656052E-4</c:v>
                </c:pt>
                <c:pt idx="18938">
                  <c:v>7.2014979115656052E-4</c:v>
                </c:pt>
                <c:pt idx="18939">
                  <c:v>7.2014979115656052E-4</c:v>
                </c:pt>
                <c:pt idx="18940">
                  <c:v>7.2014979115656052E-4</c:v>
                </c:pt>
                <c:pt idx="18941">
                  <c:v>7.2014979115656052E-4</c:v>
                </c:pt>
                <c:pt idx="18942">
                  <c:v>7.2014979115656052E-4</c:v>
                </c:pt>
                <c:pt idx="18943">
                  <c:v>5.7611983292524846E-4</c:v>
                </c:pt>
                <c:pt idx="18944">
                  <c:v>5.7611983292524846E-4</c:v>
                </c:pt>
                <c:pt idx="18945">
                  <c:v>4.3208987469393634E-4</c:v>
                </c:pt>
                <c:pt idx="18946">
                  <c:v>2.8805991646262423E-4</c:v>
                </c:pt>
                <c:pt idx="18947">
                  <c:v>2.8805991646262423E-4</c:v>
                </c:pt>
                <c:pt idx="18948">
                  <c:v>2.8805991646262423E-4</c:v>
                </c:pt>
                <c:pt idx="18949">
                  <c:v>2.8805991646262423E-4</c:v>
                </c:pt>
                <c:pt idx="18950">
                  <c:v>2.8805991646262423E-4</c:v>
                </c:pt>
                <c:pt idx="18951">
                  <c:v>2.8805991646262423E-4</c:v>
                </c:pt>
                <c:pt idx="18952">
                  <c:v>2.8805991646262423E-4</c:v>
                </c:pt>
                <c:pt idx="18953">
                  <c:v>2.8805991646262423E-4</c:v>
                </c:pt>
                <c:pt idx="18954">
                  <c:v>1.4402995823131211E-4</c:v>
                </c:pt>
                <c:pt idx="18955">
                  <c:v>1.4402995823131211E-4</c:v>
                </c:pt>
                <c:pt idx="18956">
                  <c:v>1.4402995823131211E-4</c:v>
                </c:pt>
                <c:pt idx="18957">
                  <c:v>1.4402995823131211E-4</c:v>
                </c:pt>
                <c:pt idx="18958">
                  <c:v>1.4402995823131211E-4</c:v>
                </c:pt>
                <c:pt idx="18959">
                  <c:v>1.4402995823131211E-4</c:v>
                </c:pt>
                <c:pt idx="18960">
                  <c:v>1.4402995823131211E-4</c:v>
                </c:pt>
                <c:pt idx="18961">
                  <c:v>1.4402995823131211E-4</c:v>
                </c:pt>
                <c:pt idx="18962">
                  <c:v>1.4402995823131211E-4</c:v>
                </c:pt>
                <c:pt idx="18963">
                  <c:v>1.4402995823131211E-4</c:v>
                </c:pt>
                <c:pt idx="18964">
                  <c:v>1.4402995823131211E-4</c:v>
                </c:pt>
                <c:pt idx="18965">
                  <c:v>1.4402995823131211E-4</c:v>
                </c:pt>
                <c:pt idx="18966">
                  <c:v>1.4402995823131211E-4</c:v>
                </c:pt>
                <c:pt idx="18967">
                  <c:v>1.4402995823131211E-4</c:v>
                </c:pt>
                <c:pt idx="18968">
                  <c:v>1.4402995823131211E-4</c:v>
                </c:pt>
                <c:pt idx="18969">
                  <c:v>1.4402995823131211E-4</c:v>
                </c:pt>
                <c:pt idx="18970">
                  <c:v>0</c:v>
                </c:pt>
                <c:pt idx="18971">
                  <c:v>0</c:v>
                </c:pt>
                <c:pt idx="18972">
                  <c:v>0</c:v>
                </c:pt>
                <c:pt idx="18973">
                  <c:v>0</c:v>
                </c:pt>
                <c:pt idx="18974">
                  <c:v>0</c:v>
                </c:pt>
                <c:pt idx="18975">
                  <c:v>0</c:v>
                </c:pt>
                <c:pt idx="18976">
                  <c:v>0</c:v>
                </c:pt>
                <c:pt idx="18977">
                  <c:v>0</c:v>
                </c:pt>
                <c:pt idx="18978">
                  <c:v>0</c:v>
                </c:pt>
                <c:pt idx="18979">
                  <c:v>0</c:v>
                </c:pt>
                <c:pt idx="18980">
                  <c:v>0</c:v>
                </c:pt>
                <c:pt idx="18981">
                  <c:v>0</c:v>
                </c:pt>
                <c:pt idx="18982">
                  <c:v>0</c:v>
                </c:pt>
                <c:pt idx="18983">
                  <c:v>0</c:v>
                </c:pt>
                <c:pt idx="18984">
                  <c:v>0</c:v>
                </c:pt>
                <c:pt idx="18985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413-4E6C-9EB1-80AF40E91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93495696"/>
        <c:axId val="1"/>
      </c:scatterChart>
      <c:valAx>
        <c:axId val="1293495696"/>
        <c:scaling>
          <c:orientation val="minMax"/>
          <c:max val="1"/>
          <c:min val="0"/>
        </c:scaling>
        <c:delete val="0"/>
        <c:axPos val="b"/>
        <c:majorGridlines>
          <c:spPr>
            <a:ln w="9479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_ " sourceLinked="0"/>
        <c:majorTickMark val="none"/>
        <c:minorTickMark val="none"/>
        <c:tickLblPos val="nextTo"/>
        <c:spPr>
          <a:noFill/>
          <a:ln w="9479" cap="flat" cmpd="sng" algn="ctr">
            <a:solidFill>
              <a:schemeClr val="tx1"/>
            </a:solidFill>
            <a:round/>
          </a:ln>
          <a:effectLst/>
        </c:spPr>
        <c:txPr>
          <a:bodyPr rot="0" vert="horz"/>
          <a:lstStyle/>
          <a:p>
            <a:pPr>
              <a:defRPr sz="1600" baseline="0"/>
            </a:pPr>
            <a:endParaRPr lang="ja-JP"/>
          </a:p>
        </c:txPr>
        <c:crossAx val="1"/>
        <c:crosses val="autoZero"/>
        <c:crossBetween val="midCat"/>
        <c:majorUnit val="0.1"/>
      </c:val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 w="9479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_ " sourceLinked="0"/>
        <c:majorTickMark val="none"/>
        <c:minorTickMark val="none"/>
        <c:tickLblPos val="nextTo"/>
        <c:spPr>
          <a:noFill/>
          <a:ln w="9479" cap="flat" cmpd="sng" algn="ctr">
            <a:solidFill>
              <a:schemeClr val="tx1"/>
            </a:solidFill>
            <a:round/>
          </a:ln>
          <a:effectLst/>
        </c:spPr>
        <c:txPr>
          <a:bodyPr rot="0" vert="horz"/>
          <a:lstStyle/>
          <a:p>
            <a:pPr>
              <a:defRPr sz="1600" baseline="0"/>
            </a:pPr>
            <a:endParaRPr lang="ja-JP"/>
          </a:p>
        </c:txPr>
        <c:crossAx val="1293495696"/>
        <c:crosses val="autoZero"/>
        <c:crossBetween val="midCat"/>
      </c:valAx>
      <c:spPr>
        <a:noFill/>
        <a:ln w="2537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 panose="020B0604020202020204" pitchFamily="34" charset="0"/>
          <a:ea typeface="游ゴシック"/>
          <a:cs typeface="游ゴシック"/>
        </a:defRPr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022C95-5FAA-1774-CD1D-54C5D6E40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F4613-92DB-46A6-944B-01AA0773B9E6}" type="datetimeFigureOut">
              <a:rPr lang="ja-JP" altLang="en-US"/>
              <a:pPr>
                <a:defRPr/>
              </a:pPr>
              <a:t>2025/4/29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B2D0848-A0B1-009C-64C1-3873F0B7F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ADD09B-69CE-A04D-DC1D-FE8258317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FD645-79AF-4973-987C-83FD2E5D627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84835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4A03EE-8D0B-6774-6AA2-8F5E802F9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3C9A47-2827-455F-BDE7-C46157721121}" type="datetimeFigureOut">
              <a:rPr lang="ja-JP" altLang="en-US"/>
              <a:pPr>
                <a:defRPr/>
              </a:pPr>
              <a:t>2025/4/29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569FBB7-2AC9-B741-5954-51C8177E5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5F6890-D6A3-9398-0B7D-B489AF4A6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096A1-F556-4E5C-8A0D-F74B90167FA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96558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7952E3E-D144-1B10-C46E-3624901CB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FFFA2-72B3-4E13-A949-06DD3E62C25A}" type="datetimeFigureOut">
              <a:rPr lang="ja-JP" altLang="en-US"/>
              <a:pPr>
                <a:defRPr/>
              </a:pPr>
              <a:t>2025/4/29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0B7284-738C-72EB-AF88-EFA518B71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87B95DD-7D20-B0F9-397E-848782C5F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11A5B-AB59-4E15-B902-F9FBDCAFAFB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59716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361294BE-D7A7-ABAB-1253-E345A6768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9B071-246A-4CFB-A2DD-144E6359C2AB}" type="datetimeFigureOut">
              <a:rPr lang="ja-JP" altLang="en-US"/>
              <a:pPr>
                <a:defRPr/>
              </a:pPr>
              <a:t>2025/4/29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B65063D5-B642-19FF-568A-24F1D8F57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C999ACAC-81E7-A396-EF98-BC5E389DE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A8555-27A5-4369-B75C-6173827A401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2959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>
            <a:extLst>
              <a:ext uri="{FF2B5EF4-FFF2-40B4-BE49-F238E27FC236}">
                <a16:creationId xmlns:a16="http://schemas.microsoft.com/office/drawing/2014/main" id="{23E20C7E-441A-FFCE-8C3B-E86FD0251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9720C-3CB7-41DA-BEE2-C8799F811883}" type="datetimeFigureOut">
              <a:rPr lang="ja-JP" altLang="en-US"/>
              <a:pPr>
                <a:defRPr/>
              </a:pPr>
              <a:t>2025/4/29</a:t>
            </a:fld>
            <a:endParaRPr lang="ja-JP" altLang="en-US"/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7058B6CD-F812-6F37-AF79-A1E85BE7C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594FF26-FEE4-F0DD-886F-6E762FFC9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A3C25-8E4E-4C27-B258-5239D883364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31736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>
            <a:extLst>
              <a:ext uri="{FF2B5EF4-FFF2-40B4-BE49-F238E27FC236}">
                <a16:creationId xmlns:a16="http://schemas.microsoft.com/office/drawing/2014/main" id="{51A5B071-AC16-FE4D-3878-9A945E054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25AB0-5116-4ADC-9E72-C353BCF80C48}" type="datetimeFigureOut">
              <a:rPr lang="ja-JP" altLang="en-US"/>
              <a:pPr>
                <a:defRPr/>
              </a:pPr>
              <a:t>2025/4/29</a:t>
            </a:fld>
            <a:endParaRPr lang="ja-JP" altLang="en-US"/>
          </a:p>
        </p:txBody>
      </p:sp>
      <p:sp>
        <p:nvSpPr>
          <p:cNvPr id="4" name="フッター プレースホルダー 4">
            <a:extLst>
              <a:ext uri="{FF2B5EF4-FFF2-40B4-BE49-F238E27FC236}">
                <a16:creationId xmlns:a16="http://schemas.microsoft.com/office/drawing/2014/main" id="{B848160C-68CA-E4D0-F88F-956C6C4D2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9E92226B-298F-FC87-DCA2-8ED230106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07116-FF8F-4C18-9724-D8050E68C25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4028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>
            <a:extLst>
              <a:ext uri="{FF2B5EF4-FFF2-40B4-BE49-F238E27FC236}">
                <a16:creationId xmlns:a16="http://schemas.microsoft.com/office/drawing/2014/main" id="{5ED8B58F-9A88-E3F4-A0CC-52C312EE2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C2FA1-065C-4685-B909-D2C731B1BE06}" type="datetimeFigureOut">
              <a:rPr lang="ja-JP" altLang="en-US"/>
              <a:pPr>
                <a:defRPr/>
              </a:pPr>
              <a:t>2025/4/29</a:t>
            </a:fld>
            <a:endParaRPr lang="ja-JP" altLang="en-US"/>
          </a:p>
        </p:txBody>
      </p:sp>
      <p:sp>
        <p:nvSpPr>
          <p:cNvPr id="3" name="フッター プレースホルダー 4">
            <a:extLst>
              <a:ext uri="{FF2B5EF4-FFF2-40B4-BE49-F238E27FC236}">
                <a16:creationId xmlns:a16="http://schemas.microsoft.com/office/drawing/2014/main" id="{A1952146-BADB-305D-F4D1-520A9DD80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id="{1919D2E3-C754-4C74-23E3-4A454486A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AEC2A-09FA-4E9E-A04C-34106216526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17307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7CC4B22D-4A05-7895-003D-776EBA4B9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38FCD-8A7F-4396-9B39-E6336FEB58F8}" type="datetimeFigureOut">
              <a:rPr lang="ja-JP" altLang="en-US"/>
              <a:pPr>
                <a:defRPr/>
              </a:pPr>
              <a:t>2025/4/29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569566E0-1FBE-7032-5F17-ED7B5256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03030181-30BC-A21D-9969-BEF49561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298CE-9535-4353-8FDD-FCEAAC641B6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07573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3D42E10A-F256-CB5F-6FB4-6CB181BCC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51A07-EC66-4885-9BE5-0AE961823868}" type="datetimeFigureOut">
              <a:rPr lang="ja-JP" altLang="en-US"/>
              <a:pPr>
                <a:defRPr/>
              </a:pPr>
              <a:t>2025/4/29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11472393-7180-07C8-2908-51ABD935B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220229B6-BFF1-101C-74D1-23C1683BC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B74FC-034F-4292-9B43-6A74C9D7F81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2165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6ACB14-CE53-718F-E113-6374B346C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3EA55-2314-4908-8576-F028E5E1A68F}" type="datetimeFigureOut">
              <a:rPr lang="ja-JP" altLang="en-US"/>
              <a:pPr>
                <a:defRPr/>
              </a:pPr>
              <a:t>2025/4/29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B49C26-D038-F305-CA6D-30FFC36C2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1462871-B2A9-A2BD-61C7-9B503CFEB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0B782-43E0-4273-958B-9C11B51B458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4954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4F54F7-D881-7F00-B5D2-523A4A1A2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1FA5E-5E06-4F6C-AB0E-FCAD856A313B}" type="datetimeFigureOut">
              <a:rPr lang="ja-JP" altLang="en-US"/>
              <a:pPr>
                <a:defRPr/>
              </a:pPr>
              <a:t>2025/4/29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4D09633-E93C-897C-201B-F97952769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F7F7F96-5026-141C-B472-E22BCB735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FE188-153B-44DD-9525-2715B3B4686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29879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>
            <a:extLst>
              <a:ext uri="{FF2B5EF4-FFF2-40B4-BE49-F238E27FC236}">
                <a16:creationId xmlns:a16="http://schemas.microsoft.com/office/drawing/2014/main" id="{D49D7BBE-3CD7-F6F0-DEF4-6C63A41461C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>
            <a:extLst>
              <a:ext uri="{FF2B5EF4-FFF2-40B4-BE49-F238E27FC236}">
                <a16:creationId xmlns:a16="http://schemas.microsoft.com/office/drawing/2014/main" id="{B4D3B130-8451-577E-4907-9796F324F5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7152373-FE7D-14DB-7170-D8C299931B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7F82F57-033C-401F-B829-D2E962FBA703}" type="datetimeFigureOut">
              <a:rPr lang="ja-JP" altLang="en-US"/>
              <a:pPr>
                <a:defRPr/>
              </a:pPr>
              <a:t>2025/4/29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29FB6EE-5A65-6392-5BBB-B24ECD5532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9DAAE63-6999-17F5-3F40-7CBE7B0406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DEF7A47-DABB-4849-9D22-7266D042B8F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游ゴシック Light" panose="020B0300000000000000" pitchFamily="50" charset="-128"/>
          <a:ea typeface="游ゴシック Light" panose="020B0300000000000000" pitchFamily="50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游ゴシック Light" panose="020B0300000000000000" pitchFamily="50" charset="-128"/>
          <a:ea typeface="游ゴシック Light" panose="020B0300000000000000" pitchFamily="50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游ゴシック Light" panose="020B0300000000000000" pitchFamily="50" charset="-128"/>
          <a:ea typeface="游ゴシック Light" panose="020B0300000000000000" pitchFamily="50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游ゴシック Light" panose="020B0300000000000000" pitchFamily="50" charset="-128"/>
          <a:ea typeface="游ゴシック Light" panose="020B0300000000000000" pitchFamily="50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游ゴシック Light" panose="020B0300000000000000" pitchFamily="50" charset="-128"/>
          <a:ea typeface="游ゴシック Light" panose="020B0300000000000000" pitchFamily="50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游ゴシック Light" panose="020B0300000000000000" pitchFamily="50" charset="-128"/>
          <a:ea typeface="游ゴシック Light" panose="020B0300000000000000" pitchFamily="50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游ゴシック Light" panose="020B0300000000000000" pitchFamily="50" charset="-128"/>
          <a:ea typeface="游ゴシック Light" panose="020B0300000000000000" pitchFamily="50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游ゴシック Light" panose="020B0300000000000000" pitchFamily="50" charset="-128"/>
          <a:ea typeface="游ゴシック Light" panose="020B0300000000000000" pitchFamily="50" charset="-128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F764B-634E-81EB-E752-EC9139283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テキスト ボックス 6">
            <a:extLst>
              <a:ext uri="{FF2B5EF4-FFF2-40B4-BE49-F238E27FC236}">
                <a16:creationId xmlns:a16="http://schemas.microsoft.com/office/drawing/2014/main" id="{EF25831A-9C37-4742-350C-7C494126F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1916" y="6030843"/>
            <a:ext cx="56030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ROC curve for </a:t>
            </a:r>
            <a:r>
              <a:rPr lang="en-US" altLang="zh-TW" sz="18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the location of occurrence of incidents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8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(sea coast vs non-sea coast)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4B0AFF4B-31B1-2FF9-EE85-1A97EDEED92C}"/>
              </a:ext>
            </a:extLst>
          </p:cNvPr>
          <p:cNvGrpSpPr/>
          <p:nvPr/>
        </p:nvGrpSpPr>
        <p:grpSpPr>
          <a:xfrm>
            <a:off x="2875745" y="0"/>
            <a:ext cx="6095106" cy="5994219"/>
            <a:chOff x="2875745" y="0"/>
            <a:chExt cx="6095106" cy="5994219"/>
          </a:xfrm>
        </p:grpSpPr>
        <p:graphicFrame>
          <p:nvGraphicFramePr>
            <p:cNvPr id="9" name="グラフ 5">
              <a:extLst>
                <a:ext uri="{FF2B5EF4-FFF2-40B4-BE49-F238E27FC236}">
                  <a16:creationId xmlns:a16="http://schemas.microsoft.com/office/drawing/2014/main" id="{448C9AF8-ECC1-C8EE-8791-85418DC9BF8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54632221"/>
                </p:ext>
              </p:extLst>
            </p:nvPr>
          </p:nvGraphicFramePr>
          <p:xfrm>
            <a:off x="3210852" y="0"/>
            <a:ext cx="5759999" cy="576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077" name="テキスト ボックス 7">
              <a:extLst>
                <a:ext uri="{FF2B5EF4-FFF2-40B4-BE49-F238E27FC236}">
                  <a16:creationId xmlns:a16="http://schemas.microsoft.com/office/drawing/2014/main" id="{E0799D0B-CFB0-F3CE-DE0C-53AAF5363F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533275" y="2606604"/>
              <a:ext cx="992689" cy="307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Sensitivity</a:t>
              </a:r>
              <a:endParaRPr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8" name="テキスト ボックス 8">
              <a:extLst>
                <a:ext uri="{FF2B5EF4-FFF2-40B4-BE49-F238E27FC236}">
                  <a16:creationId xmlns:a16="http://schemas.microsoft.com/office/drawing/2014/main" id="{8E8F2CDC-95F8-E870-D6C3-F74BC40D24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10480" y="5686407"/>
              <a:ext cx="1250545" cy="30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1 - Specificity</a:t>
              </a:r>
              <a:endParaRPr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9" name="テキスト ボックス 9">
              <a:extLst>
                <a:ext uri="{FF2B5EF4-FFF2-40B4-BE49-F238E27FC236}">
                  <a16:creationId xmlns:a16="http://schemas.microsoft.com/office/drawing/2014/main" id="{8374A0FC-4EE7-3BCE-56D0-2AB83A8DCB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02408" y="4059920"/>
              <a:ext cx="2079415" cy="30777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Area Under Curve=0.81</a:t>
              </a:r>
              <a:endParaRPr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" name="直線コネクタ 2">
              <a:extLst>
                <a:ext uri="{FF2B5EF4-FFF2-40B4-BE49-F238E27FC236}">
                  <a16:creationId xmlns:a16="http://schemas.microsoft.com/office/drawing/2014/main" id="{252D51C1-3E8C-EED3-6846-5C3B64CFA34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679371" y="117882"/>
              <a:ext cx="5004307" cy="529768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1" name="テキスト ボックス 1">
              <a:extLst>
                <a:ext uri="{FF2B5EF4-FFF2-40B4-BE49-F238E27FC236}">
                  <a16:creationId xmlns:a16="http://schemas.microsoft.com/office/drawing/2014/main" id="{F451D498-A580-7678-2DDF-A9A555F51E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02408" y="3825683"/>
              <a:ext cx="2781270" cy="30781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C-statistics (Concordance Index)</a:t>
              </a:r>
              <a:endParaRPr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7955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31</Words>
  <Application>Microsoft Office PowerPoint</Application>
  <PresentationFormat>ワイド画面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hiraide atsushi</dc:creator>
  <cp:lastModifiedBy>平出　敦</cp:lastModifiedBy>
  <cp:revision>30</cp:revision>
  <dcterms:created xsi:type="dcterms:W3CDTF">2019-07-19T01:54:39Z</dcterms:created>
  <dcterms:modified xsi:type="dcterms:W3CDTF">2025-04-29T02:45:17Z</dcterms:modified>
</cp:coreProperties>
</file>