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66" y="5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E3CE13-320F-A1D6-A4A4-D7A517810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B0C9FE2-B19C-3A1F-5BB5-5CAF9E6A5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22CA8C-2672-85B4-A150-01E18752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8CA2-7AE1-4607-8356-431D6EEA835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AA67D2-B52F-C481-62D8-1271E25C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DA6FBF-08CB-AB69-4700-7D3D66D8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767-AB11-4EE3-92E1-C7C2CC003A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01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2229F0-9302-E810-2D8B-DEAF43C7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8BFB2C-E21D-8AAE-953E-66B83368B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A4420A-16C2-113B-F150-ECA2E85E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8CA2-7AE1-4607-8356-431D6EEA835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6D9AF9-E633-4A0F-A4AB-C36E467D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239765-6D5A-B87D-80C6-E5C58F89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767-AB11-4EE3-92E1-C7C2CC003A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16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A8C4EC2-DE4F-1991-898F-C51310E5B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DF2056-EE90-D41F-DC76-6DCA05194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C06BF0-130B-DF92-17BC-607B2EB5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8CA2-7AE1-4607-8356-431D6EEA835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905AB1-C7D9-F589-7F53-F3A908C9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95A0D3-00E0-4507-20AB-E0A92DFBF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767-AB11-4EE3-92E1-C7C2CC003A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54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C6639E-994B-1FCD-DE70-5EA316FBE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D2F08F-14AA-0F5D-E973-CEE8285A9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8C7745-770D-DE84-9C0F-6395C7232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8CA2-7AE1-4607-8356-431D6EEA835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A7107F-D64D-9D67-EAB7-7FC187E77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4DE6D8-7074-9361-D750-052A6032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767-AB11-4EE3-92E1-C7C2CC003A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65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51DE43-E04B-9A65-C526-33AC26A4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1C3767-770B-24E4-EF7A-81C488D45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68DABB-0BC2-0C33-365D-379EA7F10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8CA2-7AE1-4607-8356-431D6EEA835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FE52CC-1A66-3AF1-573A-28BBC9A1E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C9C764-9F2A-988E-1FF9-FA03F45B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767-AB11-4EE3-92E1-C7C2CC003A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02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6A4DE8-90BF-477D-5BC7-02A87A48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E4BFE3-4B5B-C1F9-1F33-7A2A858FA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A69740-7753-0107-BFB7-CAE8C54C0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71E5EA-A9A3-193C-0D47-36DE9B1C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8CA2-7AE1-4607-8356-431D6EEA835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812B52-0551-DFD0-D762-7D4B35387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43E730-CFD1-DE39-0E77-44C32A3DB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767-AB11-4EE3-92E1-C7C2CC003A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67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56F49C-3F76-660E-A59D-BF1FDBE4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40C330-A393-4242-26EB-657B52EC2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BA8434-E528-4E5F-69A2-71AC10FEB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8A0710-26C8-52E3-D6E7-2803A7C42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296315C-FCB5-19E6-32FB-064DBF5C5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973442-4B7C-DD98-0AB2-CF80CEC7E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8CA2-7AE1-4607-8356-431D6EEA835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34E164-C823-656C-6CDE-5A919EC2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2247768-1E3F-A5C0-1A7D-51B2234C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767-AB11-4EE3-92E1-C7C2CC003A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50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5EE0A3-0216-B082-7709-22B74EC42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277C10-9292-4F48-6266-DD40B72D5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8CA2-7AE1-4607-8356-431D6EEA835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21AC86-4DEB-338E-A2EE-BE6FC0F3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2052D-5871-ADEB-1E8A-20338331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767-AB11-4EE3-92E1-C7C2CC003A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70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9E298A3-D6AD-D06E-6B5A-DC9DC050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8CA2-7AE1-4607-8356-431D6EEA835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4527A9-B720-C47B-F1FE-8CD758E4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3F7682-AECC-616B-5D63-D597E053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767-AB11-4EE3-92E1-C7C2CC003A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75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0E243A-D6FE-6297-1B47-319CAF6B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711F26-1FF2-5D8D-9BE5-EB47BC550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1D10CB5-B3D6-35D2-31A5-1F39825C1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14CC7E-5388-984F-5239-75A1F34F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8CA2-7AE1-4607-8356-431D6EEA835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A89E9F-7795-5D77-5698-44D8CEF9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754C2E-EF7E-3BE2-AB1D-32DEC5E0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767-AB11-4EE3-92E1-C7C2CC003A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09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A64D0-92BC-C875-C719-07F9FC4A1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4CE49D4-1F8C-893B-5908-DDACCE341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A2C496-6D9E-454A-238E-7BEDE77FE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052860-C99F-FC0B-8872-2C25550B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8CA2-7AE1-4607-8356-431D6EEA835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6A25D1-E79B-D673-58BD-721FDC2A6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C51871-1638-218F-B75C-EA010F8A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767-AB11-4EE3-92E1-C7C2CC003A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81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B073806-0F87-B800-457F-C1CB4DFC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79D1C0-A22D-A50F-1099-0520D00D6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DCA1C9-B8DA-7545-0FA7-2EFB0A019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38CA2-7AE1-4607-8356-431D6EEA835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32D3B7-D811-9B35-46BC-BDEF0098C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5FF104-4753-5774-64AE-A50E74069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27767-AB11-4EE3-92E1-C7C2CC003A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3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51" y="3540189"/>
            <a:ext cx="3840993" cy="1736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151" y="1562939"/>
            <a:ext cx="3840993" cy="1736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01" y="1572749"/>
            <a:ext cx="3828600" cy="1736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01" y="3558561"/>
            <a:ext cx="3995148" cy="17365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239224F-7DB3-7E97-412F-DD090B5F5C20}"/>
              </a:ext>
            </a:extLst>
          </p:cNvPr>
          <p:cNvSpPr txBox="1"/>
          <p:nvPr/>
        </p:nvSpPr>
        <p:spPr>
          <a:xfrm>
            <a:off x="3427604" y="1073232"/>
            <a:ext cx="101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β-actin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3EAAF3A-909F-489E-A435-ED6ADE289133}"/>
              </a:ext>
            </a:extLst>
          </p:cNvPr>
          <p:cNvSpPr txBox="1"/>
          <p:nvPr/>
        </p:nvSpPr>
        <p:spPr>
          <a:xfrm>
            <a:off x="7324573" y="1073232"/>
            <a:ext cx="101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ZO1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0A01B39-06E8-E1C5-24BA-9C0B9316FCF2}"/>
              </a:ext>
            </a:extLst>
          </p:cNvPr>
          <p:cNvSpPr txBox="1"/>
          <p:nvPr/>
        </p:nvSpPr>
        <p:spPr>
          <a:xfrm>
            <a:off x="1659764" y="2345772"/>
            <a:ext cx="101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6M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6B51743-A399-550F-F6AC-8DB84D762D6F}"/>
              </a:ext>
            </a:extLst>
          </p:cNvPr>
          <p:cNvSpPr txBox="1"/>
          <p:nvPr/>
        </p:nvSpPr>
        <p:spPr>
          <a:xfrm>
            <a:off x="1659764" y="4242145"/>
            <a:ext cx="101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12M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42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56" y="1657075"/>
            <a:ext cx="3847189" cy="1730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56" y="3432675"/>
            <a:ext cx="3847189" cy="1736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55" y="1657075"/>
            <a:ext cx="3871974" cy="17301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55" y="3464425"/>
            <a:ext cx="3833874" cy="17365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22ACEA-3CC1-37B9-8ECE-D2FC525034A9}"/>
              </a:ext>
            </a:extLst>
          </p:cNvPr>
          <p:cNvSpPr txBox="1"/>
          <p:nvPr/>
        </p:nvSpPr>
        <p:spPr>
          <a:xfrm>
            <a:off x="3427604" y="1073232"/>
            <a:ext cx="101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β-actin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9FC6C9-0B95-79CD-2922-5687B72253C2}"/>
              </a:ext>
            </a:extLst>
          </p:cNvPr>
          <p:cNvSpPr txBox="1"/>
          <p:nvPr/>
        </p:nvSpPr>
        <p:spPr>
          <a:xfrm>
            <a:off x="7324573" y="1073232"/>
            <a:ext cx="101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GFAP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E887BC-4AA4-5552-81B5-ABEB3FF547B7}"/>
              </a:ext>
            </a:extLst>
          </p:cNvPr>
          <p:cNvSpPr txBox="1"/>
          <p:nvPr/>
        </p:nvSpPr>
        <p:spPr>
          <a:xfrm>
            <a:off x="1659764" y="2345772"/>
            <a:ext cx="101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6M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238E1C3-40C0-56D5-3AEB-B7156ABA35B4}"/>
              </a:ext>
            </a:extLst>
          </p:cNvPr>
          <p:cNvSpPr txBox="1"/>
          <p:nvPr/>
        </p:nvSpPr>
        <p:spPr>
          <a:xfrm>
            <a:off x="1659764" y="4242145"/>
            <a:ext cx="101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12M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898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43C58C7-2A1E-DED2-8AF0-2A1327C372E6}"/>
              </a:ext>
            </a:extLst>
          </p:cNvPr>
          <p:cNvSpPr txBox="1"/>
          <p:nvPr/>
        </p:nvSpPr>
        <p:spPr>
          <a:xfrm>
            <a:off x="3427604" y="1073232"/>
            <a:ext cx="101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β-actin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2B2572C-373E-04C2-0382-F4CFBF231CDE}"/>
              </a:ext>
            </a:extLst>
          </p:cNvPr>
          <p:cNvSpPr txBox="1"/>
          <p:nvPr/>
        </p:nvSpPr>
        <p:spPr>
          <a:xfrm>
            <a:off x="7324573" y="1073232"/>
            <a:ext cx="101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Iba1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C525613-7325-2FFD-61C6-9A739A8F7250}"/>
              </a:ext>
            </a:extLst>
          </p:cNvPr>
          <p:cNvSpPr txBox="1"/>
          <p:nvPr/>
        </p:nvSpPr>
        <p:spPr>
          <a:xfrm>
            <a:off x="1659764" y="2345772"/>
            <a:ext cx="101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6M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45591F8-6AAB-C9B3-FEC3-F4A7357F183A}"/>
              </a:ext>
            </a:extLst>
          </p:cNvPr>
          <p:cNvSpPr txBox="1"/>
          <p:nvPr/>
        </p:nvSpPr>
        <p:spPr>
          <a:xfrm>
            <a:off x="1659764" y="4242145"/>
            <a:ext cx="101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12M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12" y="1618975"/>
            <a:ext cx="3871974" cy="1736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62" y="3432675"/>
            <a:ext cx="3871974" cy="1736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63" y="1644375"/>
            <a:ext cx="3809089" cy="17301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0000000-0008-0000-0600-000005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63" y="3502525"/>
            <a:ext cx="3809089" cy="173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96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D5D57E7-36B5-495E-15B1-4438AEFC6C97}"/>
              </a:ext>
            </a:extLst>
          </p:cNvPr>
          <p:cNvSpPr txBox="1"/>
          <p:nvPr/>
        </p:nvSpPr>
        <p:spPr>
          <a:xfrm>
            <a:off x="3427604" y="1073232"/>
            <a:ext cx="101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β-actin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F512016-C071-7AB5-1132-74F5AB484DE6}"/>
              </a:ext>
            </a:extLst>
          </p:cNvPr>
          <p:cNvSpPr txBox="1"/>
          <p:nvPr/>
        </p:nvSpPr>
        <p:spPr>
          <a:xfrm>
            <a:off x="7324572" y="1073232"/>
            <a:ext cx="1674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beta </a:t>
            </a:r>
            <a:r>
              <a:rPr lang="en-US" altLang="zh-CN" dirty="0" err="1"/>
              <a:t>ⅢTubulin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79510FD-BBC7-36F4-1DB4-EB46A74B4A37}"/>
              </a:ext>
            </a:extLst>
          </p:cNvPr>
          <p:cNvSpPr txBox="1"/>
          <p:nvPr/>
        </p:nvSpPr>
        <p:spPr>
          <a:xfrm>
            <a:off x="1659764" y="2345772"/>
            <a:ext cx="101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6M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50FEE6A-BEA1-05FD-3BAD-120550A0353C}"/>
              </a:ext>
            </a:extLst>
          </p:cNvPr>
          <p:cNvSpPr txBox="1"/>
          <p:nvPr/>
        </p:nvSpPr>
        <p:spPr>
          <a:xfrm>
            <a:off x="1659764" y="4242145"/>
            <a:ext cx="101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12M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41" y="1756349"/>
            <a:ext cx="3838972" cy="17003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88" y="3408011"/>
            <a:ext cx="3979626" cy="17153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32" y="1693227"/>
            <a:ext cx="3979626" cy="17153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68" y="3464380"/>
            <a:ext cx="2715982" cy="170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9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宽屏</PresentationFormat>
  <Paragraphs>16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A1</dc:creator>
  <cp:lastModifiedBy>A1</cp:lastModifiedBy>
  <cp:revision>1</cp:revision>
  <dcterms:created xsi:type="dcterms:W3CDTF">2025-04-30T13:25:10Z</dcterms:created>
  <dcterms:modified xsi:type="dcterms:W3CDTF">2025-04-30T13:25:22Z</dcterms:modified>
</cp:coreProperties>
</file>