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6ECC"/>
    <a:srgbClr val="EDC1CB"/>
    <a:srgbClr val="C62020"/>
    <a:srgbClr val="61A6E8"/>
    <a:srgbClr val="156082"/>
    <a:srgbClr val="EFC457"/>
    <a:srgbClr val="F6DEA2"/>
    <a:srgbClr val="F0E9C8"/>
    <a:srgbClr val="67AA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AA8B1-10B3-4D52-9F11-F7731CD7A8D2}" v="126" dt="2025-01-28T14:22:53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660"/>
  </p:normalViewPr>
  <p:slideViewPr>
    <p:cSldViewPr snapToGrid="0">
      <p:cViewPr>
        <p:scale>
          <a:sx n="100" d="100"/>
          <a:sy n="100" d="100"/>
        </p:scale>
        <p:origin x="336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A4141-BD62-631F-9810-1D340122E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44262-E28B-ADDC-47FB-C16863D8D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272D9-FBD2-23A1-B524-DC1E02CC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69044-CAF9-4D9C-FB93-E167804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63E93-7387-B452-3349-EC000A92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C05C6-0E17-622C-126C-EAAF0FE38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2C337-0623-AC65-9EC5-C5D4C7066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2710-B393-4021-E848-D4774BB2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04F48-AAC6-E83D-9538-266B97701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1ECE0-51BD-BEE1-8E67-D79DFF808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0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1418F7-E486-4C2D-D6F7-AD6DED58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FF593-C897-0920-BEA9-61DA9CF8B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109F-0C0C-3612-BDD8-70A455A34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423F9-5182-656E-FF57-FCC3474C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055DC-A5BA-9C97-9E8E-9C548C77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1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0E69-F356-E22F-45D7-FC9E9C1B4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9E085-FE9E-0CC5-0936-DDC318DC5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C111F-7F4D-E4FC-1572-2991EADE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97AAA-70F3-A6F8-6B82-1675F5DD0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D3C0D-A547-53A4-EE32-3C5D4D90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9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5C948-D589-A3A2-616B-FBD72DB3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7C1DA-B2AA-C6DD-59B1-6D7502B0B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0152F-782F-FF6E-EEA8-BDBB30E59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F0CC-465C-17BC-0B24-5509DF99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CC1DF-FE16-7E3D-0C37-7A5F551E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1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649E2-F353-0945-2244-D23368FA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BB56C-861A-C4FC-79F5-F54669CD0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7B9F4-98BA-DFFC-1A09-7DC2B3E8F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1EC75-FDB1-E3FA-2222-AC1842ED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5E24C-110D-5C70-B70F-D6DE2C9A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1DCD5-DA1D-4CD9-B0D5-619BB88A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4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18DA0-5526-E3AB-D1F6-3E51A4BF6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5CD26-0314-6F9F-5ECA-7E23614A3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8B158E-88CA-1EEF-C4D4-3B3FC50F7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A08FC1-F72D-2ABA-E601-59913DABE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51BDF-2B3B-2EF9-D559-26067E3C8A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1B23DA-7E3E-52F1-661C-C2F32FC5E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68CF0-4162-F453-EE55-665EC878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FDD321-4438-F854-3C0C-8AFA1EE2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0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15E7-0D9F-6728-86B8-15112899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6270EB-7DEF-6461-D35B-2D6F1516C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2F78F7-A252-8D6D-7065-4116245E2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C405A-10DF-1421-3959-1559F9F6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6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F61F17-36BE-BECE-11AB-37E1E56F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0362D2-61C7-4D9B-2584-D1427753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B973F-C0A0-71C2-A2F8-5B3400B6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0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2BEAB-A3C2-EB02-A723-26B3A887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B326D-FE4A-CE3B-0DE5-D23857070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4A397-9F8B-A5EE-20BE-7CFBF9077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4AA41-3A35-366C-F116-706D8408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7676B-2480-0076-0808-0FAFB72A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C17E7-9A18-09DE-1BA1-5D42DBF0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5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0F92C-C636-2BD7-E5A9-074AC8C89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4108EF-18BD-AAC5-40C9-EAECC4CBA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64133-84DC-2742-AB73-00F98E3D3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1271A-8829-B7D8-A302-04333F320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DF5B5-9E5B-ED57-92C2-617686C8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FF3D1-B890-7413-5C76-748043CD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9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5473D1-E9EE-7008-334C-FE355EF95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6E938-7454-38D5-B8E3-0EBB46583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C9910-A88D-3044-781D-7750C1B9A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29A7E-6F73-4B49-9436-35F046C5142B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FF398-0141-690E-330F-2B42C535C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98B0A-C992-B6E3-8F6B-E66A4E2A8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17370-E438-4B44-AE59-DFDA878E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7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D4208B6-BE7F-662E-93B1-A1401C235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17" y="1950592"/>
            <a:ext cx="10905165" cy="2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23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0ac17d-b59a-4eb7-ad40-b691cafb9531">
      <Terms xmlns="http://schemas.microsoft.com/office/infopath/2007/PartnerControls"/>
    </lcf76f155ced4ddcb4097134ff3c332f>
    <TaxCatchAll xmlns="d281549b-2b44-41fe-ad27-ee1a2f8692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ECAECE621F97241B31AB81A9541E970" ma:contentTypeVersion="11" ma:contentTypeDescription="Creare un nuovo documento." ma:contentTypeScope="" ma:versionID="72aeb8b1abe68afa3ccc90bf8d155d02">
  <xsd:schema xmlns:xsd="http://www.w3.org/2001/XMLSchema" xmlns:xs="http://www.w3.org/2001/XMLSchema" xmlns:p="http://schemas.microsoft.com/office/2006/metadata/properties" xmlns:ns2="1f0ac17d-b59a-4eb7-ad40-b691cafb9531" xmlns:ns3="d281549b-2b44-41fe-ad27-ee1a2f869299" targetNamespace="http://schemas.microsoft.com/office/2006/metadata/properties" ma:root="true" ma:fieldsID="7f015e3d3a6f92a5fa15e84b0a6b82d9" ns2:_="" ns3:_="">
    <xsd:import namespace="1f0ac17d-b59a-4eb7-ad40-b691cafb9531"/>
    <xsd:import namespace="d281549b-2b44-41fe-ad27-ee1a2f8692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ac17d-b59a-4eb7-ad40-b691cafb9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03ef3db-1873-48f1-8e04-87b5542c2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1549b-2b44-41fe-ad27-ee1a2f86929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a50b89-1570-4155-8553-47cd7ea0dee6}" ma:internalName="TaxCatchAll" ma:showField="CatchAllData" ma:web="d281549b-2b44-41fe-ad27-ee1a2f8692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E86D23-EF2C-4D10-9323-0BADB05C6BDB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1f0ac17d-b59a-4eb7-ad40-b691cafb9531"/>
    <ds:schemaRef ds:uri="http://schemas.microsoft.com/office/2006/documentManagement/types"/>
    <ds:schemaRef ds:uri="d281549b-2b44-41fe-ad27-ee1a2f86929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61E769-2081-48AD-947E-517D2D2A6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ac17d-b59a-4eb7-ad40-b691cafb9531"/>
    <ds:schemaRef ds:uri="d281549b-2b44-41fe-ad27-ee1a2f8692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E01283-1EA5-4A4B-9279-DDFC3C6D30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CZERWINSKA NATALIA</dc:creator>
  <cp:lastModifiedBy>BILGE YILMAZ</cp:lastModifiedBy>
  <cp:revision>6</cp:revision>
  <dcterms:created xsi:type="dcterms:W3CDTF">2024-11-12T14:24:46Z</dcterms:created>
  <dcterms:modified xsi:type="dcterms:W3CDTF">2025-02-18T16:39:07Z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0x0101001ECAECE621F97241B31AB81A9541E970</vt:lpwstr>
  </property>
  <property fmtid="{D5CDD505-2E9C-101B-9397-08002B2CF9AE}" pid="3" name="MediaServiceImageTags">
    <vt:lpwstr/>
  </property>
</Properties>
</file>