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/>
    <p:restoredTop sz="96405"/>
  </p:normalViewPr>
  <p:slideViewPr>
    <p:cSldViewPr snapToGrid="0">
      <p:cViewPr varScale="1">
        <p:scale>
          <a:sx n="123" d="100"/>
          <a:sy n="123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A2A77-520E-FC29-C34C-39CEE4B88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78139B-DF20-459E-4A9E-C0D7E5752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DE70D6-CDF2-A2EE-5619-D8553C13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4FC75D-5BD8-D6EC-0707-68CDB2A2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C2B884-5A54-FF3E-505C-4759655F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217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2D862F-894A-2D1D-35AE-D97A3D794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930D0F7-3054-D448-C6C5-51024EF4B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1B6810-087E-2743-571F-F707D0C46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332580-7D80-C8FB-FA76-E4CC9A5A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DABAE6-C3B1-4BA3-BC75-957DDA99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450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6ECE170-11BF-336D-874D-4AA85D93E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C02A8BD-1413-C787-97AA-E8BB7BE41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B0C6A82-1C96-6898-4BC3-10EC1DD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44BDCF-B968-63D0-150B-0E673862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D77695-E366-00AF-BA86-6250D573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9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F1FC8A-CC14-3DBE-8B99-E34AF17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762A26-11F8-DB73-36F4-E3B52821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E88D99-6BBD-BE03-F978-594A916F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EAE64D-8F7A-4375-8D65-A1D058BB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0A816A-8FAE-8CA4-71A5-17CAD0F6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97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F3FE48-3811-F404-E521-63B4CC92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9317DD-D5BF-1E75-5924-23CCCD855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45BD72-0096-0C0C-817D-A7CFEAC8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99B13F-EC58-A26A-0BF1-75A26528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4152FB-9E62-4D36-B94E-4304B35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853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42C60C-DC93-A171-5779-863E6EF8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9578DF-D834-1C11-AF02-9D4B91616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7AF0F13-93F0-B698-E95F-0205225AD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66668E-D9F2-BBA9-7BD2-EFAE5A95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F0F760B-4355-D0BC-E3CC-9DD2FC30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0778FD8-D9ED-07A1-600A-2F86C6CF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55856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0641AE-CF1D-D94E-7821-FB42ACCFB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C032C7-CA6C-0A24-6AD8-01CA78030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56BC9C-3C9C-3849-1B04-7DAF5EF26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FC79899-62BB-9D7A-BA8B-01C51271B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241C584-D88A-6E9B-E135-C0EB8A9DD2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78FD950-F221-2A34-8DC2-7375102A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FFAADE-C3F7-A3CF-04D1-22E735D8F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E2515C6-0830-C1C8-F420-92C346FF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20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F57E98-CD07-8598-8F29-C326228D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D637C73-6DE6-B8DB-8CD1-28E995C3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3DB5A05-5142-2F21-0635-8B19CC9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DCADB9-E611-ADF4-59DD-69E293E4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875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C4415BE-AF0C-2ECA-7FD4-7CFE890E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C1DB371-A13F-4749-7FF1-2FABCF97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07F3D8-74BC-ECB2-EA7C-CA4DC42F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639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836DA-188C-E966-4AD1-906D3EEA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E48725-F392-7C5C-5BAB-56912808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9CD0EA1-A94F-912F-1503-E88754FD3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15AE278-ACB3-E8F0-7AA2-EADDDD3F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5065FF-B14F-04C2-E4E0-1D495406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0F00632-67C2-795A-60E3-75D39F49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617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DFA77-3BAB-977D-FDDE-29C8E0E04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11287FE-19F5-7B82-533D-D438F1A5D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DC7AC3-09E5-FAA1-BA04-022E6CDBD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3EE71F-80F4-3E37-1302-719D7056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5BBF851-7FC3-A37C-D1BD-C018582C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67EFC1-267F-5D26-3401-DB4C8FE7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1903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963C32-EC21-4E90-95C7-6B40AE3AA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6327FE-45B4-82F8-75E2-79A1BCEA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C1F81C-2ADD-F2E2-665C-583A81250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163F-B48A-7841-A278-5CD62B373577}" type="datetimeFigureOut">
              <a:rPr kumimoji="1" lang="zh-TW" altLang="en-US" smtClean="0"/>
              <a:t>2025/4/16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871FCE-98F6-FF99-9425-A643B2B28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C84CCB-86A1-BC6F-81B5-EA74A3AE7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2F228-1197-B848-86D3-D93D7D980CF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19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tend_view1_low.mp4">
            <a:hlinkClick r:id="" action="ppaction://media"/>
            <a:extLst>
              <a:ext uri="{FF2B5EF4-FFF2-40B4-BE49-F238E27FC236}">
                <a16:creationId xmlns:a16="http://schemas.microsoft.com/office/drawing/2014/main" id="{67051974-102A-DBCE-3058-6D953EDCE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40862" y="1123504"/>
            <a:ext cx="2755757" cy="2066817"/>
          </a:xfrm>
          <a:prstGeom prst="rect">
            <a:avLst/>
          </a:prstGeom>
        </p:spPr>
      </p:pic>
      <p:pic>
        <p:nvPicPr>
          <p:cNvPr id="3" name="extend_view2_low.mp4">
            <a:hlinkClick r:id="" action="ppaction://media"/>
            <a:extLst>
              <a:ext uri="{FF2B5EF4-FFF2-40B4-BE49-F238E27FC236}">
                <a16:creationId xmlns:a16="http://schemas.microsoft.com/office/drawing/2014/main" id="{CCF312D1-A99C-8DCD-891B-63F1C69453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74479" y="1123504"/>
            <a:ext cx="2755757" cy="2066818"/>
          </a:xfrm>
          <a:prstGeom prst="rect">
            <a:avLst/>
          </a:prstGeom>
        </p:spPr>
      </p:pic>
      <p:pic>
        <p:nvPicPr>
          <p:cNvPr id="4" name="extend_view3_low.mp4">
            <a:hlinkClick r:id="" action="ppaction://media"/>
            <a:extLst>
              <a:ext uri="{FF2B5EF4-FFF2-40B4-BE49-F238E27FC236}">
                <a16:creationId xmlns:a16="http://schemas.microsoft.com/office/drawing/2014/main" id="{55557E8A-0D21-1DF6-F656-34A3D8AAD6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40862" y="3648379"/>
            <a:ext cx="2755757" cy="2066818"/>
          </a:xfrm>
          <a:prstGeom prst="rect">
            <a:avLst/>
          </a:prstGeom>
        </p:spPr>
      </p:pic>
      <p:pic>
        <p:nvPicPr>
          <p:cNvPr id="5" name="extend_view4_low.mp4">
            <a:hlinkClick r:id="" action="ppaction://media"/>
            <a:extLst>
              <a:ext uri="{FF2B5EF4-FFF2-40B4-BE49-F238E27FC236}">
                <a16:creationId xmlns:a16="http://schemas.microsoft.com/office/drawing/2014/main" id="{4AB94A02-2C01-48A4-B64E-A4064C62FD5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74479" y="3648379"/>
            <a:ext cx="2755757" cy="20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寬螢幕</PresentationFormat>
  <Paragraphs>0</Paragraphs>
  <Slides>1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Clark</dc:creator>
  <cp:lastModifiedBy>何孟樵</cp:lastModifiedBy>
  <cp:revision>4</cp:revision>
  <dcterms:created xsi:type="dcterms:W3CDTF">2025-04-16T02:49:27Z</dcterms:created>
  <dcterms:modified xsi:type="dcterms:W3CDTF">2025-04-16T08:10:44Z</dcterms:modified>
</cp:coreProperties>
</file>