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30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ADB77-BA73-4B4B-BAF4-F392D6506B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A72B5B-7F20-4CA8-9461-5E736B6131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F21EF-A3D4-41D5-A596-81AACAB7B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8BBCA-315F-4AA6-BC0D-00145A38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059A0-778D-417F-A281-00489C34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4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B84A-70BE-4B24-AE42-D8BEFEAAC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04263-2183-44AD-AC2E-CD4877BD9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1E138-C86F-4DF9-B378-BBAAD0BD7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01266-54A4-42B3-8F6C-C4D2C421C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DC2DE-E4AA-49A4-B112-5B51F55E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7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1036E7-A4B1-471B-A36A-E44B19CF4E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9308C-BC6F-45CD-868C-E84D2E3AB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EB49B-9A0C-4327-AB67-0286F05F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AA931-FED8-462E-9BCD-FB978E7FD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165EE-2D7D-4A29-AB23-C2F7C8BB2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9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4D27-B3B1-41E5-B948-351A52DD9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1DCA-B600-4F7E-8CC6-DE565E007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767AC4-1E93-41B5-92C9-1A6BB4FF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5AF21-E5CF-49AB-8983-2BD43CE76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CAF2-1671-45B9-AFFD-A2A100C3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9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93720-7B2C-43C3-B155-39D37120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0AB09-0FDB-4B87-BB48-685D8FB76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6EAB9-EC79-4288-A2D3-D95195893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C97B3-BC74-4CFE-936D-A742706BD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D366A-2471-4221-9E87-6E7C63D9A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38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40E80-3404-4204-A769-791B45D46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03FC87-8483-4A72-9B5B-DF9D94FBBF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9D4746-E8D5-4DBA-B6F3-3CA597848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C7273-5290-47FC-96B4-67C77D25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33C0BE-CAB9-4842-9351-4A36DE4CA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8DA54D-7E0A-4CB8-A0F5-5B31CB02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52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C516-4350-4512-B6E5-F2770BD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CDB24E-EF3E-43A5-A20C-4CA9731B3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C3FE97-D767-4A52-B5A4-9B4C910BD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946EF4-20EA-4870-BBE7-550365D3C4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EF5BC-FB86-4CC2-8509-67D1AA6AA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05A8A8-6826-4A35-B586-59BA5FB40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0E7A68-6D12-444D-AE15-7C30DFBD2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0C1272-90E4-45BE-B427-C8D7DF98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0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57C8-67E9-407C-80C3-3FA0B688B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0680FE-38E9-41CF-8E86-C9FBEEAE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BFACD7-3044-4111-B2ED-94947290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25A3F9-1BA2-41C1-B93F-A30149045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86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9D2274-E940-4EDD-8AC1-A9C0DEFB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F5A361-BDE8-4B45-96DC-83B4C636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55892-3FEF-46AB-A933-DF397EBB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88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083C3-B88F-44BD-9A96-AC4A543A6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3241-1A66-4195-9911-24C27AA8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63B250-C952-4169-877B-86A9F2025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968C1-5ABF-403D-8A18-895F9291F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A6EFFD-2F26-4BD9-A5F4-E5FCBC09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815DF-D5D9-4EA2-AB24-C126A081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943FB-0164-47C7-9BC5-8E94B459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0693D6-A75D-4189-9A04-65BA9F074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04F370-FA82-4369-98DF-713C389AB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54E7D-D1F1-4F47-B246-75F0C610A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AC3C71-3926-40BE-A559-283C1BC31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87385-3F2E-4301-9198-1348C2C2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2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DA8E4F-0803-4955-B39D-84E0B13D3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9C7CE-1EFA-478C-B7B3-F54DF905E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1C1C0-273D-4889-957A-89C58348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35E9-436C-468D-BB1F-06D28EDD3258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F0E3B-36C9-4F7D-A4B9-FFF4C1BF3B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20ECA-ED34-4678-84E1-962D5CDDB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D92F-B19F-4B16-8CF7-B4B9A0601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E2B3-EDAE-4CAF-BA4F-794403F53F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Supplementary Figures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7D843C-1AAC-4C4A-BAD4-8990E121A2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0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808F5-3B1F-4613-A827-75A644AE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Figure 1. </a:t>
            </a:r>
          </a:p>
        </p:txBody>
      </p:sp>
      <p:pic>
        <p:nvPicPr>
          <p:cNvPr id="4" name="Google Shape;501;p30">
            <a:extLst>
              <a:ext uri="{FF2B5EF4-FFF2-40B4-BE49-F238E27FC236}">
                <a16:creationId xmlns:a16="http://schemas.microsoft.com/office/drawing/2014/main" id="{6BC7EE16-2C52-4A28-8263-8F1E27D9FF33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155422" y="2265800"/>
            <a:ext cx="5767529" cy="3362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500;p30">
            <a:extLst>
              <a:ext uri="{FF2B5EF4-FFF2-40B4-BE49-F238E27FC236}">
                <a16:creationId xmlns:a16="http://schemas.microsoft.com/office/drawing/2014/main" id="{3F7E6F1A-5C1D-43FD-B470-8DB495BAB2C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3380" y="2265800"/>
            <a:ext cx="5898463" cy="3362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423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81D6-2859-1A6D-999A-58F8FF351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748"/>
            <a:ext cx="10515600" cy="1325563"/>
          </a:xfrm>
        </p:spPr>
        <p:txBody>
          <a:bodyPr/>
          <a:lstStyle/>
          <a:p>
            <a:r>
              <a:rPr lang="en-US" dirty="0"/>
              <a:t>Supplementary Figure 2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670E05C-3B4F-C21F-B72C-34660C0902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635"/>
          <a:stretch/>
        </p:blipFill>
        <p:spPr>
          <a:xfrm>
            <a:off x="1281363" y="1511190"/>
            <a:ext cx="8531838" cy="49816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766F3F-8F62-A265-AE15-6E860AD0FD9F}"/>
              </a:ext>
            </a:extLst>
          </p:cNvPr>
          <p:cNvSpPr txBox="1"/>
          <p:nvPr/>
        </p:nvSpPr>
        <p:spPr>
          <a:xfrm>
            <a:off x="391026" y="1840831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3347BB-589C-DBF8-6431-3914FDDC9260}"/>
              </a:ext>
            </a:extLst>
          </p:cNvPr>
          <p:cNvSpPr txBox="1"/>
          <p:nvPr/>
        </p:nvSpPr>
        <p:spPr>
          <a:xfrm>
            <a:off x="391026" y="2443944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3A3875-D51D-B09F-F690-F49F1CC3DD22}"/>
              </a:ext>
            </a:extLst>
          </p:cNvPr>
          <p:cNvSpPr txBox="1"/>
          <p:nvPr/>
        </p:nvSpPr>
        <p:spPr>
          <a:xfrm>
            <a:off x="391026" y="3118184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57935D-F9C7-DE6E-46D6-D8121267664C}"/>
              </a:ext>
            </a:extLst>
          </p:cNvPr>
          <p:cNvSpPr txBox="1"/>
          <p:nvPr/>
        </p:nvSpPr>
        <p:spPr>
          <a:xfrm>
            <a:off x="391026" y="3774675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4036F9-8313-3A4D-C0A0-10B400653FE0}"/>
              </a:ext>
            </a:extLst>
          </p:cNvPr>
          <p:cNvSpPr txBox="1"/>
          <p:nvPr/>
        </p:nvSpPr>
        <p:spPr>
          <a:xfrm>
            <a:off x="397042" y="4448915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9837E-64D5-6FDE-FF07-AB2848D5C6E6}"/>
              </a:ext>
            </a:extLst>
          </p:cNvPr>
          <p:cNvSpPr txBox="1"/>
          <p:nvPr/>
        </p:nvSpPr>
        <p:spPr>
          <a:xfrm>
            <a:off x="391026" y="4968390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5FEDAF-CE66-89FD-F2B2-A2964A4F3913}"/>
              </a:ext>
            </a:extLst>
          </p:cNvPr>
          <p:cNvSpPr txBox="1"/>
          <p:nvPr/>
        </p:nvSpPr>
        <p:spPr>
          <a:xfrm>
            <a:off x="391026" y="5514907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D3D522-4E28-FE83-E887-27680926E94D}"/>
              </a:ext>
            </a:extLst>
          </p:cNvPr>
          <p:cNvSpPr txBox="1"/>
          <p:nvPr/>
        </p:nvSpPr>
        <p:spPr>
          <a:xfrm>
            <a:off x="391026" y="6118020"/>
            <a:ext cx="1004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4057247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25</Words>
  <Application>Microsoft Office PowerPoint</Application>
  <PresentationFormat>Widescreen</PresentationFormat>
  <Paragraphs>11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Supplementary Figures</vt:lpstr>
      <vt:lpstr>Supplementary Figure 1. </vt:lpstr>
      <vt:lpstr>Supplementary Figure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Supplementary Figures</dc:title>
  <dc:creator>Wolfe, Adam</dc:creator>
  <cp:lastModifiedBy>Wolfe, Adam</cp:lastModifiedBy>
  <cp:revision>3</cp:revision>
  <dcterms:created xsi:type="dcterms:W3CDTF">2024-12-11T16:12:47Z</dcterms:created>
  <dcterms:modified xsi:type="dcterms:W3CDTF">2025-03-03T17:37:54Z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ca390d5-a4f3-448c-8368-24080179bc53_Enabled">
    <vt:lpwstr>true</vt:lpwstr>
  </property>
  <property fmtid="{D5CDD505-2E9C-101B-9397-08002B2CF9AE}" pid="3" name="MSIP_Label_8ca390d5-a4f3-448c-8368-24080179bc53_SetDate">
    <vt:lpwstr>2025-03-03T17:37:54Z</vt:lpwstr>
  </property>
  <property fmtid="{D5CDD505-2E9C-101B-9397-08002B2CF9AE}" pid="4" name="MSIP_Label_8ca390d5-a4f3-448c-8368-24080179bc53_Method">
    <vt:lpwstr>Standard</vt:lpwstr>
  </property>
  <property fmtid="{D5CDD505-2E9C-101B-9397-08002B2CF9AE}" pid="5" name="MSIP_Label_8ca390d5-a4f3-448c-8368-24080179bc53_Name">
    <vt:lpwstr>Low Risk</vt:lpwstr>
  </property>
  <property fmtid="{D5CDD505-2E9C-101B-9397-08002B2CF9AE}" pid="6" name="MSIP_Label_8ca390d5-a4f3-448c-8368-24080179bc53_SiteId">
    <vt:lpwstr>5b703aa0-061f-4ed9-beca-765a39ee1304</vt:lpwstr>
  </property>
  <property fmtid="{D5CDD505-2E9C-101B-9397-08002B2CF9AE}" pid="7" name="MSIP_Label_8ca390d5-a4f3-448c-8368-24080179bc53_ActionId">
    <vt:lpwstr>5336c2b5-1dbd-4918-ac2d-b267da505d15</vt:lpwstr>
  </property>
  <property fmtid="{D5CDD505-2E9C-101B-9397-08002B2CF9AE}" pid="8" name="MSIP_Label_8ca390d5-a4f3-448c-8368-24080179bc53_ContentBits">
    <vt:lpwstr>0</vt:lpwstr>
  </property>
  <property fmtid="{D5CDD505-2E9C-101B-9397-08002B2CF9AE}" pid="9" name="MSIP_Label_8ca390d5-a4f3-448c-8368-24080179bc53_Tag">
    <vt:lpwstr>10, 3, 0, 1</vt:lpwstr>
  </property>
</Properties>
</file>