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14039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-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Rosa  Ribeiro da Silva" userId="68b3748d-f007-454a-9269-19f7d0cfc634" providerId="ADAL" clId="{D5ADC3CF-07BE-4063-8792-1FF7807B482D}"/>
    <pc:docChg chg="delSld">
      <pc:chgData name="Leonardo Rosa  Ribeiro da Silva" userId="68b3748d-f007-454a-9269-19f7d0cfc634" providerId="ADAL" clId="{D5ADC3CF-07BE-4063-8792-1FF7807B482D}" dt="2025-04-19T01:04:10.775" v="1" actId="47"/>
      <pc:docMkLst>
        <pc:docMk/>
      </pc:docMkLst>
      <pc:sldChg chg="del">
        <pc:chgData name="Leonardo Rosa  Ribeiro da Silva" userId="68b3748d-f007-454a-9269-19f7d0cfc634" providerId="ADAL" clId="{D5ADC3CF-07BE-4063-8792-1FF7807B482D}" dt="2025-04-19T01:04:10.775" v="1" actId="47"/>
        <pc:sldMkLst>
          <pc:docMk/>
          <pc:sldMk cId="3857161237" sldId="257"/>
        </pc:sldMkLst>
      </pc:sldChg>
      <pc:sldChg chg="del">
        <pc:chgData name="Leonardo Rosa  Ribeiro da Silva" userId="68b3748d-f007-454a-9269-19f7d0cfc634" providerId="ADAL" clId="{D5ADC3CF-07BE-4063-8792-1FF7807B482D}" dt="2025-04-19T01:04:07.568" v="0" actId="47"/>
        <pc:sldMkLst>
          <pc:docMk/>
          <pc:sldMk cId="167778026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97726"/>
            <a:ext cx="10363200" cy="4887948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374172"/>
            <a:ext cx="9144000" cy="338971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5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8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47492"/>
            <a:ext cx="2628900" cy="118981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747492"/>
            <a:ext cx="7734300" cy="118981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0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03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500216"/>
            <a:ext cx="10515600" cy="584018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9395654"/>
            <a:ext cx="10515600" cy="307121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737460"/>
            <a:ext cx="5181600" cy="89081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737460"/>
            <a:ext cx="5181600" cy="89081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47495"/>
            <a:ext cx="10515600" cy="27137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441714"/>
            <a:ext cx="5157787" cy="168673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128445"/>
            <a:ext cx="5157787" cy="75431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441714"/>
            <a:ext cx="5183188" cy="168673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128445"/>
            <a:ext cx="5183188" cy="75431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26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5990"/>
            <a:ext cx="3932237" cy="327596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21482"/>
            <a:ext cx="6172200" cy="997739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211955"/>
            <a:ext cx="3932237" cy="780316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38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5990"/>
            <a:ext cx="3932237" cy="327596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21482"/>
            <a:ext cx="6172200" cy="9977393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211955"/>
            <a:ext cx="3932237" cy="780316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37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47495"/>
            <a:ext cx="10515600" cy="271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37460"/>
            <a:ext cx="10515600" cy="890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3012864"/>
            <a:ext cx="2743200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4F4E6-C027-40DE-91DA-3C3F05FC3DBD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3012864"/>
            <a:ext cx="4114800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3012864"/>
            <a:ext cx="2743200" cy="747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53AFF-49A7-4458-A948-2B569DFED43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0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E50165F-9594-5A98-9057-C9E4E9336BB6}"/>
              </a:ext>
            </a:extLst>
          </p:cNvPr>
          <p:cNvGrpSpPr/>
          <p:nvPr/>
        </p:nvGrpSpPr>
        <p:grpSpPr>
          <a:xfrm>
            <a:off x="-326280" y="3062363"/>
            <a:ext cx="12965245" cy="6040900"/>
            <a:chOff x="-326280" y="3062363"/>
            <a:chExt cx="12965245" cy="604090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F02469A2-CB5B-6BC8-535E-FCBD080F5A1F}"/>
                </a:ext>
              </a:extLst>
            </p:cNvPr>
            <p:cNvGrpSpPr/>
            <p:nvPr/>
          </p:nvGrpSpPr>
          <p:grpSpPr>
            <a:xfrm>
              <a:off x="-326280" y="3062363"/>
              <a:ext cx="3689152" cy="3105942"/>
              <a:chOff x="4136311" y="515530"/>
              <a:chExt cx="4810829" cy="2224411"/>
            </a:xfrm>
          </p:grpSpPr>
          <p:pic>
            <p:nvPicPr>
              <p:cNvPr id="2052" name="Picture 4" descr="Fused Filament Fabrication 3D Printing: Quantification of Exposure to  Airborne Particles">
                <a:extLst>
                  <a:ext uri="{FF2B5EF4-FFF2-40B4-BE49-F238E27FC236}">
                    <a16:creationId xmlns:a16="http://schemas.microsoft.com/office/drawing/2014/main" id="{DBF7EA19-FD4A-42B7-AE72-4D4289FF8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12" t="7364" r="28683" b="27384"/>
              <a:stretch/>
            </p:blipFill>
            <p:spPr bwMode="auto">
              <a:xfrm>
                <a:off x="4991724" y="614596"/>
                <a:ext cx="3132945" cy="2125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AB75A6D7-6DCB-6CA9-C136-16AB2E1E513A}"/>
                  </a:ext>
                </a:extLst>
              </p:cNvPr>
              <p:cNvSpPr/>
              <p:nvPr/>
            </p:nvSpPr>
            <p:spPr>
              <a:xfrm>
                <a:off x="4542020" y="515530"/>
                <a:ext cx="2098623" cy="1049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43425EBB-079F-5810-D879-C445329A5E48}"/>
                  </a:ext>
                </a:extLst>
              </p:cNvPr>
              <p:cNvSpPr/>
              <p:nvPr/>
            </p:nvSpPr>
            <p:spPr>
              <a:xfrm rot="19143582">
                <a:off x="4136311" y="1078963"/>
                <a:ext cx="2098623" cy="10493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560D2F6-B1A6-D351-6490-544B205437A6}"/>
                  </a:ext>
                </a:extLst>
              </p:cNvPr>
              <p:cNvSpPr txBox="1"/>
              <p:nvPr/>
            </p:nvSpPr>
            <p:spPr>
              <a:xfrm>
                <a:off x="7828994" y="2406110"/>
                <a:ext cx="1118146" cy="33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deposited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filament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98C83F3-89B3-9004-AE1C-18DF7844F8F0}"/>
                  </a:ext>
                </a:extLst>
              </p:cNvPr>
              <p:cNvSpPr txBox="1"/>
              <p:nvPr/>
            </p:nvSpPr>
            <p:spPr>
              <a:xfrm>
                <a:off x="7704861" y="523550"/>
                <a:ext cx="1118146" cy="198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nozzle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1D3AFEE-9B46-F771-2878-1BACE83E2D23}"/>
                  </a:ext>
                </a:extLst>
              </p:cNvPr>
              <p:cNvSpPr txBox="1"/>
              <p:nvPr/>
            </p:nvSpPr>
            <p:spPr>
              <a:xfrm>
                <a:off x="5232727" y="875482"/>
                <a:ext cx="1771877" cy="46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3D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printing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samples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FFF</a:t>
                </a: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EEBE058A-517D-B7B7-16B8-6458DD87097F}"/>
                </a:ext>
              </a:extLst>
            </p:cNvPr>
            <p:cNvGrpSpPr/>
            <p:nvPr/>
          </p:nvGrpSpPr>
          <p:grpSpPr>
            <a:xfrm>
              <a:off x="3010692" y="3580369"/>
              <a:ext cx="2992120" cy="1807845"/>
              <a:chOff x="4479494" y="748554"/>
              <a:chExt cx="2992120" cy="180784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3A892FF5-3799-F0C5-184E-7E8250CFF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9494" y="748554"/>
                <a:ext cx="2992120" cy="1807845"/>
              </a:xfrm>
              <a:prstGeom prst="rect">
                <a:avLst/>
              </a:prstGeom>
            </p:spPr>
          </p:pic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1E31F8E-54B8-B096-310C-C9007DBEF68C}"/>
                  </a:ext>
                </a:extLst>
              </p:cNvPr>
              <p:cNvSpPr txBox="1"/>
              <p:nvPr/>
            </p:nvSpPr>
            <p:spPr>
              <a:xfrm>
                <a:off x="4479494" y="856109"/>
                <a:ext cx="1358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samples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127x12,7x3 mm</a:t>
                </a:r>
              </a:p>
            </p:txBody>
          </p:sp>
        </p:grp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0313A04B-1563-0F9F-4D76-08D3F669BE6D}"/>
                </a:ext>
              </a:extLst>
            </p:cNvPr>
            <p:cNvGrpSpPr/>
            <p:nvPr/>
          </p:nvGrpSpPr>
          <p:grpSpPr>
            <a:xfrm>
              <a:off x="6032983" y="3492787"/>
              <a:ext cx="2820135" cy="2183940"/>
              <a:chOff x="162909" y="5976454"/>
              <a:chExt cx="2820135" cy="2183940"/>
            </a:xfrm>
          </p:grpSpPr>
          <p:pic>
            <p:nvPicPr>
              <p:cNvPr id="12" name="Picture 1602424621">
                <a:extLst>
                  <a:ext uri="{FF2B5EF4-FFF2-40B4-BE49-F238E27FC236}">
                    <a16:creationId xmlns:a16="http://schemas.microsoft.com/office/drawing/2014/main" id="{38DBF5A0-BF93-42B4-847F-6BDC536A3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909" y="6117766"/>
                <a:ext cx="1725508" cy="2042628"/>
              </a:xfrm>
              <a:prstGeom prst="rect">
                <a:avLst/>
              </a:prstGeom>
            </p:spPr>
          </p:pic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E6BC6BF-7086-120C-1E72-DEA0AEA81998}"/>
                  </a:ext>
                </a:extLst>
              </p:cNvPr>
              <p:cNvSpPr txBox="1"/>
              <p:nvPr/>
            </p:nvSpPr>
            <p:spPr>
              <a:xfrm>
                <a:off x="1280593" y="5976454"/>
                <a:ext cx="17024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samples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positioned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tray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hydroxyapatite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powder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thermocouple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yellow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arrow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70F2CB5D-5E2C-5CC8-C41E-322BAD8D1B51}"/>
                </a:ext>
              </a:extLst>
            </p:cNvPr>
            <p:cNvGrpSpPr/>
            <p:nvPr/>
          </p:nvGrpSpPr>
          <p:grpSpPr>
            <a:xfrm>
              <a:off x="8203661" y="3558261"/>
              <a:ext cx="4435304" cy="2252472"/>
              <a:chOff x="2431622" y="6117767"/>
              <a:chExt cx="4435304" cy="2252472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546F2018-6623-54F0-B675-D4A53CF2B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3601" y="6117767"/>
                <a:ext cx="3743325" cy="2125345"/>
              </a:xfrm>
              <a:prstGeom prst="rect">
                <a:avLst/>
              </a:prstGeom>
              <a:noFill/>
            </p:spPr>
          </p:pic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21A88158-0A9B-1626-E851-366072D3C4B9}"/>
                  </a:ext>
                </a:extLst>
              </p:cNvPr>
              <p:cNvSpPr txBox="1"/>
              <p:nvPr/>
            </p:nvSpPr>
            <p:spPr>
              <a:xfrm>
                <a:off x="2431622" y="7908574"/>
                <a:ext cx="1702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annealing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oven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forms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hydroxyapatite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coating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35066FF1-CB82-FAD1-0D4C-7ACF50FF4A96}"/>
                </a:ext>
              </a:extLst>
            </p:cNvPr>
            <p:cNvGrpSpPr/>
            <p:nvPr/>
          </p:nvGrpSpPr>
          <p:grpSpPr>
            <a:xfrm>
              <a:off x="750770" y="7040138"/>
              <a:ext cx="10690459" cy="2063125"/>
              <a:chOff x="109974" y="8385801"/>
              <a:chExt cx="10690459" cy="206312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D189C79F-0D7D-4094-9F85-704BDFE21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584" y="8580083"/>
                <a:ext cx="1873788" cy="1868843"/>
              </a:xfrm>
              <a:prstGeom prst="rect">
                <a:avLst/>
              </a:prstGeom>
              <a:noFill/>
            </p:spPr>
          </p:pic>
          <p:pic>
            <p:nvPicPr>
              <p:cNvPr id="16" name="Imagem 15" descr="Imagem em preto e branco&#10;&#10;Descrição gerada automaticamente com confiança média">
                <a:extLst>
                  <a:ext uri="{FF2B5EF4-FFF2-40B4-BE49-F238E27FC236}">
                    <a16:creationId xmlns:a16="http://schemas.microsoft.com/office/drawing/2014/main" id="{B5CF2735-2630-CBF3-F3F7-0C2122151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47"/>
              <a:stretch/>
            </p:blipFill>
            <p:spPr>
              <a:xfrm>
                <a:off x="109974" y="8670477"/>
                <a:ext cx="1609315" cy="1778448"/>
              </a:xfrm>
              <a:prstGeom prst="rect">
                <a:avLst/>
              </a:prstGeom>
            </p:spPr>
          </p:pic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80C1E606-2344-75C2-5B5F-945905341F51}"/>
                  </a:ext>
                </a:extLst>
              </p:cNvPr>
              <p:cNvGrpSpPr/>
              <p:nvPr/>
            </p:nvGrpSpPr>
            <p:grpSpPr>
              <a:xfrm>
                <a:off x="7102559" y="8700825"/>
                <a:ext cx="3697874" cy="1717753"/>
                <a:chOff x="3556499" y="4883711"/>
                <a:chExt cx="4250129" cy="1974289"/>
              </a:xfrm>
            </p:grpSpPr>
            <p:grpSp>
              <p:nvGrpSpPr>
                <p:cNvPr id="32" name="Agrupar 31">
                  <a:extLst>
                    <a:ext uri="{FF2B5EF4-FFF2-40B4-BE49-F238E27FC236}">
                      <a16:creationId xmlns:a16="http://schemas.microsoft.com/office/drawing/2014/main" id="{213908EB-8C92-644E-8DFF-6B9FB1D7E595}"/>
                    </a:ext>
                  </a:extLst>
                </p:cNvPr>
                <p:cNvGrpSpPr/>
                <p:nvPr/>
              </p:nvGrpSpPr>
              <p:grpSpPr>
                <a:xfrm>
                  <a:off x="3556499" y="4883711"/>
                  <a:ext cx="2664420" cy="1890240"/>
                  <a:chOff x="6491323" y="2124581"/>
                  <a:chExt cx="4061752" cy="2881561"/>
                </a:xfrm>
              </p:grpSpPr>
              <p:pic>
                <p:nvPicPr>
                  <p:cNvPr id="18" name="Imagem 17">
                    <a:extLst>
                      <a:ext uri="{FF2B5EF4-FFF2-40B4-BE49-F238E27FC236}">
                        <a16:creationId xmlns:a16="http://schemas.microsoft.com/office/drawing/2014/main" id="{D4A47083-2257-1EBD-A48A-44D25B957A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rcRect l="17487" t="26100" r="36637" b="42530"/>
                  <a:stretch/>
                </p:blipFill>
                <p:spPr>
                  <a:xfrm>
                    <a:off x="6491323" y="2124581"/>
                    <a:ext cx="4061752" cy="2881561"/>
                  </a:xfrm>
                  <a:prstGeom prst="rect">
                    <a:avLst/>
                  </a:prstGeom>
                </p:spPr>
              </p:pic>
              <p:sp>
                <p:nvSpPr>
                  <p:cNvPr id="20" name="Elipse 19">
                    <a:extLst>
                      <a:ext uri="{FF2B5EF4-FFF2-40B4-BE49-F238E27FC236}">
                        <a16:creationId xmlns:a16="http://schemas.microsoft.com/office/drawing/2014/main" id="{7AE12333-1C07-B3A8-2158-6EB4CFE88C63}"/>
                      </a:ext>
                    </a:extLst>
                  </p:cNvPr>
                  <p:cNvSpPr/>
                  <p:nvPr/>
                </p:nvSpPr>
                <p:spPr>
                  <a:xfrm>
                    <a:off x="9274107" y="2764466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1" name="Elipse 20">
                    <a:extLst>
                      <a:ext uri="{FF2B5EF4-FFF2-40B4-BE49-F238E27FC236}">
                        <a16:creationId xmlns:a16="http://schemas.microsoft.com/office/drawing/2014/main" id="{7E63B045-2AE7-26DC-BA00-80DDD33882B7}"/>
                      </a:ext>
                    </a:extLst>
                  </p:cNvPr>
                  <p:cNvSpPr/>
                  <p:nvPr/>
                </p:nvSpPr>
                <p:spPr>
                  <a:xfrm>
                    <a:off x="7267923" y="3735666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2" name="Elipse 21">
                    <a:extLst>
                      <a:ext uri="{FF2B5EF4-FFF2-40B4-BE49-F238E27FC236}">
                        <a16:creationId xmlns:a16="http://schemas.microsoft.com/office/drawing/2014/main" id="{6744C3A8-5741-A413-AA85-262AC9350110}"/>
                      </a:ext>
                    </a:extLst>
                  </p:cNvPr>
                  <p:cNvSpPr/>
                  <p:nvPr/>
                </p:nvSpPr>
                <p:spPr>
                  <a:xfrm>
                    <a:off x="9264227" y="3733653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3" name="Elipse 22">
                    <a:extLst>
                      <a:ext uri="{FF2B5EF4-FFF2-40B4-BE49-F238E27FC236}">
                        <a16:creationId xmlns:a16="http://schemas.microsoft.com/office/drawing/2014/main" id="{F6059C81-892E-E1D8-D551-25DC4C7C4360}"/>
                      </a:ext>
                    </a:extLst>
                  </p:cNvPr>
                  <p:cNvSpPr/>
                  <p:nvPr/>
                </p:nvSpPr>
                <p:spPr>
                  <a:xfrm>
                    <a:off x="8262927" y="3718663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4" name="Elipse 23">
                    <a:extLst>
                      <a:ext uri="{FF2B5EF4-FFF2-40B4-BE49-F238E27FC236}">
                        <a16:creationId xmlns:a16="http://schemas.microsoft.com/office/drawing/2014/main" id="{C9162765-2F52-6E9B-5943-F1B3D98BA7B2}"/>
                      </a:ext>
                    </a:extLst>
                  </p:cNvPr>
                  <p:cNvSpPr/>
                  <p:nvPr/>
                </p:nvSpPr>
                <p:spPr>
                  <a:xfrm>
                    <a:off x="8277917" y="2745909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5" name="Elipse 24">
                    <a:extLst>
                      <a:ext uri="{FF2B5EF4-FFF2-40B4-BE49-F238E27FC236}">
                        <a16:creationId xmlns:a16="http://schemas.microsoft.com/office/drawing/2014/main" id="{A3D40296-78A4-AB16-FE4C-E6716FA072A2}"/>
                      </a:ext>
                    </a:extLst>
                  </p:cNvPr>
                  <p:cNvSpPr/>
                  <p:nvPr/>
                </p:nvSpPr>
                <p:spPr>
                  <a:xfrm>
                    <a:off x="7274018" y="2758371"/>
                    <a:ext cx="759804" cy="759804"/>
                  </a:xfrm>
                  <a:prstGeom prst="ellipse">
                    <a:avLst/>
                  </a:prstGeom>
                  <a:solidFill>
                    <a:srgbClr val="EE7E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6" name="CaixaDeTexto 25">
                    <a:extLst>
                      <a:ext uri="{FF2B5EF4-FFF2-40B4-BE49-F238E27FC236}">
                        <a16:creationId xmlns:a16="http://schemas.microsoft.com/office/drawing/2014/main" id="{0DF7C1BE-0151-6D20-7904-35FFBF83007B}"/>
                      </a:ext>
                    </a:extLst>
                  </p:cNvPr>
                  <p:cNvSpPr txBox="1"/>
                  <p:nvPr/>
                </p:nvSpPr>
                <p:spPr>
                  <a:xfrm>
                    <a:off x="7240617" y="2856179"/>
                    <a:ext cx="834315" cy="5392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 </a:t>
                    </a:r>
                    <a:b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pt-BR" sz="1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control</a:t>
                    </a:r>
                    <a:endParaRPr lang="pt-B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CaixaDeTexto 27">
                    <a:extLst>
                      <a:ext uri="{FF2B5EF4-FFF2-40B4-BE49-F238E27FC236}">
                        <a16:creationId xmlns:a16="http://schemas.microsoft.com/office/drawing/2014/main" id="{99F5511A-280E-C5DB-6D4D-9DE135A46CBF}"/>
                      </a:ext>
                    </a:extLst>
                  </p:cNvPr>
                  <p:cNvSpPr txBox="1"/>
                  <p:nvPr/>
                </p:nvSpPr>
                <p:spPr>
                  <a:xfrm>
                    <a:off x="8241941" y="2842201"/>
                    <a:ext cx="834315" cy="5392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b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pt-BR" sz="1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control</a:t>
                    </a:r>
                    <a:endParaRPr lang="pt-B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CaixaDeTexto 28">
                    <a:extLst>
                      <a:ext uri="{FF2B5EF4-FFF2-40B4-BE49-F238E27FC236}">
                        <a16:creationId xmlns:a16="http://schemas.microsoft.com/office/drawing/2014/main" id="{E19A6471-4FA6-E707-4806-618E1480192B}"/>
                      </a:ext>
                    </a:extLst>
                  </p:cNvPr>
                  <p:cNvSpPr txBox="1"/>
                  <p:nvPr/>
                </p:nvSpPr>
                <p:spPr>
                  <a:xfrm>
                    <a:off x="7215770" y="3903647"/>
                    <a:ext cx="849302" cy="5392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sample</a:t>
                    </a:r>
                    <a:b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B</a:t>
                    </a:r>
                  </a:p>
                </p:txBody>
              </p:sp>
              <p:sp>
                <p:nvSpPr>
                  <p:cNvPr id="30" name="CaixaDeTexto 29">
                    <a:extLst>
                      <a:ext uri="{FF2B5EF4-FFF2-40B4-BE49-F238E27FC236}">
                        <a16:creationId xmlns:a16="http://schemas.microsoft.com/office/drawing/2014/main" id="{8A18B77C-C5BB-1F13-2952-48F8489A153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6026" y="3888952"/>
                    <a:ext cx="834315" cy="5392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sample D</a:t>
                    </a:r>
                  </a:p>
                </p:txBody>
              </p:sp>
              <p:sp>
                <p:nvSpPr>
                  <p:cNvPr id="31" name="CaixaDeTexto 30">
                    <a:extLst>
                      <a:ext uri="{FF2B5EF4-FFF2-40B4-BE49-F238E27FC236}">
                        <a16:creationId xmlns:a16="http://schemas.microsoft.com/office/drawing/2014/main" id="{55099989-EBBF-F8A9-C88B-5AC69CAB35BC}"/>
                      </a:ext>
                    </a:extLst>
                  </p:cNvPr>
                  <p:cNvSpPr txBox="1"/>
                  <p:nvPr/>
                </p:nvSpPr>
                <p:spPr>
                  <a:xfrm>
                    <a:off x="9226972" y="3900786"/>
                    <a:ext cx="834313" cy="5392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sample</a:t>
                    </a:r>
                    <a:b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pt-BR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F</a:t>
                    </a:r>
                  </a:p>
                </p:txBody>
              </p:sp>
            </p:grpSp>
            <p:grpSp>
              <p:nvGrpSpPr>
                <p:cNvPr id="34" name="Agrupar 33">
                  <a:extLst>
                    <a:ext uri="{FF2B5EF4-FFF2-40B4-BE49-F238E27FC236}">
                      <a16:creationId xmlns:a16="http://schemas.microsoft.com/office/drawing/2014/main" id="{47A3E304-F8F7-0973-6E00-61DD10354E2C}"/>
                    </a:ext>
                  </a:extLst>
                </p:cNvPr>
                <p:cNvGrpSpPr/>
                <p:nvPr/>
              </p:nvGrpSpPr>
              <p:grpSpPr>
                <a:xfrm>
                  <a:off x="6354897" y="4905107"/>
                  <a:ext cx="1451731" cy="1952893"/>
                  <a:chOff x="6354897" y="4905107"/>
                  <a:chExt cx="1451731" cy="1952893"/>
                </a:xfrm>
              </p:grpSpPr>
              <p:pic>
                <p:nvPicPr>
                  <p:cNvPr id="19" name="Imagem 18">
                    <a:extLst>
                      <a:ext uri="{FF2B5EF4-FFF2-40B4-BE49-F238E27FC236}">
                        <a16:creationId xmlns:a16="http://schemas.microsoft.com/office/drawing/2014/main" id="{63513505-DF43-E40E-9732-919FD12564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rcRect t="63427" r="70524"/>
                  <a:stretch/>
                </p:blipFill>
                <p:spPr>
                  <a:xfrm>
                    <a:off x="6354897" y="4905107"/>
                    <a:ext cx="1451731" cy="1868844"/>
                  </a:xfrm>
                  <a:prstGeom prst="rect">
                    <a:avLst/>
                  </a:prstGeom>
                </p:spPr>
              </p:pic>
              <p:sp>
                <p:nvSpPr>
                  <p:cNvPr id="33" name="Retângulo 32">
                    <a:extLst>
                      <a:ext uri="{FF2B5EF4-FFF2-40B4-BE49-F238E27FC236}">
                        <a16:creationId xmlns:a16="http://schemas.microsoft.com/office/drawing/2014/main" id="{6ECF468F-2FE6-46F2-C26C-49B90A88636F}"/>
                      </a:ext>
                    </a:extLst>
                  </p:cNvPr>
                  <p:cNvSpPr/>
                  <p:nvPr/>
                </p:nvSpPr>
                <p:spPr>
                  <a:xfrm>
                    <a:off x="7061849" y="5797878"/>
                    <a:ext cx="744779" cy="10601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01A4EE9B-85D8-42E4-B60B-95A825E65053}"/>
                  </a:ext>
                </a:extLst>
              </p:cNvPr>
              <p:cNvSpPr txBox="1"/>
              <p:nvPr/>
            </p:nvSpPr>
            <p:spPr>
              <a:xfrm>
                <a:off x="2854126" y="8385801"/>
                <a:ext cx="44373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coating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mechanical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biological</a:t>
                </a:r>
                <a:r>
                  <a:rPr lang="pt-B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tests</a:t>
                </a:r>
                <a:endPara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56" name="Picture 8" descr="Four-Point Bending Testing for Mechanical Assessment of Mouse Bone  Structural Properties | SpringerLink">
                <a:extLst>
                  <a:ext uri="{FF2B5EF4-FFF2-40B4-BE49-F238E27FC236}">
                    <a16:creationId xmlns:a16="http://schemas.microsoft.com/office/drawing/2014/main" id="{28CE2624-C364-222F-726E-E763E3071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47" t="9305" r="11108" b="70140"/>
              <a:stretch/>
            </p:blipFill>
            <p:spPr bwMode="auto">
              <a:xfrm>
                <a:off x="3481289" y="8672262"/>
                <a:ext cx="1728504" cy="1563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Izod (Impact)">
                <a:extLst>
                  <a:ext uri="{FF2B5EF4-FFF2-40B4-BE49-F238E27FC236}">
                    <a16:creationId xmlns:a16="http://schemas.microsoft.com/office/drawing/2014/main" id="{6D782012-AB6B-EDA0-9183-85FD6FE37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89" t="13177" r="28467" b="12526"/>
              <a:stretch/>
            </p:blipFill>
            <p:spPr bwMode="auto">
              <a:xfrm>
                <a:off x="5299189" y="8652184"/>
                <a:ext cx="1680950" cy="171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Seta: para Baixo 40">
              <a:extLst>
                <a:ext uri="{FF2B5EF4-FFF2-40B4-BE49-F238E27FC236}">
                  <a16:creationId xmlns:a16="http://schemas.microsoft.com/office/drawing/2014/main" id="{9EDE08F0-1D69-24BB-C211-D8DEE1E24EB0}"/>
                </a:ext>
              </a:extLst>
            </p:cNvPr>
            <p:cNvSpPr/>
            <p:nvPr/>
          </p:nvSpPr>
          <p:spPr>
            <a:xfrm rot="16200000">
              <a:off x="6171185" y="3386439"/>
              <a:ext cx="371263" cy="537093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Seta: para Baixo 43">
              <a:extLst>
                <a:ext uri="{FF2B5EF4-FFF2-40B4-BE49-F238E27FC236}">
                  <a16:creationId xmlns:a16="http://schemas.microsoft.com/office/drawing/2014/main" id="{22F3226C-5229-9669-920F-6C80C6DF00B7}"/>
                </a:ext>
              </a:extLst>
            </p:cNvPr>
            <p:cNvSpPr/>
            <p:nvPr/>
          </p:nvSpPr>
          <p:spPr>
            <a:xfrm>
              <a:off x="5188116" y="6303648"/>
              <a:ext cx="1689733" cy="71627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6091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62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Rodrigues</dc:creator>
  <cp:lastModifiedBy>Leonardo Rosa Ribeiro da Silva</cp:lastModifiedBy>
  <cp:revision>7</cp:revision>
  <dcterms:created xsi:type="dcterms:W3CDTF">2025-04-15T18:41:20Z</dcterms:created>
  <dcterms:modified xsi:type="dcterms:W3CDTF">2025-04-19T01:04:14Z</dcterms:modified>
</cp:coreProperties>
</file>