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heme/theme2.xml" ContentType="application/vnd.openxmlformats-officedocument.theme+xml"/>
  <Override PartName="/ppt/tags/tag6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notesMasterIdLst>
    <p:notesMasterId r:id="rId3"/>
  </p:notesMasterIdLst>
  <p:sldIdLst>
    <p:sldId id="412" r:id="rId2"/>
  </p:sldIdLst>
  <p:sldSz cx="6858000" cy="9902825"/>
  <p:notesSz cx="6797675" cy="992822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64">
          <p15:clr>
            <a:srgbClr val="A4A3A4"/>
          </p15:clr>
        </p15:guide>
        <p15:guide id="2" pos="232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626AAE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50" d="100"/>
          <a:sy n="50" d="100"/>
        </p:scale>
        <p:origin x="2388" y="66"/>
      </p:cViewPr>
      <p:guideLst>
        <p:guide orient="horz" pos="3064"/>
        <p:guide pos="232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pPr/>
              <a:t>2021/2/22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77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4388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1.xml"/><Relationship Id="rId4" Type="http://schemas.openxmlformats.org/officeDocument/2006/relationships/tags" Target="../tags/tag20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9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3.xml"/><Relationship Id="rId4" Type="http://schemas.openxmlformats.org/officeDocument/2006/relationships/tags" Target="../tags/tag5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2.xml"/><Relationship Id="rId4" Type="http://schemas.openxmlformats.org/officeDocument/2006/relationships/tags" Target="../tags/tag6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674325" y="1320523"/>
            <a:ext cx="5512050" cy="371202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3655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674325" y="5141720"/>
            <a:ext cx="5512050" cy="2126353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146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278765" indent="0" algn="ctr">
              <a:buNone/>
              <a:defRPr sz="1220"/>
            </a:lvl2pPr>
            <a:lvl3pPr marL="556895" indent="0" algn="ctr">
              <a:buNone/>
              <a:defRPr sz="1095"/>
            </a:lvl3pPr>
            <a:lvl4pPr marL="835660" indent="0" algn="ctr">
              <a:buNone/>
              <a:defRPr sz="975"/>
            </a:lvl4pPr>
            <a:lvl5pPr marL="1113790" indent="0" algn="ctr">
              <a:buNone/>
              <a:defRPr sz="975"/>
            </a:lvl5pPr>
            <a:lvl6pPr marL="1392555" indent="0" algn="ctr">
              <a:buNone/>
              <a:defRPr sz="975"/>
            </a:lvl6pPr>
            <a:lvl7pPr marL="1671320" indent="0" algn="ctr">
              <a:buNone/>
              <a:defRPr sz="975"/>
            </a:lvl7pPr>
            <a:lvl8pPr marL="1949450" indent="0" algn="ctr">
              <a:buNone/>
              <a:defRPr sz="975"/>
            </a:lvl8pPr>
            <a:lvl9pPr marL="2228215" indent="0" algn="ctr">
              <a:buNone/>
              <a:defRPr sz="975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2021/2/22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2225" y="878616"/>
            <a:ext cx="6170175" cy="1018986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195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342225" y="2152348"/>
            <a:ext cx="6170175" cy="6872956"/>
          </a:xfrm>
        </p:spPr>
        <p:txBody>
          <a:bodyPr vert="horz" lIns="90000" tIns="46800" rIns="90000" bIns="46800" rtlCol="0">
            <a:normAutofit/>
          </a:bodyPr>
          <a:lstStyle>
            <a:lvl1pPr marL="139065" marR="0" lvl="0" indent="-139065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lang="zh-CN" altLang="en-US" sz="1095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17830" marR="0" lvl="1" indent="-13906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975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696595" marR="0" lvl="2" indent="-13906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975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974725" marR="0" lvl="3" indent="-13906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855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253490" marR="0" lvl="4" indent="-13906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855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  <a:lvl6pPr marL="1392555" indent="0">
              <a:buNone/>
              <a:defRPr/>
            </a:lvl6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119825" y="5557633"/>
            <a:ext cx="4369950" cy="1107367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268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119825" y="6665000"/>
            <a:ext cx="4369950" cy="1252937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095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278765" indent="0">
              <a:buNone/>
              <a:defRPr sz="1220">
                <a:solidFill>
                  <a:schemeClr val="tx1">
                    <a:tint val="75000"/>
                  </a:schemeClr>
                </a:solidFill>
              </a:defRPr>
            </a:lvl2pPr>
            <a:lvl3pPr marL="556895" indent="0">
              <a:buNone/>
              <a:defRPr sz="1095">
                <a:solidFill>
                  <a:schemeClr val="tx1">
                    <a:tint val="75000"/>
                  </a:schemeClr>
                </a:solidFill>
              </a:defRPr>
            </a:lvl3pPr>
            <a:lvl4pPr marL="835660" indent="0">
              <a:buNone/>
              <a:defRPr sz="975">
                <a:solidFill>
                  <a:schemeClr val="tx1">
                    <a:tint val="75000"/>
                  </a:schemeClr>
                </a:solidFill>
              </a:defRPr>
            </a:lvl4pPr>
            <a:lvl5pPr marL="1113790" indent="0">
              <a:buNone/>
              <a:defRPr sz="975">
                <a:solidFill>
                  <a:schemeClr val="tx1">
                    <a:tint val="75000"/>
                  </a:schemeClr>
                </a:solidFill>
              </a:defRPr>
            </a:lvl5pPr>
            <a:lvl6pPr marL="1392555" indent="0">
              <a:buNone/>
              <a:defRPr sz="975">
                <a:solidFill>
                  <a:schemeClr val="tx1">
                    <a:tint val="75000"/>
                  </a:schemeClr>
                </a:solidFill>
              </a:defRPr>
            </a:lvl6pPr>
            <a:lvl7pPr marL="1671320" indent="0">
              <a:buNone/>
              <a:defRPr sz="975">
                <a:solidFill>
                  <a:schemeClr val="tx1">
                    <a:tint val="75000"/>
                  </a:schemeClr>
                </a:solidFill>
              </a:defRPr>
            </a:lvl7pPr>
            <a:lvl8pPr marL="1949450" indent="0">
              <a:buNone/>
              <a:defRPr sz="975">
                <a:solidFill>
                  <a:schemeClr val="tx1">
                    <a:tint val="75000"/>
                  </a:schemeClr>
                </a:solidFill>
              </a:defRPr>
            </a:lvl8pPr>
            <a:lvl9pPr marL="2228215" indent="0">
              <a:buNone/>
              <a:defRPr sz="9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2225" y="878616"/>
            <a:ext cx="6170175" cy="1018986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195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342225" y="2167945"/>
            <a:ext cx="2911950" cy="6857359"/>
          </a:xfrm>
        </p:spPr>
        <p:txBody>
          <a:bodyPr vert="horz" lIns="90000" tIns="46800" rIns="90000" bIns="46800" rtlCol="0">
            <a:normAutofit/>
          </a:bodyPr>
          <a:lstStyle>
            <a:lvl1pPr marL="139065" marR="0" lvl="0" indent="-139065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975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17830" marR="0" lvl="1" indent="-13906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975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696595" marR="0" lvl="2" indent="-13906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975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974725" marR="0" lvl="3" indent="-13906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855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253490" marR="0" lvl="4" indent="-13906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855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3606525" y="2167945"/>
            <a:ext cx="2911950" cy="6857359"/>
          </a:xfrm>
        </p:spPr>
        <p:txBody>
          <a:bodyPr lIns="90000" tIns="46800" rIns="90000" bIns="46800">
            <a:normAutofit/>
          </a:bodyPr>
          <a:lstStyle>
            <a:lvl1pPr marL="139065" indent="-139065" eaLnBrk="1" fontAlgn="auto" latinLnBrk="0" hangingPunct="1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sz="975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17830" indent="-139065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975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696595" indent="-139065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sz="975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974725" indent="-139065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sz="855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lnSpc>
                <a:spcPct val="120000"/>
              </a:lnSpc>
              <a:defRPr sz="855"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2021/2/22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2225" y="878616"/>
            <a:ext cx="6170175" cy="1018986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195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342225" y="2063966"/>
            <a:ext cx="3005100" cy="551084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22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278765" indent="0">
              <a:buNone/>
              <a:defRPr sz="1220" b="1"/>
            </a:lvl2pPr>
            <a:lvl3pPr marL="556895" indent="0">
              <a:buNone/>
              <a:defRPr sz="1095" b="1"/>
            </a:lvl3pPr>
            <a:lvl4pPr marL="835660" indent="0">
              <a:buNone/>
              <a:defRPr sz="975" b="1"/>
            </a:lvl4pPr>
            <a:lvl5pPr marL="1113790" indent="0">
              <a:buNone/>
              <a:defRPr sz="975" b="1"/>
            </a:lvl5pPr>
            <a:lvl6pPr marL="1392555" indent="0">
              <a:buNone/>
              <a:defRPr sz="975" b="1"/>
            </a:lvl6pPr>
            <a:lvl7pPr marL="1671320" indent="0">
              <a:buNone/>
              <a:defRPr sz="975" b="1"/>
            </a:lvl7pPr>
            <a:lvl8pPr marL="1949450" indent="0">
              <a:buNone/>
              <a:defRPr sz="975" b="1"/>
            </a:lvl8pPr>
            <a:lvl9pPr marL="2228215" indent="0">
              <a:buNone/>
              <a:defRPr sz="975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342225" y="2677438"/>
            <a:ext cx="3005100" cy="6347866"/>
          </a:xfrm>
        </p:spPr>
        <p:txBody>
          <a:bodyPr vert="horz" lIns="101600" tIns="0" rIns="82550" bIns="0" rtlCol="0">
            <a:normAutofit/>
          </a:bodyPr>
          <a:lstStyle>
            <a:lvl1pPr marL="139065" marR="0" lvl="0" indent="-139065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975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17830" marR="0" lvl="1" indent="-13906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975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696595" marR="0" lvl="2" indent="-13906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975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974725" marR="0" lvl="3" indent="-13906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855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253490" marR="0" lvl="4" indent="-13906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855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3507609" y="2053177"/>
            <a:ext cx="3005100" cy="55108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22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278765" indent="0">
              <a:buNone/>
              <a:defRPr sz="1220" b="1"/>
            </a:lvl2pPr>
            <a:lvl3pPr marL="556895" indent="0">
              <a:buNone/>
              <a:defRPr sz="1095" b="1"/>
            </a:lvl3pPr>
            <a:lvl4pPr marL="835660" indent="0">
              <a:buNone/>
              <a:defRPr sz="975" b="1"/>
            </a:lvl4pPr>
            <a:lvl5pPr marL="1113790" indent="0">
              <a:buNone/>
              <a:defRPr sz="975" b="1"/>
            </a:lvl5pPr>
            <a:lvl6pPr marL="1392555" indent="0">
              <a:buNone/>
              <a:defRPr sz="975" b="1"/>
            </a:lvl6pPr>
            <a:lvl7pPr marL="1671320" indent="0">
              <a:buNone/>
              <a:defRPr sz="975" b="1"/>
            </a:lvl7pPr>
            <a:lvl8pPr marL="1949450" indent="0">
              <a:buNone/>
              <a:defRPr sz="975" b="1"/>
            </a:lvl8pPr>
            <a:lvl9pPr marL="2228215" indent="0">
              <a:buNone/>
              <a:defRPr sz="975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3507609" y="2677438"/>
            <a:ext cx="3005100" cy="6347866"/>
          </a:xfrm>
        </p:spPr>
        <p:txBody>
          <a:bodyPr vert="horz" lIns="101600" tIns="0" rIns="82550" bIns="0" rtlCol="0">
            <a:normAutofit/>
          </a:bodyPr>
          <a:lstStyle>
            <a:lvl1pPr marL="139065" marR="0" lvl="0" indent="-139065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975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17830" marR="0" lvl="1" indent="-13906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975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696595" marR="0" lvl="2" indent="-13906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975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974725" marR="0" lvl="3" indent="-13906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855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253490" marR="0" lvl="4" indent="-13906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855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2021/2/22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2225" y="878616"/>
            <a:ext cx="6170175" cy="1018986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195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2021/2/22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2021/2/22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342225" y="2245928"/>
            <a:ext cx="2943606" cy="6654602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975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17830" marR="0" lvl="1" indent="-139065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9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696595" marR="0" lvl="2" indent="-139065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9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974725" marR="0" lvl="3" indent="-139065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9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253490" marR="0" lvl="4" indent="-139065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9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3572100" y="2245928"/>
            <a:ext cx="2940300" cy="6654602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0" lang="zh-CN" altLang="en-US" sz="975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278765" indent="0" defTabSz="914400" eaLnBrk="1" fontAlgn="auto" latinLnBrk="0" hangingPunct="1">
              <a:buFont typeface="Arial" panose="020B0604020202020204" pitchFamily="34" charset="0"/>
              <a:buNone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buFont typeface="Arial" panose="020B0604020202020204" pitchFamily="34" charset="0"/>
              <a:buChar char="●"/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2021/2/22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5757075" y="1320523"/>
            <a:ext cx="587250" cy="7262874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1705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514350" y="1320523"/>
            <a:ext cx="5157675" cy="7262874"/>
          </a:xfrm>
        </p:spPr>
        <p:txBody>
          <a:bodyPr vert="eaVert" lIns="46800" tIns="46800" rIns="46800" bIns="46800"/>
          <a:lstStyle>
            <a:lvl1pPr marL="139065" indent="-139065" eaLnBrk="1" fontAlgn="auto" latinLnBrk="0" hangingPunct="1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417830" indent="-139065" defTabSz="9144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696595" indent="-139065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974725" indent="-139065" eaLnBrk="1" fontAlgn="auto" latinLnBrk="0" hangingPunct="1">
              <a:lnSpc>
                <a:spcPct val="120000"/>
              </a:lnSpc>
              <a:spcAft>
                <a:spcPts val="300"/>
              </a:spcAft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1253490" indent="-139065" eaLnBrk="1" fontAlgn="auto" latinLnBrk="0" hangingPunct="1">
              <a:lnSpc>
                <a:spcPct val="120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2021/2/22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342225" y="1117765"/>
            <a:ext cx="6172200" cy="7917937"/>
          </a:xfrm>
        </p:spPr>
        <p:txBody>
          <a:bodyPr/>
          <a:lstStyle>
            <a:lvl1pPr marL="139065" indent="-139065" eaLnBrk="1" fontAlgn="auto" latinLnBrk="0" hangingPunct="1">
              <a:lnSpc>
                <a:spcPct val="13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417830" indent="-139065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696595" indent="-139065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974725" indent="-139065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1253490" indent="-139065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2021/2/22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674325" y="3587247"/>
            <a:ext cx="5512050" cy="1471291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3655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674325" y="5141720"/>
            <a:ext cx="5512050" cy="681057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146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342225" y="878616"/>
            <a:ext cx="6170175" cy="1018986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342225" y="2152348"/>
            <a:ext cx="6170175" cy="6872956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344250" y="9118884"/>
            <a:ext cx="1518750" cy="457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61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2021/2/22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2315250" y="9118884"/>
            <a:ext cx="2227500" cy="457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61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4993650" y="9118884"/>
            <a:ext cx="1518750" cy="457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61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556895" rtl="0" eaLnBrk="1" fontAlgn="auto" latinLnBrk="0" hangingPunct="1">
        <a:lnSpc>
          <a:spcPct val="100000"/>
        </a:lnSpc>
        <a:spcBef>
          <a:spcPct val="0"/>
        </a:spcBef>
        <a:buNone/>
        <a:defRPr sz="2195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139065" indent="-139065" algn="l" defTabSz="556895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09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417830" indent="-139065" algn="l" defTabSz="556895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980440" algn="l"/>
          <a:tab pos="980440" algn="l"/>
          <a:tab pos="980440" algn="l"/>
          <a:tab pos="980440" algn="l"/>
        </a:tabLst>
        <a:defRPr sz="97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696595" indent="-139065" algn="l" defTabSz="556895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97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974725" indent="-139065" algn="l" defTabSz="556895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85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1253490" indent="-139065" algn="l" defTabSz="556895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85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1531620" indent="-139065" algn="l" defTabSz="556895" rtl="0" eaLnBrk="1" latinLnBrk="0" hangingPunct="1">
        <a:lnSpc>
          <a:spcPct val="90000"/>
        </a:lnSpc>
        <a:spcBef>
          <a:spcPct val="61000"/>
        </a:spcBef>
        <a:buFont typeface="Arial" panose="020B0604020202020204" pitchFamily="34" charset="0"/>
        <a:buChar char="•"/>
        <a:defRPr sz="1095" kern="1200">
          <a:solidFill>
            <a:schemeClr val="tx1"/>
          </a:solidFill>
          <a:latin typeface="+mn-lt"/>
          <a:ea typeface="+mn-ea"/>
          <a:cs typeface="+mn-cs"/>
        </a:defRPr>
      </a:lvl6pPr>
      <a:lvl7pPr marL="1810385" indent="-139065" algn="l" defTabSz="556895" rtl="0" eaLnBrk="1" latinLnBrk="0" hangingPunct="1">
        <a:lnSpc>
          <a:spcPct val="90000"/>
        </a:lnSpc>
        <a:spcBef>
          <a:spcPct val="61000"/>
        </a:spcBef>
        <a:buFont typeface="Arial" panose="020B0604020202020204" pitchFamily="34" charset="0"/>
        <a:buChar char="•"/>
        <a:defRPr sz="1095" kern="1200">
          <a:solidFill>
            <a:schemeClr val="tx1"/>
          </a:solidFill>
          <a:latin typeface="+mn-lt"/>
          <a:ea typeface="+mn-ea"/>
          <a:cs typeface="+mn-cs"/>
        </a:defRPr>
      </a:lvl7pPr>
      <a:lvl8pPr marL="2089150" indent="-139065" algn="l" defTabSz="556895" rtl="0" eaLnBrk="1" latinLnBrk="0" hangingPunct="1">
        <a:lnSpc>
          <a:spcPct val="90000"/>
        </a:lnSpc>
        <a:spcBef>
          <a:spcPct val="61000"/>
        </a:spcBef>
        <a:buFont typeface="Arial" panose="020B0604020202020204" pitchFamily="34" charset="0"/>
        <a:buChar char="•"/>
        <a:defRPr sz="1095" kern="1200">
          <a:solidFill>
            <a:schemeClr val="tx1"/>
          </a:solidFill>
          <a:latin typeface="+mn-lt"/>
          <a:ea typeface="+mn-ea"/>
          <a:cs typeface="+mn-cs"/>
        </a:defRPr>
      </a:lvl8pPr>
      <a:lvl9pPr marL="2367280" indent="-139065" algn="l" defTabSz="556895" rtl="0" eaLnBrk="1" latinLnBrk="0" hangingPunct="1">
        <a:lnSpc>
          <a:spcPct val="90000"/>
        </a:lnSpc>
        <a:spcBef>
          <a:spcPct val="61000"/>
        </a:spcBef>
        <a:buFont typeface="Arial" panose="020B0604020202020204" pitchFamily="34" charset="0"/>
        <a:buChar char="•"/>
        <a:defRPr sz="10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556895" rtl="0" eaLnBrk="1" latinLnBrk="0" hangingPunct="1">
        <a:defRPr sz="1095" kern="1200">
          <a:solidFill>
            <a:schemeClr val="tx1"/>
          </a:solidFill>
          <a:latin typeface="+mn-lt"/>
          <a:ea typeface="+mn-ea"/>
          <a:cs typeface="+mn-cs"/>
        </a:defRPr>
      </a:lvl1pPr>
      <a:lvl2pPr marL="278765" algn="l" defTabSz="556895" rtl="0" eaLnBrk="1" latinLnBrk="0" hangingPunct="1">
        <a:defRPr sz="1095" kern="1200">
          <a:solidFill>
            <a:schemeClr val="tx1"/>
          </a:solidFill>
          <a:latin typeface="+mn-lt"/>
          <a:ea typeface="+mn-ea"/>
          <a:cs typeface="+mn-cs"/>
        </a:defRPr>
      </a:lvl2pPr>
      <a:lvl3pPr marL="556895" algn="l" defTabSz="556895" rtl="0" eaLnBrk="1" latinLnBrk="0" hangingPunct="1">
        <a:defRPr sz="1095" kern="1200">
          <a:solidFill>
            <a:schemeClr val="tx1"/>
          </a:solidFill>
          <a:latin typeface="+mn-lt"/>
          <a:ea typeface="+mn-ea"/>
          <a:cs typeface="+mn-cs"/>
        </a:defRPr>
      </a:lvl3pPr>
      <a:lvl4pPr marL="835660" algn="l" defTabSz="556895" rtl="0" eaLnBrk="1" latinLnBrk="0" hangingPunct="1">
        <a:defRPr sz="1095" kern="1200">
          <a:solidFill>
            <a:schemeClr val="tx1"/>
          </a:solidFill>
          <a:latin typeface="+mn-lt"/>
          <a:ea typeface="+mn-ea"/>
          <a:cs typeface="+mn-cs"/>
        </a:defRPr>
      </a:lvl4pPr>
      <a:lvl5pPr marL="1113790" algn="l" defTabSz="556895" rtl="0" eaLnBrk="1" latinLnBrk="0" hangingPunct="1">
        <a:defRPr sz="1095" kern="1200">
          <a:solidFill>
            <a:schemeClr val="tx1"/>
          </a:solidFill>
          <a:latin typeface="+mn-lt"/>
          <a:ea typeface="+mn-ea"/>
          <a:cs typeface="+mn-cs"/>
        </a:defRPr>
      </a:lvl5pPr>
      <a:lvl6pPr marL="1392555" algn="l" defTabSz="556895" rtl="0" eaLnBrk="1" latinLnBrk="0" hangingPunct="1">
        <a:defRPr sz="109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algn="l" defTabSz="556895" rtl="0" eaLnBrk="1" latinLnBrk="0" hangingPunct="1">
        <a:defRPr sz="1095" kern="1200">
          <a:solidFill>
            <a:schemeClr val="tx1"/>
          </a:solidFill>
          <a:latin typeface="+mn-lt"/>
          <a:ea typeface="+mn-ea"/>
          <a:cs typeface="+mn-cs"/>
        </a:defRPr>
      </a:lvl7pPr>
      <a:lvl8pPr marL="1949450" algn="l" defTabSz="556895" rtl="0" eaLnBrk="1" latinLnBrk="0" hangingPunct="1">
        <a:defRPr sz="1095" kern="1200">
          <a:solidFill>
            <a:schemeClr val="tx1"/>
          </a:solidFill>
          <a:latin typeface="+mn-lt"/>
          <a:ea typeface="+mn-ea"/>
          <a:cs typeface="+mn-cs"/>
        </a:defRPr>
      </a:lvl8pPr>
      <a:lvl9pPr marL="2228215" algn="l" defTabSz="556895" rtl="0" eaLnBrk="1" latinLnBrk="0" hangingPunct="1">
        <a:defRPr sz="10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4" name="组合 393"/>
          <p:cNvGrpSpPr/>
          <p:nvPr/>
        </p:nvGrpSpPr>
        <p:grpSpPr>
          <a:xfrm>
            <a:off x="360680" y="1154362"/>
            <a:ext cx="6009005" cy="6372860"/>
            <a:chOff x="310" y="265"/>
            <a:chExt cx="9463" cy="10036"/>
          </a:xfrm>
        </p:grpSpPr>
        <p:grpSp>
          <p:nvGrpSpPr>
            <p:cNvPr id="395" name="组合 394"/>
            <p:cNvGrpSpPr/>
            <p:nvPr/>
          </p:nvGrpSpPr>
          <p:grpSpPr>
            <a:xfrm>
              <a:off x="310" y="9022"/>
              <a:ext cx="393" cy="377"/>
              <a:chOff x="5035" y="13498"/>
              <a:chExt cx="393" cy="377"/>
            </a:xfrm>
          </p:grpSpPr>
          <p:sp>
            <p:nvSpPr>
              <p:cNvPr id="645" name="椭圆 644"/>
              <p:cNvSpPr/>
              <p:nvPr/>
            </p:nvSpPr>
            <p:spPr>
              <a:xfrm>
                <a:off x="5111" y="13536"/>
                <a:ext cx="267" cy="281"/>
              </a:xfrm>
              <a:prstGeom prst="ellipse">
                <a:avLst/>
              </a:prstGeom>
              <a:solidFill>
                <a:srgbClr val="FFC000">
                  <a:lumMod val="40000"/>
                  <a:lumOff val="60000"/>
                </a:srgbClr>
              </a:solidFill>
              <a:ln>
                <a:solidFill>
                  <a:srgbClr val="FFC000">
                    <a:lumMod val="75000"/>
                  </a:srgbClr>
                </a:solidFill>
              </a:ln>
            </p:spPr>
            <p:style>
              <a:lnRef idx="2">
                <a:srgbClr val="5B9BD5">
                  <a:shade val="50000"/>
                </a:srgbClr>
              </a:lnRef>
              <a:fillRef idx="1">
                <a:srgbClr val="5B9BD5"/>
              </a:fillRef>
              <a:effectRef idx="0">
                <a:srgbClr val="5B9BD5"/>
              </a:effectRef>
              <a:fontRef idx="minor">
                <a:sysClr val="window" lastClr="CCE8CF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646" name="直接连接符 645"/>
              <p:cNvCxnSpPr/>
              <p:nvPr/>
            </p:nvCxnSpPr>
            <p:spPr>
              <a:xfrm>
                <a:off x="5035" y="13515"/>
                <a:ext cx="182" cy="124"/>
              </a:xfrm>
              <a:prstGeom prst="line">
                <a:avLst/>
              </a:prstGeom>
            </p:spPr>
            <p:style>
              <a:lnRef idx="3">
                <a:sysClr val="windowText" lastClr="000000"/>
              </a:lnRef>
              <a:fillRef idx="0">
                <a:sysClr val="windowText" lastClr="000000"/>
              </a:fillRef>
              <a:effectRef idx="2">
                <a:sysClr val="windowText" lastClr="000000"/>
              </a:effectRef>
              <a:fontRef idx="minor">
                <a:sysClr val="windowText" lastClr="000000"/>
              </a:fontRef>
            </p:style>
          </p:cxnSp>
          <p:cxnSp>
            <p:nvCxnSpPr>
              <p:cNvPr id="647" name="直接连接符 646"/>
              <p:cNvCxnSpPr/>
              <p:nvPr/>
            </p:nvCxnSpPr>
            <p:spPr>
              <a:xfrm>
                <a:off x="5298" y="13717"/>
                <a:ext cx="131" cy="130"/>
              </a:xfrm>
              <a:prstGeom prst="line">
                <a:avLst/>
              </a:prstGeom>
            </p:spPr>
            <p:style>
              <a:lnRef idx="3">
                <a:sysClr val="windowText" lastClr="000000"/>
              </a:lnRef>
              <a:fillRef idx="0">
                <a:sysClr val="windowText" lastClr="000000"/>
              </a:fillRef>
              <a:effectRef idx="2">
                <a:sysClr val="windowText" lastClr="000000"/>
              </a:effectRef>
              <a:fontRef idx="minor">
                <a:sysClr val="windowText" lastClr="000000"/>
              </a:fontRef>
            </p:style>
          </p:cxnSp>
          <p:cxnSp>
            <p:nvCxnSpPr>
              <p:cNvPr id="648" name="直接连接符 647"/>
              <p:cNvCxnSpPr/>
              <p:nvPr/>
            </p:nvCxnSpPr>
            <p:spPr>
              <a:xfrm flipH="1">
                <a:off x="5273" y="13498"/>
                <a:ext cx="88" cy="121"/>
              </a:xfrm>
              <a:prstGeom prst="line">
                <a:avLst/>
              </a:prstGeom>
            </p:spPr>
            <p:style>
              <a:lnRef idx="3">
                <a:sysClr val="windowText" lastClr="000000"/>
              </a:lnRef>
              <a:fillRef idx="0">
                <a:sysClr val="windowText" lastClr="000000"/>
              </a:fillRef>
              <a:effectRef idx="2">
                <a:sysClr val="windowText" lastClr="000000"/>
              </a:effectRef>
              <a:fontRef idx="minor">
                <a:sysClr val="windowText" lastClr="000000"/>
              </a:fontRef>
            </p:style>
          </p:cxnSp>
          <p:cxnSp>
            <p:nvCxnSpPr>
              <p:cNvPr id="649" name="直接连接符 648"/>
              <p:cNvCxnSpPr/>
              <p:nvPr/>
            </p:nvCxnSpPr>
            <p:spPr>
              <a:xfrm flipH="1">
                <a:off x="5111" y="13755"/>
                <a:ext cx="88" cy="121"/>
              </a:xfrm>
              <a:prstGeom prst="line">
                <a:avLst/>
              </a:prstGeom>
            </p:spPr>
            <p:style>
              <a:lnRef idx="3">
                <a:sysClr val="windowText" lastClr="000000"/>
              </a:lnRef>
              <a:fillRef idx="0">
                <a:sysClr val="windowText" lastClr="000000"/>
              </a:fillRef>
              <a:effectRef idx="2">
                <a:sysClr val="windowText" lastClr="000000"/>
              </a:effectRef>
              <a:fontRef idx="minor">
                <a:sysClr val="windowText" lastClr="000000"/>
              </a:fontRef>
            </p:style>
          </p:cxnSp>
        </p:grpSp>
        <p:grpSp>
          <p:nvGrpSpPr>
            <p:cNvPr id="396" name="组合 395"/>
            <p:cNvGrpSpPr/>
            <p:nvPr/>
          </p:nvGrpSpPr>
          <p:grpSpPr>
            <a:xfrm>
              <a:off x="386" y="265"/>
              <a:ext cx="9387" cy="10036"/>
              <a:chOff x="386" y="265"/>
              <a:chExt cx="9387" cy="10036"/>
            </a:xfrm>
          </p:grpSpPr>
          <p:grpSp>
            <p:nvGrpSpPr>
              <p:cNvPr id="397" name="组合 396"/>
              <p:cNvGrpSpPr/>
              <p:nvPr/>
            </p:nvGrpSpPr>
            <p:grpSpPr>
              <a:xfrm>
                <a:off x="646" y="265"/>
                <a:ext cx="9127" cy="10036"/>
                <a:chOff x="646" y="265"/>
                <a:chExt cx="9127" cy="10036"/>
              </a:xfrm>
            </p:grpSpPr>
            <p:pic>
              <p:nvPicPr>
                <p:cNvPr id="435" name="图片 434"/>
                <p:cNvPicPr>
                  <a:picLocks noChangeAspect="1"/>
                </p:cNvPicPr>
                <p:nvPr/>
              </p:nvPicPr>
              <p:blipFill>
                <a:blip r:embed="rId3"/>
                <a:srcRect l="30481" t="24313" r="36759" b="39432"/>
                <a:stretch>
                  <a:fillRect/>
                </a:stretch>
              </p:blipFill>
              <p:spPr>
                <a:xfrm rot="300000">
                  <a:off x="3286" y="265"/>
                  <a:ext cx="6487" cy="9535"/>
                </a:xfrm>
                <a:prstGeom prst="rect">
                  <a:avLst/>
                </a:prstGeom>
              </p:spPr>
            </p:pic>
            <p:grpSp>
              <p:nvGrpSpPr>
                <p:cNvPr id="436" name="组合 435"/>
                <p:cNvGrpSpPr/>
                <p:nvPr/>
              </p:nvGrpSpPr>
              <p:grpSpPr>
                <a:xfrm rot="720000">
                  <a:off x="5534" y="1640"/>
                  <a:ext cx="2414" cy="2718"/>
                  <a:chOff x="659" y="7734"/>
                  <a:chExt cx="2414" cy="2718"/>
                </a:xfrm>
              </p:grpSpPr>
              <p:sp>
                <p:nvSpPr>
                  <p:cNvPr id="643" name="任意多边形 642"/>
                  <p:cNvSpPr/>
                  <p:nvPr/>
                </p:nvSpPr>
                <p:spPr>
                  <a:xfrm>
                    <a:off x="659" y="7734"/>
                    <a:ext cx="2414" cy="2718"/>
                  </a:xfrm>
                  <a:custGeom>
                    <a:avLst/>
                    <a:gdLst>
                      <a:gd name="connisteX0" fmla="*/ 643432 w 1532887"/>
                      <a:gd name="connsiteY0" fmla="*/ 222580 h 1725678"/>
                      <a:gd name="connisteX1" fmla="*/ 539927 w 1532887"/>
                      <a:gd name="connsiteY1" fmla="*/ 658825 h 1725678"/>
                      <a:gd name="connisteX2" fmla="*/ 373557 w 1532887"/>
                      <a:gd name="connsiteY2" fmla="*/ 341325 h 1725678"/>
                      <a:gd name="connisteX3" fmla="*/ 341807 w 1532887"/>
                      <a:gd name="connsiteY3" fmla="*/ 722325 h 1725678"/>
                      <a:gd name="connisteX4" fmla="*/ 177 w 1532887"/>
                      <a:gd name="connsiteY4" fmla="*/ 778205 h 1725678"/>
                      <a:gd name="connisteX5" fmla="*/ 301802 w 1532887"/>
                      <a:gd name="connsiteY5" fmla="*/ 912825 h 1725678"/>
                      <a:gd name="connisteX6" fmla="*/ 135432 w 1532887"/>
                      <a:gd name="connsiteY6" fmla="*/ 1230325 h 1725678"/>
                      <a:gd name="connisteX7" fmla="*/ 365302 w 1532887"/>
                      <a:gd name="connsiteY7" fmla="*/ 1143330 h 1725678"/>
                      <a:gd name="connisteX8" fmla="*/ 206552 w 1532887"/>
                      <a:gd name="connsiteY8" fmla="*/ 1619580 h 1725678"/>
                      <a:gd name="connisteX9" fmla="*/ 285927 w 1532887"/>
                      <a:gd name="connsiteY9" fmla="*/ 1698955 h 1725678"/>
                      <a:gd name="connisteX10" fmla="*/ 524052 w 1532887"/>
                      <a:gd name="connsiteY10" fmla="*/ 1365580 h 1725678"/>
                      <a:gd name="connisteX11" fmla="*/ 603427 w 1532887"/>
                      <a:gd name="connsiteY11" fmla="*/ 1547825 h 1725678"/>
                      <a:gd name="connisteX12" fmla="*/ 738682 w 1532887"/>
                      <a:gd name="connsiteY12" fmla="*/ 1413205 h 1725678"/>
                      <a:gd name="connisteX13" fmla="*/ 1000302 w 1532887"/>
                      <a:gd name="connsiteY13" fmla="*/ 1643075 h 1725678"/>
                      <a:gd name="connisteX14" fmla="*/ 913307 w 1532887"/>
                      <a:gd name="connsiteY14" fmla="*/ 1341450 h 1725678"/>
                      <a:gd name="connisteX15" fmla="*/ 1206677 w 1532887"/>
                      <a:gd name="connsiteY15" fmla="*/ 1349705 h 1725678"/>
                      <a:gd name="connisteX16" fmla="*/ 1056182 w 1532887"/>
                      <a:gd name="connsiteY16" fmla="*/ 1182700 h 1725678"/>
                      <a:gd name="connisteX17" fmla="*/ 1389557 w 1532887"/>
                      <a:gd name="connsiteY17" fmla="*/ 1048080 h 1725678"/>
                      <a:gd name="connisteX18" fmla="*/ 1127302 w 1532887"/>
                      <a:gd name="connsiteY18" fmla="*/ 976325 h 1725678"/>
                      <a:gd name="connisteX19" fmla="*/ 1532432 w 1532887"/>
                      <a:gd name="connsiteY19" fmla="*/ 746455 h 1725678"/>
                      <a:gd name="connisteX20" fmla="*/ 1199057 w 1532887"/>
                      <a:gd name="connsiteY20" fmla="*/ 762330 h 1725678"/>
                      <a:gd name="connisteX21" fmla="*/ 1500682 w 1532887"/>
                      <a:gd name="connsiteY21" fmla="*/ 476580 h 1725678"/>
                      <a:gd name="connisteX22" fmla="*/ 1095552 w 1532887"/>
                      <a:gd name="connsiteY22" fmla="*/ 547700 h 1725678"/>
                      <a:gd name="connisteX23" fmla="*/ 1326057 w 1532887"/>
                      <a:gd name="connsiteY23" fmla="*/ 206705 h 1725678"/>
                      <a:gd name="connisteX24" fmla="*/ 1000302 w 1532887"/>
                      <a:gd name="connsiteY24" fmla="*/ 333705 h 1725678"/>
                      <a:gd name="connisteX25" fmla="*/ 1040307 w 1532887"/>
                      <a:gd name="connsiteY25" fmla="*/ 159080 h 1725678"/>
                      <a:gd name="connisteX26" fmla="*/ 897432 w 1532887"/>
                      <a:gd name="connsiteY26" fmla="*/ 309575 h 1725678"/>
                      <a:gd name="connisteX27" fmla="*/ 818057 w 1532887"/>
                      <a:gd name="connsiteY27" fmla="*/ 330 h 1725678"/>
                      <a:gd name="connisteX28" fmla="*/ 738682 w 1532887"/>
                      <a:gd name="connsiteY28" fmla="*/ 365455 h 1725678"/>
                      <a:gd name="connisteX29" fmla="*/ 643432 w 1532887"/>
                      <a:gd name="connsiteY29" fmla="*/ 222580 h 1725678"/>
                    </a:gdLst>
                    <a:ahLst/>
                    <a:cxnLst>
                      <a:cxn ang="0">
                        <a:pos x="connisteX0" y="connsiteY0"/>
                      </a:cxn>
                      <a:cxn ang="0">
                        <a:pos x="connisteX1" y="connsiteY1"/>
                      </a:cxn>
                      <a:cxn ang="0">
                        <a:pos x="connisteX2" y="connsiteY2"/>
                      </a:cxn>
                      <a:cxn ang="0">
                        <a:pos x="connisteX3" y="connsiteY3"/>
                      </a:cxn>
                      <a:cxn ang="0">
                        <a:pos x="connisteX4" y="connsiteY4"/>
                      </a:cxn>
                      <a:cxn ang="0">
                        <a:pos x="connisteX5" y="connsiteY5"/>
                      </a:cxn>
                      <a:cxn ang="0">
                        <a:pos x="connisteX6" y="connsiteY6"/>
                      </a:cxn>
                      <a:cxn ang="0">
                        <a:pos x="connisteX7" y="connsiteY7"/>
                      </a:cxn>
                      <a:cxn ang="0">
                        <a:pos x="connisteX8" y="connsiteY8"/>
                      </a:cxn>
                      <a:cxn ang="0">
                        <a:pos x="connisteX9" y="connsiteY9"/>
                      </a:cxn>
                      <a:cxn ang="0">
                        <a:pos x="connisteX10" y="connsiteY10"/>
                      </a:cxn>
                      <a:cxn ang="0">
                        <a:pos x="connisteX11" y="connsiteY11"/>
                      </a:cxn>
                      <a:cxn ang="0">
                        <a:pos x="connisteX12" y="connsiteY12"/>
                      </a:cxn>
                      <a:cxn ang="0">
                        <a:pos x="connisteX13" y="connsiteY13"/>
                      </a:cxn>
                      <a:cxn ang="0">
                        <a:pos x="connisteX14" y="connsiteY14"/>
                      </a:cxn>
                      <a:cxn ang="0">
                        <a:pos x="connisteX15" y="connsiteY15"/>
                      </a:cxn>
                      <a:cxn ang="0">
                        <a:pos x="connisteX16" y="connsiteY16"/>
                      </a:cxn>
                      <a:cxn ang="0">
                        <a:pos x="connisteX17" y="connsiteY17"/>
                      </a:cxn>
                      <a:cxn ang="0">
                        <a:pos x="connisteX18" y="connsiteY18"/>
                      </a:cxn>
                      <a:cxn ang="0">
                        <a:pos x="connisteX19" y="connsiteY19"/>
                      </a:cxn>
                      <a:cxn ang="0">
                        <a:pos x="connisteX20" y="connsiteY20"/>
                      </a:cxn>
                      <a:cxn ang="0">
                        <a:pos x="connisteX21" y="connsiteY21"/>
                      </a:cxn>
                      <a:cxn ang="0">
                        <a:pos x="connisteX22" y="connsiteY22"/>
                      </a:cxn>
                      <a:cxn ang="0">
                        <a:pos x="connisteX23" y="connsiteY23"/>
                      </a:cxn>
                      <a:cxn ang="0">
                        <a:pos x="connisteX24" y="connsiteY24"/>
                      </a:cxn>
                      <a:cxn ang="0">
                        <a:pos x="connisteX25" y="connsiteY25"/>
                      </a:cxn>
                      <a:cxn ang="0">
                        <a:pos x="connisteX26" y="connsiteY26"/>
                      </a:cxn>
                      <a:cxn ang="0">
                        <a:pos x="connisteX27" y="connsiteY27"/>
                      </a:cxn>
                      <a:cxn ang="0">
                        <a:pos x="connisteX28" y="connsiteY28"/>
                      </a:cxn>
                      <a:cxn ang="0">
                        <a:pos x="connisteX29" y="connsiteY29"/>
                      </a:cxn>
                    </a:cxnLst>
                    <a:rect l="l" t="t" r="r" b="b"/>
                    <a:pathLst>
                      <a:path w="1532888" h="1725679">
                        <a:moveTo>
                          <a:pt x="643432" y="222580"/>
                        </a:moveTo>
                        <a:cubicBezTo>
                          <a:pt x="603427" y="281000"/>
                          <a:pt x="593902" y="635330"/>
                          <a:pt x="539927" y="658825"/>
                        </a:cubicBezTo>
                        <a:cubicBezTo>
                          <a:pt x="485952" y="682320"/>
                          <a:pt x="412927" y="328625"/>
                          <a:pt x="373557" y="341325"/>
                        </a:cubicBezTo>
                        <a:cubicBezTo>
                          <a:pt x="334187" y="354025"/>
                          <a:pt x="416737" y="634695"/>
                          <a:pt x="341807" y="722325"/>
                        </a:cubicBezTo>
                        <a:cubicBezTo>
                          <a:pt x="266877" y="809955"/>
                          <a:pt x="8432" y="740105"/>
                          <a:pt x="177" y="778205"/>
                        </a:cubicBezTo>
                        <a:cubicBezTo>
                          <a:pt x="-8078" y="816305"/>
                          <a:pt x="274497" y="822655"/>
                          <a:pt x="301802" y="912825"/>
                        </a:cubicBezTo>
                        <a:cubicBezTo>
                          <a:pt x="329107" y="1002995"/>
                          <a:pt x="122732" y="1183970"/>
                          <a:pt x="135432" y="1230325"/>
                        </a:cubicBezTo>
                        <a:cubicBezTo>
                          <a:pt x="148132" y="1276680"/>
                          <a:pt x="351332" y="1065225"/>
                          <a:pt x="365302" y="1143330"/>
                        </a:cubicBezTo>
                        <a:cubicBezTo>
                          <a:pt x="379272" y="1221435"/>
                          <a:pt x="222427" y="1508455"/>
                          <a:pt x="206552" y="1619580"/>
                        </a:cubicBezTo>
                        <a:cubicBezTo>
                          <a:pt x="190677" y="1730705"/>
                          <a:pt x="222427" y="1749755"/>
                          <a:pt x="285927" y="1698955"/>
                        </a:cubicBezTo>
                        <a:cubicBezTo>
                          <a:pt x="349427" y="1648155"/>
                          <a:pt x="460552" y="1396060"/>
                          <a:pt x="524052" y="1365580"/>
                        </a:cubicBezTo>
                        <a:cubicBezTo>
                          <a:pt x="587552" y="1335100"/>
                          <a:pt x="560247" y="1538300"/>
                          <a:pt x="603427" y="1547825"/>
                        </a:cubicBezTo>
                        <a:cubicBezTo>
                          <a:pt x="646607" y="1557350"/>
                          <a:pt x="659307" y="1394155"/>
                          <a:pt x="738682" y="1413205"/>
                        </a:cubicBezTo>
                        <a:cubicBezTo>
                          <a:pt x="818057" y="1432255"/>
                          <a:pt x="965377" y="1657680"/>
                          <a:pt x="1000302" y="1643075"/>
                        </a:cubicBezTo>
                        <a:cubicBezTo>
                          <a:pt x="1035227" y="1628470"/>
                          <a:pt x="872032" y="1399870"/>
                          <a:pt x="913307" y="1341450"/>
                        </a:cubicBezTo>
                        <a:cubicBezTo>
                          <a:pt x="954582" y="1283030"/>
                          <a:pt x="1178102" y="1381455"/>
                          <a:pt x="1206677" y="1349705"/>
                        </a:cubicBezTo>
                        <a:cubicBezTo>
                          <a:pt x="1235252" y="1317955"/>
                          <a:pt x="1019352" y="1243025"/>
                          <a:pt x="1056182" y="1182700"/>
                        </a:cubicBezTo>
                        <a:cubicBezTo>
                          <a:pt x="1093012" y="1122375"/>
                          <a:pt x="1375587" y="1089355"/>
                          <a:pt x="1389557" y="1048080"/>
                        </a:cubicBezTo>
                        <a:cubicBezTo>
                          <a:pt x="1403527" y="1006805"/>
                          <a:pt x="1098727" y="1036650"/>
                          <a:pt x="1127302" y="976325"/>
                        </a:cubicBezTo>
                        <a:cubicBezTo>
                          <a:pt x="1155877" y="916000"/>
                          <a:pt x="1517827" y="789000"/>
                          <a:pt x="1532432" y="746455"/>
                        </a:cubicBezTo>
                        <a:cubicBezTo>
                          <a:pt x="1547037" y="703910"/>
                          <a:pt x="1205407" y="816305"/>
                          <a:pt x="1199057" y="762330"/>
                        </a:cubicBezTo>
                        <a:cubicBezTo>
                          <a:pt x="1192707" y="708355"/>
                          <a:pt x="1521637" y="519760"/>
                          <a:pt x="1500682" y="476580"/>
                        </a:cubicBezTo>
                        <a:cubicBezTo>
                          <a:pt x="1479727" y="433400"/>
                          <a:pt x="1130477" y="601675"/>
                          <a:pt x="1095552" y="547700"/>
                        </a:cubicBezTo>
                        <a:cubicBezTo>
                          <a:pt x="1060627" y="493725"/>
                          <a:pt x="1345107" y="249250"/>
                          <a:pt x="1326057" y="206705"/>
                        </a:cubicBezTo>
                        <a:cubicBezTo>
                          <a:pt x="1307007" y="164160"/>
                          <a:pt x="1057452" y="343230"/>
                          <a:pt x="1000302" y="333705"/>
                        </a:cubicBezTo>
                        <a:cubicBezTo>
                          <a:pt x="943152" y="324180"/>
                          <a:pt x="1060627" y="164160"/>
                          <a:pt x="1040307" y="159080"/>
                        </a:cubicBezTo>
                        <a:cubicBezTo>
                          <a:pt x="1019987" y="154000"/>
                          <a:pt x="941882" y="341325"/>
                          <a:pt x="897432" y="309575"/>
                        </a:cubicBezTo>
                        <a:cubicBezTo>
                          <a:pt x="852982" y="277825"/>
                          <a:pt x="849807" y="-11100"/>
                          <a:pt x="818057" y="330"/>
                        </a:cubicBezTo>
                        <a:cubicBezTo>
                          <a:pt x="786307" y="11760"/>
                          <a:pt x="773607" y="321005"/>
                          <a:pt x="738682" y="365455"/>
                        </a:cubicBezTo>
                        <a:cubicBezTo>
                          <a:pt x="703757" y="409905"/>
                          <a:pt x="683437" y="164160"/>
                          <a:pt x="643432" y="22258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bg1"/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path path="rect">
                      <a:fillToRect l="50000" t="50000" r="50000" b="50000"/>
                    </a:path>
                    <a:tileRect/>
                  </a:gra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644" name="椭圆 643"/>
                  <p:cNvSpPr/>
                  <p:nvPr/>
                </p:nvSpPr>
                <p:spPr>
                  <a:xfrm rot="1980000">
                    <a:off x="1706" y="8780"/>
                    <a:ext cx="467" cy="627"/>
                  </a:xfrm>
                  <a:prstGeom prst="ellipse">
                    <a:avLst/>
                  </a:prstGeom>
                  <a:solidFill>
                    <a:schemeClr val="tx2">
                      <a:lumMod val="25000"/>
                      <a:lumOff val="75000"/>
                    </a:schemeClr>
                  </a:solidFill>
                  <a:ln>
                    <a:solidFill>
                      <a:schemeClr val="accent1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437" name="组合 436"/>
                <p:cNvGrpSpPr/>
                <p:nvPr/>
              </p:nvGrpSpPr>
              <p:grpSpPr>
                <a:xfrm>
                  <a:off x="4922" y="2060"/>
                  <a:ext cx="625" cy="505"/>
                  <a:chOff x="659" y="7734"/>
                  <a:chExt cx="2414" cy="2718"/>
                </a:xfrm>
              </p:grpSpPr>
              <p:sp>
                <p:nvSpPr>
                  <p:cNvPr id="641" name="任意多边形 640"/>
                  <p:cNvSpPr/>
                  <p:nvPr/>
                </p:nvSpPr>
                <p:spPr>
                  <a:xfrm>
                    <a:off x="659" y="7734"/>
                    <a:ext cx="2414" cy="2718"/>
                  </a:xfrm>
                  <a:custGeom>
                    <a:avLst/>
                    <a:gdLst>
                      <a:gd name="connisteX0" fmla="*/ 643432 w 1532887"/>
                      <a:gd name="connsiteY0" fmla="*/ 222580 h 1725678"/>
                      <a:gd name="connisteX1" fmla="*/ 539927 w 1532887"/>
                      <a:gd name="connsiteY1" fmla="*/ 658825 h 1725678"/>
                      <a:gd name="connisteX2" fmla="*/ 373557 w 1532887"/>
                      <a:gd name="connsiteY2" fmla="*/ 341325 h 1725678"/>
                      <a:gd name="connisteX3" fmla="*/ 341807 w 1532887"/>
                      <a:gd name="connsiteY3" fmla="*/ 722325 h 1725678"/>
                      <a:gd name="connisteX4" fmla="*/ 177 w 1532887"/>
                      <a:gd name="connsiteY4" fmla="*/ 778205 h 1725678"/>
                      <a:gd name="connisteX5" fmla="*/ 301802 w 1532887"/>
                      <a:gd name="connsiteY5" fmla="*/ 912825 h 1725678"/>
                      <a:gd name="connisteX6" fmla="*/ 135432 w 1532887"/>
                      <a:gd name="connsiteY6" fmla="*/ 1230325 h 1725678"/>
                      <a:gd name="connisteX7" fmla="*/ 365302 w 1532887"/>
                      <a:gd name="connsiteY7" fmla="*/ 1143330 h 1725678"/>
                      <a:gd name="connisteX8" fmla="*/ 206552 w 1532887"/>
                      <a:gd name="connsiteY8" fmla="*/ 1619580 h 1725678"/>
                      <a:gd name="connisteX9" fmla="*/ 285927 w 1532887"/>
                      <a:gd name="connsiteY9" fmla="*/ 1698955 h 1725678"/>
                      <a:gd name="connisteX10" fmla="*/ 524052 w 1532887"/>
                      <a:gd name="connsiteY10" fmla="*/ 1365580 h 1725678"/>
                      <a:gd name="connisteX11" fmla="*/ 603427 w 1532887"/>
                      <a:gd name="connsiteY11" fmla="*/ 1547825 h 1725678"/>
                      <a:gd name="connisteX12" fmla="*/ 738682 w 1532887"/>
                      <a:gd name="connsiteY12" fmla="*/ 1413205 h 1725678"/>
                      <a:gd name="connisteX13" fmla="*/ 1000302 w 1532887"/>
                      <a:gd name="connsiteY13" fmla="*/ 1643075 h 1725678"/>
                      <a:gd name="connisteX14" fmla="*/ 913307 w 1532887"/>
                      <a:gd name="connsiteY14" fmla="*/ 1341450 h 1725678"/>
                      <a:gd name="connisteX15" fmla="*/ 1206677 w 1532887"/>
                      <a:gd name="connsiteY15" fmla="*/ 1349705 h 1725678"/>
                      <a:gd name="connisteX16" fmla="*/ 1056182 w 1532887"/>
                      <a:gd name="connsiteY16" fmla="*/ 1182700 h 1725678"/>
                      <a:gd name="connisteX17" fmla="*/ 1389557 w 1532887"/>
                      <a:gd name="connsiteY17" fmla="*/ 1048080 h 1725678"/>
                      <a:gd name="connisteX18" fmla="*/ 1127302 w 1532887"/>
                      <a:gd name="connsiteY18" fmla="*/ 976325 h 1725678"/>
                      <a:gd name="connisteX19" fmla="*/ 1532432 w 1532887"/>
                      <a:gd name="connsiteY19" fmla="*/ 746455 h 1725678"/>
                      <a:gd name="connisteX20" fmla="*/ 1199057 w 1532887"/>
                      <a:gd name="connsiteY20" fmla="*/ 762330 h 1725678"/>
                      <a:gd name="connisteX21" fmla="*/ 1500682 w 1532887"/>
                      <a:gd name="connsiteY21" fmla="*/ 476580 h 1725678"/>
                      <a:gd name="connisteX22" fmla="*/ 1095552 w 1532887"/>
                      <a:gd name="connsiteY22" fmla="*/ 547700 h 1725678"/>
                      <a:gd name="connisteX23" fmla="*/ 1326057 w 1532887"/>
                      <a:gd name="connsiteY23" fmla="*/ 206705 h 1725678"/>
                      <a:gd name="connisteX24" fmla="*/ 1000302 w 1532887"/>
                      <a:gd name="connsiteY24" fmla="*/ 333705 h 1725678"/>
                      <a:gd name="connisteX25" fmla="*/ 1040307 w 1532887"/>
                      <a:gd name="connsiteY25" fmla="*/ 159080 h 1725678"/>
                      <a:gd name="connisteX26" fmla="*/ 897432 w 1532887"/>
                      <a:gd name="connsiteY26" fmla="*/ 309575 h 1725678"/>
                      <a:gd name="connisteX27" fmla="*/ 818057 w 1532887"/>
                      <a:gd name="connsiteY27" fmla="*/ 330 h 1725678"/>
                      <a:gd name="connisteX28" fmla="*/ 738682 w 1532887"/>
                      <a:gd name="connsiteY28" fmla="*/ 365455 h 1725678"/>
                      <a:gd name="connisteX29" fmla="*/ 643432 w 1532887"/>
                      <a:gd name="connsiteY29" fmla="*/ 222580 h 1725678"/>
                    </a:gdLst>
                    <a:ahLst/>
                    <a:cxnLst>
                      <a:cxn ang="0">
                        <a:pos x="connisteX0" y="connsiteY0"/>
                      </a:cxn>
                      <a:cxn ang="0">
                        <a:pos x="connisteX1" y="connsiteY1"/>
                      </a:cxn>
                      <a:cxn ang="0">
                        <a:pos x="connisteX2" y="connsiteY2"/>
                      </a:cxn>
                      <a:cxn ang="0">
                        <a:pos x="connisteX3" y="connsiteY3"/>
                      </a:cxn>
                      <a:cxn ang="0">
                        <a:pos x="connisteX4" y="connsiteY4"/>
                      </a:cxn>
                      <a:cxn ang="0">
                        <a:pos x="connisteX5" y="connsiteY5"/>
                      </a:cxn>
                      <a:cxn ang="0">
                        <a:pos x="connisteX6" y="connsiteY6"/>
                      </a:cxn>
                      <a:cxn ang="0">
                        <a:pos x="connisteX7" y="connsiteY7"/>
                      </a:cxn>
                      <a:cxn ang="0">
                        <a:pos x="connisteX8" y="connsiteY8"/>
                      </a:cxn>
                      <a:cxn ang="0">
                        <a:pos x="connisteX9" y="connsiteY9"/>
                      </a:cxn>
                      <a:cxn ang="0">
                        <a:pos x="connisteX10" y="connsiteY10"/>
                      </a:cxn>
                      <a:cxn ang="0">
                        <a:pos x="connisteX11" y="connsiteY11"/>
                      </a:cxn>
                      <a:cxn ang="0">
                        <a:pos x="connisteX12" y="connsiteY12"/>
                      </a:cxn>
                      <a:cxn ang="0">
                        <a:pos x="connisteX13" y="connsiteY13"/>
                      </a:cxn>
                      <a:cxn ang="0">
                        <a:pos x="connisteX14" y="connsiteY14"/>
                      </a:cxn>
                      <a:cxn ang="0">
                        <a:pos x="connisteX15" y="connsiteY15"/>
                      </a:cxn>
                      <a:cxn ang="0">
                        <a:pos x="connisteX16" y="connsiteY16"/>
                      </a:cxn>
                      <a:cxn ang="0">
                        <a:pos x="connisteX17" y="connsiteY17"/>
                      </a:cxn>
                      <a:cxn ang="0">
                        <a:pos x="connisteX18" y="connsiteY18"/>
                      </a:cxn>
                      <a:cxn ang="0">
                        <a:pos x="connisteX19" y="connsiteY19"/>
                      </a:cxn>
                      <a:cxn ang="0">
                        <a:pos x="connisteX20" y="connsiteY20"/>
                      </a:cxn>
                      <a:cxn ang="0">
                        <a:pos x="connisteX21" y="connsiteY21"/>
                      </a:cxn>
                      <a:cxn ang="0">
                        <a:pos x="connisteX22" y="connsiteY22"/>
                      </a:cxn>
                      <a:cxn ang="0">
                        <a:pos x="connisteX23" y="connsiteY23"/>
                      </a:cxn>
                      <a:cxn ang="0">
                        <a:pos x="connisteX24" y="connsiteY24"/>
                      </a:cxn>
                      <a:cxn ang="0">
                        <a:pos x="connisteX25" y="connsiteY25"/>
                      </a:cxn>
                      <a:cxn ang="0">
                        <a:pos x="connisteX26" y="connsiteY26"/>
                      </a:cxn>
                      <a:cxn ang="0">
                        <a:pos x="connisteX27" y="connsiteY27"/>
                      </a:cxn>
                      <a:cxn ang="0">
                        <a:pos x="connisteX28" y="connsiteY28"/>
                      </a:cxn>
                      <a:cxn ang="0">
                        <a:pos x="connisteX29" y="connsiteY29"/>
                      </a:cxn>
                    </a:cxnLst>
                    <a:rect l="l" t="t" r="r" b="b"/>
                    <a:pathLst>
                      <a:path w="1532888" h="1725679">
                        <a:moveTo>
                          <a:pt x="643432" y="222580"/>
                        </a:moveTo>
                        <a:cubicBezTo>
                          <a:pt x="603427" y="281000"/>
                          <a:pt x="593902" y="635330"/>
                          <a:pt x="539927" y="658825"/>
                        </a:cubicBezTo>
                        <a:cubicBezTo>
                          <a:pt x="485952" y="682320"/>
                          <a:pt x="412927" y="328625"/>
                          <a:pt x="373557" y="341325"/>
                        </a:cubicBezTo>
                        <a:cubicBezTo>
                          <a:pt x="334187" y="354025"/>
                          <a:pt x="416737" y="634695"/>
                          <a:pt x="341807" y="722325"/>
                        </a:cubicBezTo>
                        <a:cubicBezTo>
                          <a:pt x="266877" y="809955"/>
                          <a:pt x="8432" y="740105"/>
                          <a:pt x="177" y="778205"/>
                        </a:cubicBezTo>
                        <a:cubicBezTo>
                          <a:pt x="-8078" y="816305"/>
                          <a:pt x="274497" y="822655"/>
                          <a:pt x="301802" y="912825"/>
                        </a:cubicBezTo>
                        <a:cubicBezTo>
                          <a:pt x="329107" y="1002995"/>
                          <a:pt x="122732" y="1183970"/>
                          <a:pt x="135432" y="1230325"/>
                        </a:cubicBezTo>
                        <a:cubicBezTo>
                          <a:pt x="148132" y="1276680"/>
                          <a:pt x="351332" y="1065225"/>
                          <a:pt x="365302" y="1143330"/>
                        </a:cubicBezTo>
                        <a:cubicBezTo>
                          <a:pt x="379272" y="1221435"/>
                          <a:pt x="222427" y="1508455"/>
                          <a:pt x="206552" y="1619580"/>
                        </a:cubicBezTo>
                        <a:cubicBezTo>
                          <a:pt x="190677" y="1730705"/>
                          <a:pt x="222427" y="1749755"/>
                          <a:pt x="285927" y="1698955"/>
                        </a:cubicBezTo>
                        <a:cubicBezTo>
                          <a:pt x="349427" y="1648155"/>
                          <a:pt x="460552" y="1396060"/>
                          <a:pt x="524052" y="1365580"/>
                        </a:cubicBezTo>
                        <a:cubicBezTo>
                          <a:pt x="587552" y="1335100"/>
                          <a:pt x="560247" y="1538300"/>
                          <a:pt x="603427" y="1547825"/>
                        </a:cubicBezTo>
                        <a:cubicBezTo>
                          <a:pt x="646607" y="1557350"/>
                          <a:pt x="659307" y="1394155"/>
                          <a:pt x="738682" y="1413205"/>
                        </a:cubicBezTo>
                        <a:cubicBezTo>
                          <a:pt x="818057" y="1432255"/>
                          <a:pt x="965377" y="1657680"/>
                          <a:pt x="1000302" y="1643075"/>
                        </a:cubicBezTo>
                        <a:cubicBezTo>
                          <a:pt x="1035227" y="1628470"/>
                          <a:pt x="872032" y="1399870"/>
                          <a:pt x="913307" y="1341450"/>
                        </a:cubicBezTo>
                        <a:cubicBezTo>
                          <a:pt x="954582" y="1283030"/>
                          <a:pt x="1178102" y="1381455"/>
                          <a:pt x="1206677" y="1349705"/>
                        </a:cubicBezTo>
                        <a:cubicBezTo>
                          <a:pt x="1235252" y="1317955"/>
                          <a:pt x="1019352" y="1243025"/>
                          <a:pt x="1056182" y="1182700"/>
                        </a:cubicBezTo>
                        <a:cubicBezTo>
                          <a:pt x="1093012" y="1122375"/>
                          <a:pt x="1375587" y="1089355"/>
                          <a:pt x="1389557" y="1048080"/>
                        </a:cubicBezTo>
                        <a:cubicBezTo>
                          <a:pt x="1403527" y="1006805"/>
                          <a:pt x="1098727" y="1036650"/>
                          <a:pt x="1127302" y="976325"/>
                        </a:cubicBezTo>
                        <a:cubicBezTo>
                          <a:pt x="1155877" y="916000"/>
                          <a:pt x="1517827" y="789000"/>
                          <a:pt x="1532432" y="746455"/>
                        </a:cubicBezTo>
                        <a:cubicBezTo>
                          <a:pt x="1547037" y="703910"/>
                          <a:pt x="1205407" y="816305"/>
                          <a:pt x="1199057" y="762330"/>
                        </a:cubicBezTo>
                        <a:cubicBezTo>
                          <a:pt x="1192707" y="708355"/>
                          <a:pt x="1521637" y="519760"/>
                          <a:pt x="1500682" y="476580"/>
                        </a:cubicBezTo>
                        <a:cubicBezTo>
                          <a:pt x="1479727" y="433400"/>
                          <a:pt x="1130477" y="601675"/>
                          <a:pt x="1095552" y="547700"/>
                        </a:cubicBezTo>
                        <a:cubicBezTo>
                          <a:pt x="1060627" y="493725"/>
                          <a:pt x="1345107" y="249250"/>
                          <a:pt x="1326057" y="206705"/>
                        </a:cubicBezTo>
                        <a:cubicBezTo>
                          <a:pt x="1307007" y="164160"/>
                          <a:pt x="1057452" y="343230"/>
                          <a:pt x="1000302" y="333705"/>
                        </a:cubicBezTo>
                        <a:cubicBezTo>
                          <a:pt x="943152" y="324180"/>
                          <a:pt x="1060627" y="164160"/>
                          <a:pt x="1040307" y="159080"/>
                        </a:cubicBezTo>
                        <a:cubicBezTo>
                          <a:pt x="1019987" y="154000"/>
                          <a:pt x="941882" y="341325"/>
                          <a:pt x="897432" y="309575"/>
                        </a:cubicBezTo>
                        <a:cubicBezTo>
                          <a:pt x="852982" y="277825"/>
                          <a:pt x="849807" y="-11100"/>
                          <a:pt x="818057" y="330"/>
                        </a:cubicBezTo>
                        <a:cubicBezTo>
                          <a:pt x="786307" y="11760"/>
                          <a:pt x="773607" y="321005"/>
                          <a:pt x="738682" y="365455"/>
                        </a:cubicBezTo>
                        <a:cubicBezTo>
                          <a:pt x="703757" y="409905"/>
                          <a:pt x="683437" y="164160"/>
                          <a:pt x="643432" y="22258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bg1"/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path path="rect">
                      <a:fillToRect l="50000" t="50000" r="50000" b="50000"/>
                    </a:path>
                    <a:tileRect/>
                  </a:gra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642" name="椭圆 641"/>
                  <p:cNvSpPr/>
                  <p:nvPr/>
                </p:nvSpPr>
                <p:spPr>
                  <a:xfrm rot="1980000">
                    <a:off x="1706" y="8780"/>
                    <a:ext cx="467" cy="627"/>
                  </a:xfrm>
                  <a:prstGeom prst="ellipse">
                    <a:avLst/>
                  </a:prstGeom>
                  <a:solidFill>
                    <a:schemeClr val="tx2">
                      <a:lumMod val="25000"/>
                      <a:lumOff val="75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438" name="组合 437"/>
                <p:cNvGrpSpPr/>
                <p:nvPr/>
              </p:nvGrpSpPr>
              <p:grpSpPr>
                <a:xfrm>
                  <a:off x="5420" y="1300"/>
                  <a:ext cx="469" cy="672"/>
                  <a:chOff x="659" y="7734"/>
                  <a:chExt cx="2414" cy="2718"/>
                </a:xfrm>
              </p:grpSpPr>
              <p:sp>
                <p:nvSpPr>
                  <p:cNvPr id="639" name="任意多边形 638"/>
                  <p:cNvSpPr/>
                  <p:nvPr/>
                </p:nvSpPr>
                <p:spPr>
                  <a:xfrm>
                    <a:off x="659" y="7734"/>
                    <a:ext cx="2414" cy="2718"/>
                  </a:xfrm>
                  <a:custGeom>
                    <a:avLst/>
                    <a:gdLst>
                      <a:gd name="connisteX0" fmla="*/ 643432 w 1532887"/>
                      <a:gd name="connsiteY0" fmla="*/ 222580 h 1725678"/>
                      <a:gd name="connisteX1" fmla="*/ 539927 w 1532887"/>
                      <a:gd name="connsiteY1" fmla="*/ 658825 h 1725678"/>
                      <a:gd name="connisteX2" fmla="*/ 373557 w 1532887"/>
                      <a:gd name="connsiteY2" fmla="*/ 341325 h 1725678"/>
                      <a:gd name="connisteX3" fmla="*/ 341807 w 1532887"/>
                      <a:gd name="connsiteY3" fmla="*/ 722325 h 1725678"/>
                      <a:gd name="connisteX4" fmla="*/ 177 w 1532887"/>
                      <a:gd name="connsiteY4" fmla="*/ 778205 h 1725678"/>
                      <a:gd name="connisteX5" fmla="*/ 301802 w 1532887"/>
                      <a:gd name="connsiteY5" fmla="*/ 912825 h 1725678"/>
                      <a:gd name="connisteX6" fmla="*/ 135432 w 1532887"/>
                      <a:gd name="connsiteY6" fmla="*/ 1230325 h 1725678"/>
                      <a:gd name="connisteX7" fmla="*/ 365302 w 1532887"/>
                      <a:gd name="connsiteY7" fmla="*/ 1143330 h 1725678"/>
                      <a:gd name="connisteX8" fmla="*/ 206552 w 1532887"/>
                      <a:gd name="connsiteY8" fmla="*/ 1619580 h 1725678"/>
                      <a:gd name="connisteX9" fmla="*/ 285927 w 1532887"/>
                      <a:gd name="connsiteY9" fmla="*/ 1698955 h 1725678"/>
                      <a:gd name="connisteX10" fmla="*/ 524052 w 1532887"/>
                      <a:gd name="connsiteY10" fmla="*/ 1365580 h 1725678"/>
                      <a:gd name="connisteX11" fmla="*/ 603427 w 1532887"/>
                      <a:gd name="connsiteY11" fmla="*/ 1547825 h 1725678"/>
                      <a:gd name="connisteX12" fmla="*/ 738682 w 1532887"/>
                      <a:gd name="connsiteY12" fmla="*/ 1413205 h 1725678"/>
                      <a:gd name="connisteX13" fmla="*/ 1000302 w 1532887"/>
                      <a:gd name="connsiteY13" fmla="*/ 1643075 h 1725678"/>
                      <a:gd name="connisteX14" fmla="*/ 913307 w 1532887"/>
                      <a:gd name="connsiteY14" fmla="*/ 1341450 h 1725678"/>
                      <a:gd name="connisteX15" fmla="*/ 1206677 w 1532887"/>
                      <a:gd name="connsiteY15" fmla="*/ 1349705 h 1725678"/>
                      <a:gd name="connisteX16" fmla="*/ 1056182 w 1532887"/>
                      <a:gd name="connsiteY16" fmla="*/ 1182700 h 1725678"/>
                      <a:gd name="connisteX17" fmla="*/ 1389557 w 1532887"/>
                      <a:gd name="connsiteY17" fmla="*/ 1048080 h 1725678"/>
                      <a:gd name="connisteX18" fmla="*/ 1127302 w 1532887"/>
                      <a:gd name="connsiteY18" fmla="*/ 976325 h 1725678"/>
                      <a:gd name="connisteX19" fmla="*/ 1532432 w 1532887"/>
                      <a:gd name="connsiteY19" fmla="*/ 746455 h 1725678"/>
                      <a:gd name="connisteX20" fmla="*/ 1199057 w 1532887"/>
                      <a:gd name="connsiteY20" fmla="*/ 762330 h 1725678"/>
                      <a:gd name="connisteX21" fmla="*/ 1500682 w 1532887"/>
                      <a:gd name="connsiteY21" fmla="*/ 476580 h 1725678"/>
                      <a:gd name="connisteX22" fmla="*/ 1095552 w 1532887"/>
                      <a:gd name="connsiteY22" fmla="*/ 547700 h 1725678"/>
                      <a:gd name="connisteX23" fmla="*/ 1326057 w 1532887"/>
                      <a:gd name="connsiteY23" fmla="*/ 206705 h 1725678"/>
                      <a:gd name="connisteX24" fmla="*/ 1000302 w 1532887"/>
                      <a:gd name="connsiteY24" fmla="*/ 333705 h 1725678"/>
                      <a:gd name="connisteX25" fmla="*/ 1040307 w 1532887"/>
                      <a:gd name="connsiteY25" fmla="*/ 159080 h 1725678"/>
                      <a:gd name="connisteX26" fmla="*/ 897432 w 1532887"/>
                      <a:gd name="connsiteY26" fmla="*/ 309575 h 1725678"/>
                      <a:gd name="connisteX27" fmla="*/ 818057 w 1532887"/>
                      <a:gd name="connsiteY27" fmla="*/ 330 h 1725678"/>
                      <a:gd name="connisteX28" fmla="*/ 738682 w 1532887"/>
                      <a:gd name="connsiteY28" fmla="*/ 365455 h 1725678"/>
                      <a:gd name="connisteX29" fmla="*/ 643432 w 1532887"/>
                      <a:gd name="connsiteY29" fmla="*/ 222580 h 1725678"/>
                    </a:gdLst>
                    <a:ahLst/>
                    <a:cxnLst>
                      <a:cxn ang="0">
                        <a:pos x="connisteX0" y="connsiteY0"/>
                      </a:cxn>
                      <a:cxn ang="0">
                        <a:pos x="connisteX1" y="connsiteY1"/>
                      </a:cxn>
                      <a:cxn ang="0">
                        <a:pos x="connisteX2" y="connsiteY2"/>
                      </a:cxn>
                      <a:cxn ang="0">
                        <a:pos x="connisteX3" y="connsiteY3"/>
                      </a:cxn>
                      <a:cxn ang="0">
                        <a:pos x="connisteX4" y="connsiteY4"/>
                      </a:cxn>
                      <a:cxn ang="0">
                        <a:pos x="connisteX5" y="connsiteY5"/>
                      </a:cxn>
                      <a:cxn ang="0">
                        <a:pos x="connisteX6" y="connsiteY6"/>
                      </a:cxn>
                      <a:cxn ang="0">
                        <a:pos x="connisteX7" y="connsiteY7"/>
                      </a:cxn>
                      <a:cxn ang="0">
                        <a:pos x="connisteX8" y="connsiteY8"/>
                      </a:cxn>
                      <a:cxn ang="0">
                        <a:pos x="connisteX9" y="connsiteY9"/>
                      </a:cxn>
                      <a:cxn ang="0">
                        <a:pos x="connisteX10" y="connsiteY10"/>
                      </a:cxn>
                      <a:cxn ang="0">
                        <a:pos x="connisteX11" y="connsiteY11"/>
                      </a:cxn>
                      <a:cxn ang="0">
                        <a:pos x="connisteX12" y="connsiteY12"/>
                      </a:cxn>
                      <a:cxn ang="0">
                        <a:pos x="connisteX13" y="connsiteY13"/>
                      </a:cxn>
                      <a:cxn ang="0">
                        <a:pos x="connisteX14" y="connsiteY14"/>
                      </a:cxn>
                      <a:cxn ang="0">
                        <a:pos x="connisteX15" y="connsiteY15"/>
                      </a:cxn>
                      <a:cxn ang="0">
                        <a:pos x="connisteX16" y="connsiteY16"/>
                      </a:cxn>
                      <a:cxn ang="0">
                        <a:pos x="connisteX17" y="connsiteY17"/>
                      </a:cxn>
                      <a:cxn ang="0">
                        <a:pos x="connisteX18" y="connsiteY18"/>
                      </a:cxn>
                      <a:cxn ang="0">
                        <a:pos x="connisteX19" y="connsiteY19"/>
                      </a:cxn>
                      <a:cxn ang="0">
                        <a:pos x="connisteX20" y="connsiteY20"/>
                      </a:cxn>
                      <a:cxn ang="0">
                        <a:pos x="connisteX21" y="connsiteY21"/>
                      </a:cxn>
                      <a:cxn ang="0">
                        <a:pos x="connisteX22" y="connsiteY22"/>
                      </a:cxn>
                      <a:cxn ang="0">
                        <a:pos x="connisteX23" y="connsiteY23"/>
                      </a:cxn>
                      <a:cxn ang="0">
                        <a:pos x="connisteX24" y="connsiteY24"/>
                      </a:cxn>
                      <a:cxn ang="0">
                        <a:pos x="connisteX25" y="connsiteY25"/>
                      </a:cxn>
                      <a:cxn ang="0">
                        <a:pos x="connisteX26" y="connsiteY26"/>
                      </a:cxn>
                      <a:cxn ang="0">
                        <a:pos x="connisteX27" y="connsiteY27"/>
                      </a:cxn>
                      <a:cxn ang="0">
                        <a:pos x="connisteX28" y="connsiteY28"/>
                      </a:cxn>
                      <a:cxn ang="0">
                        <a:pos x="connisteX29" y="connsiteY29"/>
                      </a:cxn>
                    </a:cxnLst>
                    <a:rect l="l" t="t" r="r" b="b"/>
                    <a:pathLst>
                      <a:path w="1532888" h="1725679">
                        <a:moveTo>
                          <a:pt x="643432" y="222580"/>
                        </a:moveTo>
                        <a:cubicBezTo>
                          <a:pt x="603427" y="281000"/>
                          <a:pt x="593902" y="635330"/>
                          <a:pt x="539927" y="658825"/>
                        </a:cubicBezTo>
                        <a:cubicBezTo>
                          <a:pt x="485952" y="682320"/>
                          <a:pt x="412927" y="328625"/>
                          <a:pt x="373557" y="341325"/>
                        </a:cubicBezTo>
                        <a:cubicBezTo>
                          <a:pt x="334187" y="354025"/>
                          <a:pt x="416737" y="634695"/>
                          <a:pt x="341807" y="722325"/>
                        </a:cubicBezTo>
                        <a:cubicBezTo>
                          <a:pt x="266877" y="809955"/>
                          <a:pt x="8432" y="740105"/>
                          <a:pt x="177" y="778205"/>
                        </a:cubicBezTo>
                        <a:cubicBezTo>
                          <a:pt x="-8078" y="816305"/>
                          <a:pt x="274497" y="822655"/>
                          <a:pt x="301802" y="912825"/>
                        </a:cubicBezTo>
                        <a:cubicBezTo>
                          <a:pt x="329107" y="1002995"/>
                          <a:pt x="122732" y="1183970"/>
                          <a:pt x="135432" y="1230325"/>
                        </a:cubicBezTo>
                        <a:cubicBezTo>
                          <a:pt x="148132" y="1276680"/>
                          <a:pt x="351332" y="1065225"/>
                          <a:pt x="365302" y="1143330"/>
                        </a:cubicBezTo>
                        <a:cubicBezTo>
                          <a:pt x="379272" y="1221435"/>
                          <a:pt x="222427" y="1508455"/>
                          <a:pt x="206552" y="1619580"/>
                        </a:cubicBezTo>
                        <a:cubicBezTo>
                          <a:pt x="190677" y="1730705"/>
                          <a:pt x="222427" y="1749755"/>
                          <a:pt x="285927" y="1698955"/>
                        </a:cubicBezTo>
                        <a:cubicBezTo>
                          <a:pt x="349427" y="1648155"/>
                          <a:pt x="460552" y="1396060"/>
                          <a:pt x="524052" y="1365580"/>
                        </a:cubicBezTo>
                        <a:cubicBezTo>
                          <a:pt x="587552" y="1335100"/>
                          <a:pt x="560247" y="1538300"/>
                          <a:pt x="603427" y="1547825"/>
                        </a:cubicBezTo>
                        <a:cubicBezTo>
                          <a:pt x="646607" y="1557350"/>
                          <a:pt x="659307" y="1394155"/>
                          <a:pt x="738682" y="1413205"/>
                        </a:cubicBezTo>
                        <a:cubicBezTo>
                          <a:pt x="818057" y="1432255"/>
                          <a:pt x="965377" y="1657680"/>
                          <a:pt x="1000302" y="1643075"/>
                        </a:cubicBezTo>
                        <a:cubicBezTo>
                          <a:pt x="1035227" y="1628470"/>
                          <a:pt x="872032" y="1399870"/>
                          <a:pt x="913307" y="1341450"/>
                        </a:cubicBezTo>
                        <a:cubicBezTo>
                          <a:pt x="954582" y="1283030"/>
                          <a:pt x="1178102" y="1381455"/>
                          <a:pt x="1206677" y="1349705"/>
                        </a:cubicBezTo>
                        <a:cubicBezTo>
                          <a:pt x="1235252" y="1317955"/>
                          <a:pt x="1019352" y="1243025"/>
                          <a:pt x="1056182" y="1182700"/>
                        </a:cubicBezTo>
                        <a:cubicBezTo>
                          <a:pt x="1093012" y="1122375"/>
                          <a:pt x="1375587" y="1089355"/>
                          <a:pt x="1389557" y="1048080"/>
                        </a:cubicBezTo>
                        <a:cubicBezTo>
                          <a:pt x="1403527" y="1006805"/>
                          <a:pt x="1098727" y="1036650"/>
                          <a:pt x="1127302" y="976325"/>
                        </a:cubicBezTo>
                        <a:cubicBezTo>
                          <a:pt x="1155877" y="916000"/>
                          <a:pt x="1517827" y="789000"/>
                          <a:pt x="1532432" y="746455"/>
                        </a:cubicBezTo>
                        <a:cubicBezTo>
                          <a:pt x="1547037" y="703910"/>
                          <a:pt x="1205407" y="816305"/>
                          <a:pt x="1199057" y="762330"/>
                        </a:cubicBezTo>
                        <a:cubicBezTo>
                          <a:pt x="1192707" y="708355"/>
                          <a:pt x="1521637" y="519760"/>
                          <a:pt x="1500682" y="476580"/>
                        </a:cubicBezTo>
                        <a:cubicBezTo>
                          <a:pt x="1479727" y="433400"/>
                          <a:pt x="1130477" y="601675"/>
                          <a:pt x="1095552" y="547700"/>
                        </a:cubicBezTo>
                        <a:cubicBezTo>
                          <a:pt x="1060627" y="493725"/>
                          <a:pt x="1345107" y="249250"/>
                          <a:pt x="1326057" y="206705"/>
                        </a:cubicBezTo>
                        <a:cubicBezTo>
                          <a:pt x="1307007" y="164160"/>
                          <a:pt x="1057452" y="343230"/>
                          <a:pt x="1000302" y="333705"/>
                        </a:cubicBezTo>
                        <a:cubicBezTo>
                          <a:pt x="943152" y="324180"/>
                          <a:pt x="1060627" y="164160"/>
                          <a:pt x="1040307" y="159080"/>
                        </a:cubicBezTo>
                        <a:cubicBezTo>
                          <a:pt x="1019987" y="154000"/>
                          <a:pt x="941882" y="341325"/>
                          <a:pt x="897432" y="309575"/>
                        </a:cubicBezTo>
                        <a:cubicBezTo>
                          <a:pt x="852982" y="277825"/>
                          <a:pt x="849807" y="-11100"/>
                          <a:pt x="818057" y="330"/>
                        </a:cubicBezTo>
                        <a:cubicBezTo>
                          <a:pt x="786307" y="11760"/>
                          <a:pt x="773607" y="321005"/>
                          <a:pt x="738682" y="365455"/>
                        </a:cubicBezTo>
                        <a:cubicBezTo>
                          <a:pt x="703757" y="409905"/>
                          <a:pt x="683437" y="164160"/>
                          <a:pt x="643432" y="22258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bg1"/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path path="rect">
                      <a:fillToRect l="50000" t="50000" r="50000" b="50000"/>
                    </a:path>
                    <a:tileRect/>
                  </a:gra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640" name="椭圆 639"/>
                  <p:cNvSpPr/>
                  <p:nvPr/>
                </p:nvSpPr>
                <p:spPr>
                  <a:xfrm rot="1980000">
                    <a:off x="1706" y="8780"/>
                    <a:ext cx="467" cy="627"/>
                  </a:xfrm>
                  <a:prstGeom prst="ellipse">
                    <a:avLst/>
                  </a:prstGeom>
                  <a:solidFill>
                    <a:schemeClr val="tx2">
                      <a:lumMod val="25000"/>
                      <a:lumOff val="75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439" name="组合 438"/>
                <p:cNvGrpSpPr/>
                <p:nvPr/>
              </p:nvGrpSpPr>
              <p:grpSpPr>
                <a:xfrm>
                  <a:off x="4381" y="1547"/>
                  <a:ext cx="567" cy="550"/>
                  <a:chOff x="659" y="7734"/>
                  <a:chExt cx="2414" cy="2718"/>
                </a:xfrm>
              </p:grpSpPr>
              <p:sp>
                <p:nvSpPr>
                  <p:cNvPr id="637" name="任意多边形 636"/>
                  <p:cNvSpPr/>
                  <p:nvPr/>
                </p:nvSpPr>
                <p:spPr>
                  <a:xfrm>
                    <a:off x="659" y="7734"/>
                    <a:ext cx="2414" cy="2718"/>
                  </a:xfrm>
                  <a:custGeom>
                    <a:avLst/>
                    <a:gdLst>
                      <a:gd name="connisteX0" fmla="*/ 643432 w 1532887"/>
                      <a:gd name="connsiteY0" fmla="*/ 222580 h 1725678"/>
                      <a:gd name="connisteX1" fmla="*/ 539927 w 1532887"/>
                      <a:gd name="connsiteY1" fmla="*/ 658825 h 1725678"/>
                      <a:gd name="connisteX2" fmla="*/ 373557 w 1532887"/>
                      <a:gd name="connsiteY2" fmla="*/ 341325 h 1725678"/>
                      <a:gd name="connisteX3" fmla="*/ 341807 w 1532887"/>
                      <a:gd name="connsiteY3" fmla="*/ 722325 h 1725678"/>
                      <a:gd name="connisteX4" fmla="*/ 177 w 1532887"/>
                      <a:gd name="connsiteY4" fmla="*/ 778205 h 1725678"/>
                      <a:gd name="connisteX5" fmla="*/ 301802 w 1532887"/>
                      <a:gd name="connsiteY5" fmla="*/ 912825 h 1725678"/>
                      <a:gd name="connisteX6" fmla="*/ 135432 w 1532887"/>
                      <a:gd name="connsiteY6" fmla="*/ 1230325 h 1725678"/>
                      <a:gd name="connisteX7" fmla="*/ 365302 w 1532887"/>
                      <a:gd name="connsiteY7" fmla="*/ 1143330 h 1725678"/>
                      <a:gd name="connisteX8" fmla="*/ 206552 w 1532887"/>
                      <a:gd name="connsiteY8" fmla="*/ 1619580 h 1725678"/>
                      <a:gd name="connisteX9" fmla="*/ 285927 w 1532887"/>
                      <a:gd name="connsiteY9" fmla="*/ 1698955 h 1725678"/>
                      <a:gd name="connisteX10" fmla="*/ 524052 w 1532887"/>
                      <a:gd name="connsiteY10" fmla="*/ 1365580 h 1725678"/>
                      <a:gd name="connisteX11" fmla="*/ 603427 w 1532887"/>
                      <a:gd name="connsiteY11" fmla="*/ 1547825 h 1725678"/>
                      <a:gd name="connisteX12" fmla="*/ 738682 w 1532887"/>
                      <a:gd name="connsiteY12" fmla="*/ 1413205 h 1725678"/>
                      <a:gd name="connisteX13" fmla="*/ 1000302 w 1532887"/>
                      <a:gd name="connsiteY13" fmla="*/ 1643075 h 1725678"/>
                      <a:gd name="connisteX14" fmla="*/ 913307 w 1532887"/>
                      <a:gd name="connsiteY14" fmla="*/ 1341450 h 1725678"/>
                      <a:gd name="connisteX15" fmla="*/ 1206677 w 1532887"/>
                      <a:gd name="connsiteY15" fmla="*/ 1349705 h 1725678"/>
                      <a:gd name="connisteX16" fmla="*/ 1056182 w 1532887"/>
                      <a:gd name="connsiteY16" fmla="*/ 1182700 h 1725678"/>
                      <a:gd name="connisteX17" fmla="*/ 1389557 w 1532887"/>
                      <a:gd name="connsiteY17" fmla="*/ 1048080 h 1725678"/>
                      <a:gd name="connisteX18" fmla="*/ 1127302 w 1532887"/>
                      <a:gd name="connsiteY18" fmla="*/ 976325 h 1725678"/>
                      <a:gd name="connisteX19" fmla="*/ 1532432 w 1532887"/>
                      <a:gd name="connsiteY19" fmla="*/ 746455 h 1725678"/>
                      <a:gd name="connisteX20" fmla="*/ 1199057 w 1532887"/>
                      <a:gd name="connsiteY20" fmla="*/ 762330 h 1725678"/>
                      <a:gd name="connisteX21" fmla="*/ 1500682 w 1532887"/>
                      <a:gd name="connsiteY21" fmla="*/ 476580 h 1725678"/>
                      <a:gd name="connisteX22" fmla="*/ 1095552 w 1532887"/>
                      <a:gd name="connsiteY22" fmla="*/ 547700 h 1725678"/>
                      <a:gd name="connisteX23" fmla="*/ 1326057 w 1532887"/>
                      <a:gd name="connsiteY23" fmla="*/ 206705 h 1725678"/>
                      <a:gd name="connisteX24" fmla="*/ 1000302 w 1532887"/>
                      <a:gd name="connsiteY24" fmla="*/ 333705 h 1725678"/>
                      <a:gd name="connisteX25" fmla="*/ 1040307 w 1532887"/>
                      <a:gd name="connsiteY25" fmla="*/ 159080 h 1725678"/>
                      <a:gd name="connisteX26" fmla="*/ 897432 w 1532887"/>
                      <a:gd name="connsiteY26" fmla="*/ 309575 h 1725678"/>
                      <a:gd name="connisteX27" fmla="*/ 818057 w 1532887"/>
                      <a:gd name="connsiteY27" fmla="*/ 330 h 1725678"/>
                      <a:gd name="connisteX28" fmla="*/ 738682 w 1532887"/>
                      <a:gd name="connsiteY28" fmla="*/ 365455 h 1725678"/>
                      <a:gd name="connisteX29" fmla="*/ 643432 w 1532887"/>
                      <a:gd name="connsiteY29" fmla="*/ 222580 h 1725678"/>
                    </a:gdLst>
                    <a:ahLst/>
                    <a:cxnLst>
                      <a:cxn ang="0">
                        <a:pos x="connisteX0" y="connsiteY0"/>
                      </a:cxn>
                      <a:cxn ang="0">
                        <a:pos x="connisteX1" y="connsiteY1"/>
                      </a:cxn>
                      <a:cxn ang="0">
                        <a:pos x="connisteX2" y="connsiteY2"/>
                      </a:cxn>
                      <a:cxn ang="0">
                        <a:pos x="connisteX3" y="connsiteY3"/>
                      </a:cxn>
                      <a:cxn ang="0">
                        <a:pos x="connisteX4" y="connsiteY4"/>
                      </a:cxn>
                      <a:cxn ang="0">
                        <a:pos x="connisteX5" y="connsiteY5"/>
                      </a:cxn>
                      <a:cxn ang="0">
                        <a:pos x="connisteX6" y="connsiteY6"/>
                      </a:cxn>
                      <a:cxn ang="0">
                        <a:pos x="connisteX7" y="connsiteY7"/>
                      </a:cxn>
                      <a:cxn ang="0">
                        <a:pos x="connisteX8" y="connsiteY8"/>
                      </a:cxn>
                      <a:cxn ang="0">
                        <a:pos x="connisteX9" y="connsiteY9"/>
                      </a:cxn>
                      <a:cxn ang="0">
                        <a:pos x="connisteX10" y="connsiteY10"/>
                      </a:cxn>
                      <a:cxn ang="0">
                        <a:pos x="connisteX11" y="connsiteY11"/>
                      </a:cxn>
                      <a:cxn ang="0">
                        <a:pos x="connisteX12" y="connsiteY12"/>
                      </a:cxn>
                      <a:cxn ang="0">
                        <a:pos x="connisteX13" y="connsiteY13"/>
                      </a:cxn>
                      <a:cxn ang="0">
                        <a:pos x="connisteX14" y="connsiteY14"/>
                      </a:cxn>
                      <a:cxn ang="0">
                        <a:pos x="connisteX15" y="connsiteY15"/>
                      </a:cxn>
                      <a:cxn ang="0">
                        <a:pos x="connisteX16" y="connsiteY16"/>
                      </a:cxn>
                      <a:cxn ang="0">
                        <a:pos x="connisteX17" y="connsiteY17"/>
                      </a:cxn>
                      <a:cxn ang="0">
                        <a:pos x="connisteX18" y="connsiteY18"/>
                      </a:cxn>
                      <a:cxn ang="0">
                        <a:pos x="connisteX19" y="connsiteY19"/>
                      </a:cxn>
                      <a:cxn ang="0">
                        <a:pos x="connisteX20" y="connsiteY20"/>
                      </a:cxn>
                      <a:cxn ang="0">
                        <a:pos x="connisteX21" y="connsiteY21"/>
                      </a:cxn>
                      <a:cxn ang="0">
                        <a:pos x="connisteX22" y="connsiteY22"/>
                      </a:cxn>
                      <a:cxn ang="0">
                        <a:pos x="connisteX23" y="connsiteY23"/>
                      </a:cxn>
                      <a:cxn ang="0">
                        <a:pos x="connisteX24" y="connsiteY24"/>
                      </a:cxn>
                      <a:cxn ang="0">
                        <a:pos x="connisteX25" y="connsiteY25"/>
                      </a:cxn>
                      <a:cxn ang="0">
                        <a:pos x="connisteX26" y="connsiteY26"/>
                      </a:cxn>
                      <a:cxn ang="0">
                        <a:pos x="connisteX27" y="connsiteY27"/>
                      </a:cxn>
                      <a:cxn ang="0">
                        <a:pos x="connisteX28" y="connsiteY28"/>
                      </a:cxn>
                      <a:cxn ang="0">
                        <a:pos x="connisteX29" y="connsiteY29"/>
                      </a:cxn>
                    </a:cxnLst>
                    <a:rect l="l" t="t" r="r" b="b"/>
                    <a:pathLst>
                      <a:path w="1532888" h="1725679">
                        <a:moveTo>
                          <a:pt x="643432" y="222580"/>
                        </a:moveTo>
                        <a:cubicBezTo>
                          <a:pt x="603427" y="281000"/>
                          <a:pt x="593902" y="635330"/>
                          <a:pt x="539927" y="658825"/>
                        </a:cubicBezTo>
                        <a:cubicBezTo>
                          <a:pt x="485952" y="682320"/>
                          <a:pt x="412927" y="328625"/>
                          <a:pt x="373557" y="341325"/>
                        </a:cubicBezTo>
                        <a:cubicBezTo>
                          <a:pt x="334187" y="354025"/>
                          <a:pt x="416737" y="634695"/>
                          <a:pt x="341807" y="722325"/>
                        </a:cubicBezTo>
                        <a:cubicBezTo>
                          <a:pt x="266877" y="809955"/>
                          <a:pt x="8432" y="740105"/>
                          <a:pt x="177" y="778205"/>
                        </a:cubicBezTo>
                        <a:cubicBezTo>
                          <a:pt x="-8078" y="816305"/>
                          <a:pt x="274497" y="822655"/>
                          <a:pt x="301802" y="912825"/>
                        </a:cubicBezTo>
                        <a:cubicBezTo>
                          <a:pt x="329107" y="1002995"/>
                          <a:pt x="122732" y="1183970"/>
                          <a:pt x="135432" y="1230325"/>
                        </a:cubicBezTo>
                        <a:cubicBezTo>
                          <a:pt x="148132" y="1276680"/>
                          <a:pt x="351332" y="1065225"/>
                          <a:pt x="365302" y="1143330"/>
                        </a:cubicBezTo>
                        <a:cubicBezTo>
                          <a:pt x="379272" y="1221435"/>
                          <a:pt x="222427" y="1508455"/>
                          <a:pt x="206552" y="1619580"/>
                        </a:cubicBezTo>
                        <a:cubicBezTo>
                          <a:pt x="190677" y="1730705"/>
                          <a:pt x="222427" y="1749755"/>
                          <a:pt x="285927" y="1698955"/>
                        </a:cubicBezTo>
                        <a:cubicBezTo>
                          <a:pt x="349427" y="1648155"/>
                          <a:pt x="460552" y="1396060"/>
                          <a:pt x="524052" y="1365580"/>
                        </a:cubicBezTo>
                        <a:cubicBezTo>
                          <a:pt x="587552" y="1335100"/>
                          <a:pt x="560247" y="1538300"/>
                          <a:pt x="603427" y="1547825"/>
                        </a:cubicBezTo>
                        <a:cubicBezTo>
                          <a:pt x="646607" y="1557350"/>
                          <a:pt x="659307" y="1394155"/>
                          <a:pt x="738682" y="1413205"/>
                        </a:cubicBezTo>
                        <a:cubicBezTo>
                          <a:pt x="818057" y="1432255"/>
                          <a:pt x="965377" y="1657680"/>
                          <a:pt x="1000302" y="1643075"/>
                        </a:cubicBezTo>
                        <a:cubicBezTo>
                          <a:pt x="1035227" y="1628470"/>
                          <a:pt x="872032" y="1399870"/>
                          <a:pt x="913307" y="1341450"/>
                        </a:cubicBezTo>
                        <a:cubicBezTo>
                          <a:pt x="954582" y="1283030"/>
                          <a:pt x="1178102" y="1381455"/>
                          <a:pt x="1206677" y="1349705"/>
                        </a:cubicBezTo>
                        <a:cubicBezTo>
                          <a:pt x="1235252" y="1317955"/>
                          <a:pt x="1019352" y="1243025"/>
                          <a:pt x="1056182" y="1182700"/>
                        </a:cubicBezTo>
                        <a:cubicBezTo>
                          <a:pt x="1093012" y="1122375"/>
                          <a:pt x="1375587" y="1089355"/>
                          <a:pt x="1389557" y="1048080"/>
                        </a:cubicBezTo>
                        <a:cubicBezTo>
                          <a:pt x="1403527" y="1006805"/>
                          <a:pt x="1098727" y="1036650"/>
                          <a:pt x="1127302" y="976325"/>
                        </a:cubicBezTo>
                        <a:cubicBezTo>
                          <a:pt x="1155877" y="916000"/>
                          <a:pt x="1517827" y="789000"/>
                          <a:pt x="1532432" y="746455"/>
                        </a:cubicBezTo>
                        <a:cubicBezTo>
                          <a:pt x="1547037" y="703910"/>
                          <a:pt x="1205407" y="816305"/>
                          <a:pt x="1199057" y="762330"/>
                        </a:cubicBezTo>
                        <a:cubicBezTo>
                          <a:pt x="1192707" y="708355"/>
                          <a:pt x="1521637" y="519760"/>
                          <a:pt x="1500682" y="476580"/>
                        </a:cubicBezTo>
                        <a:cubicBezTo>
                          <a:pt x="1479727" y="433400"/>
                          <a:pt x="1130477" y="601675"/>
                          <a:pt x="1095552" y="547700"/>
                        </a:cubicBezTo>
                        <a:cubicBezTo>
                          <a:pt x="1060627" y="493725"/>
                          <a:pt x="1345107" y="249250"/>
                          <a:pt x="1326057" y="206705"/>
                        </a:cubicBezTo>
                        <a:cubicBezTo>
                          <a:pt x="1307007" y="164160"/>
                          <a:pt x="1057452" y="343230"/>
                          <a:pt x="1000302" y="333705"/>
                        </a:cubicBezTo>
                        <a:cubicBezTo>
                          <a:pt x="943152" y="324180"/>
                          <a:pt x="1060627" y="164160"/>
                          <a:pt x="1040307" y="159080"/>
                        </a:cubicBezTo>
                        <a:cubicBezTo>
                          <a:pt x="1019987" y="154000"/>
                          <a:pt x="941882" y="341325"/>
                          <a:pt x="897432" y="309575"/>
                        </a:cubicBezTo>
                        <a:cubicBezTo>
                          <a:pt x="852982" y="277825"/>
                          <a:pt x="849807" y="-11100"/>
                          <a:pt x="818057" y="330"/>
                        </a:cubicBezTo>
                        <a:cubicBezTo>
                          <a:pt x="786307" y="11760"/>
                          <a:pt x="773607" y="321005"/>
                          <a:pt x="738682" y="365455"/>
                        </a:cubicBezTo>
                        <a:cubicBezTo>
                          <a:pt x="703757" y="409905"/>
                          <a:pt x="683437" y="164160"/>
                          <a:pt x="643432" y="22258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bg1"/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path path="rect">
                      <a:fillToRect l="50000" t="50000" r="50000" b="50000"/>
                    </a:path>
                    <a:tileRect/>
                  </a:gra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638" name="椭圆 637"/>
                  <p:cNvSpPr/>
                  <p:nvPr/>
                </p:nvSpPr>
                <p:spPr>
                  <a:xfrm rot="1980000">
                    <a:off x="1706" y="8780"/>
                    <a:ext cx="467" cy="627"/>
                  </a:xfrm>
                  <a:prstGeom prst="ellipse">
                    <a:avLst/>
                  </a:prstGeom>
                  <a:solidFill>
                    <a:schemeClr val="tx2">
                      <a:lumMod val="25000"/>
                      <a:lumOff val="75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440" name="组合 439"/>
                <p:cNvGrpSpPr/>
                <p:nvPr/>
              </p:nvGrpSpPr>
              <p:grpSpPr>
                <a:xfrm>
                  <a:off x="5560" y="3975"/>
                  <a:ext cx="251" cy="322"/>
                  <a:chOff x="2791" y="6944"/>
                  <a:chExt cx="433" cy="492"/>
                </a:xfrm>
              </p:grpSpPr>
              <p:sp>
                <p:nvSpPr>
                  <p:cNvPr id="632" name="椭圆 631"/>
                  <p:cNvSpPr/>
                  <p:nvPr/>
                </p:nvSpPr>
                <p:spPr>
                  <a:xfrm>
                    <a:off x="2791" y="6989"/>
                    <a:ext cx="381" cy="355"/>
                  </a:xfrm>
                  <a:prstGeom prst="ellipse">
                    <a:avLst/>
                  </a:prstGeom>
                  <a:solidFill>
                    <a:srgbClr val="FFC000">
                      <a:lumMod val="40000"/>
                      <a:lumOff val="60000"/>
                    </a:srgbClr>
                  </a:solidFill>
                  <a:ln>
                    <a:solidFill>
                      <a:srgbClr val="FFC000">
                        <a:lumMod val="75000"/>
                      </a:srgbClr>
                    </a:solidFill>
                  </a:ln>
                </p:spPr>
                <p:style>
                  <a:lnRef idx="2">
                    <a:srgbClr val="5B9BD5">
                      <a:shade val="50000"/>
                    </a:srgbClr>
                  </a:lnRef>
                  <a:fillRef idx="1">
                    <a:srgbClr val="5B9BD5"/>
                  </a:fillRef>
                  <a:effectRef idx="0">
                    <a:srgbClr val="5B9BD5"/>
                  </a:effectRef>
                  <a:fontRef idx="minor">
                    <a:sysClr val="window" lastClr="CCE8CF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cxnSp>
                <p:nvCxnSpPr>
                  <p:cNvPr id="633" name="直接连接符 632"/>
                  <p:cNvCxnSpPr/>
                  <p:nvPr/>
                </p:nvCxnSpPr>
                <p:spPr>
                  <a:xfrm flipH="1">
                    <a:off x="3020" y="6944"/>
                    <a:ext cx="152" cy="185"/>
                  </a:xfrm>
                  <a:prstGeom prst="line">
                    <a:avLst/>
                  </a:prstGeom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  <p:cxnSp>
                <p:nvCxnSpPr>
                  <p:cNvPr id="634" name="直接连接符 633"/>
                  <p:cNvCxnSpPr/>
                  <p:nvPr/>
                </p:nvCxnSpPr>
                <p:spPr>
                  <a:xfrm>
                    <a:off x="3086" y="7204"/>
                    <a:ext cx="139" cy="140"/>
                  </a:xfrm>
                  <a:prstGeom prst="line">
                    <a:avLst/>
                  </a:prstGeom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  <p:cxnSp>
                <p:nvCxnSpPr>
                  <p:cNvPr id="635" name="直接连接符 634"/>
                  <p:cNvCxnSpPr/>
                  <p:nvPr/>
                </p:nvCxnSpPr>
                <p:spPr>
                  <a:xfrm flipH="1">
                    <a:off x="2791" y="7252"/>
                    <a:ext cx="152" cy="185"/>
                  </a:xfrm>
                  <a:prstGeom prst="line">
                    <a:avLst/>
                  </a:prstGeom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  <p:cxnSp>
                <p:nvCxnSpPr>
                  <p:cNvPr id="636" name="直接连接符 635"/>
                  <p:cNvCxnSpPr/>
                  <p:nvPr/>
                </p:nvCxnSpPr>
                <p:spPr>
                  <a:xfrm>
                    <a:off x="2797" y="6989"/>
                    <a:ext cx="139" cy="140"/>
                  </a:xfrm>
                  <a:prstGeom prst="line">
                    <a:avLst/>
                  </a:prstGeom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</p:grpSp>
            <p:grpSp>
              <p:nvGrpSpPr>
                <p:cNvPr id="441" name="组合 440"/>
                <p:cNvGrpSpPr/>
                <p:nvPr/>
              </p:nvGrpSpPr>
              <p:grpSpPr>
                <a:xfrm>
                  <a:off x="5039" y="6219"/>
                  <a:ext cx="251" cy="322"/>
                  <a:chOff x="2791" y="6944"/>
                  <a:chExt cx="433" cy="492"/>
                </a:xfrm>
              </p:grpSpPr>
              <p:sp>
                <p:nvSpPr>
                  <p:cNvPr id="627" name="椭圆 626"/>
                  <p:cNvSpPr/>
                  <p:nvPr/>
                </p:nvSpPr>
                <p:spPr>
                  <a:xfrm>
                    <a:off x="2791" y="6989"/>
                    <a:ext cx="381" cy="355"/>
                  </a:xfrm>
                  <a:prstGeom prst="ellipse">
                    <a:avLst/>
                  </a:prstGeom>
                  <a:solidFill>
                    <a:srgbClr val="FFC000">
                      <a:lumMod val="40000"/>
                      <a:lumOff val="60000"/>
                    </a:srgbClr>
                  </a:solidFill>
                  <a:ln>
                    <a:solidFill>
                      <a:srgbClr val="FFC000">
                        <a:lumMod val="75000"/>
                      </a:srgbClr>
                    </a:solidFill>
                  </a:ln>
                </p:spPr>
                <p:style>
                  <a:lnRef idx="2">
                    <a:srgbClr val="5B9BD5">
                      <a:shade val="50000"/>
                    </a:srgbClr>
                  </a:lnRef>
                  <a:fillRef idx="1">
                    <a:srgbClr val="5B9BD5"/>
                  </a:fillRef>
                  <a:effectRef idx="0">
                    <a:srgbClr val="5B9BD5"/>
                  </a:effectRef>
                  <a:fontRef idx="minor">
                    <a:sysClr val="window" lastClr="CCE8CF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cxnSp>
                <p:nvCxnSpPr>
                  <p:cNvPr id="628" name="直接连接符 627"/>
                  <p:cNvCxnSpPr/>
                  <p:nvPr/>
                </p:nvCxnSpPr>
                <p:spPr>
                  <a:xfrm flipH="1">
                    <a:off x="3020" y="6944"/>
                    <a:ext cx="152" cy="185"/>
                  </a:xfrm>
                  <a:prstGeom prst="line">
                    <a:avLst/>
                  </a:prstGeom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  <p:cxnSp>
                <p:nvCxnSpPr>
                  <p:cNvPr id="629" name="直接连接符 628"/>
                  <p:cNvCxnSpPr/>
                  <p:nvPr/>
                </p:nvCxnSpPr>
                <p:spPr>
                  <a:xfrm>
                    <a:off x="3086" y="7204"/>
                    <a:ext cx="139" cy="140"/>
                  </a:xfrm>
                  <a:prstGeom prst="line">
                    <a:avLst/>
                  </a:prstGeom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  <p:cxnSp>
                <p:nvCxnSpPr>
                  <p:cNvPr id="630" name="直接连接符 629"/>
                  <p:cNvCxnSpPr/>
                  <p:nvPr/>
                </p:nvCxnSpPr>
                <p:spPr>
                  <a:xfrm flipH="1">
                    <a:off x="2791" y="7252"/>
                    <a:ext cx="152" cy="185"/>
                  </a:xfrm>
                  <a:prstGeom prst="line">
                    <a:avLst/>
                  </a:prstGeom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  <p:cxnSp>
                <p:nvCxnSpPr>
                  <p:cNvPr id="631" name="直接连接符 630"/>
                  <p:cNvCxnSpPr/>
                  <p:nvPr/>
                </p:nvCxnSpPr>
                <p:spPr>
                  <a:xfrm>
                    <a:off x="2797" y="6989"/>
                    <a:ext cx="139" cy="140"/>
                  </a:xfrm>
                  <a:prstGeom prst="line">
                    <a:avLst/>
                  </a:prstGeom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</p:grpSp>
            <p:grpSp>
              <p:nvGrpSpPr>
                <p:cNvPr id="442" name="组合 441"/>
                <p:cNvGrpSpPr/>
                <p:nvPr/>
              </p:nvGrpSpPr>
              <p:grpSpPr>
                <a:xfrm>
                  <a:off x="5260" y="5508"/>
                  <a:ext cx="251" cy="322"/>
                  <a:chOff x="2791" y="6944"/>
                  <a:chExt cx="433" cy="492"/>
                </a:xfrm>
              </p:grpSpPr>
              <p:sp>
                <p:nvSpPr>
                  <p:cNvPr id="622" name="椭圆 621"/>
                  <p:cNvSpPr/>
                  <p:nvPr/>
                </p:nvSpPr>
                <p:spPr>
                  <a:xfrm>
                    <a:off x="2791" y="6989"/>
                    <a:ext cx="381" cy="355"/>
                  </a:xfrm>
                  <a:prstGeom prst="ellipse">
                    <a:avLst/>
                  </a:prstGeom>
                  <a:solidFill>
                    <a:srgbClr val="FFC000">
                      <a:lumMod val="40000"/>
                      <a:lumOff val="60000"/>
                    </a:srgbClr>
                  </a:solidFill>
                  <a:ln>
                    <a:solidFill>
                      <a:srgbClr val="FFC000">
                        <a:lumMod val="75000"/>
                      </a:srgbClr>
                    </a:solidFill>
                  </a:ln>
                </p:spPr>
                <p:style>
                  <a:lnRef idx="2">
                    <a:srgbClr val="5B9BD5">
                      <a:shade val="50000"/>
                    </a:srgbClr>
                  </a:lnRef>
                  <a:fillRef idx="1">
                    <a:srgbClr val="5B9BD5"/>
                  </a:fillRef>
                  <a:effectRef idx="0">
                    <a:srgbClr val="5B9BD5"/>
                  </a:effectRef>
                  <a:fontRef idx="minor">
                    <a:sysClr val="window" lastClr="CCE8CF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cxnSp>
                <p:nvCxnSpPr>
                  <p:cNvPr id="623" name="直接连接符 622"/>
                  <p:cNvCxnSpPr/>
                  <p:nvPr/>
                </p:nvCxnSpPr>
                <p:spPr>
                  <a:xfrm flipH="1">
                    <a:off x="3020" y="6944"/>
                    <a:ext cx="152" cy="185"/>
                  </a:xfrm>
                  <a:prstGeom prst="line">
                    <a:avLst/>
                  </a:prstGeom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  <p:cxnSp>
                <p:nvCxnSpPr>
                  <p:cNvPr id="624" name="直接连接符 623"/>
                  <p:cNvCxnSpPr/>
                  <p:nvPr/>
                </p:nvCxnSpPr>
                <p:spPr>
                  <a:xfrm>
                    <a:off x="3086" y="7204"/>
                    <a:ext cx="139" cy="140"/>
                  </a:xfrm>
                  <a:prstGeom prst="line">
                    <a:avLst/>
                  </a:prstGeom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  <p:cxnSp>
                <p:nvCxnSpPr>
                  <p:cNvPr id="625" name="直接连接符 624"/>
                  <p:cNvCxnSpPr/>
                  <p:nvPr/>
                </p:nvCxnSpPr>
                <p:spPr>
                  <a:xfrm flipH="1">
                    <a:off x="2791" y="7252"/>
                    <a:ext cx="152" cy="185"/>
                  </a:xfrm>
                  <a:prstGeom prst="line">
                    <a:avLst/>
                  </a:prstGeom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  <p:cxnSp>
                <p:nvCxnSpPr>
                  <p:cNvPr id="626" name="直接连接符 625"/>
                  <p:cNvCxnSpPr/>
                  <p:nvPr/>
                </p:nvCxnSpPr>
                <p:spPr>
                  <a:xfrm>
                    <a:off x="2797" y="6989"/>
                    <a:ext cx="139" cy="140"/>
                  </a:xfrm>
                  <a:prstGeom prst="line">
                    <a:avLst/>
                  </a:prstGeom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</p:grpSp>
            <p:grpSp>
              <p:nvGrpSpPr>
                <p:cNvPr id="443" name="组合 442"/>
                <p:cNvGrpSpPr/>
                <p:nvPr/>
              </p:nvGrpSpPr>
              <p:grpSpPr>
                <a:xfrm>
                  <a:off x="5386" y="5001"/>
                  <a:ext cx="251" cy="322"/>
                  <a:chOff x="2791" y="6944"/>
                  <a:chExt cx="433" cy="492"/>
                </a:xfrm>
              </p:grpSpPr>
              <p:sp>
                <p:nvSpPr>
                  <p:cNvPr id="617" name="椭圆 616"/>
                  <p:cNvSpPr/>
                  <p:nvPr/>
                </p:nvSpPr>
                <p:spPr>
                  <a:xfrm>
                    <a:off x="2791" y="6989"/>
                    <a:ext cx="381" cy="355"/>
                  </a:xfrm>
                  <a:prstGeom prst="ellipse">
                    <a:avLst/>
                  </a:prstGeom>
                  <a:solidFill>
                    <a:srgbClr val="FFC000">
                      <a:lumMod val="40000"/>
                      <a:lumOff val="60000"/>
                    </a:srgbClr>
                  </a:solidFill>
                  <a:ln>
                    <a:solidFill>
                      <a:srgbClr val="FFC000">
                        <a:lumMod val="75000"/>
                      </a:srgbClr>
                    </a:solidFill>
                  </a:ln>
                </p:spPr>
                <p:style>
                  <a:lnRef idx="2">
                    <a:srgbClr val="5B9BD5">
                      <a:shade val="50000"/>
                    </a:srgbClr>
                  </a:lnRef>
                  <a:fillRef idx="1">
                    <a:srgbClr val="5B9BD5"/>
                  </a:fillRef>
                  <a:effectRef idx="0">
                    <a:srgbClr val="5B9BD5"/>
                  </a:effectRef>
                  <a:fontRef idx="minor">
                    <a:sysClr val="window" lastClr="CCE8CF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cxnSp>
                <p:nvCxnSpPr>
                  <p:cNvPr id="618" name="直接连接符 617"/>
                  <p:cNvCxnSpPr/>
                  <p:nvPr/>
                </p:nvCxnSpPr>
                <p:spPr>
                  <a:xfrm flipH="1">
                    <a:off x="3020" y="6944"/>
                    <a:ext cx="152" cy="185"/>
                  </a:xfrm>
                  <a:prstGeom prst="line">
                    <a:avLst/>
                  </a:prstGeom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  <p:cxnSp>
                <p:nvCxnSpPr>
                  <p:cNvPr id="619" name="直接连接符 618"/>
                  <p:cNvCxnSpPr/>
                  <p:nvPr/>
                </p:nvCxnSpPr>
                <p:spPr>
                  <a:xfrm>
                    <a:off x="3086" y="7204"/>
                    <a:ext cx="139" cy="140"/>
                  </a:xfrm>
                  <a:prstGeom prst="line">
                    <a:avLst/>
                  </a:prstGeom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  <p:cxnSp>
                <p:nvCxnSpPr>
                  <p:cNvPr id="620" name="直接连接符 619"/>
                  <p:cNvCxnSpPr/>
                  <p:nvPr/>
                </p:nvCxnSpPr>
                <p:spPr>
                  <a:xfrm flipH="1">
                    <a:off x="2791" y="7252"/>
                    <a:ext cx="152" cy="185"/>
                  </a:xfrm>
                  <a:prstGeom prst="line">
                    <a:avLst/>
                  </a:prstGeom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  <p:cxnSp>
                <p:nvCxnSpPr>
                  <p:cNvPr id="621" name="直接连接符 620"/>
                  <p:cNvCxnSpPr/>
                  <p:nvPr/>
                </p:nvCxnSpPr>
                <p:spPr>
                  <a:xfrm>
                    <a:off x="2797" y="6989"/>
                    <a:ext cx="139" cy="140"/>
                  </a:xfrm>
                  <a:prstGeom prst="line">
                    <a:avLst/>
                  </a:prstGeom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</p:grpSp>
            <p:grpSp>
              <p:nvGrpSpPr>
                <p:cNvPr id="444" name="组合 443"/>
                <p:cNvGrpSpPr/>
                <p:nvPr/>
              </p:nvGrpSpPr>
              <p:grpSpPr>
                <a:xfrm>
                  <a:off x="6300" y="4514"/>
                  <a:ext cx="251" cy="322"/>
                  <a:chOff x="2791" y="6944"/>
                  <a:chExt cx="433" cy="492"/>
                </a:xfrm>
              </p:grpSpPr>
              <p:sp>
                <p:nvSpPr>
                  <p:cNvPr id="612" name="椭圆 611"/>
                  <p:cNvSpPr/>
                  <p:nvPr/>
                </p:nvSpPr>
                <p:spPr>
                  <a:xfrm>
                    <a:off x="2791" y="6989"/>
                    <a:ext cx="381" cy="355"/>
                  </a:xfrm>
                  <a:prstGeom prst="ellipse">
                    <a:avLst/>
                  </a:prstGeom>
                  <a:solidFill>
                    <a:srgbClr val="FFC000">
                      <a:lumMod val="40000"/>
                      <a:lumOff val="60000"/>
                    </a:srgbClr>
                  </a:solidFill>
                  <a:ln>
                    <a:solidFill>
                      <a:srgbClr val="FFC000">
                        <a:lumMod val="75000"/>
                      </a:srgbClr>
                    </a:solidFill>
                  </a:ln>
                </p:spPr>
                <p:style>
                  <a:lnRef idx="2">
                    <a:srgbClr val="5B9BD5">
                      <a:shade val="50000"/>
                    </a:srgbClr>
                  </a:lnRef>
                  <a:fillRef idx="1">
                    <a:srgbClr val="5B9BD5"/>
                  </a:fillRef>
                  <a:effectRef idx="0">
                    <a:srgbClr val="5B9BD5"/>
                  </a:effectRef>
                  <a:fontRef idx="minor">
                    <a:sysClr val="window" lastClr="CCE8CF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cxnSp>
                <p:nvCxnSpPr>
                  <p:cNvPr id="613" name="直接连接符 612"/>
                  <p:cNvCxnSpPr/>
                  <p:nvPr/>
                </p:nvCxnSpPr>
                <p:spPr>
                  <a:xfrm flipH="1">
                    <a:off x="3020" y="6944"/>
                    <a:ext cx="152" cy="185"/>
                  </a:xfrm>
                  <a:prstGeom prst="line">
                    <a:avLst/>
                  </a:prstGeom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  <p:cxnSp>
                <p:nvCxnSpPr>
                  <p:cNvPr id="614" name="直接连接符 613"/>
                  <p:cNvCxnSpPr/>
                  <p:nvPr/>
                </p:nvCxnSpPr>
                <p:spPr>
                  <a:xfrm>
                    <a:off x="3086" y="7204"/>
                    <a:ext cx="139" cy="140"/>
                  </a:xfrm>
                  <a:prstGeom prst="line">
                    <a:avLst/>
                  </a:prstGeom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  <p:cxnSp>
                <p:nvCxnSpPr>
                  <p:cNvPr id="615" name="直接连接符 614"/>
                  <p:cNvCxnSpPr/>
                  <p:nvPr/>
                </p:nvCxnSpPr>
                <p:spPr>
                  <a:xfrm flipH="1">
                    <a:off x="2791" y="7252"/>
                    <a:ext cx="152" cy="185"/>
                  </a:xfrm>
                  <a:prstGeom prst="line">
                    <a:avLst/>
                  </a:prstGeom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  <p:cxnSp>
                <p:nvCxnSpPr>
                  <p:cNvPr id="616" name="直接连接符 615"/>
                  <p:cNvCxnSpPr/>
                  <p:nvPr/>
                </p:nvCxnSpPr>
                <p:spPr>
                  <a:xfrm>
                    <a:off x="2797" y="6989"/>
                    <a:ext cx="139" cy="140"/>
                  </a:xfrm>
                  <a:prstGeom prst="line">
                    <a:avLst/>
                  </a:prstGeom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</p:grpSp>
            <p:grpSp>
              <p:nvGrpSpPr>
                <p:cNvPr id="445" name="组合 444"/>
                <p:cNvGrpSpPr/>
                <p:nvPr/>
              </p:nvGrpSpPr>
              <p:grpSpPr>
                <a:xfrm>
                  <a:off x="5588" y="5319"/>
                  <a:ext cx="2280" cy="2993"/>
                  <a:chOff x="583" y="3243"/>
                  <a:chExt cx="1274" cy="1940"/>
                </a:xfrm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grpSpPr>
              <p:sp>
                <p:nvSpPr>
                  <p:cNvPr id="610" name="任意多边形 609"/>
                  <p:cNvSpPr/>
                  <p:nvPr/>
                </p:nvSpPr>
                <p:spPr>
                  <a:xfrm>
                    <a:off x="583" y="3243"/>
                    <a:ext cx="1274" cy="1940"/>
                  </a:xfrm>
                  <a:custGeom>
                    <a:avLst/>
                    <a:gdLst>
                      <a:gd name="connisteX0" fmla="*/ 42166 w 1667885"/>
                      <a:gd name="connsiteY0" fmla="*/ 1053837 h 1053837"/>
                      <a:gd name="connisteX1" fmla="*/ 2161 w 1667885"/>
                      <a:gd name="connsiteY1" fmla="*/ 696332 h 1053837"/>
                      <a:gd name="connisteX2" fmla="*/ 101856 w 1667885"/>
                      <a:gd name="connsiteY2" fmla="*/ 428997 h 1053837"/>
                      <a:gd name="connisteX3" fmla="*/ 220601 w 1667885"/>
                      <a:gd name="connsiteY3" fmla="*/ 607432 h 1053837"/>
                      <a:gd name="connisteX4" fmla="*/ 171071 w 1667885"/>
                      <a:gd name="connsiteY4" fmla="*/ 785867 h 1053837"/>
                      <a:gd name="connisteX5" fmla="*/ 211076 w 1667885"/>
                      <a:gd name="connsiteY5" fmla="*/ 934457 h 1053837"/>
                      <a:gd name="connisteX6" fmla="*/ 339981 w 1667885"/>
                      <a:gd name="connsiteY6" fmla="*/ 825872 h 1053837"/>
                      <a:gd name="connisteX7" fmla="*/ 250446 w 1667885"/>
                      <a:gd name="connsiteY7" fmla="*/ 408677 h 1053837"/>
                      <a:gd name="connisteX8" fmla="*/ 428881 w 1667885"/>
                      <a:gd name="connsiteY8" fmla="*/ 270247 h 1053837"/>
                      <a:gd name="connisteX9" fmla="*/ 548261 w 1667885"/>
                      <a:gd name="connsiteY9" fmla="*/ 438522 h 1053837"/>
                      <a:gd name="connisteX10" fmla="*/ 508256 w 1667885"/>
                      <a:gd name="connsiteY10" fmla="*/ 746497 h 1053837"/>
                      <a:gd name="connisteX11" fmla="*/ 528576 w 1667885"/>
                      <a:gd name="connsiteY11" fmla="*/ 905247 h 1053837"/>
                      <a:gd name="connisteX12" fmla="*/ 657481 w 1667885"/>
                      <a:gd name="connsiteY12" fmla="*/ 756022 h 1053837"/>
                      <a:gd name="connisteX13" fmla="*/ 657481 w 1667885"/>
                      <a:gd name="connsiteY13" fmla="*/ 438522 h 1053837"/>
                      <a:gd name="connisteX14" fmla="*/ 578106 w 1667885"/>
                      <a:gd name="connsiteY14" fmla="*/ 150867 h 1053837"/>
                      <a:gd name="connisteX15" fmla="*/ 707011 w 1667885"/>
                      <a:gd name="connsiteY15" fmla="*/ 61332 h 1053837"/>
                      <a:gd name="connisteX16" fmla="*/ 816231 w 1667885"/>
                      <a:gd name="connsiteY16" fmla="*/ 220082 h 1053837"/>
                      <a:gd name="connisteX17" fmla="*/ 786386 w 1667885"/>
                      <a:gd name="connsiteY17" fmla="*/ 448682 h 1053837"/>
                      <a:gd name="connisteX18" fmla="*/ 756541 w 1667885"/>
                      <a:gd name="connsiteY18" fmla="*/ 845557 h 1053837"/>
                      <a:gd name="connisteX19" fmla="*/ 825756 w 1667885"/>
                      <a:gd name="connsiteY19" fmla="*/ 875402 h 1053837"/>
                      <a:gd name="connisteX20" fmla="*/ 915291 w 1667885"/>
                      <a:gd name="connsiteY20" fmla="*/ 667122 h 1053837"/>
                      <a:gd name="connisteX21" fmla="*/ 895606 w 1667885"/>
                      <a:gd name="connsiteY21" fmla="*/ 339462 h 1053837"/>
                      <a:gd name="connisteX22" fmla="*/ 984506 w 1667885"/>
                      <a:gd name="connsiteY22" fmla="*/ 230242 h 1053837"/>
                      <a:gd name="connisteX23" fmla="*/ 1103886 w 1667885"/>
                      <a:gd name="connsiteY23" fmla="*/ 399152 h 1053837"/>
                      <a:gd name="connisteX24" fmla="*/ 1054356 w 1667885"/>
                      <a:gd name="connsiteY24" fmla="*/ 616957 h 1053837"/>
                      <a:gd name="connisteX25" fmla="*/ 1063881 w 1667885"/>
                      <a:gd name="connsiteY25" fmla="*/ 835397 h 1053837"/>
                      <a:gd name="connisteX26" fmla="*/ 1153416 w 1667885"/>
                      <a:gd name="connsiteY26" fmla="*/ 815712 h 1053837"/>
                      <a:gd name="connisteX27" fmla="*/ 1163576 w 1667885"/>
                      <a:gd name="connsiteY27" fmla="*/ 627117 h 1053837"/>
                      <a:gd name="connisteX28" fmla="*/ 1133731 w 1667885"/>
                      <a:gd name="connsiteY28" fmla="*/ 448682 h 1053837"/>
                      <a:gd name="connisteX29" fmla="*/ 1183261 w 1667885"/>
                      <a:gd name="connsiteY29" fmla="*/ 359147 h 1053837"/>
                      <a:gd name="connisteX30" fmla="*/ 1262636 w 1667885"/>
                      <a:gd name="connsiteY30" fmla="*/ 319777 h 1053837"/>
                      <a:gd name="connisteX31" fmla="*/ 1381381 w 1667885"/>
                      <a:gd name="connsiteY31" fmla="*/ 388992 h 1053837"/>
                      <a:gd name="connisteX32" fmla="*/ 1381381 w 1667885"/>
                      <a:gd name="connsiteY32" fmla="*/ 557902 h 1053837"/>
                      <a:gd name="connisteX33" fmla="*/ 1331851 w 1667885"/>
                      <a:gd name="connsiteY33" fmla="*/ 726177 h 1053837"/>
                      <a:gd name="connisteX34" fmla="*/ 1391541 w 1667885"/>
                      <a:gd name="connsiteY34" fmla="*/ 845557 h 1053837"/>
                      <a:gd name="connisteX35" fmla="*/ 1490601 w 1667885"/>
                      <a:gd name="connsiteY35" fmla="*/ 616957 h 1053837"/>
                      <a:gd name="connisteX36" fmla="*/ 1391541 w 1667885"/>
                      <a:gd name="connsiteY36" fmla="*/ 200397 h 1053837"/>
                      <a:gd name="connisteX37" fmla="*/ 1520446 w 1667885"/>
                      <a:gd name="connsiteY37" fmla="*/ 11802 h 1053837"/>
                      <a:gd name="connisteX38" fmla="*/ 1560451 w 1667885"/>
                      <a:gd name="connsiteY38" fmla="*/ 41647 h 1053837"/>
                      <a:gd name="connisteX39" fmla="*/ 1659511 w 1667885"/>
                      <a:gd name="connsiteY39" fmla="*/ 121022 h 1053837"/>
                      <a:gd name="connisteX40" fmla="*/ 1649351 w 1667885"/>
                      <a:gd name="connsiteY40" fmla="*/ 528057 h 1053837"/>
                      <a:gd name="connisteX41" fmla="*/ 1589661 w 1667885"/>
                      <a:gd name="connsiteY41" fmla="*/ 964302 h 1053837"/>
                      <a:gd name="connisteX42" fmla="*/ 1599821 w 1667885"/>
                      <a:gd name="connsiteY42" fmla="*/ 954777 h 1053837"/>
                    </a:gdLst>
                    <a:ahLst/>
                    <a:cxnLst>
                      <a:cxn ang="0">
                        <a:pos x="connisteX0" y="connsiteY0"/>
                      </a:cxn>
                      <a:cxn ang="0">
                        <a:pos x="connisteX1" y="connsiteY1"/>
                      </a:cxn>
                      <a:cxn ang="0">
                        <a:pos x="connisteX2" y="connsiteY2"/>
                      </a:cxn>
                      <a:cxn ang="0">
                        <a:pos x="connisteX3" y="connsiteY3"/>
                      </a:cxn>
                      <a:cxn ang="0">
                        <a:pos x="connisteX4" y="connsiteY4"/>
                      </a:cxn>
                      <a:cxn ang="0">
                        <a:pos x="connisteX5" y="connsiteY5"/>
                      </a:cxn>
                      <a:cxn ang="0">
                        <a:pos x="connisteX6" y="connsiteY6"/>
                      </a:cxn>
                      <a:cxn ang="0">
                        <a:pos x="connisteX7" y="connsiteY7"/>
                      </a:cxn>
                      <a:cxn ang="0">
                        <a:pos x="connisteX8" y="connsiteY8"/>
                      </a:cxn>
                      <a:cxn ang="0">
                        <a:pos x="connisteX9" y="connsiteY9"/>
                      </a:cxn>
                      <a:cxn ang="0">
                        <a:pos x="connisteX10" y="connsiteY10"/>
                      </a:cxn>
                      <a:cxn ang="0">
                        <a:pos x="connisteX11" y="connsiteY11"/>
                      </a:cxn>
                      <a:cxn ang="0">
                        <a:pos x="connisteX12" y="connsiteY12"/>
                      </a:cxn>
                      <a:cxn ang="0">
                        <a:pos x="connisteX13" y="connsiteY13"/>
                      </a:cxn>
                      <a:cxn ang="0">
                        <a:pos x="connisteX14" y="connsiteY14"/>
                      </a:cxn>
                      <a:cxn ang="0">
                        <a:pos x="connisteX15" y="connsiteY15"/>
                      </a:cxn>
                      <a:cxn ang="0">
                        <a:pos x="connisteX16" y="connsiteY16"/>
                      </a:cxn>
                      <a:cxn ang="0">
                        <a:pos x="connisteX17" y="connsiteY17"/>
                      </a:cxn>
                      <a:cxn ang="0">
                        <a:pos x="connisteX18" y="connsiteY18"/>
                      </a:cxn>
                      <a:cxn ang="0">
                        <a:pos x="connisteX19" y="connsiteY19"/>
                      </a:cxn>
                      <a:cxn ang="0">
                        <a:pos x="connisteX20" y="connsiteY20"/>
                      </a:cxn>
                      <a:cxn ang="0">
                        <a:pos x="connisteX21" y="connsiteY21"/>
                      </a:cxn>
                      <a:cxn ang="0">
                        <a:pos x="connisteX22" y="connsiteY22"/>
                      </a:cxn>
                      <a:cxn ang="0">
                        <a:pos x="connisteX23" y="connsiteY23"/>
                      </a:cxn>
                      <a:cxn ang="0">
                        <a:pos x="connisteX24" y="connsiteY24"/>
                      </a:cxn>
                      <a:cxn ang="0">
                        <a:pos x="connisteX25" y="connsiteY25"/>
                      </a:cxn>
                      <a:cxn ang="0">
                        <a:pos x="connisteX26" y="connsiteY26"/>
                      </a:cxn>
                      <a:cxn ang="0">
                        <a:pos x="connisteX27" y="connsiteY27"/>
                      </a:cxn>
                      <a:cxn ang="0">
                        <a:pos x="connisteX28" y="connsiteY28"/>
                      </a:cxn>
                      <a:cxn ang="0">
                        <a:pos x="connisteX29" y="connsiteY29"/>
                      </a:cxn>
                      <a:cxn ang="0">
                        <a:pos x="connisteX30" y="connsiteY30"/>
                      </a:cxn>
                      <a:cxn ang="0">
                        <a:pos x="connisteX31" y="connsiteY31"/>
                      </a:cxn>
                      <a:cxn ang="0">
                        <a:pos x="connisteX32" y="connsiteY32"/>
                      </a:cxn>
                      <a:cxn ang="0">
                        <a:pos x="connisteX33" y="connsiteY33"/>
                      </a:cxn>
                      <a:cxn ang="0">
                        <a:pos x="connisteX34" y="connsiteY34"/>
                      </a:cxn>
                      <a:cxn ang="0">
                        <a:pos x="connisteX35" y="connsiteY35"/>
                      </a:cxn>
                      <a:cxn ang="0">
                        <a:pos x="connisteX36" y="connsiteY36"/>
                      </a:cxn>
                      <a:cxn ang="0">
                        <a:pos x="connisteX37" y="connsiteY37"/>
                      </a:cxn>
                      <a:cxn ang="0">
                        <a:pos x="connisteX38" y="connsiteY38"/>
                      </a:cxn>
                      <a:cxn ang="0">
                        <a:pos x="connisteX39" y="connsiteY39"/>
                      </a:cxn>
                      <a:cxn ang="0">
                        <a:pos x="connisteX40" y="connsiteY40"/>
                      </a:cxn>
                      <a:cxn ang="0">
                        <a:pos x="connisteX41" y="connsiteY41"/>
                      </a:cxn>
                      <a:cxn ang="0">
                        <a:pos x="connisteX42" y="connsiteY42"/>
                      </a:cxn>
                    </a:cxnLst>
                    <a:rect l="l" t="t" r="r" b="b"/>
                    <a:pathLst>
                      <a:path w="2019" h="3851">
                        <a:moveTo>
                          <a:pt x="1937" y="1112"/>
                        </a:moveTo>
                        <a:cubicBezTo>
                          <a:pt x="1933" y="1124"/>
                          <a:pt x="1912" y="1222"/>
                          <a:pt x="1924" y="1123"/>
                        </a:cubicBezTo>
                        <a:cubicBezTo>
                          <a:pt x="1925" y="1120"/>
                          <a:pt x="1925" y="1116"/>
                          <a:pt x="1926" y="1113"/>
                        </a:cubicBezTo>
                        <a:lnTo>
                          <a:pt x="1926" y="1112"/>
                        </a:lnTo>
                        <a:lnTo>
                          <a:pt x="1937" y="1112"/>
                        </a:lnTo>
                        <a:close/>
                        <a:moveTo>
                          <a:pt x="1861" y="0"/>
                        </a:moveTo>
                        <a:cubicBezTo>
                          <a:pt x="1872" y="-1"/>
                          <a:pt x="1864" y="30"/>
                          <a:pt x="1889" y="48"/>
                        </a:cubicBezTo>
                        <a:cubicBezTo>
                          <a:pt x="1923" y="74"/>
                          <a:pt x="1987" y="28"/>
                          <a:pt x="2009" y="141"/>
                        </a:cubicBezTo>
                        <a:cubicBezTo>
                          <a:pt x="2030" y="254"/>
                          <a:pt x="2013" y="418"/>
                          <a:pt x="1997" y="615"/>
                        </a:cubicBezTo>
                        <a:cubicBezTo>
                          <a:pt x="1981" y="799"/>
                          <a:pt x="1942" y="997"/>
                          <a:pt x="1927" y="1103"/>
                        </a:cubicBezTo>
                        <a:lnTo>
                          <a:pt x="1926" y="1112"/>
                        </a:lnTo>
                        <a:lnTo>
                          <a:pt x="1833" y="1118"/>
                        </a:lnTo>
                        <a:lnTo>
                          <a:pt x="1893" y="1118"/>
                        </a:lnTo>
                        <a:lnTo>
                          <a:pt x="1893" y="3544"/>
                        </a:lnTo>
                        <a:cubicBezTo>
                          <a:pt x="1893" y="3713"/>
                          <a:pt x="1755" y="3851"/>
                          <a:pt x="1586" y="3851"/>
                        </a:cubicBezTo>
                        <a:lnTo>
                          <a:pt x="357" y="3851"/>
                        </a:lnTo>
                        <a:cubicBezTo>
                          <a:pt x="188" y="3851"/>
                          <a:pt x="50" y="3713"/>
                          <a:pt x="50" y="3544"/>
                        </a:cubicBezTo>
                        <a:lnTo>
                          <a:pt x="50" y="1221"/>
                        </a:lnTo>
                        <a:lnTo>
                          <a:pt x="50" y="1219"/>
                        </a:lnTo>
                        <a:cubicBezTo>
                          <a:pt x="36" y="1138"/>
                          <a:pt x="-12" y="952"/>
                          <a:pt x="3" y="811"/>
                        </a:cubicBezTo>
                        <a:cubicBezTo>
                          <a:pt x="17" y="665"/>
                          <a:pt x="70" y="520"/>
                          <a:pt x="123" y="499"/>
                        </a:cubicBezTo>
                        <a:cubicBezTo>
                          <a:pt x="176" y="479"/>
                          <a:pt x="250" y="624"/>
                          <a:pt x="267" y="707"/>
                        </a:cubicBezTo>
                        <a:cubicBezTo>
                          <a:pt x="284" y="790"/>
                          <a:pt x="209" y="839"/>
                          <a:pt x="207" y="915"/>
                        </a:cubicBezTo>
                        <a:cubicBezTo>
                          <a:pt x="205" y="991"/>
                          <a:pt x="215" y="1078"/>
                          <a:pt x="256" y="1088"/>
                        </a:cubicBezTo>
                        <a:cubicBezTo>
                          <a:pt x="296" y="1098"/>
                          <a:pt x="402" y="1084"/>
                          <a:pt x="412" y="962"/>
                        </a:cubicBezTo>
                        <a:cubicBezTo>
                          <a:pt x="421" y="839"/>
                          <a:pt x="282" y="605"/>
                          <a:pt x="303" y="476"/>
                        </a:cubicBezTo>
                        <a:cubicBezTo>
                          <a:pt x="325" y="346"/>
                          <a:pt x="447" y="308"/>
                          <a:pt x="519" y="315"/>
                        </a:cubicBezTo>
                        <a:cubicBezTo>
                          <a:pt x="591" y="321"/>
                          <a:pt x="644" y="400"/>
                          <a:pt x="664" y="511"/>
                        </a:cubicBezTo>
                        <a:cubicBezTo>
                          <a:pt x="683" y="621"/>
                          <a:pt x="620" y="760"/>
                          <a:pt x="615" y="869"/>
                        </a:cubicBezTo>
                        <a:cubicBezTo>
                          <a:pt x="611" y="978"/>
                          <a:pt x="604" y="1052"/>
                          <a:pt x="640" y="1054"/>
                        </a:cubicBezTo>
                        <a:cubicBezTo>
                          <a:pt x="676" y="1056"/>
                          <a:pt x="764" y="989"/>
                          <a:pt x="796" y="880"/>
                        </a:cubicBezTo>
                        <a:cubicBezTo>
                          <a:pt x="827" y="772"/>
                          <a:pt x="815" y="652"/>
                          <a:pt x="796" y="511"/>
                        </a:cubicBezTo>
                        <a:cubicBezTo>
                          <a:pt x="777" y="369"/>
                          <a:pt x="688" y="264"/>
                          <a:pt x="700" y="176"/>
                        </a:cubicBezTo>
                        <a:cubicBezTo>
                          <a:pt x="712" y="88"/>
                          <a:pt x="798" y="55"/>
                          <a:pt x="856" y="71"/>
                        </a:cubicBezTo>
                        <a:cubicBezTo>
                          <a:pt x="913" y="88"/>
                          <a:pt x="969" y="166"/>
                          <a:pt x="988" y="256"/>
                        </a:cubicBezTo>
                        <a:cubicBezTo>
                          <a:pt x="1007" y="346"/>
                          <a:pt x="967" y="377"/>
                          <a:pt x="952" y="522"/>
                        </a:cubicBezTo>
                        <a:cubicBezTo>
                          <a:pt x="937" y="668"/>
                          <a:pt x="907" y="885"/>
                          <a:pt x="916" y="984"/>
                        </a:cubicBezTo>
                        <a:cubicBezTo>
                          <a:pt x="925" y="1084"/>
                          <a:pt x="961" y="1061"/>
                          <a:pt x="1000" y="1019"/>
                        </a:cubicBezTo>
                        <a:cubicBezTo>
                          <a:pt x="1038" y="978"/>
                          <a:pt x="1091" y="902"/>
                          <a:pt x="1108" y="777"/>
                        </a:cubicBezTo>
                        <a:cubicBezTo>
                          <a:pt x="1125" y="652"/>
                          <a:pt x="1067" y="497"/>
                          <a:pt x="1084" y="395"/>
                        </a:cubicBezTo>
                        <a:cubicBezTo>
                          <a:pt x="1101" y="293"/>
                          <a:pt x="1141" y="254"/>
                          <a:pt x="1192" y="268"/>
                        </a:cubicBezTo>
                        <a:cubicBezTo>
                          <a:pt x="1242" y="282"/>
                          <a:pt x="1319" y="375"/>
                          <a:pt x="1336" y="465"/>
                        </a:cubicBezTo>
                        <a:cubicBezTo>
                          <a:pt x="1353" y="555"/>
                          <a:pt x="1286" y="617"/>
                          <a:pt x="1276" y="718"/>
                        </a:cubicBezTo>
                        <a:cubicBezTo>
                          <a:pt x="1266" y="820"/>
                          <a:pt x="1264" y="926"/>
                          <a:pt x="1288" y="973"/>
                        </a:cubicBezTo>
                        <a:cubicBezTo>
                          <a:pt x="1312" y="1019"/>
                          <a:pt x="1372" y="999"/>
                          <a:pt x="1396" y="950"/>
                        </a:cubicBezTo>
                        <a:cubicBezTo>
                          <a:pt x="1420" y="901"/>
                          <a:pt x="1413" y="816"/>
                          <a:pt x="1409" y="730"/>
                        </a:cubicBezTo>
                        <a:cubicBezTo>
                          <a:pt x="1404" y="644"/>
                          <a:pt x="1368" y="585"/>
                          <a:pt x="1372" y="522"/>
                        </a:cubicBezTo>
                        <a:cubicBezTo>
                          <a:pt x="1377" y="460"/>
                          <a:pt x="1401" y="448"/>
                          <a:pt x="1432" y="418"/>
                        </a:cubicBezTo>
                        <a:cubicBezTo>
                          <a:pt x="1464" y="388"/>
                          <a:pt x="1481" y="366"/>
                          <a:pt x="1528" y="372"/>
                        </a:cubicBezTo>
                        <a:cubicBezTo>
                          <a:pt x="1576" y="379"/>
                          <a:pt x="1644" y="397"/>
                          <a:pt x="1672" y="453"/>
                        </a:cubicBezTo>
                        <a:cubicBezTo>
                          <a:pt x="1701" y="508"/>
                          <a:pt x="1684" y="571"/>
                          <a:pt x="1672" y="650"/>
                        </a:cubicBezTo>
                        <a:cubicBezTo>
                          <a:pt x="1660" y="728"/>
                          <a:pt x="1610" y="778"/>
                          <a:pt x="1612" y="846"/>
                        </a:cubicBezTo>
                        <a:cubicBezTo>
                          <a:pt x="1615" y="913"/>
                          <a:pt x="1646" y="1010"/>
                          <a:pt x="1684" y="984"/>
                        </a:cubicBezTo>
                        <a:cubicBezTo>
                          <a:pt x="1723" y="959"/>
                          <a:pt x="1804" y="868"/>
                          <a:pt x="1804" y="718"/>
                        </a:cubicBezTo>
                        <a:cubicBezTo>
                          <a:pt x="1804" y="568"/>
                          <a:pt x="1678" y="375"/>
                          <a:pt x="1684" y="233"/>
                        </a:cubicBezTo>
                        <a:cubicBezTo>
                          <a:pt x="1691" y="92"/>
                          <a:pt x="1800" y="51"/>
                          <a:pt x="1841" y="14"/>
                        </a:cubicBezTo>
                        <a:cubicBezTo>
                          <a:pt x="1851" y="4"/>
                          <a:pt x="1857" y="0"/>
                          <a:pt x="1861" y="0"/>
                        </a:cubicBezTo>
                        <a:close/>
                      </a:path>
                    </a:pathLst>
                  </a:custGeom>
                  <a:solidFill>
                    <a:srgbClr val="F1EDE1"/>
                  </a:solidFill>
                  <a:ln>
                    <a:solidFill>
                      <a:srgbClr val="E7E6E6">
                        <a:lumMod val="75000"/>
                      </a:srgbClr>
                    </a:solidFill>
                  </a:ln>
                </p:spPr>
                <p:style>
                  <a:lnRef idx="2">
                    <a:srgbClr val="5B9BD5">
                      <a:shade val="50000"/>
                    </a:srgbClr>
                  </a:lnRef>
                  <a:fillRef idx="1">
                    <a:srgbClr val="5B9BD5"/>
                  </a:fillRef>
                  <a:effectRef idx="0">
                    <a:srgbClr val="5B9BD5"/>
                  </a:effectRef>
                  <a:fontRef idx="minor">
                    <a:sysClr val="window" lastClr="CCE8CF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611" name="椭圆 610"/>
                  <p:cNvSpPr/>
                  <p:nvPr/>
                </p:nvSpPr>
                <p:spPr>
                  <a:xfrm>
                    <a:off x="928" y="4200"/>
                    <a:ext cx="567" cy="401"/>
                  </a:xfrm>
                  <a:prstGeom prst="ellipse">
                    <a:avLst/>
                  </a:prstGeom>
                  <a:gradFill>
                    <a:gsLst>
                      <a:gs pos="0">
                        <a:srgbClr val="E3DAC4"/>
                      </a:gs>
                      <a:gs pos="100000">
                        <a:srgbClr val="838309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>
                    <a:noFill/>
                  </a:ln>
                </p:spPr>
                <p:style>
                  <a:lnRef idx="2">
                    <a:srgbClr val="5B9BD5">
                      <a:shade val="50000"/>
                    </a:srgbClr>
                  </a:lnRef>
                  <a:fillRef idx="1">
                    <a:srgbClr val="5B9BD5"/>
                  </a:fillRef>
                  <a:effectRef idx="0">
                    <a:srgbClr val="5B9BD5"/>
                  </a:effectRef>
                  <a:fontRef idx="minor">
                    <a:sysClr val="window" lastClr="CCE8CF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446" name="组合 445"/>
                <p:cNvGrpSpPr/>
                <p:nvPr/>
              </p:nvGrpSpPr>
              <p:grpSpPr>
                <a:xfrm rot="19080000">
                  <a:off x="4919" y="5613"/>
                  <a:ext cx="253" cy="308"/>
                  <a:chOff x="2791" y="6944"/>
                  <a:chExt cx="433" cy="492"/>
                </a:xfrm>
              </p:grpSpPr>
              <p:sp>
                <p:nvSpPr>
                  <p:cNvPr id="605" name="椭圆 604"/>
                  <p:cNvSpPr/>
                  <p:nvPr/>
                </p:nvSpPr>
                <p:spPr>
                  <a:xfrm>
                    <a:off x="2791" y="6989"/>
                    <a:ext cx="381" cy="355"/>
                  </a:xfrm>
                  <a:prstGeom prst="ellipse">
                    <a:avLst/>
                  </a:prstGeom>
                  <a:solidFill>
                    <a:srgbClr val="FFC000">
                      <a:lumMod val="40000"/>
                      <a:lumOff val="60000"/>
                    </a:srgbClr>
                  </a:solidFill>
                  <a:ln>
                    <a:solidFill>
                      <a:srgbClr val="FFC000">
                        <a:lumMod val="75000"/>
                      </a:srgbClr>
                    </a:solidFill>
                  </a:ln>
                </p:spPr>
                <p:style>
                  <a:lnRef idx="2">
                    <a:srgbClr val="5B9BD5">
                      <a:shade val="50000"/>
                    </a:srgbClr>
                  </a:lnRef>
                  <a:fillRef idx="1">
                    <a:srgbClr val="5B9BD5"/>
                  </a:fillRef>
                  <a:effectRef idx="0">
                    <a:srgbClr val="5B9BD5"/>
                  </a:effectRef>
                  <a:fontRef idx="minor">
                    <a:sysClr val="window" lastClr="CCE8CF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cxnSp>
                <p:nvCxnSpPr>
                  <p:cNvPr id="606" name="直接连接符 605"/>
                  <p:cNvCxnSpPr/>
                  <p:nvPr/>
                </p:nvCxnSpPr>
                <p:spPr>
                  <a:xfrm flipH="1">
                    <a:off x="3020" y="6944"/>
                    <a:ext cx="152" cy="185"/>
                  </a:xfrm>
                  <a:prstGeom prst="line">
                    <a:avLst/>
                  </a:prstGeom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  <p:cxnSp>
                <p:nvCxnSpPr>
                  <p:cNvPr id="607" name="直接连接符 606"/>
                  <p:cNvCxnSpPr/>
                  <p:nvPr/>
                </p:nvCxnSpPr>
                <p:spPr>
                  <a:xfrm>
                    <a:off x="3086" y="7204"/>
                    <a:ext cx="139" cy="140"/>
                  </a:xfrm>
                  <a:prstGeom prst="line">
                    <a:avLst/>
                  </a:prstGeom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  <p:cxnSp>
                <p:nvCxnSpPr>
                  <p:cNvPr id="608" name="直接连接符 607"/>
                  <p:cNvCxnSpPr/>
                  <p:nvPr/>
                </p:nvCxnSpPr>
                <p:spPr>
                  <a:xfrm flipH="1">
                    <a:off x="2791" y="7252"/>
                    <a:ext cx="152" cy="185"/>
                  </a:xfrm>
                  <a:prstGeom prst="line">
                    <a:avLst/>
                  </a:prstGeom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  <p:cxnSp>
                <p:nvCxnSpPr>
                  <p:cNvPr id="609" name="直接连接符 608"/>
                  <p:cNvCxnSpPr/>
                  <p:nvPr/>
                </p:nvCxnSpPr>
                <p:spPr>
                  <a:xfrm>
                    <a:off x="2797" y="6989"/>
                    <a:ext cx="139" cy="140"/>
                  </a:xfrm>
                  <a:prstGeom prst="line">
                    <a:avLst/>
                  </a:prstGeom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</p:grpSp>
            <p:grpSp>
              <p:nvGrpSpPr>
                <p:cNvPr id="447" name="组合 446"/>
                <p:cNvGrpSpPr/>
                <p:nvPr/>
              </p:nvGrpSpPr>
              <p:grpSpPr>
                <a:xfrm rot="19080000">
                  <a:off x="5765" y="4441"/>
                  <a:ext cx="253" cy="308"/>
                  <a:chOff x="2791" y="6944"/>
                  <a:chExt cx="433" cy="492"/>
                </a:xfrm>
              </p:grpSpPr>
              <p:sp>
                <p:nvSpPr>
                  <p:cNvPr id="600" name="椭圆 599"/>
                  <p:cNvSpPr/>
                  <p:nvPr/>
                </p:nvSpPr>
                <p:spPr>
                  <a:xfrm>
                    <a:off x="2791" y="6989"/>
                    <a:ext cx="381" cy="355"/>
                  </a:xfrm>
                  <a:prstGeom prst="ellipse">
                    <a:avLst/>
                  </a:prstGeom>
                  <a:solidFill>
                    <a:srgbClr val="FFC000">
                      <a:lumMod val="40000"/>
                      <a:lumOff val="60000"/>
                    </a:srgbClr>
                  </a:solidFill>
                  <a:ln>
                    <a:solidFill>
                      <a:srgbClr val="FFC000">
                        <a:lumMod val="75000"/>
                      </a:srgbClr>
                    </a:solidFill>
                  </a:ln>
                </p:spPr>
                <p:style>
                  <a:lnRef idx="2">
                    <a:srgbClr val="5B9BD5">
                      <a:shade val="50000"/>
                    </a:srgbClr>
                  </a:lnRef>
                  <a:fillRef idx="1">
                    <a:srgbClr val="5B9BD5"/>
                  </a:fillRef>
                  <a:effectRef idx="0">
                    <a:srgbClr val="5B9BD5"/>
                  </a:effectRef>
                  <a:fontRef idx="minor">
                    <a:sysClr val="window" lastClr="CCE8CF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cxnSp>
                <p:nvCxnSpPr>
                  <p:cNvPr id="601" name="直接连接符 600"/>
                  <p:cNvCxnSpPr/>
                  <p:nvPr/>
                </p:nvCxnSpPr>
                <p:spPr>
                  <a:xfrm flipH="1">
                    <a:off x="3020" y="6944"/>
                    <a:ext cx="152" cy="185"/>
                  </a:xfrm>
                  <a:prstGeom prst="line">
                    <a:avLst/>
                  </a:prstGeom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  <p:cxnSp>
                <p:nvCxnSpPr>
                  <p:cNvPr id="602" name="直接连接符 601"/>
                  <p:cNvCxnSpPr/>
                  <p:nvPr/>
                </p:nvCxnSpPr>
                <p:spPr>
                  <a:xfrm>
                    <a:off x="3086" y="7204"/>
                    <a:ext cx="139" cy="140"/>
                  </a:xfrm>
                  <a:prstGeom prst="line">
                    <a:avLst/>
                  </a:prstGeom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  <p:cxnSp>
                <p:nvCxnSpPr>
                  <p:cNvPr id="603" name="直接连接符 602"/>
                  <p:cNvCxnSpPr/>
                  <p:nvPr/>
                </p:nvCxnSpPr>
                <p:spPr>
                  <a:xfrm flipH="1">
                    <a:off x="2791" y="7252"/>
                    <a:ext cx="152" cy="185"/>
                  </a:xfrm>
                  <a:prstGeom prst="line">
                    <a:avLst/>
                  </a:prstGeom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  <p:cxnSp>
                <p:nvCxnSpPr>
                  <p:cNvPr id="604" name="直接连接符 603"/>
                  <p:cNvCxnSpPr/>
                  <p:nvPr/>
                </p:nvCxnSpPr>
                <p:spPr>
                  <a:xfrm>
                    <a:off x="2797" y="6989"/>
                    <a:ext cx="139" cy="140"/>
                  </a:xfrm>
                  <a:prstGeom prst="line">
                    <a:avLst/>
                  </a:prstGeom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</p:grpSp>
            <p:grpSp>
              <p:nvGrpSpPr>
                <p:cNvPr id="448" name="组合 447"/>
                <p:cNvGrpSpPr/>
                <p:nvPr/>
              </p:nvGrpSpPr>
              <p:grpSpPr>
                <a:xfrm rot="19080000">
                  <a:off x="5033" y="4508"/>
                  <a:ext cx="253" cy="308"/>
                  <a:chOff x="2791" y="6944"/>
                  <a:chExt cx="433" cy="492"/>
                </a:xfrm>
              </p:grpSpPr>
              <p:sp>
                <p:nvSpPr>
                  <p:cNvPr id="595" name="椭圆 594"/>
                  <p:cNvSpPr/>
                  <p:nvPr/>
                </p:nvSpPr>
                <p:spPr>
                  <a:xfrm>
                    <a:off x="2791" y="6989"/>
                    <a:ext cx="381" cy="355"/>
                  </a:xfrm>
                  <a:prstGeom prst="ellipse">
                    <a:avLst/>
                  </a:prstGeom>
                  <a:solidFill>
                    <a:srgbClr val="FFC000">
                      <a:lumMod val="40000"/>
                      <a:lumOff val="60000"/>
                    </a:srgbClr>
                  </a:solidFill>
                  <a:ln>
                    <a:solidFill>
                      <a:srgbClr val="FFC000">
                        <a:lumMod val="75000"/>
                      </a:srgbClr>
                    </a:solidFill>
                  </a:ln>
                </p:spPr>
                <p:style>
                  <a:lnRef idx="2">
                    <a:srgbClr val="5B9BD5">
                      <a:shade val="50000"/>
                    </a:srgbClr>
                  </a:lnRef>
                  <a:fillRef idx="1">
                    <a:srgbClr val="5B9BD5"/>
                  </a:fillRef>
                  <a:effectRef idx="0">
                    <a:srgbClr val="5B9BD5"/>
                  </a:effectRef>
                  <a:fontRef idx="minor">
                    <a:sysClr val="window" lastClr="CCE8CF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cxnSp>
                <p:nvCxnSpPr>
                  <p:cNvPr id="596" name="直接连接符 595"/>
                  <p:cNvCxnSpPr/>
                  <p:nvPr/>
                </p:nvCxnSpPr>
                <p:spPr>
                  <a:xfrm flipH="1">
                    <a:off x="3020" y="6944"/>
                    <a:ext cx="152" cy="185"/>
                  </a:xfrm>
                  <a:prstGeom prst="line">
                    <a:avLst/>
                  </a:prstGeom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  <p:cxnSp>
                <p:nvCxnSpPr>
                  <p:cNvPr id="597" name="直接连接符 596"/>
                  <p:cNvCxnSpPr/>
                  <p:nvPr/>
                </p:nvCxnSpPr>
                <p:spPr>
                  <a:xfrm>
                    <a:off x="3086" y="7204"/>
                    <a:ext cx="139" cy="140"/>
                  </a:xfrm>
                  <a:prstGeom prst="line">
                    <a:avLst/>
                  </a:prstGeom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  <p:cxnSp>
                <p:nvCxnSpPr>
                  <p:cNvPr id="598" name="直接连接符 597"/>
                  <p:cNvCxnSpPr/>
                  <p:nvPr/>
                </p:nvCxnSpPr>
                <p:spPr>
                  <a:xfrm flipH="1">
                    <a:off x="2791" y="7252"/>
                    <a:ext cx="152" cy="185"/>
                  </a:xfrm>
                  <a:prstGeom prst="line">
                    <a:avLst/>
                  </a:prstGeom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  <p:cxnSp>
                <p:nvCxnSpPr>
                  <p:cNvPr id="599" name="直接连接符 598"/>
                  <p:cNvCxnSpPr/>
                  <p:nvPr/>
                </p:nvCxnSpPr>
                <p:spPr>
                  <a:xfrm>
                    <a:off x="2797" y="6989"/>
                    <a:ext cx="139" cy="140"/>
                  </a:xfrm>
                  <a:prstGeom prst="line">
                    <a:avLst/>
                  </a:prstGeom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</p:grpSp>
            <p:grpSp>
              <p:nvGrpSpPr>
                <p:cNvPr id="449" name="组合 448"/>
                <p:cNvGrpSpPr/>
                <p:nvPr/>
              </p:nvGrpSpPr>
              <p:grpSpPr>
                <a:xfrm rot="18120000">
                  <a:off x="6284" y="3810"/>
                  <a:ext cx="253" cy="308"/>
                  <a:chOff x="2791" y="6944"/>
                  <a:chExt cx="433" cy="492"/>
                </a:xfrm>
              </p:grpSpPr>
              <p:sp>
                <p:nvSpPr>
                  <p:cNvPr id="590" name="椭圆 589"/>
                  <p:cNvSpPr/>
                  <p:nvPr/>
                </p:nvSpPr>
                <p:spPr>
                  <a:xfrm>
                    <a:off x="2791" y="6989"/>
                    <a:ext cx="381" cy="355"/>
                  </a:xfrm>
                  <a:prstGeom prst="ellipse">
                    <a:avLst/>
                  </a:prstGeom>
                  <a:solidFill>
                    <a:srgbClr val="FFC000">
                      <a:lumMod val="40000"/>
                      <a:lumOff val="60000"/>
                    </a:srgbClr>
                  </a:solidFill>
                  <a:ln>
                    <a:solidFill>
                      <a:srgbClr val="FFC000">
                        <a:lumMod val="75000"/>
                      </a:srgbClr>
                    </a:solidFill>
                  </a:ln>
                </p:spPr>
                <p:style>
                  <a:lnRef idx="2">
                    <a:srgbClr val="5B9BD5">
                      <a:shade val="50000"/>
                    </a:srgbClr>
                  </a:lnRef>
                  <a:fillRef idx="1">
                    <a:srgbClr val="5B9BD5"/>
                  </a:fillRef>
                  <a:effectRef idx="0">
                    <a:srgbClr val="5B9BD5"/>
                  </a:effectRef>
                  <a:fontRef idx="minor">
                    <a:sysClr val="window" lastClr="CCE8CF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cxnSp>
                <p:nvCxnSpPr>
                  <p:cNvPr id="591" name="直接连接符 590"/>
                  <p:cNvCxnSpPr/>
                  <p:nvPr/>
                </p:nvCxnSpPr>
                <p:spPr>
                  <a:xfrm flipH="1">
                    <a:off x="3020" y="6944"/>
                    <a:ext cx="152" cy="185"/>
                  </a:xfrm>
                  <a:prstGeom prst="line">
                    <a:avLst/>
                  </a:prstGeom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  <p:cxnSp>
                <p:nvCxnSpPr>
                  <p:cNvPr id="592" name="直接连接符 591"/>
                  <p:cNvCxnSpPr/>
                  <p:nvPr/>
                </p:nvCxnSpPr>
                <p:spPr>
                  <a:xfrm>
                    <a:off x="3086" y="7204"/>
                    <a:ext cx="139" cy="140"/>
                  </a:xfrm>
                  <a:prstGeom prst="line">
                    <a:avLst/>
                  </a:prstGeom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  <p:cxnSp>
                <p:nvCxnSpPr>
                  <p:cNvPr id="593" name="直接连接符 592"/>
                  <p:cNvCxnSpPr/>
                  <p:nvPr/>
                </p:nvCxnSpPr>
                <p:spPr>
                  <a:xfrm flipH="1">
                    <a:off x="2791" y="7252"/>
                    <a:ext cx="152" cy="185"/>
                  </a:xfrm>
                  <a:prstGeom prst="line">
                    <a:avLst/>
                  </a:prstGeom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  <p:cxnSp>
                <p:nvCxnSpPr>
                  <p:cNvPr id="594" name="直接连接符 593"/>
                  <p:cNvCxnSpPr/>
                  <p:nvPr/>
                </p:nvCxnSpPr>
                <p:spPr>
                  <a:xfrm>
                    <a:off x="2797" y="6989"/>
                    <a:ext cx="139" cy="140"/>
                  </a:xfrm>
                  <a:prstGeom prst="line">
                    <a:avLst/>
                  </a:prstGeom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</p:grpSp>
            <p:grpSp>
              <p:nvGrpSpPr>
                <p:cNvPr id="450" name="组合 449"/>
                <p:cNvGrpSpPr/>
                <p:nvPr/>
              </p:nvGrpSpPr>
              <p:grpSpPr>
                <a:xfrm rot="19080000">
                  <a:off x="5209" y="3052"/>
                  <a:ext cx="306" cy="308"/>
                  <a:chOff x="2791" y="6944"/>
                  <a:chExt cx="433" cy="492"/>
                </a:xfrm>
              </p:grpSpPr>
              <p:sp>
                <p:nvSpPr>
                  <p:cNvPr id="585" name="椭圆 584"/>
                  <p:cNvSpPr/>
                  <p:nvPr/>
                </p:nvSpPr>
                <p:spPr>
                  <a:xfrm>
                    <a:off x="2791" y="6989"/>
                    <a:ext cx="381" cy="355"/>
                  </a:xfrm>
                  <a:prstGeom prst="ellipse">
                    <a:avLst/>
                  </a:prstGeom>
                  <a:solidFill>
                    <a:srgbClr val="FFC000">
                      <a:lumMod val="40000"/>
                      <a:lumOff val="60000"/>
                    </a:srgbClr>
                  </a:solidFill>
                  <a:ln>
                    <a:solidFill>
                      <a:srgbClr val="FFC000">
                        <a:lumMod val="75000"/>
                      </a:srgbClr>
                    </a:solidFill>
                  </a:ln>
                </p:spPr>
                <p:style>
                  <a:lnRef idx="2">
                    <a:srgbClr val="5B9BD5">
                      <a:shade val="50000"/>
                    </a:srgbClr>
                  </a:lnRef>
                  <a:fillRef idx="1">
                    <a:srgbClr val="5B9BD5"/>
                  </a:fillRef>
                  <a:effectRef idx="0">
                    <a:srgbClr val="5B9BD5"/>
                  </a:effectRef>
                  <a:fontRef idx="minor">
                    <a:sysClr val="window" lastClr="CCE8CF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cxnSp>
                <p:nvCxnSpPr>
                  <p:cNvPr id="586" name="直接连接符 585"/>
                  <p:cNvCxnSpPr/>
                  <p:nvPr/>
                </p:nvCxnSpPr>
                <p:spPr>
                  <a:xfrm flipH="1">
                    <a:off x="3020" y="6944"/>
                    <a:ext cx="152" cy="185"/>
                  </a:xfrm>
                  <a:prstGeom prst="line">
                    <a:avLst/>
                  </a:prstGeom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  <p:cxnSp>
                <p:nvCxnSpPr>
                  <p:cNvPr id="587" name="直接连接符 586"/>
                  <p:cNvCxnSpPr/>
                  <p:nvPr/>
                </p:nvCxnSpPr>
                <p:spPr>
                  <a:xfrm>
                    <a:off x="3086" y="7204"/>
                    <a:ext cx="139" cy="140"/>
                  </a:xfrm>
                  <a:prstGeom prst="line">
                    <a:avLst/>
                  </a:prstGeom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  <p:cxnSp>
                <p:nvCxnSpPr>
                  <p:cNvPr id="588" name="直接连接符 587"/>
                  <p:cNvCxnSpPr/>
                  <p:nvPr/>
                </p:nvCxnSpPr>
                <p:spPr>
                  <a:xfrm flipH="1">
                    <a:off x="2791" y="7252"/>
                    <a:ext cx="152" cy="185"/>
                  </a:xfrm>
                  <a:prstGeom prst="line">
                    <a:avLst/>
                  </a:prstGeom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  <p:cxnSp>
                <p:nvCxnSpPr>
                  <p:cNvPr id="589" name="直接连接符 588"/>
                  <p:cNvCxnSpPr/>
                  <p:nvPr/>
                </p:nvCxnSpPr>
                <p:spPr>
                  <a:xfrm>
                    <a:off x="2797" y="6989"/>
                    <a:ext cx="139" cy="140"/>
                  </a:xfrm>
                  <a:prstGeom prst="line">
                    <a:avLst/>
                  </a:prstGeom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</p:grpSp>
            <p:sp>
              <p:nvSpPr>
                <p:cNvPr id="451" name="文本框 1753"/>
                <p:cNvSpPr txBox="1"/>
                <p:nvPr/>
              </p:nvSpPr>
              <p:spPr>
                <a:xfrm>
                  <a:off x="4623" y="6661"/>
                  <a:ext cx="1345" cy="72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b="1" dirty="0">
                      <a:latin typeface="+mj-lt"/>
                      <a:cs typeface="Times New Roman" panose="02020603050405020304" pitchFamily="18" charset="0"/>
                    </a:rPr>
                    <a:t>TGF-β1 receptor</a:t>
                  </a:r>
                </a:p>
              </p:txBody>
            </p:sp>
            <p:sp>
              <p:nvSpPr>
                <p:cNvPr id="452" name="文本框 1755"/>
                <p:cNvSpPr txBox="1"/>
                <p:nvPr/>
              </p:nvSpPr>
              <p:spPr>
                <a:xfrm>
                  <a:off x="5781" y="806"/>
                  <a:ext cx="2195" cy="82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400" b="1" dirty="0">
                      <a:latin typeface="+mj-lt"/>
                      <a:cs typeface="Times New Roman" panose="02020603050405020304" pitchFamily="18" charset="0"/>
                    </a:rPr>
                    <a:t>Macrophage </a:t>
                  </a:r>
                </a:p>
                <a:p>
                  <a:r>
                    <a:rPr lang="en-US" altLang="zh-CN" sz="1400" b="1" dirty="0">
                      <a:latin typeface="+mj-lt"/>
                      <a:cs typeface="Times New Roman" panose="02020603050405020304" pitchFamily="18" charset="0"/>
                    </a:rPr>
                    <a:t>Activation</a:t>
                  </a:r>
                </a:p>
              </p:txBody>
            </p:sp>
            <p:grpSp>
              <p:nvGrpSpPr>
                <p:cNvPr id="453" name="组合 452"/>
                <p:cNvGrpSpPr/>
                <p:nvPr/>
              </p:nvGrpSpPr>
              <p:grpSpPr>
                <a:xfrm rot="7920000">
                  <a:off x="5607" y="5610"/>
                  <a:ext cx="207" cy="695"/>
                  <a:chOff x="6957" y="4578"/>
                  <a:chExt cx="370" cy="1118"/>
                </a:xfrm>
                <a:solidFill>
                  <a:srgbClr val="ED7D31">
                    <a:lumMod val="40000"/>
                    <a:lumOff val="60000"/>
                  </a:srgbClr>
                </a:solidFill>
              </p:grpSpPr>
              <p:grpSp>
                <p:nvGrpSpPr>
                  <p:cNvPr id="550" name="组合 549"/>
                  <p:cNvGrpSpPr/>
                  <p:nvPr/>
                </p:nvGrpSpPr>
                <p:grpSpPr>
                  <a:xfrm>
                    <a:off x="6965" y="4776"/>
                    <a:ext cx="335" cy="726"/>
                    <a:chOff x="6965" y="4776"/>
                    <a:chExt cx="335" cy="726"/>
                  </a:xfrm>
                  <a:grpFill/>
                </p:grpSpPr>
                <p:sp>
                  <p:nvSpPr>
                    <p:cNvPr id="582" name="椭圆 581"/>
                    <p:cNvSpPr/>
                    <p:nvPr/>
                  </p:nvSpPr>
                  <p:spPr>
                    <a:xfrm>
                      <a:off x="6965" y="4776"/>
                      <a:ext cx="142" cy="666"/>
                    </a:xfrm>
                    <a:prstGeom prst="ellipse">
                      <a:avLst/>
                    </a:prstGeom>
                    <a:grpFill/>
                    <a:ln>
                      <a:solidFill>
                        <a:srgbClr val="ED7D31">
                          <a:lumMod val="75000"/>
                        </a:srgbClr>
                      </a:solidFill>
                    </a:ln>
                  </p:spPr>
                  <p:style>
                    <a:lnRef idx="2">
                      <a:srgbClr val="5B9BD5">
                        <a:shade val="50000"/>
                      </a:srgbClr>
                    </a:lnRef>
                    <a:fillRef idx="1">
                      <a:srgbClr val="5B9BD5"/>
                    </a:fillRef>
                    <a:effectRef idx="0">
                      <a:srgbClr val="5B9BD5"/>
                    </a:effectRef>
                    <a:fontRef idx="minor">
                      <a:sysClr val="window" lastClr="CCE8CF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83" name="椭圆 582"/>
                    <p:cNvSpPr/>
                    <p:nvPr/>
                  </p:nvSpPr>
                  <p:spPr>
                    <a:xfrm>
                      <a:off x="7158" y="4776"/>
                      <a:ext cx="142" cy="666"/>
                    </a:xfrm>
                    <a:prstGeom prst="ellipse">
                      <a:avLst/>
                    </a:prstGeom>
                    <a:grpFill/>
                    <a:ln>
                      <a:solidFill>
                        <a:srgbClr val="ED7D31">
                          <a:lumMod val="75000"/>
                        </a:srgbClr>
                      </a:solidFill>
                    </a:ln>
                  </p:spPr>
                  <p:style>
                    <a:lnRef idx="2">
                      <a:srgbClr val="5B9BD5">
                        <a:shade val="50000"/>
                      </a:srgbClr>
                    </a:lnRef>
                    <a:fillRef idx="1">
                      <a:srgbClr val="5B9BD5"/>
                    </a:fillRef>
                    <a:effectRef idx="0">
                      <a:srgbClr val="5B9BD5"/>
                    </a:effectRef>
                    <a:fontRef idx="minor">
                      <a:sysClr val="window" lastClr="CCE8CF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84" name="椭圆 583"/>
                    <p:cNvSpPr/>
                    <p:nvPr/>
                  </p:nvSpPr>
                  <p:spPr>
                    <a:xfrm>
                      <a:off x="7057" y="4836"/>
                      <a:ext cx="142" cy="666"/>
                    </a:xfrm>
                    <a:prstGeom prst="ellipse">
                      <a:avLst/>
                    </a:prstGeom>
                    <a:grpFill/>
                    <a:ln>
                      <a:solidFill>
                        <a:srgbClr val="ED7D31">
                          <a:lumMod val="75000"/>
                        </a:srgbClr>
                      </a:solidFill>
                    </a:ln>
                  </p:spPr>
                  <p:style>
                    <a:lnRef idx="2">
                      <a:srgbClr val="5B9BD5">
                        <a:shade val="50000"/>
                      </a:srgbClr>
                    </a:lnRef>
                    <a:fillRef idx="1">
                      <a:srgbClr val="5B9BD5"/>
                    </a:fillRef>
                    <a:effectRef idx="0">
                      <a:srgbClr val="5B9BD5"/>
                    </a:effectRef>
                    <a:fontRef idx="minor">
                      <a:sysClr val="window" lastClr="CCE8CF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  <p:grpSp>
                <p:nvGrpSpPr>
                  <p:cNvPr id="551" name="组合 550"/>
                  <p:cNvGrpSpPr/>
                  <p:nvPr/>
                </p:nvGrpSpPr>
                <p:grpSpPr>
                  <a:xfrm>
                    <a:off x="6957" y="4607"/>
                    <a:ext cx="155" cy="120"/>
                    <a:chOff x="7734" y="3808"/>
                    <a:chExt cx="226" cy="174"/>
                  </a:xfrm>
                  <a:grpFill/>
                </p:grpSpPr>
                <p:sp>
                  <p:nvSpPr>
                    <p:cNvPr id="580" name="椭圆 579"/>
                    <p:cNvSpPr/>
                    <p:nvPr/>
                  </p:nvSpPr>
                  <p:spPr>
                    <a:xfrm>
                      <a:off x="7734" y="3864"/>
                      <a:ext cx="226" cy="119"/>
                    </a:xfrm>
                    <a:prstGeom prst="ellipse">
                      <a:avLst/>
                    </a:prstGeom>
                    <a:grpFill/>
                    <a:ln>
                      <a:solidFill>
                        <a:srgbClr val="ED7D31">
                          <a:lumMod val="75000"/>
                        </a:srgbClr>
                      </a:solidFill>
                    </a:ln>
                  </p:spPr>
                  <p:style>
                    <a:lnRef idx="2">
                      <a:srgbClr val="5B9BD5">
                        <a:shade val="50000"/>
                      </a:srgbClr>
                    </a:lnRef>
                    <a:fillRef idx="1">
                      <a:srgbClr val="5B9BD5"/>
                    </a:fillRef>
                    <a:effectRef idx="0">
                      <a:srgbClr val="5B9BD5"/>
                    </a:effectRef>
                    <a:fontRef idx="minor">
                      <a:sysClr val="window" lastClr="CCE8CF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81" name="椭圆 580"/>
                    <p:cNvSpPr/>
                    <p:nvPr/>
                  </p:nvSpPr>
                  <p:spPr>
                    <a:xfrm>
                      <a:off x="7734" y="3808"/>
                      <a:ext cx="226" cy="119"/>
                    </a:xfrm>
                    <a:prstGeom prst="ellipse">
                      <a:avLst/>
                    </a:prstGeom>
                    <a:grpFill/>
                    <a:ln>
                      <a:solidFill>
                        <a:srgbClr val="ED7D31">
                          <a:lumMod val="75000"/>
                        </a:srgbClr>
                      </a:solidFill>
                    </a:ln>
                  </p:spPr>
                  <p:style>
                    <a:lnRef idx="2">
                      <a:srgbClr val="5B9BD5">
                        <a:shade val="50000"/>
                      </a:srgbClr>
                    </a:lnRef>
                    <a:fillRef idx="1">
                      <a:srgbClr val="5B9BD5"/>
                    </a:fillRef>
                    <a:effectRef idx="0">
                      <a:srgbClr val="5B9BD5"/>
                    </a:effectRef>
                    <a:fontRef idx="minor">
                      <a:sysClr val="window" lastClr="CCE8CF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  <p:grpSp>
                <p:nvGrpSpPr>
                  <p:cNvPr id="552" name="组合 551"/>
                  <p:cNvGrpSpPr/>
                  <p:nvPr/>
                </p:nvGrpSpPr>
                <p:grpSpPr>
                  <a:xfrm>
                    <a:off x="7172" y="4603"/>
                    <a:ext cx="155" cy="120"/>
                    <a:chOff x="7734" y="3808"/>
                    <a:chExt cx="226" cy="174"/>
                  </a:xfrm>
                  <a:grpFill/>
                </p:grpSpPr>
                <p:sp>
                  <p:nvSpPr>
                    <p:cNvPr id="578" name="椭圆 577"/>
                    <p:cNvSpPr/>
                    <p:nvPr/>
                  </p:nvSpPr>
                  <p:spPr>
                    <a:xfrm>
                      <a:off x="7734" y="3864"/>
                      <a:ext cx="226" cy="119"/>
                    </a:xfrm>
                    <a:prstGeom prst="ellipse">
                      <a:avLst/>
                    </a:prstGeom>
                    <a:grpFill/>
                    <a:ln>
                      <a:solidFill>
                        <a:srgbClr val="ED7D31">
                          <a:lumMod val="75000"/>
                        </a:srgbClr>
                      </a:solidFill>
                    </a:ln>
                  </p:spPr>
                  <p:style>
                    <a:lnRef idx="2">
                      <a:srgbClr val="5B9BD5">
                        <a:shade val="50000"/>
                      </a:srgbClr>
                    </a:lnRef>
                    <a:fillRef idx="1">
                      <a:srgbClr val="5B9BD5"/>
                    </a:fillRef>
                    <a:effectRef idx="0">
                      <a:srgbClr val="5B9BD5"/>
                    </a:effectRef>
                    <a:fontRef idx="minor">
                      <a:sysClr val="window" lastClr="CCE8CF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79" name="椭圆 578"/>
                    <p:cNvSpPr/>
                    <p:nvPr/>
                  </p:nvSpPr>
                  <p:spPr>
                    <a:xfrm>
                      <a:off x="7734" y="3808"/>
                      <a:ext cx="226" cy="119"/>
                    </a:xfrm>
                    <a:prstGeom prst="ellipse">
                      <a:avLst/>
                    </a:prstGeom>
                    <a:grpFill/>
                    <a:ln>
                      <a:solidFill>
                        <a:srgbClr val="ED7D31">
                          <a:lumMod val="75000"/>
                        </a:srgbClr>
                      </a:solidFill>
                    </a:ln>
                  </p:spPr>
                  <p:style>
                    <a:lnRef idx="2">
                      <a:srgbClr val="5B9BD5">
                        <a:shade val="50000"/>
                      </a:srgbClr>
                    </a:lnRef>
                    <a:fillRef idx="1">
                      <a:srgbClr val="5B9BD5"/>
                    </a:fillRef>
                    <a:effectRef idx="0">
                      <a:srgbClr val="5B9BD5"/>
                    </a:effectRef>
                    <a:fontRef idx="minor">
                      <a:sysClr val="window" lastClr="CCE8CF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  <p:grpSp>
                <p:nvGrpSpPr>
                  <p:cNvPr id="553" name="组合 552"/>
                  <p:cNvGrpSpPr/>
                  <p:nvPr/>
                </p:nvGrpSpPr>
                <p:grpSpPr>
                  <a:xfrm>
                    <a:off x="7057" y="4685"/>
                    <a:ext cx="155" cy="120"/>
                    <a:chOff x="7734" y="3808"/>
                    <a:chExt cx="226" cy="174"/>
                  </a:xfrm>
                  <a:grpFill/>
                </p:grpSpPr>
                <p:sp>
                  <p:nvSpPr>
                    <p:cNvPr id="576" name="椭圆 575"/>
                    <p:cNvSpPr/>
                    <p:nvPr/>
                  </p:nvSpPr>
                  <p:spPr>
                    <a:xfrm>
                      <a:off x="7734" y="3864"/>
                      <a:ext cx="226" cy="119"/>
                    </a:xfrm>
                    <a:prstGeom prst="ellipse">
                      <a:avLst/>
                    </a:prstGeom>
                    <a:grpFill/>
                    <a:ln>
                      <a:solidFill>
                        <a:srgbClr val="ED7D31">
                          <a:lumMod val="75000"/>
                        </a:srgbClr>
                      </a:solidFill>
                    </a:ln>
                  </p:spPr>
                  <p:style>
                    <a:lnRef idx="2">
                      <a:srgbClr val="5B9BD5">
                        <a:shade val="50000"/>
                      </a:srgbClr>
                    </a:lnRef>
                    <a:fillRef idx="1">
                      <a:srgbClr val="5B9BD5"/>
                    </a:fillRef>
                    <a:effectRef idx="0">
                      <a:srgbClr val="5B9BD5"/>
                    </a:effectRef>
                    <a:fontRef idx="minor">
                      <a:sysClr val="window" lastClr="CCE8CF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77" name="椭圆 576"/>
                    <p:cNvSpPr/>
                    <p:nvPr/>
                  </p:nvSpPr>
                  <p:spPr>
                    <a:xfrm>
                      <a:off x="7734" y="3808"/>
                      <a:ext cx="226" cy="119"/>
                    </a:xfrm>
                    <a:prstGeom prst="ellipse">
                      <a:avLst/>
                    </a:prstGeom>
                    <a:grpFill/>
                    <a:ln>
                      <a:solidFill>
                        <a:srgbClr val="ED7D31">
                          <a:lumMod val="75000"/>
                        </a:srgbClr>
                      </a:solidFill>
                    </a:ln>
                  </p:spPr>
                  <p:style>
                    <a:lnRef idx="2">
                      <a:srgbClr val="5B9BD5">
                        <a:shade val="50000"/>
                      </a:srgbClr>
                    </a:lnRef>
                    <a:fillRef idx="1">
                      <a:srgbClr val="5B9BD5"/>
                    </a:fillRef>
                    <a:effectRef idx="0">
                      <a:srgbClr val="5B9BD5"/>
                    </a:effectRef>
                    <a:fontRef idx="minor">
                      <a:sysClr val="window" lastClr="CCE8CF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  <p:grpSp>
                <p:nvGrpSpPr>
                  <p:cNvPr id="554" name="组合 553"/>
                  <p:cNvGrpSpPr/>
                  <p:nvPr/>
                </p:nvGrpSpPr>
                <p:grpSpPr>
                  <a:xfrm>
                    <a:off x="6959" y="4599"/>
                    <a:ext cx="369" cy="202"/>
                    <a:chOff x="6959" y="4599"/>
                    <a:chExt cx="369" cy="202"/>
                  </a:xfrm>
                  <a:grpFill/>
                </p:grpSpPr>
                <p:grpSp>
                  <p:nvGrpSpPr>
                    <p:cNvPr id="567" name="组合 566"/>
                    <p:cNvGrpSpPr/>
                    <p:nvPr/>
                  </p:nvGrpSpPr>
                  <p:grpSpPr>
                    <a:xfrm>
                      <a:off x="6959" y="4603"/>
                      <a:ext cx="155" cy="120"/>
                      <a:chOff x="7734" y="3808"/>
                      <a:chExt cx="226" cy="174"/>
                    </a:xfrm>
                    <a:grpFill/>
                  </p:grpSpPr>
                  <p:sp>
                    <p:nvSpPr>
                      <p:cNvPr id="574" name="椭圆 573"/>
                      <p:cNvSpPr/>
                      <p:nvPr/>
                    </p:nvSpPr>
                    <p:spPr>
                      <a:xfrm>
                        <a:off x="7734" y="3864"/>
                        <a:ext cx="226" cy="119"/>
                      </a:xfrm>
                      <a:prstGeom prst="ellipse">
                        <a:avLst/>
                      </a:prstGeom>
                      <a:grpFill/>
                      <a:ln>
                        <a:solidFill>
                          <a:srgbClr val="ED7D31">
                            <a:lumMod val="75000"/>
                          </a:srgbClr>
                        </a:solidFill>
                      </a:ln>
                    </p:spPr>
                    <p:style>
                      <a:lnRef idx="2">
                        <a:srgbClr val="5B9BD5">
                          <a:shade val="50000"/>
                        </a:srgbClr>
                      </a:lnRef>
                      <a:fillRef idx="1">
                        <a:srgbClr val="5B9BD5"/>
                      </a:fillRef>
                      <a:effectRef idx="0">
                        <a:srgbClr val="5B9BD5"/>
                      </a:effectRef>
                      <a:fontRef idx="minor">
                        <a:sysClr val="window" lastClr="CCE8CF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/>
                      </a:p>
                    </p:txBody>
                  </p:sp>
                  <p:sp>
                    <p:nvSpPr>
                      <p:cNvPr id="575" name="椭圆 574"/>
                      <p:cNvSpPr/>
                      <p:nvPr/>
                    </p:nvSpPr>
                    <p:spPr>
                      <a:xfrm>
                        <a:off x="7734" y="3808"/>
                        <a:ext cx="226" cy="119"/>
                      </a:xfrm>
                      <a:prstGeom prst="ellipse">
                        <a:avLst/>
                      </a:prstGeom>
                      <a:grpFill/>
                      <a:ln>
                        <a:solidFill>
                          <a:srgbClr val="ED7D31">
                            <a:lumMod val="75000"/>
                          </a:srgbClr>
                        </a:solidFill>
                      </a:ln>
                    </p:spPr>
                    <p:style>
                      <a:lnRef idx="2">
                        <a:srgbClr val="5B9BD5">
                          <a:shade val="50000"/>
                        </a:srgbClr>
                      </a:lnRef>
                      <a:fillRef idx="1">
                        <a:srgbClr val="5B9BD5"/>
                      </a:fillRef>
                      <a:effectRef idx="0">
                        <a:srgbClr val="5B9BD5"/>
                      </a:effectRef>
                      <a:fontRef idx="minor">
                        <a:sysClr val="window" lastClr="CCE8CF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/>
                      </a:p>
                    </p:txBody>
                  </p:sp>
                </p:grpSp>
                <p:grpSp>
                  <p:nvGrpSpPr>
                    <p:cNvPr id="568" name="组合 567"/>
                    <p:cNvGrpSpPr/>
                    <p:nvPr/>
                  </p:nvGrpSpPr>
                  <p:grpSpPr>
                    <a:xfrm>
                      <a:off x="7174" y="4599"/>
                      <a:ext cx="155" cy="120"/>
                      <a:chOff x="7734" y="3808"/>
                      <a:chExt cx="226" cy="174"/>
                    </a:xfrm>
                    <a:grpFill/>
                  </p:grpSpPr>
                  <p:sp>
                    <p:nvSpPr>
                      <p:cNvPr id="572" name="椭圆 571"/>
                      <p:cNvSpPr/>
                      <p:nvPr/>
                    </p:nvSpPr>
                    <p:spPr>
                      <a:xfrm>
                        <a:off x="7734" y="3864"/>
                        <a:ext cx="226" cy="119"/>
                      </a:xfrm>
                      <a:prstGeom prst="ellipse">
                        <a:avLst/>
                      </a:prstGeom>
                      <a:grpFill/>
                      <a:ln>
                        <a:solidFill>
                          <a:srgbClr val="ED7D31">
                            <a:lumMod val="75000"/>
                          </a:srgbClr>
                        </a:solidFill>
                      </a:ln>
                    </p:spPr>
                    <p:style>
                      <a:lnRef idx="2">
                        <a:srgbClr val="5B9BD5">
                          <a:shade val="50000"/>
                        </a:srgbClr>
                      </a:lnRef>
                      <a:fillRef idx="1">
                        <a:srgbClr val="5B9BD5"/>
                      </a:fillRef>
                      <a:effectRef idx="0">
                        <a:srgbClr val="5B9BD5"/>
                      </a:effectRef>
                      <a:fontRef idx="minor">
                        <a:sysClr val="window" lastClr="CCE8CF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/>
                      </a:p>
                    </p:txBody>
                  </p:sp>
                  <p:sp>
                    <p:nvSpPr>
                      <p:cNvPr id="573" name="椭圆 572"/>
                      <p:cNvSpPr/>
                      <p:nvPr/>
                    </p:nvSpPr>
                    <p:spPr>
                      <a:xfrm>
                        <a:off x="7734" y="3808"/>
                        <a:ext cx="226" cy="119"/>
                      </a:xfrm>
                      <a:prstGeom prst="ellipse">
                        <a:avLst/>
                      </a:prstGeom>
                      <a:grpFill/>
                      <a:ln>
                        <a:solidFill>
                          <a:srgbClr val="ED7D31">
                            <a:lumMod val="75000"/>
                          </a:srgbClr>
                        </a:solidFill>
                      </a:ln>
                    </p:spPr>
                    <p:style>
                      <a:lnRef idx="2">
                        <a:srgbClr val="5B9BD5">
                          <a:shade val="50000"/>
                        </a:srgbClr>
                      </a:lnRef>
                      <a:fillRef idx="1">
                        <a:srgbClr val="5B9BD5"/>
                      </a:fillRef>
                      <a:effectRef idx="0">
                        <a:srgbClr val="5B9BD5"/>
                      </a:effectRef>
                      <a:fontRef idx="minor">
                        <a:sysClr val="window" lastClr="CCE8CF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/>
                      </a:p>
                    </p:txBody>
                  </p:sp>
                </p:grpSp>
                <p:grpSp>
                  <p:nvGrpSpPr>
                    <p:cNvPr id="569" name="组合 568"/>
                    <p:cNvGrpSpPr/>
                    <p:nvPr/>
                  </p:nvGrpSpPr>
                  <p:grpSpPr>
                    <a:xfrm>
                      <a:off x="7059" y="4681"/>
                      <a:ext cx="155" cy="120"/>
                      <a:chOff x="7734" y="3808"/>
                      <a:chExt cx="226" cy="174"/>
                    </a:xfrm>
                    <a:grpFill/>
                  </p:grpSpPr>
                  <p:sp>
                    <p:nvSpPr>
                      <p:cNvPr id="570" name="椭圆 569"/>
                      <p:cNvSpPr/>
                      <p:nvPr/>
                    </p:nvSpPr>
                    <p:spPr>
                      <a:xfrm>
                        <a:off x="7734" y="3864"/>
                        <a:ext cx="226" cy="119"/>
                      </a:xfrm>
                      <a:prstGeom prst="ellipse">
                        <a:avLst/>
                      </a:prstGeom>
                      <a:grpFill/>
                      <a:ln>
                        <a:solidFill>
                          <a:srgbClr val="ED7D31">
                            <a:lumMod val="75000"/>
                          </a:srgbClr>
                        </a:solidFill>
                      </a:ln>
                    </p:spPr>
                    <p:style>
                      <a:lnRef idx="2">
                        <a:srgbClr val="5B9BD5">
                          <a:shade val="50000"/>
                        </a:srgbClr>
                      </a:lnRef>
                      <a:fillRef idx="1">
                        <a:srgbClr val="5B9BD5"/>
                      </a:fillRef>
                      <a:effectRef idx="0">
                        <a:srgbClr val="5B9BD5"/>
                      </a:effectRef>
                      <a:fontRef idx="minor">
                        <a:sysClr val="window" lastClr="CCE8CF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/>
                      </a:p>
                    </p:txBody>
                  </p:sp>
                  <p:sp>
                    <p:nvSpPr>
                      <p:cNvPr id="571" name="椭圆 570"/>
                      <p:cNvSpPr/>
                      <p:nvPr/>
                    </p:nvSpPr>
                    <p:spPr>
                      <a:xfrm>
                        <a:off x="7734" y="3808"/>
                        <a:ext cx="226" cy="119"/>
                      </a:xfrm>
                      <a:prstGeom prst="ellipse">
                        <a:avLst/>
                      </a:prstGeom>
                      <a:grpFill/>
                      <a:ln>
                        <a:solidFill>
                          <a:srgbClr val="ED7D31">
                            <a:lumMod val="75000"/>
                          </a:srgbClr>
                        </a:solidFill>
                      </a:ln>
                    </p:spPr>
                    <p:style>
                      <a:lnRef idx="2">
                        <a:srgbClr val="5B9BD5">
                          <a:shade val="50000"/>
                        </a:srgbClr>
                      </a:lnRef>
                      <a:fillRef idx="1">
                        <a:srgbClr val="5B9BD5"/>
                      </a:fillRef>
                      <a:effectRef idx="0">
                        <a:srgbClr val="5B9BD5"/>
                      </a:effectRef>
                      <a:fontRef idx="minor">
                        <a:sysClr val="window" lastClr="CCE8CF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/>
                      </a:p>
                    </p:txBody>
                  </p:sp>
                </p:grpSp>
              </p:grpSp>
              <p:cxnSp>
                <p:nvCxnSpPr>
                  <p:cNvPr id="555" name="直接连接符 554"/>
                  <p:cNvCxnSpPr/>
                  <p:nvPr/>
                </p:nvCxnSpPr>
                <p:spPr>
                  <a:xfrm>
                    <a:off x="7034" y="4580"/>
                    <a:ext cx="0" cy="58"/>
                  </a:xfrm>
                  <a:prstGeom prst="line">
                    <a:avLst/>
                  </a:prstGeom>
                  <a:grpFill/>
                  <a:ln>
                    <a:solidFill>
                      <a:srgbClr val="ED7D31">
                        <a:lumMod val="75000"/>
                      </a:srgbClr>
                    </a:solidFill>
                  </a:ln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  <p:cxnSp>
                <p:nvCxnSpPr>
                  <p:cNvPr id="556" name="直接连接符 555"/>
                  <p:cNvCxnSpPr/>
                  <p:nvPr/>
                </p:nvCxnSpPr>
                <p:spPr>
                  <a:xfrm>
                    <a:off x="7249" y="4578"/>
                    <a:ext cx="2" cy="60"/>
                  </a:xfrm>
                  <a:prstGeom prst="line">
                    <a:avLst/>
                  </a:prstGeom>
                  <a:grpFill/>
                  <a:ln>
                    <a:solidFill>
                      <a:srgbClr val="ED7D31">
                        <a:lumMod val="75000"/>
                      </a:srgbClr>
                    </a:solidFill>
                  </a:ln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  <p:cxnSp>
                <p:nvCxnSpPr>
                  <p:cNvPr id="557" name="直接连接符 556"/>
                  <p:cNvCxnSpPr/>
                  <p:nvPr/>
                </p:nvCxnSpPr>
                <p:spPr>
                  <a:xfrm>
                    <a:off x="7137" y="4658"/>
                    <a:ext cx="0" cy="58"/>
                  </a:xfrm>
                  <a:prstGeom prst="line">
                    <a:avLst/>
                  </a:prstGeom>
                  <a:grpFill/>
                  <a:ln>
                    <a:solidFill>
                      <a:srgbClr val="ED7D31">
                        <a:lumMod val="75000"/>
                      </a:srgbClr>
                    </a:solidFill>
                  </a:ln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  <p:cxnSp>
                <p:nvCxnSpPr>
                  <p:cNvPr id="558" name="直接连接符 557"/>
                  <p:cNvCxnSpPr/>
                  <p:nvPr/>
                </p:nvCxnSpPr>
                <p:spPr>
                  <a:xfrm>
                    <a:off x="7135" y="4811"/>
                    <a:ext cx="0" cy="25"/>
                  </a:xfrm>
                  <a:prstGeom prst="line">
                    <a:avLst/>
                  </a:prstGeom>
                  <a:grpFill/>
                  <a:ln>
                    <a:solidFill>
                      <a:srgbClr val="ED7D31">
                        <a:lumMod val="75000"/>
                      </a:srgbClr>
                    </a:solidFill>
                  </a:ln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  <p:cxnSp>
                <p:nvCxnSpPr>
                  <p:cNvPr id="559" name="直接连接符 558"/>
                  <p:cNvCxnSpPr/>
                  <p:nvPr/>
                </p:nvCxnSpPr>
                <p:spPr>
                  <a:xfrm>
                    <a:off x="7030" y="4736"/>
                    <a:ext cx="4" cy="40"/>
                  </a:xfrm>
                  <a:prstGeom prst="line">
                    <a:avLst/>
                  </a:prstGeom>
                  <a:grpFill/>
                  <a:ln>
                    <a:solidFill>
                      <a:srgbClr val="ED7D31">
                        <a:lumMod val="75000"/>
                      </a:srgbClr>
                    </a:solidFill>
                  </a:ln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  <p:cxnSp>
                <p:nvCxnSpPr>
                  <p:cNvPr id="560" name="直接连接符 559"/>
                  <p:cNvCxnSpPr/>
                  <p:nvPr/>
                </p:nvCxnSpPr>
                <p:spPr>
                  <a:xfrm flipH="1">
                    <a:off x="7249" y="4734"/>
                    <a:ext cx="3" cy="42"/>
                  </a:xfrm>
                  <a:prstGeom prst="line">
                    <a:avLst/>
                  </a:prstGeom>
                  <a:grpFill/>
                  <a:ln>
                    <a:solidFill>
                      <a:srgbClr val="ED7D31">
                        <a:lumMod val="75000"/>
                      </a:srgbClr>
                    </a:solidFill>
                  </a:ln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  <p:sp>
                <p:nvSpPr>
                  <p:cNvPr id="561" name="圆角矩形 560"/>
                  <p:cNvSpPr/>
                  <p:nvPr/>
                </p:nvSpPr>
                <p:spPr>
                  <a:xfrm>
                    <a:off x="7174" y="5442"/>
                    <a:ext cx="120" cy="120"/>
                  </a:xfrm>
                  <a:prstGeom prst="roundRect">
                    <a:avLst/>
                  </a:prstGeom>
                  <a:grpFill/>
                  <a:ln w="12700" cmpd="sng">
                    <a:solidFill>
                      <a:srgbClr val="ED7D31">
                        <a:lumMod val="75000"/>
                      </a:srgbClr>
                    </a:solidFill>
                    <a:prstDash val="solid"/>
                  </a:ln>
                </p:spPr>
                <p:style>
                  <a:lnRef idx="2">
                    <a:srgbClr val="5B9BD5">
                      <a:shade val="50000"/>
                    </a:srgbClr>
                  </a:lnRef>
                  <a:fillRef idx="1">
                    <a:srgbClr val="5B9BD5"/>
                  </a:fillRef>
                  <a:effectRef idx="0">
                    <a:srgbClr val="5B9BD5"/>
                  </a:effectRef>
                  <a:fontRef idx="minor">
                    <a:sysClr val="window" lastClr="CCE8CF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62" name="圆角矩形 561"/>
                  <p:cNvSpPr/>
                  <p:nvPr/>
                </p:nvSpPr>
                <p:spPr>
                  <a:xfrm>
                    <a:off x="6965" y="5442"/>
                    <a:ext cx="120" cy="120"/>
                  </a:xfrm>
                  <a:prstGeom prst="roundRect">
                    <a:avLst/>
                  </a:prstGeom>
                  <a:grpFill/>
                  <a:ln w="12700" cmpd="sng">
                    <a:solidFill>
                      <a:srgbClr val="ED7D31">
                        <a:lumMod val="75000"/>
                      </a:srgbClr>
                    </a:solidFill>
                    <a:prstDash val="solid"/>
                  </a:ln>
                </p:spPr>
                <p:style>
                  <a:lnRef idx="2">
                    <a:srgbClr val="5B9BD5">
                      <a:shade val="50000"/>
                    </a:srgbClr>
                  </a:lnRef>
                  <a:fillRef idx="1">
                    <a:srgbClr val="5B9BD5"/>
                  </a:fillRef>
                  <a:effectRef idx="0">
                    <a:srgbClr val="5B9BD5"/>
                  </a:effectRef>
                  <a:fontRef idx="minor">
                    <a:sysClr val="window" lastClr="CCE8CF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63" name="圆角矩形 562"/>
                  <p:cNvSpPr/>
                  <p:nvPr/>
                </p:nvSpPr>
                <p:spPr>
                  <a:xfrm>
                    <a:off x="7074" y="5520"/>
                    <a:ext cx="120" cy="120"/>
                  </a:xfrm>
                  <a:prstGeom prst="roundRect">
                    <a:avLst/>
                  </a:prstGeom>
                  <a:grpFill/>
                  <a:ln w="12700" cmpd="sng">
                    <a:solidFill>
                      <a:srgbClr val="ED7D31">
                        <a:lumMod val="75000"/>
                      </a:srgbClr>
                    </a:solidFill>
                    <a:prstDash val="solid"/>
                  </a:ln>
                </p:spPr>
                <p:style>
                  <a:lnRef idx="2">
                    <a:srgbClr val="5B9BD5">
                      <a:shade val="50000"/>
                    </a:srgbClr>
                  </a:lnRef>
                  <a:fillRef idx="1">
                    <a:srgbClr val="5B9BD5"/>
                  </a:fillRef>
                  <a:effectRef idx="0">
                    <a:srgbClr val="5B9BD5"/>
                  </a:effectRef>
                  <a:fontRef idx="minor">
                    <a:sysClr val="window" lastClr="CCE8CF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cxnSp>
                <p:nvCxnSpPr>
                  <p:cNvPr id="564" name="直接连接符 563"/>
                  <p:cNvCxnSpPr/>
                  <p:nvPr/>
                </p:nvCxnSpPr>
                <p:spPr>
                  <a:xfrm>
                    <a:off x="7024" y="5562"/>
                    <a:ext cx="2" cy="60"/>
                  </a:xfrm>
                  <a:prstGeom prst="line">
                    <a:avLst/>
                  </a:prstGeom>
                  <a:grpFill/>
                  <a:ln>
                    <a:solidFill>
                      <a:srgbClr val="ED7D31">
                        <a:lumMod val="75000"/>
                      </a:srgbClr>
                    </a:solidFill>
                  </a:ln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  <p:cxnSp>
                <p:nvCxnSpPr>
                  <p:cNvPr id="565" name="直接连接符 564"/>
                  <p:cNvCxnSpPr/>
                  <p:nvPr/>
                </p:nvCxnSpPr>
                <p:spPr>
                  <a:xfrm>
                    <a:off x="7127" y="5636"/>
                    <a:ext cx="2" cy="60"/>
                  </a:xfrm>
                  <a:prstGeom prst="line">
                    <a:avLst/>
                  </a:prstGeom>
                  <a:grpFill/>
                  <a:ln>
                    <a:solidFill>
                      <a:srgbClr val="ED7D31">
                        <a:lumMod val="75000"/>
                      </a:srgbClr>
                    </a:solidFill>
                  </a:ln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  <p:cxnSp>
                <p:nvCxnSpPr>
                  <p:cNvPr id="566" name="直接连接符 565"/>
                  <p:cNvCxnSpPr/>
                  <p:nvPr/>
                </p:nvCxnSpPr>
                <p:spPr>
                  <a:xfrm>
                    <a:off x="7233" y="5550"/>
                    <a:ext cx="2" cy="60"/>
                  </a:xfrm>
                  <a:prstGeom prst="line">
                    <a:avLst/>
                  </a:prstGeom>
                  <a:grpFill/>
                  <a:ln>
                    <a:solidFill>
                      <a:srgbClr val="ED7D31">
                        <a:lumMod val="75000"/>
                      </a:srgbClr>
                    </a:solidFill>
                  </a:ln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</p:grpSp>
            <p:grpSp>
              <p:nvGrpSpPr>
                <p:cNvPr id="454" name="组合 453"/>
                <p:cNvGrpSpPr/>
                <p:nvPr/>
              </p:nvGrpSpPr>
              <p:grpSpPr>
                <a:xfrm rot="6780000">
                  <a:off x="5521" y="6080"/>
                  <a:ext cx="194" cy="605"/>
                  <a:chOff x="6957" y="4578"/>
                  <a:chExt cx="370" cy="1118"/>
                </a:xfrm>
                <a:solidFill>
                  <a:srgbClr val="ED7D31">
                    <a:lumMod val="40000"/>
                    <a:lumOff val="60000"/>
                  </a:srgbClr>
                </a:solidFill>
              </p:grpSpPr>
              <p:grpSp>
                <p:nvGrpSpPr>
                  <p:cNvPr id="515" name="组合 514"/>
                  <p:cNvGrpSpPr/>
                  <p:nvPr/>
                </p:nvGrpSpPr>
                <p:grpSpPr>
                  <a:xfrm>
                    <a:off x="6965" y="4776"/>
                    <a:ext cx="335" cy="726"/>
                    <a:chOff x="6965" y="4776"/>
                    <a:chExt cx="335" cy="726"/>
                  </a:xfrm>
                  <a:grpFill/>
                </p:grpSpPr>
                <p:sp>
                  <p:nvSpPr>
                    <p:cNvPr id="547" name="椭圆 546"/>
                    <p:cNvSpPr/>
                    <p:nvPr/>
                  </p:nvSpPr>
                  <p:spPr>
                    <a:xfrm>
                      <a:off x="6965" y="4776"/>
                      <a:ext cx="142" cy="666"/>
                    </a:xfrm>
                    <a:prstGeom prst="ellipse">
                      <a:avLst/>
                    </a:prstGeom>
                    <a:grpFill/>
                    <a:ln>
                      <a:solidFill>
                        <a:srgbClr val="ED7D31">
                          <a:lumMod val="75000"/>
                        </a:srgbClr>
                      </a:solidFill>
                    </a:ln>
                  </p:spPr>
                  <p:style>
                    <a:lnRef idx="2">
                      <a:srgbClr val="5B9BD5">
                        <a:shade val="50000"/>
                      </a:srgbClr>
                    </a:lnRef>
                    <a:fillRef idx="1">
                      <a:srgbClr val="5B9BD5"/>
                    </a:fillRef>
                    <a:effectRef idx="0">
                      <a:srgbClr val="5B9BD5"/>
                    </a:effectRef>
                    <a:fontRef idx="minor">
                      <a:sysClr val="window" lastClr="CCE8CF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48" name="椭圆 547"/>
                    <p:cNvSpPr/>
                    <p:nvPr/>
                  </p:nvSpPr>
                  <p:spPr>
                    <a:xfrm>
                      <a:off x="7158" y="4776"/>
                      <a:ext cx="142" cy="666"/>
                    </a:xfrm>
                    <a:prstGeom prst="ellipse">
                      <a:avLst/>
                    </a:prstGeom>
                    <a:grpFill/>
                    <a:ln>
                      <a:solidFill>
                        <a:srgbClr val="ED7D31">
                          <a:lumMod val="75000"/>
                        </a:srgbClr>
                      </a:solidFill>
                    </a:ln>
                  </p:spPr>
                  <p:style>
                    <a:lnRef idx="2">
                      <a:srgbClr val="5B9BD5">
                        <a:shade val="50000"/>
                      </a:srgbClr>
                    </a:lnRef>
                    <a:fillRef idx="1">
                      <a:srgbClr val="5B9BD5"/>
                    </a:fillRef>
                    <a:effectRef idx="0">
                      <a:srgbClr val="5B9BD5"/>
                    </a:effectRef>
                    <a:fontRef idx="minor">
                      <a:sysClr val="window" lastClr="CCE8CF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49" name="椭圆 548"/>
                    <p:cNvSpPr/>
                    <p:nvPr/>
                  </p:nvSpPr>
                  <p:spPr>
                    <a:xfrm>
                      <a:off x="7057" y="4836"/>
                      <a:ext cx="142" cy="666"/>
                    </a:xfrm>
                    <a:prstGeom prst="ellipse">
                      <a:avLst/>
                    </a:prstGeom>
                    <a:grpFill/>
                    <a:ln>
                      <a:solidFill>
                        <a:srgbClr val="ED7D31">
                          <a:lumMod val="75000"/>
                        </a:srgbClr>
                      </a:solidFill>
                    </a:ln>
                  </p:spPr>
                  <p:style>
                    <a:lnRef idx="2">
                      <a:srgbClr val="5B9BD5">
                        <a:shade val="50000"/>
                      </a:srgbClr>
                    </a:lnRef>
                    <a:fillRef idx="1">
                      <a:srgbClr val="5B9BD5"/>
                    </a:fillRef>
                    <a:effectRef idx="0">
                      <a:srgbClr val="5B9BD5"/>
                    </a:effectRef>
                    <a:fontRef idx="minor">
                      <a:sysClr val="window" lastClr="CCE8CF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  <p:grpSp>
                <p:nvGrpSpPr>
                  <p:cNvPr id="516" name="组合 515"/>
                  <p:cNvGrpSpPr/>
                  <p:nvPr/>
                </p:nvGrpSpPr>
                <p:grpSpPr>
                  <a:xfrm>
                    <a:off x="6957" y="4607"/>
                    <a:ext cx="155" cy="120"/>
                    <a:chOff x="7734" y="3808"/>
                    <a:chExt cx="226" cy="174"/>
                  </a:xfrm>
                  <a:grpFill/>
                </p:grpSpPr>
                <p:sp>
                  <p:nvSpPr>
                    <p:cNvPr id="545" name="椭圆 544"/>
                    <p:cNvSpPr/>
                    <p:nvPr/>
                  </p:nvSpPr>
                  <p:spPr>
                    <a:xfrm>
                      <a:off x="7734" y="3864"/>
                      <a:ext cx="226" cy="119"/>
                    </a:xfrm>
                    <a:prstGeom prst="ellipse">
                      <a:avLst/>
                    </a:prstGeom>
                    <a:grpFill/>
                    <a:ln>
                      <a:solidFill>
                        <a:srgbClr val="ED7D31">
                          <a:lumMod val="75000"/>
                        </a:srgbClr>
                      </a:solidFill>
                    </a:ln>
                  </p:spPr>
                  <p:style>
                    <a:lnRef idx="2">
                      <a:srgbClr val="5B9BD5">
                        <a:shade val="50000"/>
                      </a:srgbClr>
                    </a:lnRef>
                    <a:fillRef idx="1">
                      <a:srgbClr val="5B9BD5"/>
                    </a:fillRef>
                    <a:effectRef idx="0">
                      <a:srgbClr val="5B9BD5"/>
                    </a:effectRef>
                    <a:fontRef idx="minor">
                      <a:sysClr val="window" lastClr="CCE8CF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46" name="椭圆 545"/>
                    <p:cNvSpPr/>
                    <p:nvPr/>
                  </p:nvSpPr>
                  <p:spPr>
                    <a:xfrm>
                      <a:off x="7734" y="3808"/>
                      <a:ext cx="226" cy="119"/>
                    </a:xfrm>
                    <a:prstGeom prst="ellipse">
                      <a:avLst/>
                    </a:prstGeom>
                    <a:grpFill/>
                    <a:ln>
                      <a:solidFill>
                        <a:srgbClr val="ED7D31">
                          <a:lumMod val="75000"/>
                        </a:srgbClr>
                      </a:solidFill>
                    </a:ln>
                  </p:spPr>
                  <p:style>
                    <a:lnRef idx="2">
                      <a:srgbClr val="5B9BD5">
                        <a:shade val="50000"/>
                      </a:srgbClr>
                    </a:lnRef>
                    <a:fillRef idx="1">
                      <a:srgbClr val="5B9BD5"/>
                    </a:fillRef>
                    <a:effectRef idx="0">
                      <a:srgbClr val="5B9BD5"/>
                    </a:effectRef>
                    <a:fontRef idx="minor">
                      <a:sysClr val="window" lastClr="CCE8CF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  <p:grpSp>
                <p:nvGrpSpPr>
                  <p:cNvPr id="517" name="组合 516"/>
                  <p:cNvGrpSpPr/>
                  <p:nvPr/>
                </p:nvGrpSpPr>
                <p:grpSpPr>
                  <a:xfrm>
                    <a:off x="7172" y="4603"/>
                    <a:ext cx="155" cy="120"/>
                    <a:chOff x="7734" y="3808"/>
                    <a:chExt cx="226" cy="174"/>
                  </a:xfrm>
                  <a:grpFill/>
                </p:grpSpPr>
                <p:sp>
                  <p:nvSpPr>
                    <p:cNvPr id="543" name="椭圆 542"/>
                    <p:cNvSpPr/>
                    <p:nvPr/>
                  </p:nvSpPr>
                  <p:spPr>
                    <a:xfrm>
                      <a:off x="7734" y="3864"/>
                      <a:ext cx="226" cy="119"/>
                    </a:xfrm>
                    <a:prstGeom prst="ellipse">
                      <a:avLst/>
                    </a:prstGeom>
                    <a:grpFill/>
                    <a:ln>
                      <a:solidFill>
                        <a:srgbClr val="ED7D31">
                          <a:lumMod val="75000"/>
                        </a:srgbClr>
                      </a:solidFill>
                    </a:ln>
                  </p:spPr>
                  <p:style>
                    <a:lnRef idx="2">
                      <a:srgbClr val="5B9BD5">
                        <a:shade val="50000"/>
                      </a:srgbClr>
                    </a:lnRef>
                    <a:fillRef idx="1">
                      <a:srgbClr val="5B9BD5"/>
                    </a:fillRef>
                    <a:effectRef idx="0">
                      <a:srgbClr val="5B9BD5"/>
                    </a:effectRef>
                    <a:fontRef idx="minor">
                      <a:sysClr val="window" lastClr="CCE8CF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44" name="椭圆 543"/>
                    <p:cNvSpPr/>
                    <p:nvPr/>
                  </p:nvSpPr>
                  <p:spPr>
                    <a:xfrm>
                      <a:off x="7734" y="3808"/>
                      <a:ext cx="226" cy="119"/>
                    </a:xfrm>
                    <a:prstGeom prst="ellipse">
                      <a:avLst/>
                    </a:prstGeom>
                    <a:grpFill/>
                    <a:ln>
                      <a:solidFill>
                        <a:srgbClr val="ED7D31">
                          <a:lumMod val="75000"/>
                        </a:srgbClr>
                      </a:solidFill>
                    </a:ln>
                  </p:spPr>
                  <p:style>
                    <a:lnRef idx="2">
                      <a:srgbClr val="5B9BD5">
                        <a:shade val="50000"/>
                      </a:srgbClr>
                    </a:lnRef>
                    <a:fillRef idx="1">
                      <a:srgbClr val="5B9BD5"/>
                    </a:fillRef>
                    <a:effectRef idx="0">
                      <a:srgbClr val="5B9BD5"/>
                    </a:effectRef>
                    <a:fontRef idx="minor">
                      <a:sysClr val="window" lastClr="CCE8CF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  <p:grpSp>
                <p:nvGrpSpPr>
                  <p:cNvPr id="518" name="组合 517"/>
                  <p:cNvGrpSpPr/>
                  <p:nvPr/>
                </p:nvGrpSpPr>
                <p:grpSpPr>
                  <a:xfrm>
                    <a:off x="7057" y="4685"/>
                    <a:ext cx="155" cy="120"/>
                    <a:chOff x="7734" y="3808"/>
                    <a:chExt cx="226" cy="174"/>
                  </a:xfrm>
                  <a:grpFill/>
                </p:grpSpPr>
                <p:sp>
                  <p:nvSpPr>
                    <p:cNvPr id="541" name="椭圆 540"/>
                    <p:cNvSpPr/>
                    <p:nvPr/>
                  </p:nvSpPr>
                  <p:spPr>
                    <a:xfrm>
                      <a:off x="7734" y="3864"/>
                      <a:ext cx="226" cy="119"/>
                    </a:xfrm>
                    <a:prstGeom prst="ellipse">
                      <a:avLst/>
                    </a:prstGeom>
                    <a:grpFill/>
                    <a:ln>
                      <a:solidFill>
                        <a:srgbClr val="ED7D31">
                          <a:lumMod val="75000"/>
                        </a:srgbClr>
                      </a:solidFill>
                    </a:ln>
                  </p:spPr>
                  <p:style>
                    <a:lnRef idx="2">
                      <a:srgbClr val="5B9BD5">
                        <a:shade val="50000"/>
                      </a:srgbClr>
                    </a:lnRef>
                    <a:fillRef idx="1">
                      <a:srgbClr val="5B9BD5"/>
                    </a:fillRef>
                    <a:effectRef idx="0">
                      <a:srgbClr val="5B9BD5"/>
                    </a:effectRef>
                    <a:fontRef idx="minor">
                      <a:sysClr val="window" lastClr="CCE8CF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42" name="椭圆 541"/>
                    <p:cNvSpPr/>
                    <p:nvPr/>
                  </p:nvSpPr>
                  <p:spPr>
                    <a:xfrm>
                      <a:off x="7734" y="3808"/>
                      <a:ext cx="226" cy="119"/>
                    </a:xfrm>
                    <a:prstGeom prst="ellipse">
                      <a:avLst/>
                    </a:prstGeom>
                    <a:grpFill/>
                    <a:ln>
                      <a:solidFill>
                        <a:srgbClr val="ED7D31">
                          <a:lumMod val="75000"/>
                        </a:srgbClr>
                      </a:solidFill>
                    </a:ln>
                  </p:spPr>
                  <p:style>
                    <a:lnRef idx="2">
                      <a:srgbClr val="5B9BD5">
                        <a:shade val="50000"/>
                      </a:srgbClr>
                    </a:lnRef>
                    <a:fillRef idx="1">
                      <a:srgbClr val="5B9BD5"/>
                    </a:fillRef>
                    <a:effectRef idx="0">
                      <a:srgbClr val="5B9BD5"/>
                    </a:effectRef>
                    <a:fontRef idx="minor">
                      <a:sysClr val="window" lastClr="CCE8CF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  <p:grpSp>
                <p:nvGrpSpPr>
                  <p:cNvPr id="519" name="组合 518"/>
                  <p:cNvGrpSpPr/>
                  <p:nvPr/>
                </p:nvGrpSpPr>
                <p:grpSpPr>
                  <a:xfrm>
                    <a:off x="6959" y="4599"/>
                    <a:ext cx="369" cy="202"/>
                    <a:chOff x="6959" y="4599"/>
                    <a:chExt cx="369" cy="202"/>
                  </a:xfrm>
                  <a:grpFill/>
                </p:grpSpPr>
                <p:grpSp>
                  <p:nvGrpSpPr>
                    <p:cNvPr id="532" name="组合 531"/>
                    <p:cNvGrpSpPr/>
                    <p:nvPr/>
                  </p:nvGrpSpPr>
                  <p:grpSpPr>
                    <a:xfrm>
                      <a:off x="6959" y="4603"/>
                      <a:ext cx="155" cy="120"/>
                      <a:chOff x="7734" y="3808"/>
                      <a:chExt cx="226" cy="174"/>
                    </a:xfrm>
                    <a:grpFill/>
                  </p:grpSpPr>
                  <p:sp>
                    <p:nvSpPr>
                      <p:cNvPr id="539" name="椭圆 538"/>
                      <p:cNvSpPr/>
                      <p:nvPr/>
                    </p:nvSpPr>
                    <p:spPr>
                      <a:xfrm>
                        <a:off x="7734" y="3864"/>
                        <a:ext cx="226" cy="119"/>
                      </a:xfrm>
                      <a:prstGeom prst="ellipse">
                        <a:avLst/>
                      </a:prstGeom>
                      <a:grpFill/>
                      <a:ln>
                        <a:solidFill>
                          <a:srgbClr val="ED7D31">
                            <a:lumMod val="75000"/>
                          </a:srgbClr>
                        </a:solidFill>
                      </a:ln>
                    </p:spPr>
                    <p:style>
                      <a:lnRef idx="2">
                        <a:srgbClr val="5B9BD5">
                          <a:shade val="50000"/>
                        </a:srgbClr>
                      </a:lnRef>
                      <a:fillRef idx="1">
                        <a:srgbClr val="5B9BD5"/>
                      </a:fillRef>
                      <a:effectRef idx="0">
                        <a:srgbClr val="5B9BD5"/>
                      </a:effectRef>
                      <a:fontRef idx="minor">
                        <a:sysClr val="window" lastClr="CCE8CF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/>
                      </a:p>
                    </p:txBody>
                  </p:sp>
                  <p:sp>
                    <p:nvSpPr>
                      <p:cNvPr id="540" name="椭圆 539"/>
                      <p:cNvSpPr/>
                      <p:nvPr/>
                    </p:nvSpPr>
                    <p:spPr>
                      <a:xfrm>
                        <a:off x="7734" y="3808"/>
                        <a:ext cx="226" cy="119"/>
                      </a:xfrm>
                      <a:prstGeom prst="ellipse">
                        <a:avLst/>
                      </a:prstGeom>
                      <a:grpFill/>
                      <a:ln>
                        <a:solidFill>
                          <a:srgbClr val="ED7D31">
                            <a:lumMod val="75000"/>
                          </a:srgbClr>
                        </a:solidFill>
                      </a:ln>
                    </p:spPr>
                    <p:style>
                      <a:lnRef idx="2">
                        <a:srgbClr val="5B9BD5">
                          <a:shade val="50000"/>
                        </a:srgbClr>
                      </a:lnRef>
                      <a:fillRef idx="1">
                        <a:srgbClr val="5B9BD5"/>
                      </a:fillRef>
                      <a:effectRef idx="0">
                        <a:srgbClr val="5B9BD5"/>
                      </a:effectRef>
                      <a:fontRef idx="minor">
                        <a:sysClr val="window" lastClr="CCE8CF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/>
                      </a:p>
                    </p:txBody>
                  </p:sp>
                </p:grpSp>
                <p:grpSp>
                  <p:nvGrpSpPr>
                    <p:cNvPr id="533" name="组合 532"/>
                    <p:cNvGrpSpPr/>
                    <p:nvPr/>
                  </p:nvGrpSpPr>
                  <p:grpSpPr>
                    <a:xfrm>
                      <a:off x="7174" y="4599"/>
                      <a:ext cx="155" cy="120"/>
                      <a:chOff x="7734" y="3808"/>
                      <a:chExt cx="226" cy="174"/>
                    </a:xfrm>
                    <a:grpFill/>
                  </p:grpSpPr>
                  <p:sp>
                    <p:nvSpPr>
                      <p:cNvPr id="537" name="椭圆 536"/>
                      <p:cNvSpPr/>
                      <p:nvPr/>
                    </p:nvSpPr>
                    <p:spPr>
                      <a:xfrm>
                        <a:off x="7734" y="3864"/>
                        <a:ext cx="226" cy="119"/>
                      </a:xfrm>
                      <a:prstGeom prst="ellipse">
                        <a:avLst/>
                      </a:prstGeom>
                      <a:grpFill/>
                      <a:ln>
                        <a:solidFill>
                          <a:srgbClr val="ED7D31">
                            <a:lumMod val="75000"/>
                          </a:srgbClr>
                        </a:solidFill>
                      </a:ln>
                    </p:spPr>
                    <p:style>
                      <a:lnRef idx="2">
                        <a:srgbClr val="5B9BD5">
                          <a:shade val="50000"/>
                        </a:srgbClr>
                      </a:lnRef>
                      <a:fillRef idx="1">
                        <a:srgbClr val="5B9BD5"/>
                      </a:fillRef>
                      <a:effectRef idx="0">
                        <a:srgbClr val="5B9BD5"/>
                      </a:effectRef>
                      <a:fontRef idx="minor">
                        <a:sysClr val="window" lastClr="CCE8CF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/>
                      </a:p>
                    </p:txBody>
                  </p:sp>
                  <p:sp>
                    <p:nvSpPr>
                      <p:cNvPr id="538" name="椭圆 537"/>
                      <p:cNvSpPr/>
                      <p:nvPr/>
                    </p:nvSpPr>
                    <p:spPr>
                      <a:xfrm>
                        <a:off x="7734" y="3808"/>
                        <a:ext cx="226" cy="119"/>
                      </a:xfrm>
                      <a:prstGeom prst="ellipse">
                        <a:avLst/>
                      </a:prstGeom>
                      <a:grpFill/>
                      <a:ln>
                        <a:solidFill>
                          <a:srgbClr val="ED7D31">
                            <a:lumMod val="75000"/>
                          </a:srgbClr>
                        </a:solidFill>
                      </a:ln>
                    </p:spPr>
                    <p:style>
                      <a:lnRef idx="2">
                        <a:srgbClr val="5B9BD5">
                          <a:shade val="50000"/>
                        </a:srgbClr>
                      </a:lnRef>
                      <a:fillRef idx="1">
                        <a:srgbClr val="5B9BD5"/>
                      </a:fillRef>
                      <a:effectRef idx="0">
                        <a:srgbClr val="5B9BD5"/>
                      </a:effectRef>
                      <a:fontRef idx="minor">
                        <a:sysClr val="window" lastClr="CCE8CF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/>
                      </a:p>
                    </p:txBody>
                  </p:sp>
                </p:grpSp>
                <p:grpSp>
                  <p:nvGrpSpPr>
                    <p:cNvPr id="534" name="组合 533"/>
                    <p:cNvGrpSpPr/>
                    <p:nvPr/>
                  </p:nvGrpSpPr>
                  <p:grpSpPr>
                    <a:xfrm>
                      <a:off x="7059" y="4681"/>
                      <a:ext cx="155" cy="120"/>
                      <a:chOff x="7734" y="3808"/>
                      <a:chExt cx="226" cy="174"/>
                    </a:xfrm>
                    <a:grpFill/>
                  </p:grpSpPr>
                  <p:sp>
                    <p:nvSpPr>
                      <p:cNvPr id="535" name="椭圆 534"/>
                      <p:cNvSpPr/>
                      <p:nvPr/>
                    </p:nvSpPr>
                    <p:spPr>
                      <a:xfrm>
                        <a:off x="7734" y="3864"/>
                        <a:ext cx="226" cy="119"/>
                      </a:xfrm>
                      <a:prstGeom prst="ellipse">
                        <a:avLst/>
                      </a:prstGeom>
                      <a:grpFill/>
                      <a:ln>
                        <a:solidFill>
                          <a:srgbClr val="ED7D31">
                            <a:lumMod val="75000"/>
                          </a:srgbClr>
                        </a:solidFill>
                      </a:ln>
                    </p:spPr>
                    <p:style>
                      <a:lnRef idx="2">
                        <a:srgbClr val="5B9BD5">
                          <a:shade val="50000"/>
                        </a:srgbClr>
                      </a:lnRef>
                      <a:fillRef idx="1">
                        <a:srgbClr val="5B9BD5"/>
                      </a:fillRef>
                      <a:effectRef idx="0">
                        <a:srgbClr val="5B9BD5"/>
                      </a:effectRef>
                      <a:fontRef idx="minor">
                        <a:sysClr val="window" lastClr="CCE8CF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/>
                      </a:p>
                    </p:txBody>
                  </p:sp>
                  <p:sp>
                    <p:nvSpPr>
                      <p:cNvPr id="536" name="椭圆 535"/>
                      <p:cNvSpPr/>
                      <p:nvPr/>
                    </p:nvSpPr>
                    <p:spPr>
                      <a:xfrm>
                        <a:off x="7734" y="3808"/>
                        <a:ext cx="226" cy="119"/>
                      </a:xfrm>
                      <a:prstGeom prst="ellipse">
                        <a:avLst/>
                      </a:prstGeom>
                      <a:grpFill/>
                      <a:ln>
                        <a:solidFill>
                          <a:srgbClr val="ED7D31">
                            <a:lumMod val="75000"/>
                          </a:srgbClr>
                        </a:solidFill>
                      </a:ln>
                    </p:spPr>
                    <p:style>
                      <a:lnRef idx="2">
                        <a:srgbClr val="5B9BD5">
                          <a:shade val="50000"/>
                        </a:srgbClr>
                      </a:lnRef>
                      <a:fillRef idx="1">
                        <a:srgbClr val="5B9BD5"/>
                      </a:fillRef>
                      <a:effectRef idx="0">
                        <a:srgbClr val="5B9BD5"/>
                      </a:effectRef>
                      <a:fontRef idx="minor">
                        <a:sysClr val="window" lastClr="CCE8CF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/>
                      </a:p>
                    </p:txBody>
                  </p:sp>
                </p:grpSp>
              </p:grpSp>
              <p:cxnSp>
                <p:nvCxnSpPr>
                  <p:cNvPr id="520" name="直接连接符 519"/>
                  <p:cNvCxnSpPr/>
                  <p:nvPr/>
                </p:nvCxnSpPr>
                <p:spPr>
                  <a:xfrm>
                    <a:off x="7034" y="4580"/>
                    <a:ext cx="0" cy="58"/>
                  </a:xfrm>
                  <a:prstGeom prst="line">
                    <a:avLst/>
                  </a:prstGeom>
                  <a:grpFill/>
                  <a:ln>
                    <a:solidFill>
                      <a:srgbClr val="ED7D31">
                        <a:lumMod val="75000"/>
                      </a:srgbClr>
                    </a:solidFill>
                  </a:ln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  <p:cxnSp>
                <p:nvCxnSpPr>
                  <p:cNvPr id="521" name="直接连接符 520"/>
                  <p:cNvCxnSpPr/>
                  <p:nvPr/>
                </p:nvCxnSpPr>
                <p:spPr>
                  <a:xfrm>
                    <a:off x="7249" y="4578"/>
                    <a:ext cx="2" cy="60"/>
                  </a:xfrm>
                  <a:prstGeom prst="line">
                    <a:avLst/>
                  </a:prstGeom>
                  <a:grpFill/>
                  <a:ln>
                    <a:solidFill>
                      <a:srgbClr val="ED7D31">
                        <a:lumMod val="75000"/>
                      </a:srgbClr>
                    </a:solidFill>
                  </a:ln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  <p:cxnSp>
                <p:nvCxnSpPr>
                  <p:cNvPr id="522" name="直接连接符 521"/>
                  <p:cNvCxnSpPr/>
                  <p:nvPr/>
                </p:nvCxnSpPr>
                <p:spPr>
                  <a:xfrm>
                    <a:off x="7137" y="4658"/>
                    <a:ext cx="0" cy="58"/>
                  </a:xfrm>
                  <a:prstGeom prst="line">
                    <a:avLst/>
                  </a:prstGeom>
                  <a:grpFill/>
                  <a:ln>
                    <a:solidFill>
                      <a:srgbClr val="ED7D31">
                        <a:lumMod val="75000"/>
                      </a:srgbClr>
                    </a:solidFill>
                  </a:ln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  <p:cxnSp>
                <p:nvCxnSpPr>
                  <p:cNvPr id="523" name="直接连接符 522"/>
                  <p:cNvCxnSpPr/>
                  <p:nvPr/>
                </p:nvCxnSpPr>
                <p:spPr>
                  <a:xfrm>
                    <a:off x="7135" y="4811"/>
                    <a:ext cx="0" cy="25"/>
                  </a:xfrm>
                  <a:prstGeom prst="line">
                    <a:avLst/>
                  </a:prstGeom>
                  <a:grpFill/>
                  <a:ln>
                    <a:solidFill>
                      <a:srgbClr val="ED7D31">
                        <a:lumMod val="75000"/>
                      </a:srgbClr>
                    </a:solidFill>
                  </a:ln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  <p:cxnSp>
                <p:nvCxnSpPr>
                  <p:cNvPr id="524" name="直接连接符 523"/>
                  <p:cNvCxnSpPr/>
                  <p:nvPr/>
                </p:nvCxnSpPr>
                <p:spPr>
                  <a:xfrm>
                    <a:off x="7030" y="4736"/>
                    <a:ext cx="4" cy="40"/>
                  </a:xfrm>
                  <a:prstGeom prst="line">
                    <a:avLst/>
                  </a:prstGeom>
                  <a:grpFill/>
                  <a:ln>
                    <a:solidFill>
                      <a:srgbClr val="ED7D31">
                        <a:lumMod val="75000"/>
                      </a:srgbClr>
                    </a:solidFill>
                  </a:ln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  <p:cxnSp>
                <p:nvCxnSpPr>
                  <p:cNvPr id="525" name="直接连接符 524"/>
                  <p:cNvCxnSpPr/>
                  <p:nvPr/>
                </p:nvCxnSpPr>
                <p:spPr>
                  <a:xfrm flipH="1">
                    <a:off x="7249" y="4734"/>
                    <a:ext cx="3" cy="42"/>
                  </a:xfrm>
                  <a:prstGeom prst="line">
                    <a:avLst/>
                  </a:prstGeom>
                  <a:grpFill/>
                  <a:ln>
                    <a:solidFill>
                      <a:srgbClr val="ED7D31">
                        <a:lumMod val="75000"/>
                      </a:srgbClr>
                    </a:solidFill>
                  </a:ln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  <p:sp>
                <p:nvSpPr>
                  <p:cNvPr id="526" name="圆角矩形 525"/>
                  <p:cNvSpPr/>
                  <p:nvPr/>
                </p:nvSpPr>
                <p:spPr>
                  <a:xfrm>
                    <a:off x="7174" y="5442"/>
                    <a:ext cx="120" cy="120"/>
                  </a:xfrm>
                  <a:prstGeom prst="roundRect">
                    <a:avLst/>
                  </a:prstGeom>
                  <a:grpFill/>
                  <a:ln w="12700" cmpd="sng">
                    <a:solidFill>
                      <a:srgbClr val="ED7D31">
                        <a:lumMod val="75000"/>
                      </a:srgbClr>
                    </a:solidFill>
                    <a:prstDash val="solid"/>
                  </a:ln>
                </p:spPr>
                <p:style>
                  <a:lnRef idx="2">
                    <a:srgbClr val="5B9BD5">
                      <a:shade val="50000"/>
                    </a:srgbClr>
                  </a:lnRef>
                  <a:fillRef idx="1">
                    <a:srgbClr val="5B9BD5"/>
                  </a:fillRef>
                  <a:effectRef idx="0">
                    <a:srgbClr val="5B9BD5"/>
                  </a:effectRef>
                  <a:fontRef idx="minor">
                    <a:sysClr val="window" lastClr="CCE8CF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27" name="圆角矩形 526"/>
                  <p:cNvSpPr/>
                  <p:nvPr/>
                </p:nvSpPr>
                <p:spPr>
                  <a:xfrm>
                    <a:off x="6965" y="5442"/>
                    <a:ext cx="120" cy="120"/>
                  </a:xfrm>
                  <a:prstGeom prst="roundRect">
                    <a:avLst/>
                  </a:prstGeom>
                  <a:grpFill/>
                  <a:ln w="12700" cmpd="sng">
                    <a:solidFill>
                      <a:srgbClr val="ED7D31">
                        <a:lumMod val="75000"/>
                      </a:srgbClr>
                    </a:solidFill>
                    <a:prstDash val="solid"/>
                  </a:ln>
                </p:spPr>
                <p:style>
                  <a:lnRef idx="2">
                    <a:srgbClr val="5B9BD5">
                      <a:shade val="50000"/>
                    </a:srgbClr>
                  </a:lnRef>
                  <a:fillRef idx="1">
                    <a:srgbClr val="5B9BD5"/>
                  </a:fillRef>
                  <a:effectRef idx="0">
                    <a:srgbClr val="5B9BD5"/>
                  </a:effectRef>
                  <a:fontRef idx="minor">
                    <a:sysClr val="window" lastClr="CCE8CF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28" name="圆角矩形 527"/>
                  <p:cNvSpPr/>
                  <p:nvPr/>
                </p:nvSpPr>
                <p:spPr>
                  <a:xfrm>
                    <a:off x="7074" y="5520"/>
                    <a:ext cx="120" cy="120"/>
                  </a:xfrm>
                  <a:prstGeom prst="roundRect">
                    <a:avLst/>
                  </a:prstGeom>
                  <a:grpFill/>
                  <a:ln w="12700" cmpd="sng">
                    <a:solidFill>
                      <a:srgbClr val="ED7D31">
                        <a:lumMod val="75000"/>
                      </a:srgbClr>
                    </a:solidFill>
                    <a:prstDash val="solid"/>
                  </a:ln>
                </p:spPr>
                <p:style>
                  <a:lnRef idx="2">
                    <a:srgbClr val="5B9BD5">
                      <a:shade val="50000"/>
                    </a:srgbClr>
                  </a:lnRef>
                  <a:fillRef idx="1">
                    <a:srgbClr val="5B9BD5"/>
                  </a:fillRef>
                  <a:effectRef idx="0">
                    <a:srgbClr val="5B9BD5"/>
                  </a:effectRef>
                  <a:fontRef idx="minor">
                    <a:sysClr val="window" lastClr="CCE8CF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cxnSp>
                <p:nvCxnSpPr>
                  <p:cNvPr id="529" name="直接连接符 528"/>
                  <p:cNvCxnSpPr/>
                  <p:nvPr/>
                </p:nvCxnSpPr>
                <p:spPr>
                  <a:xfrm>
                    <a:off x="7024" y="5562"/>
                    <a:ext cx="2" cy="60"/>
                  </a:xfrm>
                  <a:prstGeom prst="line">
                    <a:avLst/>
                  </a:prstGeom>
                  <a:grpFill/>
                  <a:ln>
                    <a:solidFill>
                      <a:srgbClr val="ED7D31">
                        <a:lumMod val="75000"/>
                      </a:srgbClr>
                    </a:solidFill>
                  </a:ln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  <p:cxnSp>
                <p:nvCxnSpPr>
                  <p:cNvPr id="530" name="直接连接符 529"/>
                  <p:cNvCxnSpPr/>
                  <p:nvPr/>
                </p:nvCxnSpPr>
                <p:spPr>
                  <a:xfrm>
                    <a:off x="7127" y="5636"/>
                    <a:ext cx="2" cy="60"/>
                  </a:xfrm>
                  <a:prstGeom prst="line">
                    <a:avLst/>
                  </a:prstGeom>
                  <a:grpFill/>
                  <a:ln>
                    <a:solidFill>
                      <a:srgbClr val="ED7D31">
                        <a:lumMod val="75000"/>
                      </a:srgbClr>
                    </a:solidFill>
                  </a:ln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  <p:cxnSp>
                <p:nvCxnSpPr>
                  <p:cNvPr id="531" name="直接连接符 530"/>
                  <p:cNvCxnSpPr/>
                  <p:nvPr/>
                </p:nvCxnSpPr>
                <p:spPr>
                  <a:xfrm>
                    <a:off x="7233" y="5550"/>
                    <a:ext cx="2" cy="60"/>
                  </a:xfrm>
                  <a:prstGeom prst="line">
                    <a:avLst/>
                  </a:prstGeom>
                  <a:grpFill/>
                  <a:ln>
                    <a:solidFill>
                      <a:srgbClr val="ED7D31">
                        <a:lumMod val="75000"/>
                      </a:srgbClr>
                    </a:solidFill>
                  </a:ln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</p:grpSp>
            <p:sp>
              <p:nvSpPr>
                <p:cNvPr id="455" name="文本框 1985"/>
                <p:cNvSpPr txBox="1"/>
                <p:nvPr/>
              </p:nvSpPr>
              <p:spPr>
                <a:xfrm>
                  <a:off x="7256" y="6061"/>
                  <a:ext cx="1777" cy="72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b="1" dirty="0"/>
                    <a:t>TEC</a:t>
                  </a:r>
                  <a:r>
                    <a:rPr lang="en-US" altLang="zh-CN" sz="2400" b="1" dirty="0"/>
                    <a:t> </a:t>
                  </a:r>
                </a:p>
              </p:txBody>
            </p:sp>
            <p:sp>
              <p:nvSpPr>
                <p:cNvPr id="456" name="文本框 2009"/>
                <p:cNvSpPr txBox="1"/>
                <p:nvPr/>
              </p:nvSpPr>
              <p:spPr>
                <a:xfrm>
                  <a:off x="646" y="8984"/>
                  <a:ext cx="3021" cy="72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1200" b="1" dirty="0">
                      <a:latin typeface="+mj-lt"/>
                      <a:cs typeface="Times New Roman" panose="02020603050405020304" pitchFamily="18" charset="0"/>
                    </a:rPr>
                    <a:t>Macrophages derived EVs</a:t>
                  </a:r>
                </a:p>
              </p:txBody>
            </p:sp>
            <p:grpSp>
              <p:nvGrpSpPr>
                <p:cNvPr id="457" name="组合 456"/>
                <p:cNvGrpSpPr/>
                <p:nvPr/>
              </p:nvGrpSpPr>
              <p:grpSpPr>
                <a:xfrm>
                  <a:off x="6077" y="3265"/>
                  <a:ext cx="1411" cy="252"/>
                  <a:chOff x="5532" y="10797"/>
                  <a:chExt cx="1166" cy="225"/>
                </a:xfrm>
              </p:grpSpPr>
              <p:cxnSp>
                <p:nvCxnSpPr>
                  <p:cNvPr id="512" name="直接连接符 511"/>
                  <p:cNvCxnSpPr/>
                  <p:nvPr/>
                </p:nvCxnSpPr>
                <p:spPr>
                  <a:xfrm>
                    <a:off x="5532" y="11022"/>
                    <a:ext cx="1166" cy="0"/>
                  </a:xfrm>
                  <a:prstGeom prst="line">
                    <a:avLst/>
                  </a:prstGeom>
                  <a:ln>
                    <a:solidFill>
                      <a:sysClr val="windowText" lastClr="000000"/>
                    </a:solidFill>
                  </a:ln>
                </p:spPr>
                <p:style>
                  <a:lnRef idx="3">
                    <a:srgbClr val="5B9BD5"/>
                  </a:lnRef>
                  <a:fillRef idx="0">
                    <a:srgbClr val="5B9BD5"/>
                  </a:fillRef>
                  <a:effectRef idx="2">
                    <a:srgbClr val="5B9BD5"/>
                  </a:effectRef>
                  <a:fontRef idx="minor">
                    <a:sysClr val="windowText" lastClr="000000"/>
                  </a:fontRef>
                </p:style>
              </p:cxnSp>
              <p:cxnSp>
                <p:nvCxnSpPr>
                  <p:cNvPr id="513" name="直接连接符 512"/>
                  <p:cNvCxnSpPr/>
                  <p:nvPr/>
                </p:nvCxnSpPr>
                <p:spPr>
                  <a:xfrm>
                    <a:off x="5840" y="10797"/>
                    <a:ext cx="0" cy="200"/>
                  </a:xfrm>
                  <a:prstGeom prst="line">
                    <a:avLst/>
                  </a:prstGeom>
                  <a:ln>
                    <a:solidFill>
                      <a:sysClr val="windowText" lastClr="000000"/>
                    </a:solidFill>
                  </a:ln>
                </p:spPr>
                <p:style>
                  <a:lnRef idx="3">
                    <a:srgbClr val="5B9BD5"/>
                  </a:lnRef>
                  <a:fillRef idx="0">
                    <a:srgbClr val="5B9BD5"/>
                  </a:fillRef>
                  <a:effectRef idx="2">
                    <a:srgbClr val="5B9BD5"/>
                  </a:effectRef>
                  <a:fontRef idx="minor">
                    <a:sysClr val="windowText" lastClr="000000"/>
                  </a:fontRef>
                </p:style>
              </p:cxnSp>
              <p:cxnSp>
                <p:nvCxnSpPr>
                  <p:cNvPr id="514" name="直接箭头连接符 513"/>
                  <p:cNvCxnSpPr/>
                  <p:nvPr/>
                </p:nvCxnSpPr>
                <p:spPr>
                  <a:xfrm>
                    <a:off x="5840" y="10797"/>
                    <a:ext cx="650" cy="0"/>
                  </a:xfrm>
                  <a:prstGeom prst="straightConnector1">
                    <a:avLst/>
                  </a:prstGeom>
                  <a:ln>
                    <a:solidFill>
                      <a:sysClr val="windowText" lastClr="000000"/>
                    </a:solidFill>
                    <a:tailEnd type="arrow" w="med" len="med"/>
                  </a:ln>
                </p:spPr>
                <p:style>
                  <a:lnRef idx="3">
                    <a:srgbClr val="5B9BD5"/>
                  </a:lnRef>
                  <a:fillRef idx="0">
                    <a:srgbClr val="5B9BD5"/>
                  </a:fillRef>
                  <a:effectRef idx="2">
                    <a:srgbClr val="5B9BD5"/>
                  </a:effectRef>
                  <a:fontRef idx="minor">
                    <a:sysClr val="windowText" lastClr="000000"/>
                  </a:fontRef>
                </p:style>
              </p:cxnSp>
            </p:grpSp>
            <p:sp>
              <p:nvSpPr>
                <p:cNvPr id="458" name="文本框 1591"/>
                <p:cNvSpPr txBox="1"/>
                <p:nvPr/>
              </p:nvSpPr>
              <p:spPr>
                <a:xfrm>
                  <a:off x="5741" y="2831"/>
                  <a:ext cx="2420" cy="43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b="1" dirty="0">
                      <a:solidFill>
                        <a:sysClr val="windowText" lastClr="000000"/>
                      </a:solidFill>
                      <a:latin typeface="+mj-lt"/>
                      <a:cs typeface="Times New Roman" panose="02020603050405020304" pitchFamily="18" charset="0"/>
                    </a:rPr>
                    <a:t>IL-1β</a:t>
                  </a:r>
                  <a:r>
                    <a:rPr lang="zh-CN" altLang="en-US" sz="1200" b="1" dirty="0">
                      <a:solidFill>
                        <a:sysClr val="windowText" lastClr="000000"/>
                      </a:solidFill>
                      <a:latin typeface="+mj-lt"/>
                      <a:cs typeface="Times New Roman" panose="02020603050405020304" pitchFamily="18" charset="0"/>
                    </a:rPr>
                    <a:t>，</a:t>
                  </a:r>
                  <a:r>
                    <a:rPr lang="en-US" altLang="zh-CN" sz="1200" b="1" dirty="0">
                      <a:solidFill>
                        <a:sysClr val="windowText" lastClr="000000"/>
                      </a:solidFill>
                      <a:latin typeface="+mj-lt"/>
                      <a:cs typeface="Times New Roman" panose="02020603050405020304" pitchFamily="18" charset="0"/>
                    </a:rPr>
                    <a:t>CXCL12</a:t>
                  </a:r>
                </a:p>
              </p:txBody>
            </p:sp>
            <p:sp>
              <p:nvSpPr>
                <p:cNvPr id="459" name="文本框 1583"/>
                <p:cNvSpPr txBox="1"/>
                <p:nvPr/>
              </p:nvSpPr>
              <p:spPr>
                <a:xfrm>
                  <a:off x="7029" y="4367"/>
                  <a:ext cx="1892" cy="725"/>
                </a:xfrm>
                <a:prstGeom prst="rect">
                  <a:avLst/>
                </a:prstGeom>
                <a:noFill/>
                <a:ln w="28575" cmpd="dbl">
                  <a:solidFill>
                    <a:srgbClr val="FFC000"/>
                  </a:solidFill>
                  <a:prstDash val="sysDot"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1200" b="1" dirty="0">
                      <a:cs typeface="Times New Roman" panose="02020603050405020304" pitchFamily="18" charset="0"/>
                    </a:rPr>
                    <a:t>LRG1-bearing</a:t>
                  </a:r>
                </a:p>
                <a:p>
                  <a:pPr algn="ctr"/>
                  <a:r>
                    <a:rPr lang="en-US" altLang="zh-CN" sz="1200" b="1" dirty="0">
                      <a:cs typeface="Times New Roman" panose="02020603050405020304" pitchFamily="18" charset="0"/>
                    </a:rPr>
                    <a:t>EV</a:t>
                  </a:r>
                </a:p>
              </p:txBody>
            </p:sp>
            <p:grpSp>
              <p:nvGrpSpPr>
                <p:cNvPr id="460" name="组合 459"/>
                <p:cNvGrpSpPr/>
                <p:nvPr/>
              </p:nvGrpSpPr>
              <p:grpSpPr>
                <a:xfrm>
                  <a:off x="6007" y="7162"/>
                  <a:ext cx="1411" cy="252"/>
                  <a:chOff x="5532" y="10797"/>
                  <a:chExt cx="1166" cy="225"/>
                </a:xfrm>
              </p:grpSpPr>
              <p:cxnSp>
                <p:nvCxnSpPr>
                  <p:cNvPr id="509" name="直接连接符 508"/>
                  <p:cNvCxnSpPr/>
                  <p:nvPr/>
                </p:nvCxnSpPr>
                <p:spPr>
                  <a:xfrm>
                    <a:off x="5532" y="11022"/>
                    <a:ext cx="1166" cy="0"/>
                  </a:xfrm>
                  <a:prstGeom prst="line">
                    <a:avLst/>
                  </a:prstGeom>
                  <a:ln>
                    <a:solidFill>
                      <a:sysClr val="windowText" lastClr="000000"/>
                    </a:solidFill>
                  </a:ln>
                </p:spPr>
                <p:style>
                  <a:lnRef idx="3">
                    <a:srgbClr val="5B9BD5"/>
                  </a:lnRef>
                  <a:fillRef idx="0">
                    <a:srgbClr val="5B9BD5"/>
                  </a:fillRef>
                  <a:effectRef idx="2">
                    <a:srgbClr val="5B9BD5"/>
                  </a:effectRef>
                  <a:fontRef idx="minor">
                    <a:sysClr val="windowText" lastClr="000000"/>
                  </a:fontRef>
                </p:style>
              </p:cxnSp>
              <p:cxnSp>
                <p:nvCxnSpPr>
                  <p:cNvPr id="510" name="直接连接符 509"/>
                  <p:cNvCxnSpPr/>
                  <p:nvPr/>
                </p:nvCxnSpPr>
                <p:spPr>
                  <a:xfrm>
                    <a:off x="5840" y="10797"/>
                    <a:ext cx="0" cy="200"/>
                  </a:xfrm>
                  <a:prstGeom prst="line">
                    <a:avLst/>
                  </a:prstGeom>
                  <a:ln>
                    <a:solidFill>
                      <a:sysClr val="windowText" lastClr="000000"/>
                    </a:solidFill>
                  </a:ln>
                </p:spPr>
                <p:style>
                  <a:lnRef idx="3">
                    <a:srgbClr val="5B9BD5"/>
                  </a:lnRef>
                  <a:fillRef idx="0">
                    <a:srgbClr val="5B9BD5"/>
                  </a:fillRef>
                  <a:effectRef idx="2">
                    <a:srgbClr val="5B9BD5"/>
                  </a:effectRef>
                  <a:fontRef idx="minor">
                    <a:sysClr val="windowText" lastClr="000000"/>
                  </a:fontRef>
                </p:style>
              </p:cxnSp>
              <p:cxnSp>
                <p:nvCxnSpPr>
                  <p:cNvPr id="511" name="直接箭头连接符 510"/>
                  <p:cNvCxnSpPr/>
                  <p:nvPr/>
                </p:nvCxnSpPr>
                <p:spPr>
                  <a:xfrm>
                    <a:off x="5840" y="10797"/>
                    <a:ext cx="650" cy="0"/>
                  </a:xfrm>
                  <a:prstGeom prst="straightConnector1">
                    <a:avLst/>
                  </a:prstGeom>
                  <a:ln>
                    <a:solidFill>
                      <a:sysClr val="windowText" lastClr="000000"/>
                    </a:solidFill>
                    <a:tailEnd type="arrow" w="med" len="med"/>
                  </a:ln>
                </p:spPr>
                <p:style>
                  <a:lnRef idx="3">
                    <a:srgbClr val="5B9BD5"/>
                  </a:lnRef>
                  <a:fillRef idx="0">
                    <a:srgbClr val="5B9BD5"/>
                  </a:fillRef>
                  <a:effectRef idx="2">
                    <a:srgbClr val="5B9BD5"/>
                  </a:effectRef>
                  <a:fontRef idx="minor">
                    <a:sysClr val="windowText" lastClr="000000"/>
                  </a:fontRef>
                </p:style>
              </p:cxnSp>
            </p:grpSp>
            <p:sp>
              <p:nvSpPr>
                <p:cNvPr id="461" name="右弧形箭头 460"/>
                <p:cNvSpPr/>
                <p:nvPr/>
              </p:nvSpPr>
              <p:spPr>
                <a:xfrm rot="960000">
                  <a:off x="6466" y="4014"/>
                  <a:ext cx="525" cy="1787"/>
                </a:xfrm>
                <a:prstGeom prst="curvedLeftArrow">
                  <a:avLst/>
                </a:prstGeom>
                <a:gradFill>
                  <a:gsLst>
                    <a:gs pos="0">
                      <a:schemeClr val="accent4">
                        <a:lumMod val="60000"/>
                        <a:lumOff val="40000"/>
                      </a:schemeClr>
                    </a:gs>
                    <a:gs pos="68000">
                      <a:srgbClr val="F67B28"/>
                    </a:gs>
                    <a:gs pos="100000">
                      <a:schemeClr val="accent5">
                        <a:lumMod val="50000"/>
                      </a:schemeClr>
                    </a:gs>
                  </a:gsLst>
                  <a:lin ang="5400000" scaled="0"/>
                </a:gradFill>
                <a:ln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62" name="文本框 2026"/>
                <p:cNvSpPr txBox="1"/>
                <p:nvPr/>
              </p:nvSpPr>
              <p:spPr>
                <a:xfrm>
                  <a:off x="6276" y="6759"/>
                  <a:ext cx="1070" cy="43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NOX4</a:t>
                  </a:r>
                </a:p>
              </p:txBody>
            </p:sp>
            <p:sp>
              <p:nvSpPr>
                <p:cNvPr id="463" name="任意多边形 462"/>
                <p:cNvSpPr/>
                <p:nvPr/>
              </p:nvSpPr>
              <p:spPr>
                <a:xfrm>
                  <a:off x="5006" y="8864"/>
                  <a:ext cx="747" cy="999"/>
                </a:xfrm>
                <a:custGeom>
                  <a:avLst/>
                  <a:gdLst>
                    <a:gd name="connisteX0" fmla="*/ 42166 w 1667885"/>
                    <a:gd name="connsiteY0" fmla="*/ 1053837 h 1053837"/>
                    <a:gd name="connisteX1" fmla="*/ 2161 w 1667885"/>
                    <a:gd name="connsiteY1" fmla="*/ 696332 h 1053837"/>
                    <a:gd name="connisteX2" fmla="*/ 101856 w 1667885"/>
                    <a:gd name="connsiteY2" fmla="*/ 428997 h 1053837"/>
                    <a:gd name="connisteX3" fmla="*/ 220601 w 1667885"/>
                    <a:gd name="connsiteY3" fmla="*/ 607432 h 1053837"/>
                    <a:gd name="connisteX4" fmla="*/ 171071 w 1667885"/>
                    <a:gd name="connsiteY4" fmla="*/ 785867 h 1053837"/>
                    <a:gd name="connisteX5" fmla="*/ 211076 w 1667885"/>
                    <a:gd name="connsiteY5" fmla="*/ 934457 h 1053837"/>
                    <a:gd name="connisteX6" fmla="*/ 339981 w 1667885"/>
                    <a:gd name="connsiteY6" fmla="*/ 825872 h 1053837"/>
                    <a:gd name="connisteX7" fmla="*/ 250446 w 1667885"/>
                    <a:gd name="connsiteY7" fmla="*/ 408677 h 1053837"/>
                    <a:gd name="connisteX8" fmla="*/ 428881 w 1667885"/>
                    <a:gd name="connsiteY8" fmla="*/ 270247 h 1053837"/>
                    <a:gd name="connisteX9" fmla="*/ 548261 w 1667885"/>
                    <a:gd name="connsiteY9" fmla="*/ 438522 h 1053837"/>
                    <a:gd name="connisteX10" fmla="*/ 508256 w 1667885"/>
                    <a:gd name="connsiteY10" fmla="*/ 746497 h 1053837"/>
                    <a:gd name="connisteX11" fmla="*/ 528576 w 1667885"/>
                    <a:gd name="connsiteY11" fmla="*/ 905247 h 1053837"/>
                    <a:gd name="connisteX12" fmla="*/ 657481 w 1667885"/>
                    <a:gd name="connsiteY12" fmla="*/ 756022 h 1053837"/>
                    <a:gd name="connisteX13" fmla="*/ 657481 w 1667885"/>
                    <a:gd name="connsiteY13" fmla="*/ 438522 h 1053837"/>
                    <a:gd name="connisteX14" fmla="*/ 578106 w 1667885"/>
                    <a:gd name="connsiteY14" fmla="*/ 150867 h 1053837"/>
                    <a:gd name="connisteX15" fmla="*/ 707011 w 1667885"/>
                    <a:gd name="connsiteY15" fmla="*/ 61332 h 1053837"/>
                    <a:gd name="connisteX16" fmla="*/ 816231 w 1667885"/>
                    <a:gd name="connsiteY16" fmla="*/ 220082 h 1053837"/>
                    <a:gd name="connisteX17" fmla="*/ 786386 w 1667885"/>
                    <a:gd name="connsiteY17" fmla="*/ 448682 h 1053837"/>
                    <a:gd name="connisteX18" fmla="*/ 756541 w 1667885"/>
                    <a:gd name="connsiteY18" fmla="*/ 845557 h 1053837"/>
                    <a:gd name="connisteX19" fmla="*/ 825756 w 1667885"/>
                    <a:gd name="connsiteY19" fmla="*/ 875402 h 1053837"/>
                    <a:gd name="connisteX20" fmla="*/ 915291 w 1667885"/>
                    <a:gd name="connsiteY20" fmla="*/ 667122 h 1053837"/>
                    <a:gd name="connisteX21" fmla="*/ 895606 w 1667885"/>
                    <a:gd name="connsiteY21" fmla="*/ 339462 h 1053837"/>
                    <a:gd name="connisteX22" fmla="*/ 984506 w 1667885"/>
                    <a:gd name="connsiteY22" fmla="*/ 230242 h 1053837"/>
                    <a:gd name="connisteX23" fmla="*/ 1103886 w 1667885"/>
                    <a:gd name="connsiteY23" fmla="*/ 399152 h 1053837"/>
                    <a:gd name="connisteX24" fmla="*/ 1054356 w 1667885"/>
                    <a:gd name="connsiteY24" fmla="*/ 616957 h 1053837"/>
                    <a:gd name="connisteX25" fmla="*/ 1063881 w 1667885"/>
                    <a:gd name="connsiteY25" fmla="*/ 835397 h 1053837"/>
                    <a:gd name="connisteX26" fmla="*/ 1153416 w 1667885"/>
                    <a:gd name="connsiteY26" fmla="*/ 815712 h 1053837"/>
                    <a:gd name="connisteX27" fmla="*/ 1163576 w 1667885"/>
                    <a:gd name="connsiteY27" fmla="*/ 627117 h 1053837"/>
                    <a:gd name="connisteX28" fmla="*/ 1133731 w 1667885"/>
                    <a:gd name="connsiteY28" fmla="*/ 448682 h 1053837"/>
                    <a:gd name="connisteX29" fmla="*/ 1183261 w 1667885"/>
                    <a:gd name="connsiteY29" fmla="*/ 359147 h 1053837"/>
                    <a:gd name="connisteX30" fmla="*/ 1262636 w 1667885"/>
                    <a:gd name="connsiteY30" fmla="*/ 319777 h 1053837"/>
                    <a:gd name="connisteX31" fmla="*/ 1381381 w 1667885"/>
                    <a:gd name="connsiteY31" fmla="*/ 388992 h 1053837"/>
                    <a:gd name="connisteX32" fmla="*/ 1381381 w 1667885"/>
                    <a:gd name="connsiteY32" fmla="*/ 557902 h 1053837"/>
                    <a:gd name="connisteX33" fmla="*/ 1331851 w 1667885"/>
                    <a:gd name="connsiteY33" fmla="*/ 726177 h 1053837"/>
                    <a:gd name="connisteX34" fmla="*/ 1391541 w 1667885"/>
                    <a:gd name="connsiteY34" fmla="*/ 845557 h 1053837"/>
                    <a:gd name="connisteX35" fmla="*/ 1490601 w 1667885"/>
                    <a:gd name="connsiteY35" fmla="*/ 616957 h 1053837"/>
                    <a:gd name="connisteX36" fmla="*/ 1391541 w 1667885"/>
                    <a:gd name="connsiteY36" fmla="*/ 200397 h 1053837"/>
                    <a:gd name="connisteX37" fmla="*/ 1520446 w 1667885"/>
                    <a:gd name="connsiteY37" fmla="*/ 11802 h 1053837"/>
                    <a:gd name="connisteX38" fmla="*/ 1560451 w 1667885"/>
                    <a:gd name="connsiteY38" fmla="*/ 41647 h 1053837"/>
                    <a:gd name="connisteX39" fmla="*/ 1659511 w 1667885"/>
                    <a:gd name="connsiteY39" fmla="*/ 121022 h 1053837"/>
                    <a:gd name="connisteX40" fmla="*/ 1649351 w 1667885"/>
                    <a:gd name="connsiteY40" fmla="*/ 528057 h 1053837"/>
                    <a:gd name="connisteX41" fmla="*/ 1589661 w 1667885"/>
                    <a:gd name="connsiteY41" fmla="*/ 964302 h 1053837"/>
                    <a:gd name="connisteX42" fmla="*/ 1599821 w 1667885"/>
                    <a:gd name="connsiteY42" fmla="*/ 954777 h 1053837"/>
                  </a:gdLst>
                  <a:ahLst/>
                  <a:cxnLst>
                    <a:cxn ang="0">
                      <a:pos x="connisteX0" y="connsiteY0"/>
                    </a:cxn>
                    <a:cxn ang="0">
                      <a:pos x="connisteX1" y="connsiteY1"/>
                    </a:cxn>
                    <a:cxn ang="0">
                      <a:pos x="connisteX2" y="connsiteY2"/>
                    </a:cxn>
                    <a:cxn ang="0">
                      <a:pos x="connisteX3" y="connsiteY3"/>
                    </a:cxn>
                    <a:cxn ang="0">
                      <a:pos x="connisteX4" y="connsiteY4"/>
                    </a:cxn>
                    <a:cxn ang="0">
                      <a:pos x="connisteX5" y="connsiteY5"/>
                    </a:cxn>
                    <a:cxn ang="0">
                      <a:pos x="connisteX6" y="connsiteY6"/>
                    </a:cxn>
                    <a:cxn ang="0">
                      <a:pos x="connisteX7" y="connsiteY7"/>
                    </a:cxn>
                    <a:cxn ang="0">
                      <a:pos x="connisteX8" y="connsiteY8"/>
                    </a:cxn>
                    <a:cxn ang="0">
                      <a:pos x="connisteX9" y="connsiteY9"/>
                    </a:cxn>
                    <a:cxn ang="0">
                      <a:pos x="connisteX10" y="connsiteY10"/>
                    </a:cxn>
                    <a:cxn ang="0">
                      <a:pos x="connisteX11" y="connsiteY11"/>
                    </a:cxn>
                    <a:cxn ang="0">
                      <a:pos x="connisteX12" y="connsiteY12"/>
                    </a:cxn>
                    <a:cxn ang="0">
                      <a:pos x="connisteX13" y="connsiteY13"/>
                    </a:cxn>
                    <a:cxn ang="0">
                      <a:pos x="connisteX14" y="connsiteY14"/>
                    </a:cxn>
                    <a:cxn ang="0">
                      <a:pos x="connisteX15" y="connsiteY15"/>
                    </a:cxn>
                    <a:cxn ang="0">
                      <a:pos x="connisteX16" y="connsiteY16"/>
                    </a:cxn>
                    <a:cxn ang="0">
                      <a:pos x="connisteX17" y="connsiteY17"/>
                    </a:cxn>
                    <a:cxn ang="0">
                      <a:pos x="connisteX18" y="connsiteY18"/>
                    </a:cxn>
                    <a:cxn ang="0">
                      <a:pos x="connisteX19" y="connsiteY19"/>
                    </a:cxn>
                    <a:cxn ang="0">
                      <a:pos x="connisteX20" y="connsiteY20"/>
                    </a:cxn>
                    <a:cxn ang="0">
                      <a:pos x="connisteX21" y="connsiteY21"/>
                    </a:cxn>
                    <a:cxn ang="0">
                      <a:pos x="connisteX22" y="connsiteY22"/>
                    </a:cxn>
                    <a:cxn ang="0">
                      <a:pos x="connisteX23" y="connsiteY23"/>
                    </a:cxn>
                    <a:cxn ang="0">
                      <a:pos x="connisteX24" y="connsiteY24"/>
                    </a:cxn>
                    <a:cxn ang="0">
                      <a:pos x="connisteX25" y="connsiteY25"/>
                    </a:cxn>
                    <a:cxn ang="0">
                      <a:pos x="connisteX26" y="connsiteY26"/>
                    </a:cxn>
                    <a:cxn ang="0">
                      <a:pos x="connisteX27" y="connsiteY27"/>
                    </a:cxn>
                    <a:cxn ang="0">
                      <a:pos x="connisteX28" y="connsiteY28"/>
                    </a:cxn>
                    <a:cxn ang="0">
                      <a:pos x="connisteX29" y="connsiteY29"/>
                    </a:cxn>
                    <a:cxn ang="0">
                      <a:pos x="connisteX30" y="connsiteY30"/>
                    </a:cxn>
                    <a:cxn ang="0">
                      <a:pos x="connisteX31" y="connsiteY31"/>
                    </a:cxn>
                    <a:cxn ang="0">
                      <a:pos x="connisteX32" y="connsiteY32"/>
                    </a:cxn>
                    <a:cxn ang="0">
                      <a:pos x="connisteX33" y="connsiteY33"/>
                    </a:cxn>
                    <a:cxn ang="0">
                      <a:pos x="connisteX34" y="connsiteY34"/>
                    </a:cxn>
                    <a:cxn ang="0">
                      <a:pos x="connisteX35" y="connsiteY35"/>
                    </a:cxn>
                    <a:cxn ang="0">
                      <a:pos x="connisteX36" y="connsiteY36"/>
                    </a:cxn>
                    <a:cxn ang="0">
                      <a:pos x="connisteX37" y="connsiteY37"/>
                    </a:cxn>
                    <a:cxn ang="0">
                      <a:pos x="connisteX38" y="connsiteY38"/>
                    </a:cxn>
                    <a:cxn ang="0">
                      <a:pos x="connisteX39" y="connsiteY39"/>
                    </a:cxn>
                    <a:cxn ang="0">
                      <a:pos x="connisteX40" y="connsiteY40"/>
                    </a:cxn>
                    <a:cxn ang="0">
                      <a:pos x="connisteX41" y="connsiteY41"/>
                    </a:cxn>
                    <a:cxn ang="0">
                      <a:pos x="connisteX42" y="connsiteY42"/>
                    </a:cxn>
                  </a:cxnLst>
                  <a:rect l="l" t="t" r="r" b="b"/>
                  <a:pathLst>
                    <a:path w="2019" h="3851">
                      <a:moveTo>
                        <a:pt x="1937" y="1112"/>
                      </a:moveTo>
                      <a:cubicBezTo>
                        <a:pt x="1933" y="1124"/>
                        <a:pt x="1912" y="1222"/>
                        <a:pt x="1924" y="1123"/>
                      </a:cubicBezTo>
                      <a:cubicBezTo>
                        <a:pt x="1925" y="1120"/>
                        <a:pt x="1925" y="1116"/>
                        <a:pt x="1926" y="1113"/>
                      </a:cubicBezTo>
                      <a:lnTo>
                        <a:pt x="1926" y="1112"/>
                      </a:lnTo>
                      <a:lnTo>
                        <a:pt x="1937" y="1112"/>
                      </a:lnTo>
                      <a:close/>
                      <a:moveTo>
                        <a:pt x="1861" y="0"/>
                      </a:moveTo>
                      <a:cubicBezTo>
                        <a:pt x="1872" y="-1"/>
                        <a:pt x="1864" y="30"/>
                        <a:pt x="1889" y="48"/>
                      </a:cubicBezTo>
                      <a:cubicBezTo>
                        <a:pt x="1923" y="74"/>
                        <a:pt x="1987" y="28"/>
                        <a:pt x="2009" y="141"/>
                      </a:cubicBezTo>
                      <a:cubicBezTo>
                        <a:pt x="2030" y="254"/>
                        <a:pt x="2013" y="418"/>
                        <a:pt x="1997" y="615"/>
                      </a:cubicBezTo>
                      <a:cubicBezTo>
                        <a:pt x="1981" y="799"/>
                        <a:pt x="1942" y="997"/>
                        <a:pt x="1927" y="1103"/>
                      </a:cubicBezTo>
                      <a:lnTo>
                        <a:pt x="1926" y="1112"/>
                      </a:lnTo>
                      <a:lnTo>
                        <a:pt x="1833" y="1118"/>
                      </a:lnTo>
                      <a:lnTo>
                        <a:pt x="1893" y="1118"/>
                      </a:lnTo>
                      <a:lnTo>
                        <a:pt x="1893" y="3544"/>
                      </a:lnTo>
                      <a:cubicBezTo>
                        <a:pt x="1893" y="3713"/>
                        <a:pt x="1755" y="3851"/>
                        <a:pt x="1586" y="3851"/>
                      </a:cubicBezTo>
                      <a:lnTo>
                        <a:pt x="357" y="3851"/>
                      </a:lnTo>
                      <a:cubicBezTo>
                        <a:pt x="188" y="3851"/>
                        <a:pt x="50" y="3713"/>
                        <a:pt x="50" y="3544"/>
                      </a:cubicBezTo>
                      <a:lnTo>
                        <a:pt x="50" y="1221"/>
                      </a:lnTo>
                      <a:lnTo>
                        <a:pt x="50" y="1219"/>
                      </a:lnTo>
                      <a:cubicBezTo>
                        <a:pt x="36" y="1138"/>
                        <a:pt x="-12" y="952"/>
                        <a:pt x="3" y="811"/>
                      </a:cubicBezTo>
                      <a:cubicBezTo>
                        <a:pt x="17" y="665"/>
                        <a:pt x="70" y="520"/>
                        <a:pt x="123" y="499"/>
                      </a:cubicBezTo>
                      <a:cubicBezTo>
                        <a:pt x="176" y="479"/>
                        <a:pt x="250" y="624"/>
                        <a:pt x="267" y="707"/>
                      </a:cubicBezTo>
                      <a:cubicBezTo>
                        <a:pt x="284" y="790"/>
                        <a:pt x="209" y="839"/>
                        <a:pt x="207" y="915"/>
                      </a:cubicBezTo>
                      <a:cubicBezTo>
                        <a:pt x="205" y="991"/>
                        <a:pt x="215" y="1078"/>
                        <a:pt x="256" y="1088"/>
                      </a:cubicBezTo>
                      <a:cubicBezTo>
                        <a:pt x="296" y="1098"/>
                        <a:pt x="402" y="1084"/>
                        <a:pt x="412" y="962"/>
                      </a:cubicBezTo>
                      <a:cubicBezTo>
                        <a:pt x="421" y="839"/>
                        <a:pt x="282" y="605"/>
                        <a:pt x="303" y="476"/>
                      </a:cubicBezTo>
                      <a:cubicBezTo>
                        <a:pt x="325" y="346"/>
                        <a:pt x="447" y="308"/>
                        <a:pt x="519" y="315"/>
                      </a:cubicBezTo>
                      <a:cubicBezTo>
                        <a:pt x="591" y="321"/>
                        <a:pt x="644" y="400"/>
                        <a:pt x="664" y="511"/>
                      </a:cubicBezTo>
                      <a:cubicBezTo>
                        <a:pt x="683" y="621"/>
                        <a:pt x="620" y="760"/>
                        <a:pt x="615" y="869"/>
                      </a:cubicBezTo>
                      <a:cubicBezTo>
                        <a:pt x="611" y="978"/>
                        <a:pt x="604" y="1052"/>
                        <a:pt x="640" y="1054"/>
                      </a:cubicBezTo>
                      <a:cubicBezTo>
                        <a:pt x="676" y="1056"/>
                        <a:pt x="764" y="989"/>
                        <a:pt x="796" y="880"/>
                      </a:cubicBezTo>
                      <a:cubicBezTo>
                        <a:pt x="827" y="772"/>
                        <a:pt x="815" y="652"/>
                        <a:pt x="796" y="511"/>
                      </a:cubicBezTo>
                      <a:cubicBezTo>
                        <a:pt x="777" y="369"/>
                        <a:pt x="688" y="264"/>
                        <a:pt x="700" y="176"/>
                      </a:cubicBezTo>
                      <a:cubicBezTo>
                        <a:pt x="712" y="88"/>
                        <a:pt x="798" y="55"/>
                        <a:pt x="856" y="71"/>
                      </a:cubicBezTo>
                      <a:cubicBezTo>
                        <a:pt x="913" y="88"/>
                        <a:pt x="969" y="166"/>
                        <a:pt x="988" y="256"/>
                      </a:cubicBezTo>
                      <a:cubicBezTo>
                        <a:pt x="1007" y="346"/>
                        <a:pt x="967" y="377"/>
                        <a:pt x="952" y="522"/>
                      </a:cubicBezTo>
                      <a:cubicBezTo>
                        <a:pt x="937" y="668"/>
                        <a:pt x="907" y="885"/>
                        <a:pt x="916" y="984"/>
                      </a:cubicBezTo>
                      <a:cubicBezTo>
                        <a:pt x="925" y="1084"/>
                        <a:pt x="961" y="1061"/>
                        <a:pt x="1000" y="1019"/>
                      </a:cubicBezTo>
                      <a:cubicBezTo>
                        <a:pt x="1038" y="978"/>
                        <a:pt x="1091" y="902"/>
                        <a:pt x="1108" y="777"/>
                      </a:cubicBezTo>
                      <a:cubicBezTo>
                        <a:pt x="1125" y="652"/>
                        <a:pt x="1067" y="497"/>
                        <a:pt x="1084" y="395"/>
                      </a:cubicBezTo>
                      <a:cubicBezTo>
                        <a:pt x="1101" y="293"/>
                        <a:pt x="1141" y="254"/>
                        <a:pt x="1192" y="268"/>
                      </a:cubicBezTo>
                      <a:cubicBezTo>
                        <a:pt x="1242" y="282"/>
                        <a:pt x="1319" y="375"/>
                        <a:pt x="1336" y="465"/>
                      </a:cubicBezTo>
                      <a:cubicBezTo>
                        <a:pt x="1353" y="555"/>
                        <a:pt x="1286" y="617"/>
                        <a:pt x="1276" y="718"/>
                      </a:cubicBezTo>
                      <a:cubicBezTo>
                        <a:pt x="1266" y="820"/>
                        <a:pt x="1264" y="926"/>
                        <a:pt x="1288" y="973"/>
                      </a:cubicBezTo>
                      <a:cubicBezTo>
                        <a:pt x="1312" y="1019"/>
                        <a:pt x="1372" y="999"/>
                        <a:pt x="1396" y="950"/>
                      </a:cubicBezTo>
                      <a:cubicBezTo>
                        <a:pt x="1420" y="901"/>
                        <a:pt x="1413" y="816"/>
                        <a:pt x="1409" y="730"/>
                      </a:cubicBezTo>
                      <a:cubicBezTo>
                        <a:pt x="1404" y="644"/>
                        <a:pt x="1368" y="585"/>
                        <a:pt x="1372" y="522"/>
                      </a:cubicBezTo>
                      <a:cubicBezTo>
                        <a:pt x="1377" y="460"/>
                        <a:pt x="1401" y="448"/>
                        <a:pt x="1432" y="418"/>
                      </a:cubicBezTo>
                      <a:cubicBezTo>
                        <a:pt x="1464" y="388"/>
                        <a:pt x="1481" y="366"/>
                        <a:pt x="1528" y="372"/>
                      </a:cubicBezTo>
                      <a:cubicBezTo>
                        <a:pt x="1576" y="379"/>
                        <a:pt x="1644" y="397"/>
                        <a:pt x="1672" y="453"/>
                      </a:cubicBezTo>
                      <a:cubicBezTo>
                        <a:pt x="1701" y="508"/>
                        <a:pt x="1684" y="571"/>
                        <a:pt x="1672" y="650"/>
                      </a:cubicBezTo>
                      <a:cubicBezTo>
                        <a:pt x="1660" y="728"/>
                        <a:pt x="1610" y="778"/>
                        <a:pt x="1612" y="846"/>
                      </a:cubicBezTo>
                      <a:cubicBezTo>
                        <a:pt x="1615" y="913"/>
                        <a:pt x="1646" y="1010"/>
                        <a:pt x="1684" y="984"/>
                      </a:cubicBezTo>
                      <a:cubicBezTo>
                        <a:pt x="1723" y="959"/>
                        <a:pt x="1804" y="868"/>
                        <a:pt x="1804" y="718"/>
                      </a:cubicBezTo>
                      <a:cubicBezTo>
                        <a:pt x="1804" y="568"/>
                        <a:pt x="1678" y="375"/>
                        <a:pt x="1684" y="233"/>
                      </a:cubicBezTo>
                      <a:cubicBezTo>
                        <a:pt x="1691" y="92"/>
                        <a:pt x="1800" y="51"/>
                        <a:pt x="1841" y="14"/>
                      </a:cubicBezTo>
                      <a:cubicBezTo>
                        <a:pt x="1851" y="4"/>
                        <a:pt x="1857" y="0"/>
                        <a:pt x="1861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ED7D31">
                        <a:lumMod val="40000"/>
                        <a:lumOff val="60000"/>
                      </a:srgbClr>
                    </a:gs>
                    <a:gs pos="100000">
                      <a:srgbClr val="FFC000">
                        <a:lumMod val="7500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solidFill>
                    <a:srgbClr val="E7E6E6">
                      <a:lumMod val="75000"/>
                    </a:srgbClr>
                  </a:solidFill>
                </a:ln>
              </p:spPr>
              <p:style>
                <a:lnRef idx="2">
                  <a:srgbClr val="5B9BD5">
                    <a:shade val="50000"/>
                  </a:srgbClr>
                </a:lnRef>
                <a:fillRef idx="1">
                  <a:srgbClr val="5B9BD5"/>
                </a:fillRef>
                <a:effectRef idx="0">
                  <a:srgbClr val="5B9BD5"/>
                </a:effectRef>
                <a:fontRef idx="minor">
                  <a:sysClr val="window" lastClr="CCE8CF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64" name="文本框 2001"/>
                <p:cNvSpPr txBox="1"/>
                <p:nvPr/>
              </p:nvSpPr>
              <p:spPr>
                <a:xfrm>
                  <a:off x="6772" y="7641"/>
                  <a:ext cx="1751" cy="824"/>
                </a:xfrm>
                <a:prstGeom prst="rect">
                  <a:avLst/>
                </a:prstGeom>
                <a:noFill/>
                <a:ln w="28575" cmpd="sng">
                  <a:solidFill>
                    <a:srgbClr val="7030A0"/>
                  </a:solidFill>
                  <a:prstDash val="solid"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1400" b="1" dirty="0">
                      <a:solidFill>
                        <a:schemeClr val="tx1"/>
                      </a:solidFill>
                      <a:latin typeface="+mj-lt"/>
                      <a:cs typeface="Times New Roman" panose="02020603050405020304" pitchFamily="18" charset="0"/>
                    </a:rPr>
                    <a:t>Oxidative Stress</a:t>
                  </a:r>
                </a:p>
              </p:txBody>
            </p:sp>
            <p:cxnSp>
              <p:nvCxnSpPr>
                <p:cNvPr id="465" name="曲线连接符 464"/>
                <p:cNvCxnSpPr/>
                <p:nvPr/>
              </p:nvCxnSpPr>
              <p:spPr>
                <a:xfrm rot="5400000" flipV="1">
                  <a:off x="6012" y="7885"/>
                  <a:ext cx="1238" cy="550"/>
                </a:xfrm>
                <a:prstGeom prst="curvedConnector3">
                  <a:avLst>
                    <a:gd name="adj1" fmla="val 50081"/>
                  </a:avLst>
                </a:prstGeom>
                <a:ln>
                  <a:solidFill>
                    <a:srgbClr val="7030A0"/>
                  </a:solidFill>
                  <a:tailEnd type="arrow" w="med" len="med"/>
                </a:ln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66" name="圆角矩形 465"/>
                <p:cNvSpPr/>
                <p:nvPr/>
              </p:nvSpPr>
              <p:spPr>
                <a:xfrm>
                  <a:off x="6686" y="8101"/>
                  <a:ext cx="2070" cy="2200"/>
                </a:xfrm>
                <a:prstGeom prst="roundRect">
                  <a:avLst/>
                </a:prstGeom>
                <a:noFill/>
                <a:ln w="28575" cmpd="dbl">
                  <a:solidFill>
                    <a:srgbClr val="7030A0"/>
                  </a:solidFill>
                  <a:prstDash val="sysDot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467" name="直接箭头连接符 466"/>
                <p:cNvCxnSpPr/>
                <p:nvPr/>
              </p:nvCxnSpPr>
              <p:spPr>
                <a:xfrm>
                  <a:off x="7696" y="9501"/>
                  <a:ext cx="0" cy="290"/>
                </a:xfrm>
                <a:prstGeom prst="straightConnector1">
                  <a:avLst/>
                </a:prstGeom>
                <a:ln>
                  <a:solidFill>
                    <a:srgbClr val="7030A0"/>
                  </a:solidFill>
                  <a:tailEnd type="arrow" w="med" len="med"/>
                </a:ln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68" name="文本框 2048"/>
                <p:cNvSpPr txBox="1"/>
                <p:nvPr/>
              </p:nvSpPr>
              <p:spPr>
                <a:xfrm>
                  <a:off x="7279" y="9791"/>
                  <a:ext cx="1197" cy="48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400" b="1"/>
                    <a:t>ROS</a:t>
                  </a:r>
                </a:p>
              </p:txBody>
            </p:sp>
            <p:grpSp>
              <p:nvGrpSpPr>
                <p:cNvPr id="469" name="组合 468"/>
                <p:cNvGrpSpPr/>
                <p:nvPr/>
              </p:nvGrpSpPr>
              <p:grpSpPr>
                <a:xfrm>
                  <a:off x="6811" y="8560"/>
                  <a:ext cx="1941" cy="724"/>
                  <a:chOff x="7613" y="10471"/>
                  <a:chExt cx="1941" cy="724"/>
                </a:xfrm>
              </p:grpSpPr>
              <p:grpSp>
                <p:nvGrpSpPr>
                  <p:cNvPr id="491" name="组合 490"/>
                  <p:cNvGrpSpPr/>
                  <p:nvPr/>
                </p:nvGrpSpPr>
                <p:grpSpPr>
                  <a:xfrm>
                    <a:off x="8426" y="10471"/>
                    <a:ext cx="592" cy="362"/>
                    <a:chOff x="9329" y="8441"/>
                    <a:chExt cx="592" cy="362"/>
                  </a:xfrm>
                </p:grpSpPr>
                <p:sp>
                  <p:nvSpPr>
                    <p:cNvPr id="507" name="椭圆 506"/>
                    <p:cNvSpPr/>
                    <p:nvPr/>
                  </p:nvSpPr>
                  <p:spPr>
                    <a:xfrm>
                      <a:off x="9451" y="8495"/>
                      <a:ext cx="260" cy="280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chemeClr val="accent6"/>
                        </a:gs>
                        <a:gs pos="24000">
                          <a:schemeClr val="accent5">
                            <a:lumMod val="75000"/>
                          </a:schemeClr>
                        </a:gs>
                        <a:gs pos="45000">
                          <a:schemeClr val="accent6">
                            <a:lumMod val="75000"/>
                          </a:schemeClr>
                        </a:gs>
                        <a:gs pos="82000">
                          <a:schemeClr val="tx2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08" name="文本框 2034"/>
                    <p:cNvSpPr txBox="1"/>
                    <p:nvPr/>
                  </p:nvSpPr>
                  <p:spPr>
                    <a:xfrm>
                      <a:off x="9329" y="8441"/>
                      <a:ext cx="593" cy="36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900">
                          <a:solidFill>
                            <a:schemeClr val="bg1"/>
                          </a:solidFill>
                        </a:rPr>
                        <a:t>O</a:t>
                      </a:r>
                      <a:r>
                        <a:rPr lang="en-US" altLang="zh-CN" sz="900" baseline="-2500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p:txBody>
                </p:sp>
              </p:grpSp>
              <p:grpSp>
                <p:nvGrpSpPr>
                  <p:cNvPr id="492" name="组合 491"/>
                  <p:cNvGrpSpPr/>
                  <p:nvPr/>
                </p:nvGrpSpPr>
                <p:grpSpPr>
                  <a:xfrm>
                    <a:off x="8962" y="10471"/>
                    <a:ext cx="592" cy="362"/>
                    <a:chOff x="9329" y="8441"/>
                    <a:chExt cx="592" cy="362"/>
                  </a:xfrm>
                </p:grpSpPr>
                <p:sp>
                  <p:nvSpPr>
                    <p:cNvPr id="505" name="椭圆 504"/>
                    <p:cNvSpPr/>
                    <p:nvPr/>
                  </p:nvSpPr>
                  <p:spPr>
                    <a:xfrm>
                      <a:off x="9451" y="8495"/>
                      <a:ext cx="260" cy="280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chemeClr val="accent6"/>
                        </a:gs>
                        <a:gs pos="24000">
                          <a:schemeClr val="accent5">
                            <a:lumMod val="75000"/>
                          </a:schemeClr>
                        </a:gs>
                        <a:gs pos="45000">
                          <a:schemeClr val="accent6">
                            <a:lumMod val="75000"/>
                          </a:schemeClr>
                        </a:gs>
                        <a:gs pos="82000">
                          <a:schemeClr val="tx2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06" name="文本框 2040"/>
                    <p:cNvSpPr txBox="1"/>
                    <p:nvPr/>
                  </p:nvSpPr>
                  <p:spPr>
                    <a:xfrm>
                      <a:off x="9329" y="8441"/>
                      <a:ext cx="593" cy="36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900">
                          <a:solidFill>
                            <a:schemeClr val="bg1"/>
                          </a:solidFill>
                        </a:rPr>
                        <a:t>O</a:t>
                      </a:r>
                      <a:r>
                        <a:rPr lang="en-US" altLang="zh-CN" sz="900" baseline="-2500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p:txBody>
                </p:sp>
              </p:grpSp>
              <p:grpSp>
                <p:nvGrpSpPr>
                  <p:cNvPr id="493" name="组合 492"/>
                  <p:cNvGrpSpPr/>
                  <p:nvPr/>
                </p:nvGrpSpPr>
                <p:grpSpPr>
                  <a:xfrm>
                    <a:off x="7613" y="10833"/>
                    <a:ext cx="592" cy="362"/>
                    <a:chOff x="9329" y="8441"/>
                    <a:chExt cx="592" cy="362"/>
                  </a:xfrm>
                </p:grpSpPr>
                <p:sp>
                  <p:nvSpPr>
                    <p:cNvPr id="503" name="椭圆 502"/>
                    <p:cNvSpPr/>
                    <p:nvPr/>
                  </p:nvSpPr>
                  <p:spPr>
                    <a:xfrm>
                      <a:off x="9451" y="8495"/>
                      <a:ext cx="260" cy="280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chemeClr val="accent6"/>
                        </a:gs>
                        <a:gs pos="24000">
                          <a:schemeClr val="accent5">
                            <a:lumMod val="75000"/>
                          </a:schemeClr>
                        </a:gs>
                        <a:gs pos="45000">
                          <a:schemeClr val="accent6">
                            <a:lumMod val="75000"/>
                          </a:schemeClr>
                        </a:gs>
                        <a:gs pos="82000">
                          <a:schemeClr val="tx2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04" name="文本框 2051"/>
                    <p:cNvSpPr txBox="1"/>
                    <p:nvPr/>
                  </p:nvSpPr>
                  <p:spPr>
                    <a:xfrm>
                      <a:off x="9329" y="8441"/>
                      <a:ext cx="593" cy="36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900">
                          <a:solidFill>
                            <a:schemeClr val="bg1"/>
                          </a:solidFill>
                        </a:rPr>
                        <a:t>O</a:t>
                      </a:r>
                      <a:r>
                        <a:rPr lang="en-US" altLang="zh-CN" sz="900" baseline="-2500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p:txBody>
                </p:sp>
              </p:grpSp>
              <p:grpSp>
                <p:nvGrpSpPr>
                  <p:cNvPr id="494" name="组合 493"/>
                  <p:cNvGrpSpPr/>
                  <p:nvPr/>
                </p:nvGrpSpPr>
                <p:grpSpPr>
                  <a:xfrm>
                    <a:off x="7905" y="10471"/>
                    <a:ext cx="592" cy="362"/>
                    <a:chOff x="9329" y="8441"/>
                    <a:chExt cx="592" cy="362"/>
                  </a:xfrm>
                </p:grpSpPr>
                <p:sp>
                  <p:nvSpPr>
                    <p:cNvPr id="501" name="椭圆 500"/>
                    <p:cNvSpPr/>
                    <p:nvPr/>
                  </p:nvSpPr>
                  <p:spPr>
                    <a:xfrm>
                      <a:off x="9451" y="8495"/>
                      <a:ext cx="260" cy="280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chemeClr val="accent6"/>
                        </a:gs>
                        <a:gs pos="24000">
                          <a:schemeClr val="accent5">
                            <a:lumMod val="75000"/>
                          </a:schemeClr>
                        </a:gs>
                        <a:gs pos="45000">
                          <a:schemeClr val="accent6">
                            <a:lumMod val="75000"/>
                          </a:schemeClr>
                        </a:gs>
                        <a:gs pos="82000">
                          <a:schemeClr val="tx2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02" name="文本框 2054"/>
                    <p:cNvSpPr txBox="1"/>
                    <p:nvPr/>
                  </p:nvSpPr>
                  <p:spPr>
                    <a:xfrm>
                      <a:off x="9329" y="8441"/>
                      <a:ext cx="593" cy="36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900">
                          <a:solidFill>
                            <a:schemeClr val="bg1"/>
                          </a:solidFill>
                        </a:rPr>
                        <a:t>O</a:t>
                      </a:r>
                      <a:r>
                        <a:rPr lang="en-US" altLang="zh-CN" sz="900" baseline="-2500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p:txBody>
                </p:sp>
              </p:grpSp>
              <p:grpSp>
                <p:nvGrpSpPr>
                  <p:cNvPr id="495" name="组合 494"/>
                  <p:cNvGrpSpPr/>
                  <p:nvPr/>
                </p:nvGrpSpPr>
                <p:grpSpPr>
                  <a:xfrm>
                    <a:off x="8153" y="10833"/>
                    <a:ext cx="592" cy="362"/>
                    <a:chOff x="9329" y="8441"/>
                    <a:chExt cx="592" cy="362"/>
                  </a:xfrm>
                </p:grpSpPr>
                <p:sp>
                  <p:nvSpPr>
                    <p:cNvPr id="499" name="椭圆 498"/>
                    <p:cNvSpPr/>
                    <p:nvPr/>
                  </p:nvSpPr>
                  <p:spPr>
                    <a:xfrm>
                      <a:off x="9451" y="8495"/>
                      <a:ext cx="260" cy="280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chemeClr val="accent6"/>
                        </a:gs>
                        <a:gs pos="24000">
                          <a:schemeClr val="accent5">
                            <a:lumMod val="75000"/>
                          </a:schemeClr>
                        </a:gs>
                        <a:gs pos="45000">
                          <a:schemeClr val="accent6">
                            <a:lumMod val="75000"/>
                          </a:schemeClr>
                        </a:gs>
                        <a:gs pos="82000">
                          <a:schemeClr val="tx2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500" name="文本框 2057"/>
                    <p:cNvSpPr txBox="1"/>
                    <p:nvPr/>
                  </p:nvSpPr>
                  <p:spPr>
                    <a:xfrm>
                      <a:off x="9329" y="8441"/>
                      <a:ext cx="593" cy="36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900">
                          <a:solidFill>
                            <a:schemeClr val="bg1"/>
                          </a:solidFill>
                        </a:rPr>
                        <a:t>O</a:t>
                      </a:r>
                      <a:r>
                        <a:rPr lang="en-US" altLang="zh-CN" sz="900" baseline="-2500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p:txBody>
                </p:sp>
              </p:grpSp>
              <p:grpSp>
                <p:nvGrpSpPr>
                  <p:cNvPr id="496" name="组合 495"/>
                  <p:cNvGrpSpPr/>
                  <p:nvPr/>
                </p:nvGrpSpPr>
                <p:grpSpPr>
                  <a:xfrm>
                    <a:off x="8629" y="10805"/>
                    <a:ext cx="592" cy="362"/>
                    <a:chOff x="9329" y="8441"/>
                    <a:chExt cx="592" cy="362"/>
                  </a:xfrm>
                </p:grpSpPr>
                <p:sp>
                  <p:nvSpPr>
                    <p:cNvPr id="497" name="椭圆 496"/>
                    <p:cNvSpPr/>
                    <p:nvPr/>
                  </p:nvSpPr>
                  <p:spPr>
                    <a:xfrm>
                      <a:off x="9451" y="8495"/>
                      <a:ext cx="260" cy="280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chemeClr val="accent6"/>
                        </a:gs>
                        <a:gs pos="24000">
                          <a:schemeClr val="accent5">
                            <a:lumMod val="75000"/>
                          </a:schemeClr>
                        </a:gs>
                        <a:gs pos="45000">
                          <a:schemeClr val="accent6">
                            <a:lumMod val="75000"/>
                          </a:schemeClr>
                        </a:gs>
                        <a:gs pos="82000">
                          <a:schemeClr val="tx2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98" name="文本框 2060"/>
                    <p:cNvSpPr txBox="1"/>
                    <p:nvPr/>
                  </p:nvSpPr>
                  <p:spPr>
                    <a:xfrm>
                      <a:off x="9329" y="8441"/>
                      <a:ext cx="593" cy="36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900">
                          <a:solidFill>
                            <a:schemeClr val="bg1"/>
                          </a:solidFill>
                        </a:rPr>
                        <a:t>O</a:t>
                      </a:r>
                      <a:r>
                        <a:rPr lang="en-US" altLang="zh-CN" sz="900" baseline="-2500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p:txBody>
                </p:sp>
              </p:grpSp>
            </p:grpSp>
            <p:sp>
              <p:nvSpPr>
                <p:cNvPr id="470" name="圆角矩形 469"/>
                <p:cNvSpPr/>
                <p:nvPr/>
              </p:nvSpPr>
              <p:spPr>
                <a:xfrm>
                  <a:off x="4039" y="8425"/>
                  <a:ext cx="2070" cy="1876"/>
                </a:xfrm>
                <a:prstGeom prst="roundRect">
                  <a:avLst/>
                </a:prstGeom>
                <a:noFill/>
                <a:ln w="28575" cmpd="dbl">
                  <a:solidFill>
                    <a:schemeClr val="accent2">
                      <a:lumMod val="75000"/>
                    </a:schemeClr>
                  </a:solidFill>
                  <a:prstDash val="sysDot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71" name="文本框 2063"/>
                <p:cNvSpPr txBox="1"/>
                <p:nvPr/>
              </p:nvSpPr>
              <p:spPr>
                <a:xfrm>
                  <a:off x="3838" y="7936"/>
                  <a:ext cx="1751" cy="485"/>
                </a:xfrm>
                <a:prstGeom prst="rect">
                  <a:avLst/>
                </a:prstGeom>
                <a:noFill/>
                <a:ln w="28575" cmpd="sng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400" b="1" dirty="0">
                      <a:solidFill>
                        <a:srgbClr val="FF0000"/>
                      </a:solidFill>
                      <a:latin typeface="+mj-lt"/>
                      <a:cs typeface="Times New Roman" panose="02020603050405020304" pitchFamily="18" charset="0"/>
                    </a:rPr>
                    <a:t>Apoptosis</a:t>
                  </a:r>
                </a:p>
              </p:txBody>
            </p:sp>
            <p:sp>
              <p:nvSpPr>
                <p:cNvPr id="472" name="左箭头 471"/>
                <p:cNvSpPr/>
                <p:nvPr/>
              </p:nvSpPr>
              <p:spPr>
                <a:xfrm>
                  <a:off x="6222" y="9161"/>
                  <a:ext cx="337" cy="250"/>
                </a:xfrm>
                <a:prstGeom prst="leftArrow">
                  <a:avLst/>
                </a:prstGeom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73" name="任意多边形 472"/>
                <p:cNvSpPr/>
                <p:nvPr/>
              </p:nvSpPr>
              <p:spPr>
                <a:xfrm rot="5640000">
                  <a:off x="4642" y="9877"/>
                  <a:ext cx="346" cy="189"/>
                </a:xfrm>
                <a:custGeom>
                  <a:avLst/>
                  <a:gdLst>
                    <a:gd name="connisteX0" fmla="*/ 349250 w 555625"/>
                    <a:gd name="connsiteY0" fmla="*/ 102870 h 690245"/>
                    <a:gd name="connisteX1" fmla="*/ 381000 w 555625"/>
                    <a:gd name="connsiteY1" fmla="*/ 182245 h 690245"/>
                    <a:gd name="connisteX2" fmla="*/ 428625 w 555625"/>
                    <a:gd name="connsiteY2" fmla="*/ 261620 h 690245"/>
                    <a:gd name="connisteX3" fmla="*/ 499745 w 555625"/>
                    <a:gd name="connsiteY3" fmla="*/ 333375 h 690245"/>
                    <a:gd name="connisteX4" fmla="*/ 555625 w 555625"/>
                    <a:gd name="connsiteY4" fmla="*/ 404495 h 690245"/>
                    <a:gd name="connisteX5" fmla="*/ 476250 w 555625"/>
                    <a:gd name="connsiteY5" fmla="*/ 610870 h 690245"/>
                    <a:gd name="connisteX6" fmla="*/ 261620 w 555625"/>
                    <a:gd name="connsiteY6" fmla="*/ 690245 h 690245"/>
                    <a:gd name="connisteX7" fmla="*/ 0 w 555625"/>
                    <a:gd name="connsiteY7" fmla="*/ 388620 h 690245"/>
                    <a:gd name="connisteX8" fmla="*/ 0 w 555625"/>
                    <a:gd name="connsiteY8" fmla="*/ 63500 h 690245"/>
                    <a:gd name="connisteX9" fmla="*/ 182245 w 555625"/>
                    <a:gd name="connsiteY9" fmla="*/ 0 h 690245"/>
                    <a:gd name="connisteX10" fmla="*/ 381000 w 555625"/>
                    <a:gd name="connsiteY10" fmla="*/ 127000 h 690245"/>
                  </a:gdLst>
                  <a:ahLst/>
                  <a:cxnLst>
                    <a:cxn ang="0">
                      <a:pos x="connisteX0" y="connsiteY0"/>
                    </a:cxn>
                    <a:cxn ang="0">
                      <a:pos x="connisteX1" y="connsiteY1"/>
                    </a:cxn>
                    <a:cxn ang="0">
                      <a:pos x="connisteX2" y="connsiteY2"/>
                    </a:cxn>
                    <a:cxn ang="0">
                      <a:pos x="connisteX3" y="connsiteY3"/>
                    </a:cxn>
                    <a:cxn ang="0">
                      <a:pos x="connisteX4" y="connsiteY4"/>
                    </a:cxn>
                    <a:cxn ang="0">
                      <a:pos x="connisteX5" y="connsiteY5"/>
                    </a:cxn>
                    <a:cxn ang="0">
                      <a:pos x="connisteX6" y="connsiteY6"/>
                    </a:cxn>
                    <a:cxn ang="0">
                      <a:pos x="connisteX7" y="connsiteY7"/>
                    </a:cxn>
                    <a:cxn ang="0">
                      <a:pos x="connisteX8" y="connsiteY8"/>
                    </a:cxn>
                    <a:cxn ang="0">
                      <a:pos x="connisteX9" y="connsiteY9"/>
                    </a:cxn>
                    <a:cxn ang="0">
                      <a:pos x="connisteX10" y="connsiteY10"/>
                    </a:cxn>
                  </a:cxnLst>
                  <a:rect l="l" t="t" r="r" b="b"/>
                  <a:pathLst>
                    <a:path w="555625" h="690245">
                      <a:moveTo>
                        <a:pt x="349250" y="102870"/>
                      </a:moveTo>
                      <a:lnTo>
                        <a:pt x="381000" y="182245"/>
                      </a:lnTo>
                      <a:lnTo>
                        <a:pt x="428625" y="261620"/>
                      </a:lnTo>
                      <a:lnTo>
                        <a:pt x="499745" y="333375"/>
                      </a:lnTo>
                      <a:lnTo>
                        <a:pt x="555625" y="404495"/>
                      </a:lnTo>
                      <a:lnTo>
                        <a:pt x="476250" y="610870"/>
                      </a:lnTo>
                      <a:lnTo>
                        <a:pt x="261620" y="690245"/>
                      </a:lnTo>
                      <a:lnTo>
                        <a:pt x="0" y="388620"/>
                      </a:lnTo>
                      <a:lnTo>
                        <a:pt x="0" y="63500"/>
                      </a:lnTo>
                      <a:lnTo>
                        <a:pt x="182245" y="0"/>
                      </a:lnTo>
                      <a:lnTo>
                        <a:pt x="381000" y="127000"/>
                      </a:lnTo>
                    </a:path>
                  </a:pathLst>
                </a:custGeom>
                <a:solidFill>
                  <a:schemeClr val="tx2">
                    <a:lumMod val="10000"/>
                    <a:lumOff val="90000"/>
                  </a:schemeClr>
                </a:solidFill>
                <a:ln>
                  <a:solidFill>
                    <a:schemeClr val="bg2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74" name="任意多边形 473"/>
                <p:cNvSpPr/>
                <p:nvPr/>
              </p:nvSpPr>
              <p:spPr>
                <a:xfrm rot="5100000">
                  <a:off x="5679" y="9325"/>
                  <a:ext cx="434" cy="195"/>
                </a:xfrm>
                <a:custGeom>
                  <a:avLst/>
                  <a:gdLst>
                    <a:gd name="connisteX0" fmla="*/ 349250 w 555625"/>
                    <a:gd name="connsiteY0" fmla="*/ 102870 h 690245"/>
                    <a:gd name="connisteX1" fmla="*/ 381000 w 555625"/>
                    <a:gd name="connsiteY1" fmla="*/ 182245 h 690245"/>
                    <a:gd name="connisteX2" fmla="*/ 428625 w 555625"/>
                    <a:gd name="connsiteY2" fmla="*/ 261620 h 690245"/>
                    <a:gd name="connisteX3" fmla="*/ 499745 w 555625"/>
                    <a:gd name="connsiteY3" fmla="*/ 333375 h 690245"/>
                    <a:gd name="connisteX4" fmla="*/ 555625 w 555625"/>
                    <a:gd name="connsiteY4" fmla="*/ 404495 h 690245"/>
                    <a:gd name="connisteX5" fmla="*/ 476250 w 555625"/>
                    <a:gd name="connsiteY5" fmla="*/ 610870 h 690245"/>
                    <a:gd name="connisteX6" fmla="*/ 261620 w 555625"/>
                    <a:gd name="connsiteY6" fmla="*/ 690245 h 690245"/>
                    <a:gd name="connisteX7" fmla="*/ 0 w 555625"/>
                    <a:gd name="connsiteY7" fmla="*/ 388620 h 690245"/>
                    <a:gd name="connisteX8" fmla="*/ 0 w 555625"/>
                    <a:gd name="connsiteY8" fmla="*/ 63500 h 690245"/>
                    <a:gd name="connisteX9" fmla="*/ 182245 w 555625"/>
                    <a:gd name="connsiteY9" fmla="*/ 0 h 690245"/>
                    <a:gd name="connisteX10" fmla="*/ 381000 w 555625"/>
                    <a:gd name="connsiteY10" fmla="*/ 127000 h 690245"/>
                  </a:gdLst>
                  <a:ahLst/>
                  <a:cxnLst>
                    <a:cxn ang="0">
                      <a:pos x="connisteX0" y="connsiteY0"/>
                    </a:cxn>
                    <a:cxn ang="0">
                      <a:pos x="connisteX1" y="connsiteY1"/>
                    </a:cxn>
                    <a:cxn ang="0">
                      <a:pos x="connisteX2" y="connsiteY2"/>
                    </a:cxn>
                    <a:cxn ang="0">
                      <a:pos x="connisteX3" y="connsiteY3"/>
                    </a:cxn>
                    <a:cxn ang="0">
                      <a:pos x="connisteX4" y="connsiteY4"/>
                    </a:cxn>
                    <a:cxn ang="0">
                      <a:pos x="connisteX5" y="connsiteY5"/>
                    </a:cxn>
                    <a:cxn ang="0">
                      <a:pos x="connisteX6" y="connsiteY6"/>
                    </a:cxn>
                    <a:cxn ang="0">
                      <a:pos x="connisteX7" y="connsiteY7"/>
                    </a:cxn>
                    <a:cxn ang="0">
                      <a:pos x="connisteX8" y="connsiteY8"/>
                    </a:cxn>
                    <a:cxn ang="0">
                      <a:pos x="connisteX9" y="connsiteY9"/>
                    </a:cxn>
                    <a:cxn ang="0">
                      <a:pos x="connisteX10" y="connsiteY10"/>
                    </a:cxn>
                  </a:cxnLst>
                  <a:rect l="l" t="t" r="r" b="b"/>
                  <a:pathLst>
                    <a:path w="555625" h="690245">
                      <a:moveTo>
                        <a:pt x="349250" y="102870"/>
                      </a:moveTo>
                      <a:lnTo>
                        <a:pt x="381000" y="182245"/>
                      </a:lnTo>
                      <a:lnTo>
                        <a:pt x="428625" y="261620"/>
                      </a:lnTo>
                      <a:lnTo>
                        <a:pt x="499745" y="333375"/>
                      </a:lnTo>
                      <a:lnTo>
                        <a:pt x="555625" y="404495"/>
                      </a:lnTo>
                      <a:lnTo>
                        <a:pt x="476250" y="610870"/>
                      </a:lnTo>
                      <a:lnTo>
                        <a:pt x="261620" y="690245"/>
                      </a:lnTo>
                      <a:lnTo>
                        <a:pt x="0" y="388620"/>
                      </a:lnTo>
                      <a:lnTo>
                        <a:pt x="0" y="63500"/>
                      </a:lnTo>
                      <a:lnTo>
                        <a:pt x="182245" y="0"/>
                      </a:lnTo>
                      <a:lnTo>
                        <a:pt x="381000" y="127000"/>
                      </a:lnTo>
                    </a:path>
                  </a:pathLst>
                </a:custGeom>
                <a:solidFill>
                  <a:schemeClr val="tx2">
                    <a:lumMod val="10000"/>
                    <a:lumOff val="90000"/>
                  </a:schemeClr>
                </a:solidFill>
                <a:ln>
                  <a:solidFill>
                    <a:schemeClr val="bg2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75" name="任意多边形 474"/>
                <p:cNvSpPr/>
                <p:nvPr/>
              </p:nvSpPr>
              <p:spPr>
                <a:xfrm rot="3660000">
                  <a:off x="4246" y="8990"/>
                  <a:ext cx="404" cy="120"/>
                </a:xfrm>
                <a:custGeom>
                  <a:avLst/>
                  <a:gdLst>
                    <a:gd name="connisteX0" fmla="*/ 349250 w 555625"/>
                    <a:gd name="connsiteY0" fmla="*/ 102870 h 690245"/>
                    <a:gd name="connisteX1" fmla="*/ 381000 w 555625"/>
                    <a:gd name="connsiteY1" fmla="*/ 182245 h 690245"/>
                    <a:gd name="connisteX2" fmla="*/ 428625 w 555625"/>
                    <a:gd name="connsiteY2" fmla="*/ 261620 h 690245"/>
                    <a:gd name="connisteX3" fmla="*/ 499745 w 555625"/>
                    <a:gd name="connsiteY3" fmla="*/ 333375 h 690245"/>
                    <a:gd name="connisteX4" fmla="*/ 555625 w 555625"/>
                    <a:gd name="connsiteY4" fmla="*/ 404495 h 690245"/>
                    <a:gd name="connisteX5" fmla="*/ 476250 w 555625"/>
                    <a:gd name="connsiteY5" fmla="*/ 610870 h 690245"/>
                    <a:gd name="connisteX6" fmla="*/ 261620 w 555625"/>
                    <a:gd name="connsiteY6" fmla="*/ 690245 h 690245"/>
                    <a:gd name="connisteX7" fmla="*/ 0 w 555625"/>
                    <a:gd name="connsiteY7" fmla="*/ 388620 h 690245"/>
                    <a:gd name="connisteX8" fmla="*/ 0 w 555625"/>
                    <a:gd name="connsiteY8" fmla="*/ 63500 h 690245"/>
                    <a:gd name="connisteX9" fmla="*/ 182245 w 555625"/>
                    <a:gd name="connsiteY9" fmla="*/ 0 h 690245"/>
                    <a:gd name="connisteX10" fmla="*/ 381000 w 555625"/>
                    <a:gd name="connsiteY10" fmla="*/ 127000 h 690245"/>
                  </a:gdLst>
                  <a:ahLst/>
                  <a:cxnLst>
                    <a:cxn ang="0">
                      <a:pos x="connisteX0" y="connsiteY0"/>
                    </a:cxn>
                    <a:cxn ang="0">
                      <a:pos x="connisteX1" y="connsiteY1"/>
                    </a:cxn>
                    <a:cxn ang="0">
                      <a:pos x="connisteX2" y="connsiteY2"/>
                    </a:cxn>
                    <a:cxn ang="0">
                      <a:pos x="connisteX3" y="connsiteY3"/>
                    </a:cxn>
                    <a:cxn ang="0">
                      <a:pos x="connisteX4" y="connsiteY4"/>
                    </a:cxn>
                    <a:cxn ang="0">
                      <a:pos x="connisteX5" y="connsiteY5"/>
                    </a:cxn>
                    <a:cxn ang="0">
                      <a:pos x="connisteX6" y="connsiteY6"/>
                    </a:cxn>
                    <a:cxn ang="0">
                      <a:pos x="connisteX7" y="connsiteY7"/>
                    </a:cxn>
                    <a:cxn ang="0">
                      <a:pos x="connisteX8" y="connsiteY8"/>
                    </a:cxn>
                    <a:cxn ang="0">
                      <a:pos x="connisteX9" y="connsiteY9"/>
                    </a:cxn>
                    <a:cxn ang="0">
                      <a:pos x="connisteX10" y="connsiteY10"/>
                    </a:cxn>
                  </a:cxnLst>
                  <a:rect l="l" t="t" r="r" b="b"/>
                  <a:pathLst>
                    <a:path w="555625" h="690245">
                      <a:moveTo>
                        <a:pt x="349250" y="102870"/>
                      </a:moveTo>
                      <a:lnTo>
                        <a:pt x="381000" y="182245"/>
                      </a:lnTo>
                      <a:lnTo>
                        <a:pt x="428625" y="261620"/>
                      </a:lnTo>
                      <a:lnTo>
                        <a:pt x="499745" y="333375"/>
                      </a:lnTo>
                      <a:lnTo>
                        <a:pt x="555625" y="404495"/>
                      </a:lnTo>
                      <a:lnTo>
                        <a:pt x="476250" y="610870"/>
                      </a:lnTo>
                      <a:lnTo>
                        <a:pt x="261620" y="690245"/>
                      </a:lnTo>
                      <a:lnTo>
                        <a:pt x="0" y="388620"/>
                      </a:lnTo>
                      <a:lnTo>
                        <a:pt x="0" y="63500"/>
                      </a:lnTo>
                      <a:lnTo>
                        <a:pt x="182245" y="0"/>
                      </a:lnTo>
                      <a:lnTo>
                        <a:pt x="381000" y="127000"/>
                      </a:lnTo>
                    </a:path>
                  </a:pathLst>
                </a:custGeom>
                <a:solidFill>
                  <a:schemeClr val="tx2">
                    <a:lumMod val="10000"/>
                    <a:lumOff val="90000"/>
                  </a:schemeClr>
                </a:solidFill>
                <a:ln>
                  <a:solidFill>
                    <a:schemeClr val="bg2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76" name="任意多边形 475"/>
                <p:cNvSpPr/>
                <p:nvPr/>
              </p:nvSpPr>
              <p:spPr>
                <a:xfrm rot="5400000">
                  <a:off x="4605" y="8835"/>
                  <a:ext cx="380" cy="120"/>
                </a:xfrm>
                <a:custGeom>
                  <a:avLst/>
                  <a:gdLst>
                    <a:gd name="connisteX0" fmla="*/ 349250 w 555625"/>
                    <a:gd name="connsiteY0" fmla="*/ 102870 h 690245"/>
                    <a:gd name="connisteX1" fmla="*/ 381000 w 555625"/>
                    <a:gd name="connsiteY1" fmla="*/ 182245 h 690245"/>
                    <a:gd name="connisteX2" fmla="*/ 428625 w 555625"/>
                    <a:gd name="connsiteY2" fmla="*/ 261620 h 690245"/>
                    <a:gd name="connisteX3" fmla="*/ 499745 w 555625"/>
                    <a:gd name="connsiteY3" fmla="*/ 333375 h 690245"/>
                    <a:gd name="connisteX4" fmla="*/ 555625 w 555625"/>
                    <a:gd name="connsiteY4" fmla="*/ 404495 h 690245"/>
                    <a:gd name="connisteX5" fmla="*/ 476250 w 555625"/>
                    <a:gd name="connsiteY5" fmla="*/ 610870 h 690245"/>
                    <a:gd name="connisteX6" fmla="*/ 261620 w 555625"/>
                    <a:gd name="connsiteY6" fmla="*/ 690245 h 690245"/>
                    <a:gd name="connisteX7" fmla="*/ 0 w 555625"/>
                    <a:gd name="connsiteY7" fmla="*/ 388620 h 690245"/>
                    <a:gd name="connisteX8" fmla="*/ 0 w 555625"/>
                    <a:gd name="connsiteY8" fmla="*/ 63500 h 690245"/>
                    <a:gd name="connisteX9" fmla="*/ 182245 w 555625"/>
                    <a:gd name="connsiteY9" fmla="*/ 0 h 690245"/>
                    <a:gd name="connisteX10" fmla="*/ 381000 w 555625"/>
                    <a:gd name="connsiteY10" fmla="*/ 127000 h 690245"/>
                  </a:gdLst>
                  <a:ahLst/>
                  <a:cxnLst>
                    <a:cxn ang="0">
                      <a:pos x="connisteX0" y="connsiteY0"/>
                    </a:cxn>
                    <a:cxn ang="0">
                      <a:pos x="connisteX1" y="connsiteY1"/>
                    </a:cxn>
                    <a:cxn ang="0">
                      <a:pos x="connisteX2" y="connsiteY2"/>
                    </a:cxn>
                    <a:cxn ang="0">
                      <a:pos x="connisteX3" y="connsiteY3"/>
                    </a:cxn>
                    <a:cxn ang="0">
                      <a:pos x="connisteX4" y="connsiteY4"/>
                    </a:cxn>
                    <a:cxn ang="0">
                      <a:pos x="connisteX5" y="connsiteY5"/>
                    </a:cxn>
                    <a:cxn ang="0">
                      <a:pos x="connisteX6" y="connsiteY6"/>
                    </a:cxn>
                    <a:cxn ang="0">
                      <a:pos x="connisteX7" y="connsiteY7"/>
                    </a:cxn>
                    <a:cxn ang="0">
                      <a:pos x="connisteX8" y="connsiteY8"/>
                    </a:cxn>
                    <a:cxn ang="0">
                      <a:pos x="connisteX9" y="connsiteY9"/>
                    </a:cxn>
                    <a:cxn ang="0">
                      <a:pos x="connisteX10" y="connsiteY10"/>
                    </a:cxn>
                  </a:cxnLst>
                  <a:rect l="l" t="t" r="r" b="b"/>
                  <a:pathLst>
                    <a:path w="555625" h="690245">
                      <a:moveTo>
                        <a:pt x="349250" y="102870"/>
                      </a:moveTo>
                      <a:lnTo>
                        <a:pt x="381000" y="182245"/>
                      </a:lnTo>
                      <a:lnTo>
                        <a:pt x="428625" y="261620"/>
                      </a:lnTo>
                      <a:lnTo>
                        <a:pt x="499745" y="333375"/>
                      </a:lnTo>
                      <a:lnTo>
                        <a:pt x="555625" y="404495"/>
                      </a:lnTo>
                      <a:lnTo>
                        <a:pt x="476250" y="610870"/>
                      </a:lnTo>
                      <a:lnTo>
                        <a:pt x="261620" y="690245"/>
                      </a:lnTo>
                      <a:lnTo>
                        <a:pt x="0" y="388620"/>
                      </a:lnTo>
                      <a:lnTo>
                        <a:pt x="0" y="63500"/>
                      </a:lnTo>
                      <a:lnTo>
                        <a:pt x="182245" y="0"/>
                      </a:lnTo>
                      <a:lnTo>
                        <a:pt x="381000" y="127000"/>
                      </a:lnTo>
                    </a:path>
                  </a:pathLst>
                </a:custGeom>
                <a:solidFill>
                  <a:schemeClr val="tx2">
                    <a:lumMod val="10000"/>
                    <a:lumOff val="90000"/>
                  </a:schemeClr>
                </a:solidFill>
                <a:ln>
                  <a:solidFill>
                    <a:schemeClr val="bg2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77" name="任意多边形 476"/>
                <p:cNvSpPr/>
                <p:nvPr/>
              </p:nvSpPr>
              <p:spPr>
                <a:xfrm rot="16500000">
                  <a:off x="4416" y="9430"/>
                  <a:ext cx="404" cy="120"/>
                </a:xfrm>
                <a:custGeom>
                  <a:avLst/>
                  <a:gdLst>
                    <a:gd name="connisteX0" fmla="*/ 349250 w 555625"/>
                    <a:gd name="connsiteY0" fmla="*/ 102870 h 690245"/>
                    <a:gd name="connisteX1" fmla="*/ 381000 w 555625"/>
                    <a:gd name="connsiteY1" fmla="*/ 182245 h 690245"/>
                    <a:gd name="connisteX2" fmla="*/ 428625 w 555625"/>
                    <a:gd name="connsiteY2" fmla="*/ 261620 h 690245"/>
                    <a:gd name="connisteX3" fmla="*/ 499745 w 555625"/>
                    <a:gd name="connsiteY3" fmla="*/ 333375 h 690245"/>
                    <a:gd name="connisteX4" fmla="*/ 555625 w 555625"/>
                    <a:gd name="connsiteY4" fmla="*/ 404495 h 690245"/>
                    <a:gd name="connisteX5" fmla="*/ 476250 w 555625"/>
                    <a:gd name="connsiteY5" fmla="*/ 610870 h 690245"/>
                    <a:gd name="connisteX6" fmla="*/ 261620 w 555625"/>
                    <a:gd name="connsiteY6" fmla="*/ 690245 h 690245"/>
                    <a:gd name="connisteX7" fmla="*/ 0 w 555625"/>
                    <a:gd name="connsiteY7" fmla="*/ 388620 h 690245"/>
                    <a:gd name="connisteX8" fmla="*/ 0 w 555625"/>
                    <a:gd name="connsiteY8" fmla="*/ 63500 h 690245"/>
                    <a:gd name="connisteX9" fmla="*/ 182245 w 555625"/>
                    <a:gd name="connsiteY9" fmla="*/ 0 h 690245"/>
                    <a:gd name="connisteX10" fmla="*/ 381000 w 555625"/>
                    <a:gd name="connsiteY10" fmla="*/ 127000 h 690245"/>
                  </a:gdLst>
                  <a:ahLst/>
                  <a:cxnLst>
                    <a:cxn ang="0">
                      <a:pos x="connisteX0" y="connsiteY0"/>
                    </a:cxn>
                    <a:cxn ang="0">
                      <a:pos x="connisteX1" y="connsiteY1"/>
                    </a:cxn>
                    <a:cxn ang="0">
                      <a:pos x="connisteX2" y="connsiteY2"/>
                    </a:cxn>
                    <a:cxn ang="0">
                      <a:pos x="connisteX3" y="connsiteY3"/>
                    </a:cxn>
                    <a:cxn ang="0">
                      <a:pos x="connisteX4" y="connsiteY4"/>
                    </a:cxn>
                    <a:cxn ang="0">
                      <a:pos x="connisteX5" y="connsiteY5"/>
                    </a:cxn>
                    <a:cxn ang="0">
                      <a:pos x="connisteX6" y="connsiteY6"/>
                    </a:cxn>
                    <a:cxn ang="0">
                      <a:pos x="connisteX7" y="connsiteY7"/>
                    </a:cxn>
                    <a:cxn ang="0">
                      <a:pos x="connisteX8" y="connsiteY8"/>
                    </a:cxn>
                    <a:cxn ang="0">
                      <a:pos x="connisteX9" y="connsiteY9"/>
                    </a:cxn>
                    <a:cxn ang="0">
                      <a:pos x="connisteX10" y="connsiteY10"/>
                    </a:cxn>
                  </a:cxnLst>
                  <a:rect l="l" t="t" r="r" b="b"/>
                  <a:pathLst>
                    <a:path w="555625" h="690245">
                      <a:moveTo>
                        <a:pt x="349250" y="102870"/>
                      </a:moveTo>
                      <a:lnTo>
                        <a:pt x="381000" y="182245"/>
                      </a:lnTo>
                      <a:lnTo>
                        <a:pt x="428625" y="261620"/>
                      </a:lnTo>
                      <a:lnTo>
                        <a:pt x="499745" y="333375"/>
                      </a:lnTo>
                      <a:lnTo>
                        <a:pt x="555625" y="404495"/>
                      </a:lnTo>
                      <a:lnTo>
                        <a:pt x="476250" y="610870"/>
                      </a:lnTo>
                      <a:lnTo>
                        <a:pt x="261620" y="690245"/>
                      </a:lnTo>
                      <a:lnTo>
                        <a:pt x="0" y="388620"/>
                      </a:lnTo>
                      <a:lnTo>
                        <a:pt x="0" y="63500"/>
                      </a:lnTo>
                      <a:lnTo>
                        <a:pt x="182245" y="0"/>
                      </a:lnTo>
                      <a:lnTo>
                        <a:pt x="381000" y="127000"/>
                      </a:lnTo>
                    </a:path>
                  </a:pathLst>
                </a:custGeom>
                <a:solidFill>
                  <a:schemeClr val="tx2">
                    <a:lumMod val="10000"/>
                    <a:lumOff val="90000"/>
                  </a:schemeClr>
                </a:solidFill>
                <a:ln>
                  <a:solidFill>
                    <a:schemeClr val="bg2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78" name="任意多边形 477"/>
                <p:cNvSpPr/>
                <p:nvPr/>
              </p:nvSpPr>
              <p:spPr>
                <a:xfrm rot="8580000">
                  <a:off x="5185" y="9982"/>
                  <a:ext cx="330" cy="159"/>
                </a:xfrm>
                <a:custGeom>
                  <a:avLst/>
                  <a:gdLst>
                    <a:gd name="connisteX0" fmla="*/ 349250 w 555625"/>
                    <a:gd name="connsiteY0" fmla="*/ 102870 h 690245"/>
                    <a:gd name="connisteX1" fmla="*/ 381000 w 555625"/>
                    <a:gd name="connsiteY1" fmla="*/ 182245 h 690245"/>
                    <a:gd name="connisteX2" fmla="*/ 428625 w 555625"/>
                    <a:gd name="connsiteY2" fmla="*/ 261620 h 690245"/>
                    <a:gd name="connisteX3" fmla="*/ 499745 w 555625"/>
                    <a:gd name="connsiteY3" fmla="*/ 333375 h 690245"/>
                    <a:gd name="connisteX4" fmla="*/ 555625 w 555625"/>
                    <a:gd name="connsiteY4" fmla="*/ 404495 h 690245"/>
                    <a:gd name="connisteX5" fmla="*/ 476250 w 555625"/>
                    <a:gd name="connsiteY5" fmla="*/ 610870 h 690245"/>
                    <a:gd name="connisteX6" fmla="*/ 261620 w 555625"/>
                    <a:gd name="connsiteY6" fmla="*/ 690245 h 690245"/>
                    <a:gd name="connisteX7" fmla="*/ 0 w 555625"/>
                    <a:gd name="connsiteY7" fmla="*/ 388620 h 690245"/>
                    <a:gd name="connisteX8" fmla="*/ 0 w 555625"/>
                    <a:gd name="connsiteY8" fmla="*/ 63500 h 690245"/>
                    <a:gd name="connisteX9" fmla="*/ 182245 w 555625"/>
                    <a:gd name="connsiteY9" fmla="*/ 0 h 690245"/>
                    <a:gd name="connisteX10" fmla="*/ 381000 w 555625"/>
                    <a:gd name="connsiteY10" fmla="*/ 127000 h 690245"/>
                  </a:gdLst>
                  <a:ahLst/>
                  <a:cxnLst>
                    <a:cxn ang="0">
                      <a:pos x="connisteX0" y="connsiteY0"/>
                    </a:cxn>
                    <a:cxn ang="0">
                      <a:pos x="connisteX1" y="connsiteY1"/>
                    </a:cxn>
                    <a:cxn ang="0">
                      <a:pos x="connisteX2" y="connsiteY2"/>
                    </a:cxn>
                    <a:cxn ang="0">
                      <a:pos x="connisteX3" y="connsiteY3"/>
                    </a:cxn>
                    <a:cxn ang="0">
                      <a:pos x="connisteX4" y="connsiteY4"/>
                    </a:cxn>
                    <a:cxn ang="0">
                      <a:pos x="connisteX5" y="connsiteY5"/>
                    </a:cxn>
                    <a:cxn ang="0">
                      <a:pos x="connisteX6" y="connsiteY6"/>
                    </a:cxn>
                    <a:cxn ang="0">
                      <a:pos x="connisteX7" y="connsiteY7"/>
                    </a:cxn>
                    <a:cxn ang="0">
                      <a:pos x="connisteX8" y="connsiteY8"/>
                    </a:cxn>
                    <a:cxn ang="0">
                      <a:pos x="connisteX9" y="connsiteY9"/>
                    </a:cxn>
                    <a:cxn ang="0">
                      <a:pos x="connisteX10" y="connsiteY10"/>
                    </a:cxn>
                  </a:cxnLst>
                  <a:rect l="l" t="t" r="r" b="b"/>
                  <a:pathLst>
                    <a:path w="555625" h="690245">
                      <a:moveTo>
                        <a:pt x="349250" y="102870"/>
                      </a:moveTo>
                      <a:lnTo>
                        <a:pt x="381000" y="182245"/>
                      </a:lnTo>
                      <a:lnTo>
                        <a:pt x="428625" y="261620"/>
                      </a:lnTo>
                      <a:lnTo>
                        <a:pt x="499745" y="333375"/>
                      </a:lnTo>
                      <a:lnTo>
                        <a:pt x="555625" y="404495"/>
                      </a:lnTo>
                      <a:lnTo>
                        <a:pt x="476250" y="610870"/>
                      </a:lnTo>
                      <a:lnTo>
                        <a:pt x="261620" y="690245"/>
                      </a:lnTo>
                      <a:lnTo>
                        <a:pt x="0" y="388620"/>
                      </a:lnTo>
                      <a:lnTo>
                        <a:pt x="0" y="63500"/>
                      </a:lnTo>
                      <a:lnTo>
                        <a:pt x="182245" y="0"/>
                      </a:lnTo>
                      <a:lnTo>
                        <a:pt x="381000" y="127000"/>
                      </a:lnTo>
                    </a:path>
                  </a:pathLst>
                </a:custGeom>
                <a:solidFill>
                  <a:schemeClr val="tx2">
                    <a:lumMod val="10000"/>
                    <a:lumOff val="90000"/>
                  </a:schemeClr>
                </a:solidFill>
                <a:ln>
                  <a:solidFill>
                    <a:schemeClr val="bg2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479" name="组合 478"/>
                <p:cNvGrpSpPr/>
                <p:nvPr/>
              </p:nvGrpSpPr>
              <p:grpSpPr>
                <a:xfrm rot="19080000">
                  <a:off x="6045" y="4914"/>
                  <a:ext cx="253" cy="308"/>
                  <a:chOff x="2791" y="6944"/>
                  <a:chExt cx="433" cy="492"/>
                </a:xfrm>
              </p:grpSpPr>
              <p:sp>
                <p:nvSpPr>
                  <p:cNvPr id="486" name="椭圆 485"/>
                  <p:cNvSpPr/>
                  <p:nvPr/>
                </p:nvSpPr>
                <p:spPr>
                  <a:xfrm>
                    <a:off x="2791" y="6989"/>
                    <a:ext cx="381" cy="355"/>
                  </a:xfrm>
                  <a:prstGeom prst="ellipse">
                    <a:avLst/>
                  </a:prstGeom>
                  <a:solidFill>
                    <a:srgbClr val="FFC000">
                      <a:lumMod val="40000"/>
                      <a:lumOff val="60000"/>
                    </a:srgbClr>
                  </a:solidFill>
                  <a:ln>
                    <a:solidFill>
                      <a:srgbClr val="FFC000">
                        <a:lumMod val="75000"/>
                      </a:srgbClr>
                    </a:solidFill>
                  </a:ln>
                </p:spPr>
                <p:style>
                  <a:lnRef idx="2">
                    <a:srgbClr val="5B9BD5">
                      <a:shade val="50000"/>
                    </a:srgbClr>
                  </a:lnRef>
                  <a:fillRef idx="1">
                    <a:srgbClr val="5B9BD5"/>
                  </a:fillRef>
                  <a:effectRef idx="0">
                    <a:srgbClr val="5B9BD5"/>
                  </a:effectRef>
                  <a:fontRef idx="minor">
                    <a:sysClr val="window" lastClr="CCE8CF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cxnSp>
                <p:nvCxnSpPr>
                  <p:cNvPr id="487" name="直接连接符 486"/>
                  <p:cNvCxnSpPr/>
                  <p:nvPr/>
                </p:nvCxnSpPr>
                <p:spPr>
                  <a:xfrm flipH="1">
                    <a:off x="3020" y="6944"/>
                    <a:ext cx="152" cy="185"/>
                  </a:xfrm>
                  <a:prstGeom prst="line">
                    <a:avLst/>
                  </a:prstGeom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  <p:cxnSp>
                <p:nvCxnSpPr>
                  <p:cNvPr id="488" name="直接连接符 487"/>
                  <p:cNvCxnSpPr/>
                  <p:nvPr/>
                </p:nvCxnSpPr>
                <p:spPr>
                  <a:xfrm>
                    <a:off x="3086" y="7204"/>
                    <a:ext cx="139" cy="140"/>
                  </a:xfrm>
                  <a:prstGeom prst="line">
                    <a:avLst/>
                  </a:prstGeom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  <p:cxnSp>
                <p:nvCxnSpPr>
                  <p:cNvPr id="489" name="直接连接符 488"/>
                  <p:cNvCxnSpPr/>
                  <p:nvPr/>
                </p:nvCxnSpPr>
                <p:spPr>
                  <a:xfrm flipH="1">
                    <a:off x="2791" y="7252"/>
                    <a:ext cx="152" cy="185"/>
                  </a:xfrm>
                  <a:prstGeom prst="line">
                    <a:avLst/>
                  </a:prstGeom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  <p:cxnSp>
                <p:nvCxnSpPr>
                  <p:cNvPr id="490" name="直接连接符 489"/>
                  <p:cNvCxnSpPr/>
                  <p:nvPr/>
                </p:nvCxnSpPr>
                <p:spPr>
                  <a:xfrm>
                    <a:off x="2797" y="6989"/>
                    <a:ext cx="139" cy="140"/>
                  </a:xfrm>
                  <a:prstGeom prst="line">
                    <a:avLst/>
                  </a:prstGeom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</p:grpSp>
            <p:grpSp>
              <p:nvGrpSpPr>
                <p:cNvPr id="480" name="组合 479"/>
                <p:cNvGrpSpPr/>
                <p:nvPr/>
              </p:nvGrpSpPr>
              <p:grpSpPr>
                <a:xfrm>
                  <a:off x="6896" y="4012"/>
                  <a:ext cx="251" cy="322"/>
                  <a:chOff x="2791" y="6944"/>
                  <a:chExt cx="433" cy="492"/>
                </a:xfrm>
              </p:grpSpPr>
              <p:sp>
                <p:nvSpPr>
                  <p:cNvPr id="481" name="椭圆 480"/>
                  <p:cNvSpPr/>
                  <p:nvPr/>
                </p:nvSpPr>
                <p:spPr>
                  <a:xfrm>
                    <a:off x="2791" y="6989"/>
                    <a:ext cx="381" cy="355"/>
                  </a:xfrm>
                  <a:prstGeom prst="ellipse">
                    <a:avLst/>
                  </a:prstGeom>
                  <a:solidFill>
                    <a:srgbClr val="FFC000">
                      <a:lumMod val="40000"/>
                      <a:lumOff val="60000"/>
                    </a:srgbClr>
                  </a:solidFill>
                  <a:ln>
                    <a:solidFill>
                      <a:srgbClr val="FFC000">
                        <a:lumMod val="75000"/>
                      </a:srgbClr>
                    </a:solidFill>
                  </a:ln>
                </p:spPr>
                <p:style>
                  <a:lnRef idx="2">
                    <a:srgbClr val="5B9BD5">
                      <a:shade val="50000"/>
                    </a:srgbClr>
                  </a:lnRef>
                  <a:fillRef idx="1">
                    <a:srgbClr val="5B9BD5"/>
                  </a:fillRef>
                  <a:effectRef idx="0">
                    <a:srgbClr val="5B9BD5"/>
                  </a:effectRef>
                  <a:fontRef idx="minor">
                    <a:sysClr val="window" lastClr="CCE8CF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cxnSp>
                <p:nvCxnSpPr>
                  <p:cNvPr id="482" name="直接连接符 481"/>
                  <p:cNvCxnSpPr/>
                  <p:nvPr/>
                </p:nvCxnSpPr>
                <p:spPr>
                  <a:xfrm flipH="1">
                    <a:off x="3020" y="6944"/>
                    <a:ext cx="152" cy="185"/>
                  </a:xfrm>
                  <a:prstGeom prst="line">
                    <a:avLst/>
                  </a:prstGeom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  <p:cxnSp>
                <p:nvCxnSpPr>
                  <p:cNvPr id="483" name="直接连接符 482"/>
                  <p:cNvCxnSpPr/>
                  <p:nvPr/>
                </p:nvCxnSpPr>
                <p:spPr>
                  <a:xfrm>
                    <a:off x="3086" y="7204"/>
                    <a:ext cx="139" cy="140"/>
                  </a:xfrm>
                  <a:prstGeom prst="line">
                    <a:avLst/>
                  </a:prstGeom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  <p:cxnSp>
                <p:nvCxnSpPr>
                  <p:cNvPr id="484" name="直接连接符 483"/>
                  <p:cNvCxnSpPr/>
                  <p:nvPr/>
                </p:nvCxnSpPr>
                <p:spPr>
                  <a:xfrm flipH="1">
                    <a:off x="2791" y="7252"/>
                    <a:ext cx="152" cy="185"/>
                  </a:xfrm>
                  <a:prstGeom prst="line">
                    <a:avLst/>
                  </a:prstGeom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  <p:cxnSp>
                <p:nvCxnSpPr>
                  <p:cNvPr id="485" name="直接连接符 484"/>
                  <p:cNvCxnSpPr/>
                  <p:nvPr/>
                </p:nvCxnSpPr>
                <p:spPr>
                  <a:xfrm>
                    <a:off x="2797" y="6989"/>
                    <a:ext cx="139" cy="140"/>
                  </a:xfrm>
                  <a:prstGeom prst="line">
                    <a:avLst/>
                  </a:prstGeom>
                </p:spPr>
                <p:style>
                  <a:lnRef idx="3">
                    <a:sysClr val="windowText" lastClr="000000"/>
                  </a:lnRef>
                  <a:fillRef idx="0">
                    <a:sysClr val="windowText" lastClr="000000"/>
                  </a:fillRef>
                  <a:effectRef idx="2">
                    <a:sysClr val="windowText" lastClr="000000"/>
                  </a:effectRef>
                  <a:fontRef idx="minor">
                    <a:sysClr val="windowText" lastClr="000000"/>
                  </a:fontRef>
                </p:style>
              </p:cxnSp>
            </p:grpSp>
          </p:grpSp>
          <p:grpSp>
            <p:nvGrpSpPr>
              <p:cNvPr id="398" name="组合 397"/>
              <p:cNvGrpSpPr/>
              <p:nvPr/>
            </p:nvGrpSpPr>
            <p:grpSpPr>
              <a:xfrm>
                <a:off x="386" y="3677"/>
                <a:ext cx="3943" cy="2527"/>
                <a:chOff x="386" y="3677"/>
                <a:chExt cx="3943" cy="2527"/>
              </a:xfrm>
            </p:grpSpPr>
            <p:grpSp>
              <p:nvGrpSpPr>
                <p:cNvPr id="399" name="组合 398"/>
                <p:cNvGrpSpPr/>
                <p:nvPr/>
              </p:nvGrpSpPr>
              <p:grpSpPr>
                <a:xfrm>
                  <a:off x="1729" y="3677"/>
                  <a:ext cx="2017" cy="1865"/>
                  <a:chOff x="1452" y="2481"/>
                  <a:chExt cx="4214" cy="3838"/>
                </a:xfrm>
              </p:grpSpPr>
              <p:grpSp>
                <p:nvGrpSpPr>
                  <p:cNvPr id="412" name="组合 411"/>
                  <p:cNvGrpSpPr/>
                  <p:nvPr/>
                </p:nvGrpSpPr>
                <p:grpSpPr>
                  <a:xfrm rot="1140000">
                    <a:off x="4160" y="5265"/>
                    <a:ext cx="1507" cy="677"/>
                    <a:chOff x="4253" y="5144"/>
                    <a:chExt cx="1507" cy="677"/>
                  </a:xfrm>
                </p:grpSpPr>
                <p:sp>
                  <p:nvSpPr>
                    <p:cNvPr id="433" name="任意多边形 432"/>
                    <p:cNvSpPr/>
                    <p:nvPr/>
                  </p:nvSpPr>
                  <p:spPr>
                    <a:xfrm>
                      <a:off x="4294" y="5144"/>
                      <a:ext cx="1467" cy="500"/>
                    </a:xfrm>
                    <a:custGeom>
                      <a:avLst/>
                      <a:gdLst>
                        <a:gd name="connisteX0" fmla="*/ 0 w 931545"/>
                        <a:gd name="connsiteY0" fmla="*/ 317500 h 317500"/>
                        <a:gd name="connisteX1" fmla="*/ 154940 w 931545"/>
                        <a:gd name="connsiteY1" fmla="*/ 127000 h 317500"/>
                        <a:gd name="connisteX2" fmla="*/ 437515 w 931545"/>
                        <a:gd name="connsiteY2" fmla="*/ 176530 h 317500"/>
                        <a:gd name="connisteX3" fmla="*/ 762000 w 931545"/>
                        <a:gd name="connsiteY3" fmla="*/ 113030 h 317500"/>
                        <a:gd name="connisteX4" fmla="*/ 931545 w 931545"/>
                        <a:gd name="connsiteY4" fmla="*/ 0 h 317500"/>
                      </a:gdLst>
                      <a:ahLst/>
                      <a:cxnLst>
                        <a:cxn ang="0">
                          <a:pos x="connisteX0" y="connsiteY0"/>
                        </a:cxn>
                        <a:cxn ang="0">
                          <a:pos x="connisteX1" y="connsiteY1"/>
                        </a:cxn>
                        <a:cxn ang="0">
                          <a:pos x="connisteX2" y="connsiteY2"/>
                        </a:cxn>
                        <a:cxn ang="0">
                          <a:pos x="connisteX3" y="connsiteY3"/>
                        </a:cxn>
                        <a:cxn ang="0">
                          <a:pos x="connisteX4" y="connsiteY4"/>
                        </a:cxn>
                      </a:cxnLst>
                      <a:rect l="l" t="t" r="r" b="b"/>
                      <a:pathLst>
                        <a:path w="931545" h="317500">
                          <a:moveTo>
                            <a:pt x="0" y="317500"/>
                          </a:moveTo>
                          <a:cubicBezTo>
                            <a:pt x="25400" y="278130"/>
                            <a:pt x="67310" y="154940"/>
                            <a:pt x="154940" y="127000"/>
                          </a:cubicBezTo>
                          <a:cubicBezTo>
                            <a:pt x="242570" y="99060"/>
                            <a:pt x="316230" y="179070"/>
                            <a:pt x="437515" y="176530"/>
                          </a:cubicBezTo>
                          <a:cubicBezTo>
                            <a:pt x="558800" y="173990"/>
                            <a:pt x="662940" y="148590"/>
                            <a:pt x="762000" y="113030"/>
                          </a:cubicBezTo>
                          <a:cubicBezTo>
                            <a:pt x="861060" y="77470"/>
                            <a:pt x="904240" y="21590"/>
                            <a:pt x="931545" y="0"/>
                          </a:cubicBezTo>
                        </a:path>
                      </a:pathLst>
                    </a:cu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34" name="任意多边形 433"/>
                    <p:cNvSpPr/>
                    <p:nvPr/>
                  </p:nvSpPr>
                  <p:spPr>
                    <a:xfrm rot="21120000">
                      <a:off x="4253" y="5321"/>
                      <a:ext cx="1467" cy="500"/>
                    </a:xfrm>
                    <a:custGeom>
                      <a:avLst/>
                      <a:gdLst>
                        <a:gd name="connisteX0" fmla="*/ 0 w 931545"/>
                        <a:gd name="connsiteY0" fmla="*/ 317500 h 317500"/>
                        <a:gd name="connisteX1" fmla="*/ 154940 w 931545"/>
                        <a:gd name="connsiteY1" fmla="*/ 127000 h 317500"/>
                        <a:gd name="connisteX2" fmla="*/ 437515 w 931545"/>
                        <a:gd name="connsiteY2" fmla="*/ 176530 h 317500"/>
                        <a:gd name="connisteX3" fmla="*/ 762000 w 931545"/>
                        <a:gd name="connsiteY3" fmla="*/ 113030 h 317500"/>
                        <a:gd name="connisteX4" fmla="*/ 931545 w 931545"/>
                        <a:gd name="connsiteY4" fmla="*/ 0 h 317500"/>
                      </a:gdLst>
                      <a:ahLst/>
                      <a:cxnLst>
                        <a:cxn ang="0">
                          <a:pos x="connisteX0" y="connsiteY0"/>
                        </a:cxn>
                        <a:cxn ang="0">
                          <a:pos x="connisteX1" y="connsiteY1"/>
                        </a:cxn>
                        <a:cxn ang="0">
                          <a:pos x="connisteX2" y="connsiteY2"/>
                        </a:cxn>
                        <a:cxn ang="0">
                          <a:pos x="connisteX3" y="connsiteY3"/>
                        </a:cxn>
                        <a:cxn ang="0">
                          <a:pos x="connisteX4" y="connsiteY4"/>
                        </a:cxn>
                      </a:cxnLst>
                      <a:rect l="l" t="t" r="r" b="b"/>
                      <a:pathLst>
                        <a:path w="931545" h="317500">
                          <a:moveTo>
                            <a:pt x="0" y="317500"/>
                          </a:moveTo>
                          <a:cubicBezTo>
                            <a:pt x="25400" y="278130"/>
                            <a:pt x="67310" y="154940"/>
                            <a:pt x="154940" y="127000"/>
                          </a:cubicBezTo>
                          <a:cubicBezTo>
                            <a:pt x="242570" y="99060"/>
                            <a:pt x="316230" y="179070"/>
                            <a:pt x="437515" y="176530"/>
                          </a:cubicBezTo>
                          <a:cubicBezTo>
                            <a:pt x="558800" y="173990"/>
                            <a:pt x="662940" y="148590"/>
                            <a:pt x="762000" y="113030"/>
                          </a:cubicBezTo>
                          <a:cubicBezTo>
                            <a:pt x="861060" y="77470"/>
                            <a:pt x="904240" y="21590"/>
                            <a:pt x="931545" y="0"/>
                          </a:cubicBezTo>
                        </a:path>
                      </a:pathLst>
                    </a:cu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  <p:sp>
                <p:nvSpPr>
                  <p:cNvPr id="413" name="椭圆 412"/>
                  <p:cNvSpPr/>
                  <p:nvPr/>
                </p:nvSpPr>
                <p:spPr>
                  <a:xfrm>
                    <a:off x="1556" y="2481"/>
                    <a:ext cx="981" cy="922"/>
                  </a:xfrm>
                  <a:prstGeom prst="ellipse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14" name="椭圆 413"/>
                  <p:cNvSpPr/>
                  <p:nvPr/>
                </p:nvSpPr>
                <p:spPr>
                  <a:xfrm>
                    <a:off x="3272" y="2481"/>
                    <a:ext cx="981" cy="922"/>
                  </a:xfrm>
                  <a:prstGeom prst="ellipse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15" name="椭圆 414"/>
                  <p:cNvSpPr/>
                  <p:nvPr/>
                </p:nvSpPr>
                <p:spPr>
                  <a:xfrm>
                    <a:off x="1748" y="2701"/>
                    <a:ext cx="789" cy="730"/>
                  </a:xfrm>
                  <a:prstGeom prst="ellipse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16" name="椭圆 415"/>
                  <p:cNvSpPr/>
                  <p:nvPr/>
                </p:nvSpPr>
                <p:spPr>
                  <a:xfrm>
                    <a:off x="3272" y="2673"/>
                    <a:ext cx="789" cy="730"/>
                  </a:xfrm>
                  <a:prstGeom prst="ellipse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17" name="任意多边形 416"/>
                  <p:cNvSpPr/>
                  <p:nvPr/>
                </p:nvSpPr>
                <p:spPr>
                  <a:xfrm>
                    <a:off x="1452" y="2807"/>
                    <a:ext cx="2945" cy="3513"/>
                  </a:xfrm>
                  <a:custGeom>
                    <a:avLst/>
                    <a:gdLst/>
                    <a:ahLst/>
                    <a:cxnLst>
                      <a:cxn ang="3">
                        <a:pos x="hc" y="t"/>
                      </a:cxn>
                      <a:cxn ang="cd2">
                        <a:pos x="l" y="vc"/>
                      </a:cxn>
                      <a:cxn ang="cd4">
                        <a:pos x="hc" y="b"/>
                      </a:cxn>
                      <a:cxn ang="0">
                        <a:pos x="r" y="vc"/>
                      </a:cxn>
                    </a:cxnLst>
                    <a:rect l="l" t="t" r="r" b="b"/>
                    <a:pathLst>
                      <a:path w="2945" h="3513">
                        <a:moveTo>
                          <a:pt x="1473" y="0"/>
                        </a:moveTo>
                        <a:cubicBezTo>
                          <a:pt x="2286" y="0"/>
                          <a:pt x="2945" y="925"/>
                          <a:pt x="2945" y="2067"/>
                        </a:cubicBezTo>
                        <a:cubicBezTo>
                          <a:pt x="2945" y="2370"/>
                          <a:pt x="2898" y="2658"/>
                          <a:pt x="2815" y="2918"/>
                        </a:cubicBezTo>
                        <a:lnTo>
                          <a:pt x="2811" y="2929"/>
                        </a:lnTo>
                        <a:lnTo>
                          <a:pt x="2811" y="2871"/>
                        </a:lnTo>
                        <a:lnTo>
                          <a:pt x="2806" y="2889"/>
                        </a:lnTo>
                        <a:cubicBezTo>
                          <a:pt x="2707" y="3242"/>
                          <a:pt x="2146" y="3513"/>
                          <a:pt x="1469" y="3513"/>
                        </a:cubicBezTo>
                        <a:cubicBezTo>
                          <a:pt x="803" y="3513"/>
                          <a:pt x="250" y="3252"/>
                          <a:pt x="137" y="2907"/>
                        </a:cubicBezTo>
                        <a:lnTo>
                          <a:pt x="134" y="2897"/>
                        </a:lnTo>
                        <a:lnTo>
                          <a:pt x="134" y="2929"/>
                        </a:lnTo>
                        <a:lnTo>
                          <a:pt x="130" y="2918"/>
                        </a:lnTo>
                        <a:cubicBezTo>
                          <a:pt x="47" y="2658"/>
                          <a:pt x="0" y="2370"/>
                          <a:pt x="0" y="2067"/>
                        </a:cubicBezTo>
                        <a:cubicBezTo>
                          <a:pt x="0" y="925"/>
                          <a:pt x="659" y="0"/>
                          <a:pt x="1473" y="0"/>
                        </a:cubicBezTo>
                        <a:close/>
                      </a:path>
                    </a:pathLst>
                  </a:cu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wrap="square" rtlCol="0" anchor="ctr">
                    <a:noAutofit/>
                  </a:bodyPr>
                  <a:lstStyle>
                    <a:defPPr>
                      <a:defRPr lang="zh-CN">
                        <a:solidFill>
                          <a:schemeClr val="dk1"/>
                        </a:solidFill>
                      </a:defRPr>
                    </a:defPPr>
                    <a:lvl1pPr marL="0" algn="l" defTabSz="556895" rtl="0" eaLnBrk="1" latinLnBrk="0" hangingPunct="1">
                      <a:defRPr sz="1095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278765" algn="l" defTabSz="556895" rtl="0" eaLnBrk="1" latinLnBrk="0" hangingPunct="1">
                      <a:defRPr sz="1095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556895" algn="l" defTabSz="556895" rtl="0" eaLnBrk="1" latinLnBrk="0" hangingPunct="1">
                      <a:defRPr sz="1095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835660" algn="l" defTabSz="556895" rtl="0" eaLnBrk="1" latinLnBrk="0" hangingPunct="1">
                      <a:defRPr sz="1095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113790" algn="l" defTabSz="556895" rtl="0" eaLnBrk="1" latinLnBrk="0" hangingPunct="1">
                      <a:defRPr sz="1095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392555" algn="l" defTabSz="556895" rtl="0" eaLnBrk="1" latinLnBrk="0" hangingPunct="1">
                      <a:defRPr sz="1095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1671320" algn="l" defTabSz="556895" rtl="0" eaLnBrk="1" latinLnBrk="0" hangingPunct="1">
                      <a:defRPr sz="1095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1949450" algn="l" defTabSz="556895" rtl="0" eaLnBrk="1" latinLnBrk="0" hangingPunct="1">
                      <a:defRPr sz="1095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228215" algn="l" defTabSz="556895" rtl="0" eaLnBrk="1" latinLnBrk="0" hangingPunct="1">
                      <a:defRPr sz="1095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18" name="椭圆 417"/>
                  <p:cNvSpPr/>
                  <p:nvPr/>
                </p:nvSpPr>
                <p:spPr>
                  <a:xfrm>
                    <a:off x="2324" y="4332"/>
                    <a:ext cx="1262" cy="1695"/>
                  </a:xfrm>
                  <a:prstGeom prst="ellipse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19" name="组合 418"/>
                  <p:cNvGrpSpPr/>
                  <p:nvPr/>
                </p:nvGrpSpPr>
                <p:grpSpPr>
                  <a:xfrm>
                    <a:off x="2411" y="3330"/>
                    <a:ext cx="244" cy="272"/>
                    <a:chOff x="6878" y="2467"/>
                    <a:chExt cx="356" cy="326"/>
                  </a:xfrm>
                </p:grpSpPr>
                <p:sp>
                  <p:nvSpPr>
                    <p:cNvPr id="431" name="椭圆 430"/>
                    <p:cNvSpPr/>
                    <p:nvPr/>
                  </p:nvSpPr>
                  <p:spPr>
                    <a:xfrm>
                      <a:off x="6878" y="2467"/>
                      <a:ext cx="357" cy="327"/>
                    </a:xfrm>
                    <a:prstGeom prst="ellipse">
                      <a:avLst/>
                    </a:prstGeom>
                  </p:spPr>
                  <p:style>
                    <a:lnRef idx="2">
                      <a:schemeClr val="dk1">
                        <a:shade val="50000"/>
                      </a:schemeClr>
                    </a:lnRef>
                    <a:fillRef idx="1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32" name="椭圆 431"/>
                    <p:cNvSpPr/>
                    <p:nvPr/>
                  </p:nvSpPr>
                  <p:spPr>
                    <a:xfrm>
                      <a:off x="7074" y="2540"/>
                      <a:ext cx="119" cy="119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6"/>
                    </a:lnRef>
                    <a:fillRef idx="1">
                      <a:schemeClr val="lt1"/>
                    </a:fillRef>
                    <a:effectRef idx="0">
                      <a:schemeClr val="accent6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  <p:grpSp>
                <p:nvGrpSpPr>
                  <p:cNvPr id="420" name="组合 419"/>
                  <p:cNvGrpSpPr/>
                  <p:nvPr/>
                </p:nvGrpSpPr>
                <p:grpSpPr>
                  <a:xfrm>
                    <a:off x="3171" y="3306"/>
                    <a:ext cx="244" cy="272"/>
                    <a:chOff x="6878" y="2467"/>
                    <a:chExt cx="356" cy="326"/>
                  </a:xfrm>
                </p:grpSpPr>
                <p:sp>
                  <p:nvSpPr>
                    <p:cNvPr id="429" name="椭圆 428"/>
                    <p:cNvSpPr/>
                    <p:nvPr/>
                  </p:nvSpPr>
                  <p:spPr>
                    <a:xfrm>
                      <a:off x="6878" y="2467"/>
                      <a:ext cx="357" cy="327"/>
                    </a:xfrm>
                    <a:prstGeom prst="ellipse">
                      <a:avLst/>
                    </a:prstGeom>
                  </p:spPr>
                  <p:style>
                    <a:lnRef idx="2">
                      <a:schemeClr val="dk1">
                        <a:shade val="50000"/>
                      </a:schemeClr>
                    </a:lnRef>
                    <a:fillRef idx="1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30" name="椭圆 429"/>
                    <p:cNvSpPr/>
                    <p:nvPr/>
                  </p:nvSpPr>
                  <p:spPr>
                    <a:xfrm>
                      <a:off x="7074" y="2540"/>
                      <a:ext cx="119" cy="119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6"/>
                    </a:lnRef>
                    <a:fillRef idx="1">
                      <a:schemeClr val="lt1"/>
                    </a:fillRef>
                    <a:effectRef idx="0">
                      <a:schemeClr val="accent6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  <p:grpSp>
                <p:nvGrpSpPr>
                  <p:cNvPr id="421" name="组合 420"/>
                  <p:cNvGrpSpPr/>
                  <p:nvPr/>
                </p:nvGrpSpPr>
                <p:grpSpPr>
                  <a:xfrm>
                    <a:off x="2752" y="3631"/>
                    <a:ext cx="351" cy="224"/>
                    <a:chOff x="7236" y="3037"/>
                    <a:chExt cx="406" cy="224"/>
                  </a:xfrm>
                </p:grpSpPr>
                <p:sp>
                  <p:nvSpPr>
                    <p:cNvPr id="427" name="椭圆 426"/>
                    <p:cNvSpPr/>
                    <p:nvPr/>
                  </p:nvSpPr>
                  <p:spPr>
                    <a:xfrm>
                      <a:off x="7236" y="3037"/>
                      <a:ext cx="407" cy="224"/>
                    </a:xfrm>
                    <a:prstGeom prst="ellipse">
                      <a:avLst/>
                    </a:prstGeom>
                  </p:spPr>
                  <p:style>
                    <a:lnRef idx="2">
                      <a:schemeClr val="dk1">
                        <a:shade val="50000"/>
                      </a:schemeClr>
                    </a:lnRef>
                    <a:fillRef idx="1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28" name="椭圆 427"/>
                    <p:cNvSpPr/>
                    <p:nvPr/>
                  </p:nvSpPr>
                  <p:spPr>
                    <a:xfrm>
                      <a:off x="7476" y="3079"/>
                      <a:ext cx="119" cy="62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6"/>
                    </a:lnRef>
                    <a:fillRef idx="1">
                      <a:schemeClr val="lt1"/>
                    </a:fillRef>
                    <a:effectRef idx="0">
                      <a:schemeClr val="accent6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  <p:sp>
                <p:nvSpPr>
                  <p:cNvPr id="422" name="任意多边形 421"/>
                  <p:cNvSpPr/>
                  <p:nvPr/>
                </p:nvSpPr>
                <p:spPr>
                  <a:xfrm>
                    <a:off x="2643" y="4003"/>
                    <a:ext cx="624" cy="75"/>
                  </a:xfrm>
                  <a:custGeom>
                    <a:avLst/>
                    <a:gdLst>
                      <a:gd name="connisteX0" fmla="*/ 0 w 500380"/>
                      <a:gd name="connsiteY0" fmla="*/ 47625 h 47625"/>
                      <a:gd name="connisteX1" fmla="*/ 71755 w 500380"/>
                      <a:gd name="connsiteY1" fmla="*/ 0 h 47625"/>
                      <a:gd name="connisteX2" fmla="*/ 135255 w 500380"/>
                      <a:gd name="connsiteY2" fmla="*/ 40005 h 47625"/>
                      <a:gd name="connisteX3" fmla="*/ 246380 w 500380"/>
                      <a:gd name="connsiteY3" fmla="*/ 8255 h 47625"/>
                      <a:gd name="connisteX4" fmla="*/ 309880 w 500380"/>
                      <a:gd name="connsiteY4" fmla="*/ 31750 h 47625"/>
                      <a:gd name="connisteX5" fmla="*/ 396875 w 500380"/>
                      <a:gd name="connsiteY5" fmla="*/ 0 h 47625"/>
                      <a:gd name="connisteX6" fmla="*/ 500380 w 500380"/>
                      <a:gd name="connsiteY6" fmla="*/ 31750 h 47625"/>
                    </a:gdLst>
                    <a:ahLst/>
                    <a:cxnLst>
                      <a:cxn ang="0">
                        <a:pos x="connisteX0" y="connsiteY0"/>
                      </a:cxn>
                      <a:cxn ang="0">
                        <a:pos x="connisteX1" y="connsiteY1"/>
                      </a:cxn>
                      <a:cxn ang="0">
                        <a:pos x="connisteX2" y="connsiteY2"/>
                      </a:cxn>
                      <a:cxn ang="0">
                        <a:pos x="connisteX3" y="connsiteY3"/>
                      </a:cxn>
                      <a:cxn ang="0">
                        <a:pos x="connisteX4" y="connsiteY4"/>
                      </a:cxn>
                      <a:cxn ang="0">
                        <a:pos x="connisteX5" y="connsiteY5"/>
                      </a:cxn>
                      <a:cxn ang="0">
                        <a:pos x="connisteX6" y="connsiteY6"/>
                      </a:cxn>
                    </a:cxnLst>
                    <a:rect l="l" t="t" r="r" b="b"/>
                    <a:pathLst>
                      <a:path w="500380" h="47625">
                        <a:moveTo>
                          <a:pt x="0" y="47625"/>
                        </a:moveTo>
                        <a:lnTo>
                          <a:pt x="71755" y="0"/>
                        </a:lnTo>
                        <a:lnTo>
                          <a:pt x="135255" y="40005"/>
                        </a:lnTo>
                        <a:lnTo>
                          <a:pt x="246380" y="8255"/>
                        </a:lnTo>
                        <a:lnTo>
                          <a:pt x="309880" y="31750"/>
                        </a:lnTo>
                        <a:lnTo>
                          <a:pt x="396875" y="0"/>
                        </a:lnTo>
                        <a:lnTo>
                          <a:pt x="500380" y="31750"/>
                        </a:lnTo>
                      </a:path>
                    </a:pathLst>
                  </a:cu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23" name="任意多边形 422"/>
                  <p:cNvSpPr/>
                  <p:nvPr/>
                </p:nvSpPr>
                <p:spPr>
                  <a:xfrm rot="20400000">
                    <a:off x="2341" y="3182"/>
                    <a:ext cx="369" cy="225"/>
                  </a:xfrm>
                  <a:custGeom>
                    <a:avLst/>
                    <a:gdLst>
                      <a:gd name="connisteX0" fmla="*/ 0 w 269875"/>
                      <a:gd name="connsiteY0" fmla="*/ 0 h 142875"/>
                      <a:gd name="connisteX1" fmla="*/ 206375 w 269875"/>
                      <a:gd name="connsiteY1" fmla="*/ 23495 h 142875"/>
                      <a:gd name="connisteX2" fmla="*/ 269875 w 269875"/>
                      <a:gd name="connsiteY2" fmla="*/ 142875 h 142875"/>
                    </a:gdLst>
                    <a:ahLst/>
                    <a:cxnLst>
                      <a:cxn ang="0">
                        <a:pos x="connisteX0" y="connsiteY0"/>
                      </a:cxn>
                      <a:cxn ang="0">
                        <a:pos x="connisteX1" y="connsiteY1"/>
                      </a:cxn>
                      <a:cxn ang="0">
                        <a:pos x="connisteX2" y="connsiteY2"/>
                      </a:cxn>
                    </a:cxnLst>
                    <a:rect l="l" t="t" r="r" b="b"/>
                    <a:pathLst>
                      <a:path w="269875" h="142875">
                        <a:moveTo>
                          <a:pt x="0" y="0"/>
                        </a:moveTo>
                        <a:cubicBezTo>
                          <a:pt x="40005" y="2540"/>
                          <a:pt x="152400" y="-5080"/>
                          <a:pt x="206375" y="23495"/>
                        </a:cubicBezTo>
                        <a:cubicBezTo>
                          <a:pt x="260350" y="52070"/>
                          <a:pt x="260985" y="119380"/>
                          <a:pt x="269875" y="142875"/>
                        </a:cubicBezTo>
                      </a:path>
                    </a:pathLst>
                  </a:cu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24" name="任意多边形 423"/>
                  <p:cNvSpPr/>
                  <p:nvPr/>
                </p:nvSpPr>
                <p:spPr>
                  <a:xfrm rot="360000">
                    <a:off x="3054" y="3088"/>
                    <a:ext cx="334" cy="190"/>
                  </a:xfrm>
                  <a:custGeom>
                    <a:avLst/>
                    <a:gdLst>
                      <a:gd name="connisteX0" fmla="*/ 0 w 247650"/>
                      <a:gd name="connsiteY0" fmla="*/ 120650 h 120650"/>
                      <a:gd name="connisteX1" fmla="*/ 171450 w 247650"/>
                      <a:gd name="connsiteY1" fmla="*/ 82550 h 120650"/>
                      <a:gd name="connisteX2" fmla="*/ 247650 w 247650"/>
                      <a:gd name="connsiteY2" fmla="*/ 0 h 120650"/>
                    </a:gdLst>
                    <a:ahLst/>
                    <a:cxnLst>
                      <a:cxn ang="0">
                        <a:pos x="connisteX0" y="connsiteY0"/>
                      </a:cxn>
                      <a:cxn ang="0">
                        <a:pos x="connisteX1" y="connsiteY1"/>
                      </a:cxn>
                      <a:cxn ang="0">
                        <a:pos x="connisteX2" y="connsiteY2"/>
                      </a:cxn>
                    </a:cxnLst>
                    <a:rect l="l" t="t" r="r" b="b"/>
                    <a:pathLst>
                      <a:path w="247650" h="120650">
                        <a:moveTo>
                          <a:pt x="0" y="120650"/>
                        </a:moveTo>
                        <a:cubicBezTo>
                          <a:pt x="33020" y="114935"/>
                          <a:pt x="121920" y="106680"/>
                          <a:pt x="171450" y="82550"/>
                        </a:cubicBezTo>
                        <a:cubicBezTo>
                          <a:pt x="220980" y="58420"/>
                          <a:pt x="235585" y="15875"/>
                          <a:pt x="247650" y="0"/>
                        </a:cubicBezTo>
                      </a:path>
                    </a:pathLst>
                  </a:cu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25" name="椭圆 424"/>
                  <p:cNvSpPr/>
                  <p:nvPr/>
                </p:nvSpPr>
                <p:spPr>
                  <a:xfrm>
                    <a:off x="1997" y="3684"/>
                    <a:ext cx="477" cy="62"/>
                  </a:xfrm>
                  <a:prstGeom prst="ellipse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26" name="椭圆 425"/>
                  <p:cNvSpPr/>
                  <p:nvPr/>
                </p:nvSpPr>
                <p:spPr>
                  <a:xfrm>
                    <a:off x="3386" y="3645"/>
                    <a:ext cx="477" cy="62"/>
                  </a:xfrm>
                  <a:prstGeom prst="ellipse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400" name="文本框 66"/>
                <p:cNvSpPr txBox="1"/>
                <p:nvPr/>
              </p:nvSpPr>
              <p:spPr>
                <a:xfrm>
                  <a:off x="386" y="5770"/>
                  <a:ext cx="2364" cy="43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b="1" dirty="0"/>
                    <a:t>AAI injection</a:t>
                  </a:r>
                </a:p>
              </p:txBody>
            </p:sp>
            <p:sp>
              <p:nvSpPr>
                <p:cNvPr id="401" name="矩形 400"/>
                <p:cNvSpPr/>
                <p:nvPr/>
              </p:nvSpPr>
              <p:spPr>
                <a:xfrm>
                  <a:off x="2750" y="4816"/>
                  <a:ext cx="425" cy="425"/>
                </a:xfrm>
                <a:prstGeom prst="rect">
                  <a:avLst/>
                </a:prstGeom>
                <a:noFill/>
                <a:ln w="12700" cmpd="sng">
                  <a:solidFill>
                    <a:schemeClr val="accent4">
                      <a:lumMod val="50000"/>
                    </a:schemeClr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402" name="曲线连接符 401"/>
                <p:cNvCxnSpPr/>
                <p:nvPr/>
              </p:nvCxnSpPr>
              <p:spPr>
                <a:xfrm flipV="1">
                  <a:off x="2883" y="4022"/>
                  <a:ext cx="1446" cy="959"/>
                </a:xfrm>
                <a:prstGeom prst="curvedConnector3">
                  <a:avLst>
                    <a:gd name="adj1" fmla="val 50069"/>
                  </a:avLst>
                </a:prstGeom>
                <a:ln w="28575">
                  <a:solidFill>
                    <a:schemeClr val="accent4">
                      <a:lumMod val="50000"/>
                    </a:schemeClr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03" name="矩形 402"/>
                <p:cNvSpPr/>
                <p:nvPr/>
              </p:nvSpPr>
              <p:spPr>
                <a:xfrm>
                  <a:off x="1689" y="4820"/>
                  <a:ext cx="399" cy="404"/>
                </a:xfrm>
                <a:prstGeom prst="rect">
                  <a:avLst/>
                </a:prstGeom>
                <a:noFill/>
                <a:ln w="12700" cmpd="sng">
                  <a:solidFill>
                    <a:schemeClr val="accent4">
                      <a:lumMod val="50000"/>
                    </a:schemeClr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404" name="组合 403"/>
                <p:cNvGrpSpPr/>
                <p:nvPr/>
              </p:nvGrpSpPr>
              <p:grpSpPr>
                <a:xfrm rot="3540000">
                  <a:off x="1694" y="4831"/>
                  <a:ext cx="254" cy="1171"/>
                  <a:chOff x="7227" y="3588"/>
                  <a:chExt cx="254" cy="1171"/>
                </a:xfrm>
              </p:grpSpPr>
              <p:sp>
                <p:nvSpPr>
                  <p:cNvPr id="405" name="圆柱形 404"/>
                  <p:cNvSpPr/>
                  <p:nvPr/>
                </p:nvSpPr>
                <p:spPr>
                  <a:xfrm>
                    <a:off x="7324" y="4402"/>
                    <a:ext cx="62" cy="306"/>
                  </a:xfrm>
                  <a:prstGeom prst="can">
                    <a:avLst/>
                  </a:prstGeom>
                  <a:gradFill>
                    <a:gsLst>
                      <a:gs pos="0">
                        <a:schemeClr val="bg1"/>
                      </a:gs>
                      <a:gs pos="100000">
                        <a:schemeClr val="bg2">
                          <a:lumMod val="65000"/>
                        </a:schemeClr>
                      </a:gs>
                    </a:gsLst>
                    <a:lin ang="0" scaled="0"/>
                  </a:gradFill>
                  <a:ln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06" name="圆柱形 405"/>
                  <p:cNvSpPr/>
                  <p:nvPr/>
                </p:nvSpPr>
                <p:spPr>
                  <a:xfrm>
                    <a:off x="7227" y="3810"/>
                    <a:ext cx="255" cy="623"/>
                  </a:xfrm>
                  <a:prstGeom prst="can">
                    <a:avLst/>
                  </a:prstGeom>
                  <a:solidFill>
                    <a:schemeClr val="accent1">
                      <a:lumMod val="60000"/>
                      <a:lumOff val="40000"/>
                    </a:schemeClr>
                  </a:solidFill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cxnSp>
                <p:nvCxnSpPr>
                  <p:cNvPr id="407" name="直接连接符 406"/>
                  <p:cNvCxnSpPr/>
                  <p:nvPr/>
                </p:nvCxnSpPr>
                <p:spPr>
                  <a:xfrm>
                    <a:off x="7354" y="3588"/>
                    <a:ext cx="0" cy="244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08" name="圆柱形 407"/>
                  <p:cNvSpPr/>
                  <p:nvPr/>
                </p:nvSpPr>
                <p:spPr>
                  <a:xfrm>
                    <a:off x="7324" y="3780"/>
                    <a:ext cx="62" cy="62"/>
                  </a:xfrm>
                  <a:prstGeom prst="can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09" name="圆柱形 408"/>
                  <p:cNvSpPr/>
                  <p:nvPr/>
                </p:nvSpPr>
                <p:spPr>
                  <a:xfrm>
                    <a:off x="7247" y="4162"/>
                    <a:ext cx="223" cy="246"/>
                  </a:xfrm>
                  <a:prstGeom prst="can">
                    <a:avLst/>
                  </a:prstGeom>
                  <a:gradFill>
                    <a:gsLst>
                      <a:gs pos="0">
                        <a:schemeClr val="bg1"/>
                      </a:gs>
                      <a:gs pos="100000">
                        <a:schemeClr val="bg2">
                          <a:lumMod val="65000"/>
                        </a:schemeClr>
                      </a:gs>
                    </a:gsLst>
                    <a:lin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10" name="任意多边形 409"/>
                  <p:cNvSpPr/>
                  <p:nvPr/>
                </p:nvSpPr>
                <p:spPr>
                  <a:xfrm rot="10800000">
                    <a:off x="7227" y="4084"/>
                    <a:ext cx="255" cy="120"/>
                  </a:xfrm>
                  <a:custGeom>
                    <a:avLst/>
                    <a:gdLst>
                      <a:gd name="idx" fmla="cos wd2 2700000"/>
                      <a:gd name="idy" fmla="sin hd2 2700000"/>
                      <a:gd name="il" fmla="+- hc 0 idx"/>
                      <a:gd name="ir" fmla="+- hc idx 0"/>
                      <a:gd name="it" fmla="+- vc 0 idy"/>
                      <a:gd name="ib" fmla="+- vc idy 0"/>
                    </a:gdLst>
                    <a:ahLst/>
                    <a:cxnLst>
                      <a:cxn ang="3">
                        <a:pos x="hc" y="t"/>
                      </a:cxn>
                      <a:cxn ang="3">
                        <a:pos x="il" y="it"/>
                      </a:cxn>
                      <a:cxn ang="cd2">
                        <a:pos x="l" y="vc"/>
                      </a:cxn>
                      <a:cxn ang="cd4">
                        <a:pos x="il" y="ib"/>
                      </a:cxn>
                      <a:cxn ang="cd4">
                        <a:pos x="hc" y="b"/>
                      </a:cxn>
                      <a:cxn ang="cd4">
                        <a:pos x="ir" y="ib"/>
                      </a:cxn>
                      <a:cxn ang="0">
                        <a:pos x="r" y="vc"/>
                      </a:cxn>
                      <a:cxn ang="3">
                        <a:pos x="ir" y="it"/>
                      </a:cxn>
                    </a:cxnLst>
                    <a:rect l="l" t="t" r="r" b="b"/>
                    <a:pathLst>
                      <a:path w="255" h="80">
                        <a:moveTo>
                          <a:pt x="128" y="0"/>
                        </a:moveTo>
                        <a:cubicBezTo>
                          <a:pt x="198" y="0"/>
                          <a:pt x="255" y="27"/>
                          <a:pt x="255" y="60"/>
                        </a:cubicBezTo>
                        <a:cubicBezTo>
                          <a:pt x="255" y="66"/>
                          <a:pt x="253" y="72"/>
                          <a:pt x="249" y="78"/>
                        </a:cubicBezTo>
                        <a:lnTo>
                          <a:pt x="248" y="80"/>
                        </a:lnTo>
                        <a:lnTo>
                          <a:pt x="245" y="76"/>
                        </a:lnTo>
                        <a:cubicBezTo>
                          <a:pt x="226" y="54"/>
                          <a:pt x="180" y="39"/>
                          <a:pt x="128" y="39"/>
                        </a:cubicBezTo>
                        <a:cubicBezTo>
                          <a:pt x="75" y="39"/>
                          <a:pt x="29" y="54"/>
                          <a:pt x="10" y="76"/>
                        </a:cubicBezTo>
                        <a:lnTo>
                          <a:pt x="7" y="80"/>
                        </a:lnTo>
                        <a:lnTo>
                          <a:pt x="6" y="78"/>
                        </a:lnTo>
                        <a:cubicBezTo>
                          <a:pt x="2" y="72"/>
                          <a:pt x="0" y="66"/>
                          <a:pt x="0" y="60"/>
                        </a:cubicBezTo>
                        <a:cubicBezTo>
                          <a:pt x="0" y="27"/>
                          <a:pt x="57" y="0"/>
                          <a:pt x="128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11" name="圆柱形 410"/>
                  <p:cNvSpPr/>
                  <p:nvPr/>
                </p:nvSpPr>
                <p:spPr>
                  <a:xfrm>
                    <a:off x="7296" y="4697"/>
                    <a:ext cx="119" cy="62"/>
                  </a:xfrm>
                  <a:prstGeom prst="can">
                    <a:avLst/>
                  </a:prstGeom>
                  <a:gradFill>
                    <a:gsLst>
                      <a:gs pos="0">
                        <a:schemeClr val="bg1"/>
                      </a:gs>
                      <a:gs pos="100000">
                        <a:schemeClr val="bg2">
                          <a:lumMod val="65000"/>
                        </a:schemeClr>
                      </a:gs>
                    </a:gsLst>
                    <a:lin ang="0" scaled="0"/>
                  </a:gra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</p:grpSp>
        </p:grpSp>
      </p:grp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1_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CCE8C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1654</TotalTime>
  <Words>26</Words>
  <Application>Microsoft Office PowerPoint</Application>
  <PresentationFormat>自定义</PresentationFormat>
  <Paragraphs>19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Wingdings</vt:lpstr>
      <vt:lpstr>1_Office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DELL</dc:creator>
  <cp:lastModifiedBy>hp</cp:lastModifiedBy>
  <cp:revision>309</cp:revision>
  <cp:lastPrinted>2021-02-18T11:26:29Z</cp:lastPrinted>
  <dcterms:created xsi:type="dcterms:W3CDTF">2019-06-19T02:08:00Z</dcterms:created>
  <dcterms:modified xsi:type="dcterms:W3CDTF">2021-02-22T07:02:19Z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2052-11.1.0.10132</vt:lpwstr>
  </property>
</Properties>
</file>