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6"/>
  </p:notesMasterIdLst>
  <p:sldIdLst>
    <p:sldId id="266" r:id="rId2"/>
    <p:sldId id="279" r:id="rId3"/>
    <p:sldId id="259" r:id="rId4"/>
    <p:sldId id="273" r:id="rId5"/>
  </p:sldIdLst>
  <p:sldSz cx="7772400" cy="10058400"/>
  <p:notesSz cx="6797675" cy="9926638"/>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2448" userDrawn="1">
          <p15:clr>
            <a:srgbClr val="A4A3A4"/>
          </p15:clr>
        </p15:guide>
        <p15:guide id="3" orient="horz" pos="3168"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D7EFC61-0A0C-5F39-EADB-33B4EE133DC2}" name="八谷　一貴" initials="一八" userId="S::3B23715@ed.tus.ac.jp::45bf9650-8f67-4450-95e3-b229be3968f7"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82F74-D302-864E-A61C-4F81233A6AE0}" v="4" dt="2025-04-17T11:36:01.783"/>
    <p1510:client id="{DF071EBD-7799-4040-8C69-622FC4B9EE1E}" v="6" dt="2025-04-16T11:54:05.877"/>
  </p1510:revLst>
</p1510:revInfo>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13" autoAdjust="0"/>
    <p:restoredTop sz="91781"/>
  </p:normalViewPr>
  <p:slideViewPr>
    <p:cSldViewPr snapToGrid="0">
      <p:cViewPr varScale="1">
        <p:scale>
          <a:sx n="79" d="100"/>
          <a:sy n="79" d="100"/>
        </p:scale>
        <p:origin x="3176" y="216"/>
      </p:cViewPr>
      <p:guideLst>
        <p:guide pos="2448"/>
        <p:guide orient="horz"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13" Type="http://schemas.microsoft.com/office/2018/10/relationships/authors" Target="authors.xml"/><Relationship Id="rId3" Type="http://schemas.openxmlformats.org/officeDocument/2006/relationships/slide" Target="slides/slide2.xml"/><Relationship Id="rId7" Type="http://schemas.openxmlformats.org/officeDocument/2006/relationships/presProps" Target="presProps.xml"/><Relationship Id="rId12" Type="http://schemas.microsoft.com/office/2015/10/relationships/revisionInfo" Target="revisionInfo.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notesMaster" Target="notesMasters/notesMaster1.xml"/><Relationship Id="rId11" Type="http://schemas.microsoft.com/office/2016/11/relationships/changesInfo" Target="changesInfos/changesInfo1.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八谷　一貴" userId="45bf9650-8f67-4450-95e3-b229be3968f7" providerId="ADAL" clId="{E0FEDD98-7654-A046-AA1D-303088FEF7ED}"/>
    <pc:docChg chg="undo custSel modSld">
      <pc:chgData name="八谷　一貴" userId="45bf9650-8f67-4450-95e3-b229be3968f7" providerId="ADAL" clId="{E0FEDD98-7654-A046-AA1D-303088FEF7ED}" dt="2025-02-13T13:51:52.487" v="146" actId="1036"/>
      <pc:docMkLst>
        <pc:docMk/>
      </pc:docMkLst>
      <pc:sldChg chg="addSp delSp modSp mod">
        <pc:chgData name="八谷　一貴" userId="45bf9650-8f67-4450-95e3-b229be3968f7" providerId="ADAL" clId="{E0FEDD98-7654-A046-AA1D-303088FEF7ED}" dt="2025-02-13T13:51:52.487" v="146" actId="1036"/>
        <pc:sldMkLst>
          <pc:docMk/>
          <pc:sldMk cId="3507295014" sldId="259"/>
        </pc:sldMkLst>
        <pc:spChg chg="add mod">
          <ac:chgData name="八谷　一貴" userId="45bf9650-8f67-4450-95e3-b229be3968f7" providerId="ADAL" clId="{E0FEDD98-7654-A046-AA1D-303088FEF7ED}" dt="2025-02-13T13:51:52.487" v="146" actId="1036"/>
          <ac:spMkLst>
            <pc:docMk/>
            <pc:sldMk cId="3507295014" sldId="259"/>
            <ac:spMk id="26" creationId="{C4D18B21-6AD4-B18D-38CA-72DCE7A12A24}"/>
          </ac:spMkLst>
        </pc:spChg>
        <pc:spChg chg="add mod">
          <ac:chgData name="八谷　一貴" userId="45bf9650-8f67-4450-95e3-b229be3968f7" providerId="ADAL" clId="{E0FEDD98-7654-A046-AA1D-303088FEF7ED}" dt="2025-02-13T13:51:52.487" v="146" actId="1036"/>
          <ac:spMkLst>
            <pc:docMk/>
            <pc:sldMk cId="3507295014" sldId="259"/>
            <ac:spMk id="31" creationId="{D48742DA-8667-ACF3-258C-2704829D0F7D}"/>
          </ac:spMkLst>
        </pc:spChg>
      </pc:sldChg>
      <pc:sldChg chg="addSp modSp mod">
        <pc:chgData name="八谷　一貴" userId="45bf9650-8f67-4450-95e3-b229be3968f7" providerId="ADAL" clId="{E0FEDD98-7654-A046-AA1D-303088FEF7ED}" dt="2025-02-13T13:48:18.285" v="4" actId="14100"/>
        <pc:sldMkLst>
          <pc:docMk/>
          <pc:sldMk cId="1085139231" sldId="272"/>
        </pc:sldMkLst>
      </pc:sldChg>
      <pc:sldChg chg="addSp delSp modSp mod">
        <pc:chgData name="八谷　一貴" userId="45bf9650-8f67-4450-95e3-b229be3968f7" providerId="ADAL" clId="{E0FEDD98-7654-A046-AA1D-303088FEF7ED}" dt="2025-02-13T13:51:28.552" v="120" actId="20577"/>
        <pc:sldMkLst>
          <pc:docMk/>
          <pc:sldMk cId="4085691201" sldId="274"/>
        </pc:sldMkLst>
      </pc:sldChg>
    </pc:docChg>
  </pc:docChgLst>
  <pc:docChgLst>
    <pc:chgData name="八谷　一貴" userId="45bf9650-8f67-4450-95e3-b229be3968f7" providerId="ADAL" clId="{F3179C20-9879-E144-85EC-06239E6D1B44}"/>
    <pc:docChg chg="undo custSel delSld modSld">
      <pc:chgData name="八谷　一貴" userId="45bf9650-8f67-4450-95e3-b229be3968f7" providerId="ADAL" clId="{F3179C20-9879-E144-85EC-06239E6D1B44}" dt="2025-03-05T05:48:44.086" v="1154" actId="1076"/>
      <pc:docMkLst>
        <pc:docMk/>
      </pc:docMkLst>
      <pc:sldChg chg="addSp delSp modSp mod">
        <pc:chgData name="八谷　一貴" userId="45bf9650-8f67-4450-95e3-b229be3968f7" providerId="ADAL" clId="{F3179C20-9879-E144-85EC-06239E6D1B44}" dt="2025-03-05T01:59:27.489" v="208" actId="1037"/>
        <pc:sldMkLst>
          <pc:docMk/>
          <pc:sldMk cId="2286301429" sldId="265"/>
        </pc:sldMkLst>
      </pc:sldChg>
      <pc:sldChg chg="addSp delSp modSp mod">
        <pc:chgData name="八谷　一貴" userId="45bf9650-8f67-4450-95e3-b229be3968f7" providerId="ADAL" clId="{F3179C20-9879-E144-85EC-06239E6D1B44}" dt="2025-03-05T01:59:55.552" v="220" actId="1076"/>
        <pc:sldMkLst>
          <pc:docMk/>
          <pc:sldMk cId="1883808226" sldId="266"/>
        </pc:sldMkLst>
        <pc:spChg chg="mod">
          <ac:chgData name="八谷　一貴" userId="45bf9650-8f67-4450-95e3-b229be3968f7" providerId="ADAL" clId="{F3179C20-9879-E144-85EC-06239E6D1B44}" dt="2025-03-05T01:44:57.403" v="190" actId="1076"/>
          <ac:spMkLst>
            <pc:docMk/>
            <pc:sldMk cId="1883808226" sldId="266"/>
            <ac:spMk id="58" creationId="{5A339BA8-84DE-6D79-F002-3BA71CD2044A}"/>
          </ac:spMkLst>
        </pc:spChg>
        <pc:picChg chg="add mod">
          <ac:chgData name="八谷　一貴" userId="45bf9650-8f67-4450-95e3-b229be3968f7" providerId="ADAL" clId="{F3179C20-9879-E144-85EC-06239E6D1B44}" dt="2025-03-05T01:59:47.178" v="216" actId="1076"/>
          <ac:picMkLst>
            <pc:docMk/>
            <pc:sldMk cId="1883808226" sldId="266"/>
            <ac:picMk id="69" creationId="{F01268DC-DBF9-2034-05E7-F81FAD725030}"/>
          </ac:picMkLst>
        </pc:picChg>
        <pc:picChg chg="add mod">
          <ac:chgData name="八谷　一貴" userId="45bf9650-8f67-4450-95e3-b229be3968f7" providerId="ADAL" clId="{F3179C20-9879-E144-85EC-06239E6D1B44}" dt="2025-03-05T01:59:55.552" v="220" actId="1076"/>
          <ac:picMkLst>
            <pc:docMk/>
            <pc:sldMk cId="1883808226" sldId="266"/>
            <ac:picMk id="71" creationId="{E4D8F444-CE2B-A492-987F-64F789B7B267}"/>
          </ac:picMkLst>
        </pc:picChg>
        <pc:picChg chg="add mod">
          <ac:chgData name="八谷　一貴" userId="45bf9650-8f67-4450-95e3-b229be3968f7" providerId="ADAL" clId="{F3179C20-9879-E144-85EC-06239E6D1B44}" dt="2025-03-05T01:59:51.057" v="219" actId="1076"/>
          <ac:picMkLst>
            <pc:docMk/>
            <pc:sldMk cId="1883808226" sldId="266"/>
            <ac:picMk id="72" creationId="{12E6712D-0C1A-CDBD-1A68-22E4CC2F5F0A}"/>
          </ac:picMkLst>
        </pc:picChg>
      </pc:sldChg>
      <pc:sldChg chg="addSp delSp modSp mod">
        <pc:chgData name="八谷　一貴" userId="45bf9650-8f67-4450-95e3-b229be3968f7" providerId="ADAL" clId="{F3179C20-9879-E144-85EC-06239E6D1B44}" dt="2025-03-05T05:46:04.784" v="1146" actId="1036"/>
        <pc:sldMkLst>
          <pc:docMk/>
          <pc:sldMk cId="1085139231" sldId="272"/>
        </pc:sldMkLst>
      </pc:sldChg>
      <pc:sldChg chg="addSp delSp modSp mod">
        <pc:chgData name="八谷　一貴" userId="45bf9650-8f67-4450-95e3-b229be3968f7" providerId="ADAL" clId="{F3179C20-9879-E144-85EC-06239E6D1B44}" dt="2025-03-05T04:16:30.659" v="1091" actId="21"/>
        <pc:sldMkLst>
          <pc:docMk/>
          <pc:sldMk cId="295375039" sldId="273"/>
        </pc:sldMkLst>
        <pc:spChg chg="mod">
          <ac:chgData name="八谷　一貴" userId="45bf9650-8f67-4450-95e3-b229be3968f7" providerId="ADAL" clId="{F3179C20-9879-E144-85EC-06239E6D1B44}" dt="2025-03-05T04:13:58.695" v="1065" actId="20577"/>
          <ac:spMkLst>
            <pc:docMk/>
            <pc:sldMk cId="295375039" sldId="273"/>
            <ac:spMk id="13" creationId="{8CBB92DB-6E13-AB2D-AF6C-F5A951098FE8}"/>
          </ac:spMkLst>
        </pc:spChg>
      </pc:sldChg>
      <pc:sldChg chg="addSp delSp modSp mod">
        <pc:chgData name="八谷　一貴" userId="45bf9650-8f67-4450-95e3-b229be3968f7" providerId="ADAL" clId="{F3179C20-9879-E144-85EC-06239E6D1B44}" dt="2025-03-05T04:18:46.704" v="1105"/>
        <pc:sldMkLst>
          <pc:docMk/>
          <pc:sldMk cId="4085691201" sldId="274"/>
        </pc:sldMkLst>
      </pc:sldChg>
      <pc:sldChg chg="del">
        <pc:chgData name="八谷　一貴" userId="45bf9650-8f67-4450-95e3-b229be3968f7" providerId="ADAL" clId="{F3179C20-9879-E144-85EC-06239E6D1B44}" dt="2025-02-27T11:32:39.912" v="2" actId="2696"/>
        <pc:sldMkLst>
          <pc:docMk/>
          <pc:sldMk cId="2102186244" sldId="276"/>
        </pc:sldMkLst>
      </pc:sldChg>
      <pc:sldChg chg="del">
        <pc:chgData name="八谷　一貴" userId="45bf9650-8f67-4450-95e3-b229be3968f7" providerId="ADAL" clId="{F3179C20-9879-E144-85EC-06239E6D1B44}" dt="2025-02-27T11:32:36.921" v="0" actId="2696"/>
        <pc:sldMkLst>
          <pc:docMk/>
          <pc:sldMk cId="1300159070" sldId="277"/>
        </pc:sldMkLst>
      </pc:sldChg>
      <pc:sldChg chg="del">
        <pc:chgData name="八谷　一貴" userId="45bf9650-8f67-4450-95e3-b229be3968f7" providerId="ADAL" clId="{F3179C20-9879-E144-85EC-06239E6D1B44}" dt="2025-02-27T11:32:37.554" v="1" actId="2696"/>
        <pc:sldMkLst>
          <pc:docMk/>
          <pc:sldMk cId="302445245" sldId="278"/>
        </pc:sldMkLst>
      </pc:sldChg>
      <pc:sldChg chg="addSp delSp modSp mod">
        <pc:chgData name="八谷　一貴" userId="45bf9650-8f67-4450-95e3-b229be3968f7" providerId="ADAL" clId="{F3179C20-9879-E144-85EC-06239E6D1B44}" dt="2025-03-05T05:48:44.086" v="1154" actId="1076"/>
        <pc:sldMkLst>
          <pc:docMk/>
          <pc:sldMk cId="336081051" sldId="279"/>
        </pc:sldMkLst>
        <pc:spChg chg="mod">
          <ac:chgData name="八谷　一貴" userId="45bf9650-8f67-4450-95e3-b229be3968f7" providerId="ADAL" clId="{F3179C20-9879-E144-85EC-06239E6D1B44}" dt="2025-03-05T02:42:02.801" v="237" actId="1037"/>
          <ac:spMkLst>
            <pc:docMk/>
            <pc:sldMk cId="336081051" sldId="279"/>
            <ac:spMk id="110" creationId="{BB25C128-7456-59FC-4CFA-546FE7258DA7}"/>
          </ac:spMkLst>
        </pc:spChg>
      </pc:sldChg>
    </pc:docChg>
  </pc:docChgLst>
  <pc:docChgLst>
    <pc:chgData name="八谷　一貴" userId="45bf9650-8f67-4450-95e3-b229be3968f7" providerId="ADAL" clId="{84F703EA-E862-BA43-B52E-1E72EA1EFEE5}"/>
    <pc:docChg chg="undo custSel modSld">
      <pc:chgData name="八谷　一貴" userId="45bf9650-8f67-4450-95e3-b229be3968f7" providerId="ADAL" clId="{84F703EA-E862-BA43-B52E-1E72EA1EFEE5}" dt="2025-02-14T10:24:41.005" v="2428" actId="1076"/>
      <pc:docMkLst>
        <pc:docMk/>
      </pc:docMkLst>
      <pc:sldChg chg="delSp modSp mod">
        <pc:chgData name="八谷　一貴" userId="45bf9650-8f67-4450-95e3-b229be3968f7" providerId="ADAL" clId="{84F703EA-E862-BA43-B52E-1E72EA1EFEE5}" dt="2025-02-14T01:39:10.170" v="2396"/>
        <pc:sldMkLst>
          <pc:docMk/>
          <pc:sldMk cId="3507295014" sldId="259"/>
        </pc:sldMkLst>
      </pc:sldChg>
      <pc:sldChg chg="addSp delSp modSp mod">
        <pc:chgData name="八谷　一貴" userId="45bf9650-8f67-4450-95e3-b229be3968f7" providerId="ADAL" clId="{84F703EA-E862-BA43-B52E-1E72EA1EFEE5}" dt="2025-02-13T00:37:58.729" v="911" actId="1038"/>
        <pc:sldMkLst>
          <pc:docMk/>
          <pc:sldMk cId="1316746999" sldId="264"/>
        </pc:sldMkLst>
      </pc:sldChg>
      <pc:sldChg chg="modSp mod">
        <pc:chgData name="八谷　一貴" userId="45bf9650-8f67-4450-95e3-b229be3968f7" providerId="ADAL" clId="{84F703EA-E862-BA43-B52E-1E72EA1EFEE5}" dt="2025-02-13T10:13:09.608" v="2001" actId="1036"/>
        <pc:sldMkLst>
          <pc:docMk/>
          <pc:sldMk cId="1883808226" sldId="266"/>
        </pc:sldMkLst>
      </pc:sldChg>
      <pc:sldChg chg="addSp delSp modSp mod">
        <pc:chgData name="八谷　一貴" userId="45bf9650-8f67-4450-95e3-b229be3968f7" providerId="ADAL" clId="{84F703EA-E862-BA43-B52E-1E72EA1EFEE5}" dt="2025-02-13T00:53:26.106" v="1723" actId="20577"/>
        <pc:sldMkLst>
          <pc:docMk/>
          <pc:sldMk cId="1679170345" sldId="268"/>
        </pc:sldMkLst>
      </pc:sldChg>
      <pc:sldChg chg="addSp delSp modSp mod">
        <pc:chgData name="八谷　一貴" userId="45bf9650-8f67-4450-95e3-b229be3968f7" providerId="ADAL" clId="{84F703EA-E862-BA43-B52E-1E72EA1EFEE5}" dt="2025-02-14T10:24:41.005" v="2428" actId="1076"/>
        <pc:sldMkLst>
          <pc:docMk/>
          <pc:sldMk cId="1085139231" sldId="272"/>
        </pc:sldMkLst>
      </pc:sldChg>
      <pc:sldChg chg="addSp delSp modSp mod">
        <pc:chgData name="八谷　一貴" userId="45bf9650-8f67-4450-95e3-b229be3968f7" providerId="ADAL" clId="{84F703EA-E862-BA43-B52E-1E72EA1EFEE5}" dt="2025-02-12T11:52:07.662" v="303" actId="1035"/>
        <pc:sldMkLst>
          <pc:docMk/>
          <pc:sldMk cId="295375039" sldId="273"/>
        </pc:sldMkLst>
        <pc:spChg chg="mod">
          <ac:chgData name="八谷　一貴" userId="45bf9650-8f67-4450-95e3-b229be3968f7" providerId="ADAL" clId="{84F703EA-E862-BA43-B52E-1E72EA1EFEE5}" dt="2025-02-12T11:52:07.662" v="303" actId="1035"/>
          <ac:spMkLst>
            <pc:docMk/>
            <pc:sldMk cId="295375039" sldId="273"/>
            <ac:spMk id="3" creationId="{75FE20B3-1CBF-C7A2-AE90-E065BBA83BB5}"/>
          </ac:spMkLst>
        </pc:spChg>
        <pc:spChg chg="add mod">
          <ac:chgData name="八谷　一貴" userId="45bf9650-8f67-4450-95e3-b229be3968f7" providerId="ADAL" clId="{84F703EA-E862-BA43-B52E-1E72EA1EFEE5}" dt="2025-02-12T10:13:51.518" v="27" actId="1076"/>
          <ac:spMkLst>
            <pc:docMk/>
            <pc:sldMk cId="295375039" sldId="273"/>
            <ac:spMk id="4" creationId="{81F675A9-7AD8-24E2-E2AA-1FFCF528D81E}"/>
          </ac:spMkLst>
        </pc:spChg>
        <pc:spChg chg="mod">
          <ac:chgData name="八谷　一貴" userId="45bf9650-8f67-4450-95e3-b229be3968f7" providerId="ADAL" clId="{84F703EA-E862-BA43-B52E-1E72EA1EFEE5}" dt="2025-02-12T11:52:01.179" v="262" actId="1035"/>
          <ac:spMkLst>
            <pc:docMk/>
            <pc:sldMk cId="295375039" sldId="273"/>
            <ac:spMk id="16" creationId="{0AD8A8F0-48B4-F28F-D5C4-40CBFF6312AF}"/>
          </ac:spMkLst>
        </pc:spChg>
        <pc:spChg chg="mod">
          <ac:chgData name="八谷　一貴" userId="45bf9650-8f67-4450-95e3-b229be3968f7" providerId="ADAL" clId="{84F703EA-E862-BA43-B52E-1E72EA1EFEE5}" dt="2025-02-12T11:52:01.179" v="262" actId="1035"/>
          <ac:spMkLst>
            <pc:docMk/>
            <pc:sldMk cId="295375039" sldId="273"/>
            <ac:spMk id="17" creationId="{DF5C96DC-4B31-EBA4-9E22-896D4291FB9C}"/>
          </ac:spMkLst>
        </pc:spChg>
        <pc:graphicFrameChg chg="mod">
          <ac:chgData name="八谷　一貴" userId="45bf9650-8f67-4450-95e3-b229be3968f7" providerId="ADAL" clId="{84F703EA-E862-BA43-B52E-1E72EA1EFEE5}" dt="2025-02-12T11:52:07.662" v="303" actId="1035"/>
          <ac:graphicFrameMkLst>
            <pc:docMk/>
            <pc:sldMk cId="295375039" sldId="273"/>
            <ac:graphicFrameMk id="10" creationId="{3174D014-1960-4BB2-52C3-B236ED9A897B}"/>
          </ac:graphicFrameMkLst>
        </pc:graphicFrameChg>
      </pc:sldChg>
      <pc:sldChg chg="delSp modSp mod">
        <pc:chgData name="八谷　一貴" userId="45bf9650-8f67-4450-95e3-b229be3968f7" providerId="ADAL" clId="{84F703EA-E862-BA43-B52E-1E72EA1EFEE5}" dt="2025-02-14T01:39:01.944" v="2395" actId="20577"/>
        <pc:sldMkLst>
          <pc:docMk/>
          <pc:sldMk cId="4085691201" sldId="274"/>
        </pc:sldMkLst>
      </pc:sldChg>
    </pc:docChg>
  </pc:docChgLst>
  <pc:docChgLst>
    <pc:chgData name="八谷　一貴" userId="45bf9650-8f67-4450-95e3-b229be3968f7" providerId="ADAL" clId="{39557C4A-D847-6346-993B-47B663E4066B}"/>
    <pc:docChg chg="custSel modSld">
      <pc:chgData name="八谷　一貴" userId="45bf9650-8f67-4450-95e3-b229be3968f7" providerId="ADAL" clId="{39557C4A-D847-6346-993B-47B663E4066B}" dt="2025-04-17T11:19:50.585" v="29" actId="478"/>
      <pc:docMkLst>
        <pc:docMk/>
      </pc:docMkLst>
      <pc:sldChg chg="delSp mod">
        <pc:chgData name="八谷　一貴" userId="45bf9650-8f67-4450-95e3-b229be3968f7" providerId="ADAL" clId="{39557C4A-D847-6346-993B-47B663E4066B}" dt="2025-04-17T11:19:41.061" v="26" actId="478"/>
        <pc:sldMkLst>
          <pc:docMk/>
          <pc:sldMk cId="3507295014" sldId="259"/>
        </pc:sldMkLst>
        <pc:spChg chg="del">
          <ac:chgData name="八谷　一貴" userId="45bf9650-8f67-4450-95e3-b229be3968f7" providerId="ADAL" clId="{39557C4A-D847-6346-993B-47B663E4066B}" dt="2025-04-17T11:19:41.061" v="26" actId="478"/>
          <ac:spMkLst>
            <pc:docMk/>
            <pc:sldMk cId="3507295014" sldId="259"/>
            <ac:spMk id="39" creationId="{535CBA2E-D78B-9F6F-62B8-46500E4226E3}"/>
          </ac:spMkLst>
        </pc:spChg>
      </pc:sldChg>
      <pc:sldChg chg="delSp mod">
        <pc:chgData name="八谷　一貴" userId="45bf9650-8f67-4450-95e3-b229be3968f7" providerId="ADAL" clId="{39557C4A-D847-6346-993B-47B663E4066B}" dt="2025-04-17T11:19:21.813" v="19" actId="478"/>
        <pc:sldMkLst>
          <pc:docMk/>
          <pc:sldMk cId="1316746999" sldId="264"/>
        </pc:sldMkLst>
        <pc:spChg chg="del">
          <ac:chgData name="八谷　一貴" userId="45bf9650-8f67-4450-95e3-b229be3968f7" providerId="ADAL" clId="{39557C4A-D847-6346-993B-47B663E4066B}" dt="2025-04-17T11:19:21.813" v="19" actId="478"/>
          <ac:spMkLst>
            <pc:docMk/>
            <pc:sldMk cId="1316746999" sldId="264"/>
            <ac:spMk id="6" creationId="{364EF0C0-B9B2-BC8C-E91D-1240FF5AD26C}"/>
          </ac:spMkLst>
        </pc:spChg>
      </pc:sldChg>
      <pc:sldChg chg="delSp mod">
        <pc:chgData name="八谷　一貴" userId="45bf9650-8f67-4450-95e3-b229be3968f7" providerId="ADAL" clId="{39557C4A-D847-6346-993B-47B663E4066B}" dt="2025-04-17T11:19:13.371" v="18" actId="478"/>
        <pc:sldMkLst>
          <pc:docMk/>
          <pc:sldMk cId="2286301429" sldId="265"/>
        </pc:sldMkLst>
        <pc:spChg chg="del">
          <ac:chgData name="八谷　一貴" userId="45bf9650-8f67-4450-95e3-b229be3968f7" providerId="ADAL" clId="{39557C4A-D847-6346-993B-47B663E4066B}" dt="2025-04-17T11:19:13.371" v="18" actId="478"/>
          <ac:spMkLst>
            <pc:docMk/>
            <pc:sldMk cId="2286301429" sldId="265"/>
            <ac:spMk id="3" creationId="{6DB5D984-D6AC-E6B8-BE15-1FCA45EAA3D8}"/>
          </ac:spMkLst>
        </pc:spChg>
      </pc:sldChg>
      <pc:sldChg chg="delSp mod">
        <pc:chgData name="八谷　一貴" userId="45bf9650-8f67-4450-95e3-b229be3968f7" providerId="ADAL" clId="{39557C4A-D847-6346-993B-47B663E4066B}" dt="2025-04-17T11:19:34.853" v="24" actId="478"/>
        <pc:sldMkLst>
          <pc:docMk/>
          <pc:sldMk cId="1883808226" sldId="266"/>
        </pc:sldMkLst>
        <pc:spChg chg="del">
          <ac:chgData name="八谷　一貴" userId="45bf9650-8f67-4450-95e3-b229be3968f7" providerId="ADAL" clId="{39557C4A-D847-6346-993B-47B663E4066B}" dt="2025-04-17T11:19:34.853" v="24" actId="478"/>
          <ac:spMkLst>
            <pc:docMk/>
            <pc:sldMk cId="1883808226" sldId="266"/>
            <ac:spMk id="27" creationId="{9D8DA926-5FED-05F2-934B-0D6F5CB0A8EF}"/>
          </ac:spMkLst>
        </pc:spChg>
      </pc:sldChg>
      <pc:sldChg chg="delSp modSp mod">
        <pc:chgData name="八谷　一貴" userId="45bf9650-8f67-4450-95e3-b229be3968f7" providerId="ADAL" clId="{39557C4A-D847-6346-993B-47B663E4066B}" dt="2025-04-17T11:19:07.033" v="17" actId="478"/>
        <pc:sldMkLst>
          <pc:docMk/>
          <pc:sldMk cId="4225322959" sldId="271"/>
        </pc:sldMkLst>
        <pc:spChg chg="del">
          <ac:chgData name="八谷　一貴" userId="45bf9650-8f67-4450-95e3-b229be3968f7" providerId="ADAL" clId="{39557C4A-D847-6346-993B-47B663E4066B}" dt="2025-04-17T11:19:07.033" v="17" actId="478"/>
          <ac:spMkLst>
            <pc:docMk/>
            <pc:sldMk cId="4225322959" sldId="271"/>
            <ac:spMk id="28" creationId="{4A9F0E87-DF3B-D3A9-7ADA-6305BFFABA30}"/>
          </ac:spMkLst>
        </pc:spChg>
        <pc:spChg chg="mod">
          <ac:chgData name="八谷　一貴" userId="45bf9650-8f67-4450-95e3-b229be3968f7" providerId="ADAL" clId="{39557C4A-D847-6346-993B-47B663E4066B}" dt="2025-04-17T10:04:01.945" v="14" actId="20577"/>
          <ac:spMkLst>
            <pc:docMk/>
            <pc:sldMk cId="4225322959" sldId="271"/>
            <ac:spMk id="69" creationId="{B7E1B6AD-61C4-7BE3-D985-88EBB82EC7D7}"/>
          </ac:spMkLst>
        </pc:spChg>
        <pc:spChg chg="mod">
          <ac:chgData name="八谷　一貴" userId="45bf9650-8f67-4450-95e3-b229be3968f7" providerId="ADAL" clId="{39557C4A-D847-6346-993B-47B663E4066B}" dt="2025-04-17T10:04:08.773" v="15"/>
          <ac:spMkLst>
            <pc:docMk/>
            <pc:sldMk cId="4225322959" sldId="271"/>
            <ac:spMk id="70" creationId="{2A5C8CD7-7A0D-72FF-CC21-A91CB00C347A}"/>
          </ac:spMkLst>
        </pc:spChg>
      </pc:sldChg>
      <pc:sldChg chg="delSp mod">
        <pc:chgData name="八谷　一貴" userId="45bf9650-8f67-4450-95e3-b229be3968f7" providerId="ADAL" clId="{39557C4A-D847-6346-993B-47B663E4066B}" dt="2025-04-17T11:19:31.457" v="23" actId="478"/>
        <pc:sldMkLst>
          <pc:docMk/>
          <pc:sldMk cId="1085139231" sldId="272"/>
        </pc:sldMkLst>
        <pc:spChg chg="del">
          <ac:chgData name="八谷　一貴" userId="45bf9650-8f67-4450-95e3-b229be3968f7" providerId="ADAL" clId="{39557C4A-D847-6346-993B-47B663E4066B}" dt="2025-04-17T11:19:31.457" v="23" actId="478"/>
          <ac:spMkLst>
            <pc:docMk/>
            <pc:sldMk cId="1085139231" sldId="272"/>
            <ac:spMk id="12" creationId="{8DDEBFEB-C0F1-16DE-7812-4A8872F5C78A}"/>
          </ac:spMkLst>
        </pc:spChg>
      </pc:sldChg>
      <pc:sldChg chg="delSp mod">
        <pc:chgData name="八谷　一貴" userId="45bf9650-8f67-4450-95e3-b229be3968f7" providerId="ADAL" clId="{39557C4A-D847-6346-993B-47B663E4066B}" dt="2025-04-17T11:19:44.205" v="27" actId="478"/>
        <pc:sldMkLst>
          <pc:docMk/>
          <pc:sldMk cId="295375039" sldId="273"/>
        </pc:sldMkLst>
        <pc:spChg chg="del">
          <ac:chgData name="八谷　一貴" userId="45bf9650-8f67-4450-95e3-b229be3968f7" providerId="ADAL" clId="{39557C4A-D847-6346-993B-47B663E4066B}" dt="2025-04-17T11:19:44.205" v="27" actId="478"/>
          <ac:spMkLst>
            <pc:docMk/>
            <pc:sldMk cId="295375039" sldId="273"/>
            <ac:spMk id="6" creationId="{AC9F8B60-EF92-8EFE-DFB8-DD4E139E2541}"/>
          </ac:spMkLst>
        </pc:spChg>
      </pc:sldChg>
      <pc:sldChg chg="delSp mod">
        <pc:chgData name="八谷　一貴" userId="45bf9650-8f67-4450-95e3-b229be3968f7" providerId="ADAL" clId="{39557C4A-D847-6346-993B-47B663E4066B}" dt="2025-04-17T11:19:28.020" v="22" actId="478"/>
        <pc:sldMkLst>
          <pc:docMk/>
          <pc:sldMk cId="4085691201" sldId="274"/>
        </pc:sldMkLst>
        <pc:spChg chg="del">
          <ac:chgData name="八谷　一貴" userId="45bf9650-8f67-4450-95e3-b229be3968f7" providerId="ADAL" clId="{39557C4A-D847-6346-993B-47B663E4066B}" dt="2025-04-17T11:19:28.020" v="22" actId="478"/>
          <ac:spMkLst>
            <pc:docMk/>
            <pc:sldMk cId="4085691201" sldId="274"/>
            <ac:spMk id="2" creationId="{0236860D-ECED-F843-E591-939374291007}"/>
          </ac:spMkLst>
        </pc:spChg>
      </pc:sldChg>
      <pc:sldChg chg="delSp mod">
        <pc:chgData name="八谷　一貴" userId="45bf9650-8f67-4450-95e3-b229be3968f7" providerId="ADAL" clId="{39557C4A-D847-6346-993B-47B663E4066B}" dt="2025-04-17T11:19:37.757" v="25" actId="478"/>
        <pc:sldMkLst>
          <pc:docMk/>
          <pc:sldMk cId="336081051" sldId="279"/>
        </pc:sldMkLst>
        <pc:spChg chg="del">
          <ac:chgData name="八谷　一貴" userId="45bf9650-8f67-4450-95e3-b229be3968f7" providerId="ADAL" clId="{39557C4A-D847-6346-993B-47B663E4066B}" dt="2025-04-17T11:19:37.757" v="25" actId="478"/>
          <ac:spMkLst>
            <pc:docMk/>
            <pc:sldMk cId="336081051" sldId="279"/>
            <ac:spMk id="4" creationId="{4809FCE6-B6DD-6D9C-841A-D4DC5E05C7C5}"/>
          </ac:spMkLst>
        </pc:spChg>
      </pc:sldChg>
      <pc:sldChg chg="delSp mod">
        <pc:chgData name="八谷　一貴" userId="45bf9650-8f67-4450-95e3-b229be3968f7" providerId="ADAL" clId="{39557C4A-D847-6346-993B-47B663E4066B}" dt="2025-04-17T11:19:04.448" v="16" actId="478"/>
        <pc:sldMkLst>
          <pc:docMk/>
          <pc:sldMk cId="2864725470" sldId="280"/>
        </pc:sldMkLst>
        <pc:spChg chg="del">
          <ac:chgData name="八谷　一貴" userId="45bf9650-8f67-4450-95e3-b229be3968f7" providerId="ADAL" clId="{39557C4A-D847-6346-993B-47B663E4066B}" dt="2025-04-17T11:19:04.448" v="16" actId="478"/>
          <ac:spMkLst>
            <pc:docMk/>
            <pc:sldMk cId="2864725470" sldId="280"/>
            <ac:spMk id="2" creationId="{9B0A0AF0-59E3-84E2-3717-95A325729F68}"/>
          </ac:spMkLst>
        </pc:spChg>
      </pc:sldChg>
      <pc:sldChg chg="delSp mod">
        <pc:chgData name="八谷　一貴" userId="45bf9650-8f67-4450-95e3-b229be3968f7" providerId="ADAL" clId="{39557C4A-D847-6346-993B-47B663E4066B}" dt="2025-04-17T11:19:50.585" v="29" actId="478"/>
        <pc:sldMkLst>
          <pc:docMk/>
          <pc:sldMk cId="1398523134" sldId="281"/>
        </pc:sldMkLst>
        <pc:spChg chg="del">
          <ac:chgData name="八谷　一貴" userId="45bf9650-8f67-4450-95e3-b229be3968f7" providerId="ADAL" clId="{39557C4A-D847-6346-993B-47B663E4066B}" dt="2025-04-17T11:19:50.585" v="29" actId="478"/>
          <ac:spMkLst>
            <pc:docMk/>
            <pc:sldMk cId="1398523134" sldId="281"/>
            <ac:spMk id="2" creationId="{0DED1AF4-09B4-CB2E-E3D1-B95F666A91A6}"/>
          </ac:spMkLst>
        </pc:spChg>
        <pc:spChg chg="del">
          <ac:chgData name="八谷　一貴" userId="45bf9650-8f67-4450-95e3-b229be3968f7" providerId="ADAL" clId="{39557C4A-D847-6346-993B-47B663E4066B}" dt="2025-04-17T11:19:48.891" v="28" actId="478"/>
          <ac:spMkLst>
            <pc:docMk/>
            <pc:sldMk cId="1398523134" sldId="281"/>
            <ac:spMk id="4" creationId="{DC291589-4292-B662-EF99-CA12C9EF99A4}"/>
          </ac:spMkLst>
        </pc:spChg>
      </pc:sldChg>
      <pc:sldChg chg="delSp modSp mod">
        <pc:chgData name="八谷　一貴" userId="45bf9650-8f67-4450-95e3-b229be3968f7" providerId="ADAL" clId="{39557C4A-D847-6346-993B-47B663E4066B}" dt="2025-04-17T11:19:25.366" v="21" actId="478"/>
        <pc:sldMkLst>
          <pc:docMk/>
          <pc:sldMk cId="1659039995" sldId="282"/>
        </pc:sldMkLst>
        <pc:spChg chg="del mod">
          <ac:chgData name="八谷　一貴" userId="45bf9650-8f67-4450-95e3-b229be3968f7" providerId="ADAL" clId="{39557C4A-D847-6346-993B-47B663E4066B}" dt="2025-04-17T11:19:25.366" v="21" actId="478"/>
          <ac:spMkLst>
            <pc:docMk/>
            <pc:sldMk cId="1659039995" sldId="282"/>
            <ac:spMk id="56" creationId="{F2243F08-4733-683F-7407-BDD432AE9393}"/>
          </ac:spMkLst>
        </pc:spChg>
      </pc:sldChg>
    </pc:docChg>
  </pc:docChgLst>
  <pc:docChgLst>
    <pc:chgData name="八谷　一貴" userId="45bf9650-8f67-4450-95e3-b229be3968f7" providerId="ADAL" clId="{09D51EA6-EE78-7B42-8BDA-64C71C53B5E7}"/>
    <pc:docChg chg="undo custSel modSld">
      <pc:chgData name="八谷　一貴" userId="45bf9650-8f67-4450-95e3-b229be3968f7" providerId="ADAL" clId="{09D51EA6-EE78-7B42-8BDA-64C71C53B5E7}" dt="2025-04-01T09:29:21.092" v="424" actId="20577"/>
      <pc:docMkLst>
        <pc:docMk/>
      </pc:docMkLst>
      <pc:sldChg chg="modSp mod">
        <pc:chgData name="八谷　一貴" userId="45bf9650-8f67-4450-95e3-b229be3968f7" providerId="ADAL" clId="{09D51EA6-EE78-7B42-8BDA-64C71C53B5E7}" dt="2025-04-01T09:29:21.092" v="424" actId="20577"/>
        <pc:sldMkLst>
          <pc:docMk/>
          <pc:sldMk cId="1316746999" sldId="264"/>
        </pc:sldMkLst>
      </pc:sldChg>
      <pc:sldChg chg="addSp delSp modSp mod">
        <pc:chgData name="八谷　一貴" userId="45bf9650-8f67-4450-95e3-b229be3968f7" providerId="ADAL" clId="{09D51EA6-EE78-7B42-8BDA-64C71C53B5E7}" dt="2025-04-01T09:02:40.856" v="110" actId="478"/>
        <pc:sldMkLst>
          <pc:docMk/>
          <pc:sldMk cId="4085691201" sldId="274"/>
        </pc:sldMkLst>
      </pc:sldChg>
      <pc:sldChg chg="delSp modSp mod">
        <pc:chgData name="八谷　一貴" userId="45bf9650-8f67-4450-95e3-b229be3968f7" providerId="ADAL" clId="{09D51EA6-EE78-7B42-8BDA-64C71C53B5E7}" dt="2025-04-01T01:22:06.316" v="5" actId="207"/>
        <pc:sldMkLst>
          <pc:docMk/>
          <pc:sldMk cId="336081051" sldId="279"/>
        </pc:sldMkLst>
      </pc:sldChg>
      <pc:sldChg chg="modSp mod">
        <pc:chgData name="八谷　一貴" userId="45bf9650-8f67-4450-95e3-b229be3968f7" providerId="ADAL" clId="{09D51EA6-EE78-7B42-8BDA-64C71C53B5E7}" dt="2025-04-01T09:02:46.162" v="111" actId="20577"/>
        <pc:sldMkLst>
          <pc:docMk/>
          <pc:sldMk cId="1659039995" sldId="282"/>
        </pc:sldMkLst>
      </pc:sldChg>
    </pc:docChg>
  </pc:docChgLst>
  <pc:docChgLst>
    <pc:chgData name="八谷　一貴" userId="45bf9650-8f67-4450-95e3-b229be3968f7" providerId="ADAL" clId="{6624017C-EB82-DD47-91C6-ECCD8428BADE}"/>
    <pc:docChg chg="undo custSel modSld">
      <pc:chgData name="八谷　一貴" userId="45bf9650-8f67-4450-95e3-b229be3968f7" providerId="ADAL" clId="{6624017C-EB82-DD47-91C6-ECCD8428BADE}" dt="2025-04-08T08:15:38.392" v="76" actId="20577"/>
      <pc:docMkLst>
        <pc:docMk/>
      </pc:docMkLst>
      <pc:sldChg chg="addSp delSp modSp mod">
        <pc:chgData name="八谷　一貴" userId="45bf9650-8f67-4450-95e3-b229be3968f7" providerId="ADAL" clId="{6624017C-EB82-DD47-91C6-ECCD8428BADE}" dt="2025-04-08T02:13:20.227" v="40" actId="1035"/>
        <pc:sldMkLst>
          <pc:docMk/>
          <pc:sldMk cId="3507295014" sldId="259"/>
        </pc:sldMkLst>
        <pc:spChg chg="topLvl">
          <ac:chgData name="八谷　一貴" userId="45bf9650-8f67-4450-95e3-b229be3968f7" providerId="ADAL" clId="{6624017C-EB82-DD47-91C6-ECCD8428BADE}" dt="2025-04-08T02:05:07.424" v="0" actId="165"/>
          <ac:spMkLst>
            <pc:docMk/>
            <pc:sldMk cId="3507295014" sldId="259"/>
            <ac:spMk id="121" creationId="{2C67069C-4D62-6315-0F1E-7D49B4B74E1E}"/>
          </ac:spMkLst>
        </pc:spChg>
        <pc:spChg chg="mod topLvl">
          <ac:chgData name="八谷　一貴" userId="45bf9650-8f67-4450-95e3-b229be3968f7" providerId="ADAL" clId="{6624017C-EB82-DD47-91C6-ECCD8428BADE}" dt="2025-04-08T02:13:20.227" v="40" actId="1035"/>
          <ac:spMkLst>
            <pc:docMk/>
            <pc:sldMk cId="3507295014" sldId="259"/>
            <ac:spMk id="122" creationId="{E680D14A-DED4-72A8-4EC3-B6347C867E0F}"/>
          </ac:spMkLst>
        </pc:spChg>
        <pc:spChg chg="topLvl">
          <ac:chgData name="八谷　一貴" userId="45bf9650-8f67-4450-95e3-b229be3968f7" providerId="ADAL" clId="{6624017C-EB82-DD47-91C6-ECCD8428BADE}" dt="2025-04-08T02:05:10.253" v="1" actId="165"/>
          <ac:spMkLst>
            <pc:docMk/>
            <pc:sldMk cId="3507295014" sldId="259"/>
            <ac:spMk id="123" creationId="{CB404142-82F3-75C2-0A10-1AF264AA9984}"/>
          </ac:spMkLst>
        </pc:spChg>
        <pc:spChg chg="topLvl">
          <ac:chgData name="八谷　一貴" userId="45bf9650-8f67-4450-95e3-b229be3968f7" providerId="ADAL" clId="{6624017C-EB82-DD47-91C6-ECCD8428BADE}" dt="2025-04-08T02:05:10.253" v="1" actId="165"/>
          <ac:spMkLst>
            <pc:docMk/>
            <pc:sldMk cId="3507295014" sldId="259"/>
            <ac:spMk id="124" creationId="{B172B001-E682-7F41-F4E1-958AE2E5CDC7}"/>
          </ac:spMkLst>
        </pc:spChg>
        <pc:spChg chg="topLvl">
          <ac:chgData name="八谷　一貴" userId="45bf9650-8f67-4450-95e3-b229be3968f7" providerId="ADAL" clId="{6624017C-EB82-DD47-91C6-ECCD8428BADE}" dt="2025-04-08T02:05:07.424" v="0" actId="165"/>
          <ac:spMkLst>
            <pc:docMk/>
            <pc:sldMk cId="3507295014" sldId="259"/>
            <ac:spMk id="125" creationId="{97D6B1AD-8779-CD29-C4EE-CCB079C7CFF4}"/>
          </ac:spMkLst>
        </pc:spChg>
        <pc:spChg chg="topLvl">
          <ac:chgData name="八谷　一貴" userId="45bf9650-8f67-4450-95e3-b229be3968f7" providerId="ADAL" clId="{6624017C-EB82-DD47-91C6-ECCD8428BADE}" dt="2025-04-08T02:05:10.253" v="1" actId="165"/>
          <ac:spMkLst>
            <pc:docMk/>
            <pc:sldMk cId="3507295014" sldId="259"/>
            <ac:spMk id="126" creationId="{A16E722B-F0F2-8413-5D2F-0E9575725A07}"/>
          </ac:spMkLst>
        </pc:spChg>
        <pc:cxnChg chg="topLvl">
          <ac:chgData name="八谷　一貴" userId="45bf9650-8f67-4450-95e3-b229be3968f7" providerId="ADAL" clId="{6624017C-EB82-DD47-91C6-ECCD8428BADE}" dt="2025-04-08T02:05:07.424" v="0" actId="165"/>
          <ac:cxnSpMkLst>
            <pc:docMk/>
            <pc:sldMk cId="3507295014" sldId="259"/>
            <ac:cxnSpMk id="7" creationId="{C21D9290-53AA-4A6B-A792-5725602FFF97}"/>
          </ac:cxnSpMkLst>
        </pc:cxnChg>
        <pc:cxnChg chg="topLvl">
          <ac:chgData name="八谷　一貴" userId="45bf9650-8f67-4450-95e3-b229be3968f7" providerId="ADAL" clId="{6624017C-EB82-DD47-91C6-ECCD8428BADE}" dt="2025-04-08T02:05:07.424" v="0" actId="165"/>
          <ac:cxnSpMkLst>
            <pc:docMk/>
            <pc:sldMk cId="3507295014" sldId="259"/>
            <ac:cxnSpMk id="28" creationId="{AFF0D5C4-E990-EB14-61A0-F98D89F6DBA6}"/>
          </ac:cxnSpMkLst>
        </pc:cxnChg>
        <pc:cxnChg chg="topLvl">
          <ac:chgData name="八谷　一貴" userId="45bf9650-8f67-4450-95e3-b229be3968f7" providerId="ADAL" clId="{6624017C-EB82-DD47-91C6-ECCD8428BADE}" dt="2025-04-08T02:05:10.253" v="1" actId="165"/>
          <ac:cxnSpMkLst>
            <pc:docMk/>
            <pc:sldMk cId="3507295014" sldId="259"/>
            <ac:cxnSpMk id="36" creationId="{656DD8A4-BACF-F799-7D98-674E2A21CA9F}"/>
          </ac:cxnSpMkLst>
        </pc:cxnChg>
        <pc:cxnChg chg="topLvl">
          <ac:chgData name="八谷　一貴" userId="45bf9650-8f67-4450-95e3-b229be3968f7" providerId="ADAL" clId="{6624017C-EB82-DD47-91C6-ECCD8428BADE}" dt="2025-04-08T02:05:10.253" v="1" actId="165"/>
          <ac:cxnSpMkLst>
            <pc:docMk/>
            <pc:sldMk cId="3507295014" sldId="259"/>
            <ac:cxnSpMk id="38" creationId="{FE51E760-E3B3-898F-AA29-00CDD7DD8279}"/>
          </ac:cxnSpMkLst>
        </pc:cxnChg>
      </pc:sldChg>
      <pc:sldChg chg="modSp mod">
        <pc:chgData name="八谷　一貴" userId="45bf9650-8f67-4450-95e3-b229be3968f7" providerId="ADAL" clId="{6624017C-EB82-DD47-91C6-ECCD8428BADE}" dt="2025-04-08T08:15:38.392" v="76" actId="20577"/>
        <pc:sldMkLst>
          <pc:docMk/>
          <pc:sldMk cId="2864725470" sldId="280"/>
        </pc:sldMkLst>
      </pc:sldChg>
      <pc:sldChg chg="modSp mod">
        <pc:chgData name="八谷　一貴" userId="45bf9650-8f67-4450-95e3-b229be3968f7" providerId="ADAL" clId="{6624017C-EB82-DD47-91C6-ECCD8428BADE}" dt="2025-04-08T07:46:21.916" v="70"/>
        <pc:sldMkLst>
          <pc:docMk/>
          <pc:sldMk cId="1398523134" sldId="281"/>
        </pc:sldMkLst>
      </pc:sldChg>
    </pc:docChg>
  </pc:docChgLst>
  <pc:docChgLst>
    <pc:chgData name="八谷　一貴" userId="45bf9650-8f67-4450-95e3-b229be3968f7" providerId="ADAL" clId="{D35EDE70-0B58-6246-960D-70239DE1DD84}"/>
    <pc:docChg chg="undo custSel modSld">
      <pc:chgData name="八谷　一貴" userId="45bf9650-8f67-4450-95e3-b229be3968f7" providerId="ADAL" clId="{D35EDE70-0B58-6246-960D-70239DE1DD84}" dt="2025-03-06T07:41:05.117" v="54" actId="478"/>
      <pc:docMkLst>
        <pc:docMk/>
      </pc:docMkLst>
      <pc:sldChg chg="addSp delSp modSp mod">
        <pc:chgData name="八谷　一貴" userId="45bf9650-8f67-4450-95e3-b229be3968f7" providerId="ADAL" clId="{D35EDE70-0B58-6246-960D-70239DE1DD84}" dt="2025-03-06T07:41:05.117" v="54" actId="478"/>
        <pc:sldMkLst>
          <pc:docMk/>
          <pc:sldMk cId="336081051" sldId="279"/>
        </pc:sldMkLst>
      </pc:sldChg>
    </pc:docChg>
  </pc:docChgLst>
  <pc:docChgLst>
    <pc:chgData name="八谷　一貴" userId="45bf9650-8f67-4450-95e3-b229be3968f7" providerId="ADAL" clId="{AC754D07-4617-C640-AAC6-1B1E44A2C834}"/>
    <pc:docChg chg="custSel modSld">
      <pc:chgData name="八谷　一貴" userId="45bf9650-8f67-4450-95e3-b229be3968f7" providerId="ADAL" clId="{AC754D07-4617-C640-AAC6-1B1E44A2C834}" dt="2025-04-10T06:21:42.995" v="41" actId="20577"/>
      <pc:docMkLst>
        <pc:docMk/>
      </pc:docMkLst>
      <pc:sldChg chg="modSp mod">
        <pc:chgData name="八谷　一貴" userId="45bf9650-8f67-4450-95e3-b229be3968f7" providerId="ADAL" clId="{AC754D07-4617-C640-AAC6-1B1E44A2C834}" dt="2025-04-10T06:21:42.995" v="41" actId="20577"/>
        <pc:sldMkLst>
          <pc:docMk/>
          <pc:sldMk cId="1316746999" sldId="264"/>
        </pc:sldMkLst>
      </pc:sldChg>
      <pc:sldChg chg="addSp delSp modSp mod">
        <pc:chgData name="八谷　一貴" userId="45bf9650-8f67-4450-95e3-b229be3968f7" providerId="ADAL" clId="{AC754D07-4617-C640-AAC6-1B1E44A2C834}" dt="2025-04-09T09:44:28.214" v="2" actId="167"/>
        <pc:sldMkLst>
          <pc:docMk/>
          <pc:sldMk cId="4085691201" sldId="274"/>
        </pc:sldMkLst>
      </pc:sldChg>
      <pc:sldChg chg="modSp mod">
        <pc:chgData name="八谷　一貴" userId="45bf9650-8f67-4450-95e3-b229be3968f7" providerId="ADAL" clId="{AC754D07-4617-C640-AAC6-1B1E44A2C834}" dt="2025-04-10T01:23:42.078" v="31" actId="1036"/>
        <pc:sldMkLst>
          <pc:docMk/>
          <pc:sldMk cId="1398523134" sldId="281"/>
        </pc:sldMkLst>
      </pc:sldChg>
    </pc:docChg>
  </pc:docChgLst>
  <pc:docChgLst>
    <pc:chgData name="八谷　一貴" userId="45bf9650-8f67-4450-95e3-b229be3968f7" providerId="ADAL" clId="{634E7489-ED69-3B4E-AD8C-7938384ABD5D}"/>
    <pc:docChg chg="modSld">
      <pc:chgData name="八谷　一貴" userId="45bf9650-8f67-4450-95e3-b229be3968f7" providerId="ADAL" clId="{634E7489-ED69-3B4E-AD8C-7938384ABD5D}" dt="2025-03-25T12:28:15.915" v="21" actId="20577"/>
      <pc:docMkLst>
        <pc:docMk/>
      </pc:docMkLst>
      <pc:sldChg chg="modSp mod">
        <pc:chgData name="八谷　一貴" userId="45bf9650-8f67-4450-95e3-b229be3968f7" providerId="ADAL" clId="{634E7489-ED69-3B4E-AD8C-7938384ABD5D}" dt="2025-03-25T12:28:15.915" v="21" actId="20577"/>
        <pc:sldMkLst>
          <pc:docMk/>
          <pc:sldMk cId="1085139231" sldId="272"/>
        </pc:sldMkLst>
      </pc:sldChg>
    </pc:docChg>
  </pc:docChgLst>
  <pc:docChgLst>
    <pc:chgData name="八谷　一貴" userId="45bf9650-8f67-4450-95e3-b229be3968f7" providerId="ADAL" clId="{7989A51C-7456-1B47-A80C-B5CFA20EF615}"/>
    <pc:docChg chg="undo custSel modSld sldOrd">
      <pc:chgData name="八谷　一貴" userId="45bf9650-8f67-4450-95e3-b229be3968f7" providerId="ADAL" clId="{7989A51C-7456-1B47-A80C-B5CFA20EF615}" dt="2025-02-11T04:44:19.808" v="36" actId="1076"/>
      <pc:docMkLst>
        <pc:docMk/>
      </pc:docMkLst>
      <pc:sldChg chg="ord">
        <pc:chgData name="八谷　一貴" userId="45bf9650-8f67-4450-95e3-b229be3968f7" providerId="ADAL" clId="{7989A51C-7456-1B47-A80C-B5CFA20EF615}" dt="2025-02-11T04:39:05.281" v="29" actId="20578"/>
        <pc:sldMkLst>
          <pc:docMk/>
          <pc:sldMk cId="1883808226" sldId="266"/>
        </pc:sldMkLst>
      </pc:sldChg>
      <pc:sldChg chg="addSp delSp modSp mod">
        <pc:chgData name="八谷　一貴" userId="45bf9650-8f67-4450-95e3-b229be3968f7" providerId="ADAL" clId="{7989A51C-7456-1B47-A80C-B5CFA20EF615}" dt="2025-02-11T04:31:24.316" v="22" actId="1076"/>
        <pc:sldMkLst>
          <pc:docMk/>
          <pc:sldMk cId="4225322959" sldId="271"/>
        </pc:sldMkLst>
      </pc:sldChg>
    </pc:docChg>
  </pc:docChgLst>
  <pc:docChgLst>
    <pc:chgData name="八谷　一貴" userId="45bf9650-8f67-4450-95e3-b229be3968f7" providerId="ADAL" clId="{DA4A3380-DB05-B342-9D0C-9CECECB7BB71}"/>
    <pc:docChg chg="undo custSel modSld sldOrd">
      <pc:chgData name="八谷　一貴" userId="45bf9650-8f67-4450-95e3-b229be3968f7" providerId="ADAL" clId="{DA4A3380-DB05-B342-9D0C-9CECECB7BB71}" dt="2025-02-22T07:32:24.443" v="242" actId="20577"/>
      <pc:docMkLst>
        <pc:docMk/>
      </pc:docMkLst>
      <pc:sldChg chg="modSp mod">
        <pc:chgData name="八谷　一貴" userId="45bf9650-8f67-4450-95e3-b229be3968f7" providerId="ADAL" clId="{DA4A3380-DB05-B342-9D0C-9CECECB7BB71}" dt="2025-02-22T07:32:05.365" v="238" actId="20577"/>
        <pc:sldMkLst>
          <pc:docMk/>
          <pc:sldMk cId="1316746999" sldId="264"/>
        </pc:sldMkLst>
      </pc:sldChg>
      <pc:sldChg chg="addSp delSp modSp mod ord">
        <pc:chgData name="八谷　一貴" userId="45bf9650-8f67-4450-95e3-b229be3968f7" providerId="ADAL" clId="{DA4A3380-DB05-B342-9D0C-9CECECB7BB71}" dt="2025-02-22T07:27:19.060" v="182" actId="20577"/>
        <pc:sldMkLst>
          <pc:docMk/>
          <pc:sldMk cId="2286301429" sldId="265"/>
        </pc:sldMkLst>
      </pc:sldChg>
      <pc:sldChg chg="ord">
        <pc:chgData name="八谷　一貴" userId="45bf9650-8f67-4450-95e3-b229be3968f7" providerId="ADAL" clId="{DA4A3380-DB05-B342-9D0C-9CECECB7BB71}" dt="2025-02-22T07:30:31.895" v="236" actId="20578"/>
        <pc:sldMkLst>
          <pc:docMk/>
          <pc:sldMk cId="1883808226" sldId="266"/>
        </pc:sldMkLst>
      </pc:sldChg>
      <pc:sldChg chg="modSp mod">
        <pc:chgData name="八谷　一貴" userId="45bf9650-8f67-4450-95e3-b229be3968f7" providerId="ADAL" clId="{DA4A3380-DB05-B342-9D0C-9CECECB7BB71}" dt="2025-02-22T07:32:24.443" v="242" actId="20577"/>
        <pc:sldMkLst>
          <pc:docMk/>
          <pc:sldMk cId="1085139231" sldId="272"/>
        </pc:sldMkLst>
      </pc:sldChg>
      <pc:sldChg chg="ord">
        <pc:chgData name="八谷　一貴" userId="45bf9650-8f67-4450-95e3-b229be3968f7" providerId="ADAL" clId="{DA4A3380-DB05-B342-9D0C-9CECECB7BB71}" dt="2025-02-22T07:27:50.782" v="184" actId="20578"/>
        <pc:sldMkLst>
          <pc:docMk/>
          <pc:sldMk cId="295375039" sldId="273"/>
        </pc:sldMkLst>
      </pc:sldChg>
      <pc:sldChg chg="modSp mod">
        <pc:chgData name="八谷　一貴" userId="45bf9650-8f67-4450-95e3-b229be3968f7" providerId="ADAL" clId="{DA4A3380-DB05-B342-9D0C-9CECECB7BB71}" dt="2025-02-22T07:32:20.469" v="240" actId="20577"/>
        <pc:sldMkLst>
          <pc:docMk/>
          <pc:sldMk cId="4085691201" sldId="274"/>
        </pc:sldMkLst>
      </pc:sldChg>
      <pc:sldChg chg="addSp delSp modSp mod">
        <pc:chgData name="八谷　一貴" userId="45bf9650-8f67-4450-95e3-b229be3968f7" providerId="ADAL" clId="{DA4A3380-DB05-B342-9D0C-9CECECB7BB71}" dt="2025-02-22T07:30:16.043" v="235" actId="20577"/>
        <pc:sldMkLst>
          <pc:docMk/>
          <pc:sldMk cId="336081051" sldId="279"/>
        </pc:sldMkLst>
      </pc:sldChg>
    </pc:docChg>
  </pc:docChgLst>
  <pc:docChgLst>
    <pc:chgData name="八谷　一貴" userId="45bf9650-8f67-4450-95e3-b229be3968f7" providerId="ADAL" clId="{BC1AB28F-B5BA-5440-94F7-7D68D8A45E73}"/>
    <pc:docChg chg="modSld">
      <pc:chgData name="八谷　一貴" userId="45bf9650-8f67-4450-95e3-b229be3968f7" providerId="ADAL" clId="{BC1AB28F-B5BA-5440-94F7-7D68D8A45E73}" dt="2025-03-31T08:10:38.528" v="37"/>
      <pc:docMkLst>
        <pc:docMk/>
      </pc:docMkLst>
      <pc:sldChg chg="modSp mod">
        <pc:chgData name="八谷　一貴" userId="45bf9650-8f67-4450-95e3-b229be3968f7" providerId="ADAL" clId="{BC1AB28F-B5BA-5440-94F7-7D68D8A45E73}" dt="2025-03-31T08:10:38.528" v="37"/>
        <pc:sldMkLst>
          <pc:docMk/>
          <pc:sldMk cId="1398523134" sldId="281"/>
        </pc:sldMkLst>
      </pc:sldChg>
    </pc:docChg>
  </pc:docChgLst>
  <pc:docChgLst>
    <pc:chgData name="八谷　一貴" userId="45bf9650-8f67-4450-95e3-b229be3968f7" providerId="ADAL" clId="{DF071EBD-7799-4040-8C69-622FC4B9EE1E}"/>
    <pc:docChg chg="custSel modSld">
      <pc:chgData name="八谷　一貴" userId="45bf9650-8f67-4450-95e3-b229be3968f7" providerId="ADAL" clId="{DF071EBD-7799-4040-8C69-622FC4B9EE1E}" dt="2025-04-16T11:55:02.245" v="35" actId="1037"/>
      <pc:docMkLst>
        <pc:docMk/>
      </pc:docMkLst>
      <pc:sldChg chg="modSp mod">
        <pc:chgData name="八谷　一貴" userId="45bf9650-8f67-4450-95e3-b229be3968f7" providerId="ADAL" clId="{DF071EBD-7799-4040-8C69-622FC4B9EE1E}" dt="2025-04-15T08:49:21.095" v="0" actId="2711"/>
        <pc:sldMkLst>
          <pc:docMk/>
          <pc:sldMk cId="295375039" sldId="273"/>
        </pc:sldMkLst>
        <pc:spChg chg="mod">
          <ac:chgData name="八谷　一貴" userId="45bf9650-8f67-4450-95e3-b229be3968f7" providerId="ADAL" clId="{DF071EBD-7799-4040-8C69-622FC4B9EE1E}" dt="2025-04-15T08:49:21.095" v="0" actId="2711"/>
          <ac:spMkLst>
            <pc:docMk/>
            <pc:sldMk cId="295375039" sldId="273"/>
            <ac:spMk id="26" creationId="{E71D334D-4218-6B5B-EF0F-DA78AFEB0981}"/>
          </ac:spMkLst>
        </pc:spChg>
      </pc:sldChg>
      <pc:sldChg chg="addSp delSp modSp mod">
        <pc:chgData name="八谷　一貴" userId="45bf9650-8f67-4450-95e3-b229be3968f7" providerId="ADAL" clId="{DF071EBD-7799-4040-8C69-622FC4B9EE1E}" dt="2025-04-16T11:52:47.325" v="6" actId="1076"/>
        <pc:sldMkLst>
          <pc:docMk/>
          <pc:sldMk cId="1659039995" sldId="282"/>
        </pc:sldMkLst>
        <pc:picChg chg="add mod">
          <ac:chgData name="八谷　一貴" userId="45bf9650-8f67-4450-95e3-b229be3968f7" providerId="ADAL" clId="{DF071EBD-7799-4040-8C69-622FC4B9EE1E}" dt="2025-04-16T11:52:47.325" v="6" actId="1076"/>
          <ac:picMkLst>
            <pc:docMk/>
            <pc:sldMk cId="1659039995" sldId="282"/>
            <ac:picMk id="6" creationId="{4B15B72A-9C31-B314-8E92-5724CE8451D4}"/>
          </ac:picMkLst>
        </pc:picChg>
        <pc:picChg chg="del">
          <ac:chgData name="八谷　一貴" userId="45bf9650-8f67-4450-95e3-b229be3968f7" providerId="ADAL" clId="{DF071EBD-7799-4040-8C69-622FC4B9EE1E}" dt="2025-04-16T11:52:11.384" v="2" actId="478"/>
          <ac:picMkLst>
            <pc:docMk/>
            <pc:sldMk cId="1659039995" sldId="282"/>
            <ac:picMk id="9" creationId="{6E829657-FCEC-8E20-43A6-C047FB9C8179}"/>
          </ac:picMkLst>
        </pc:picChg>
        <pc:picChg chg="del">
          <ac:chgData name="八谷　一貴" userId="45bf9650-8f67-4450-95e3-b229be3968f7" providerId="ADAL" clId="{DF071EBD-7799-4040-8C69-622FC4B9EE1E}" dt="2025-04-16T11:52:10.246" v="1" actId="478"/>
          <ac:picMkLst>
            <pc:docMk/>
            <pc:sldMk cId="1659039995" sldId="282"/>
            <ac:picMk id="10" creationId="{A9666206-3710-B2D9-11ED-873CA6014E1C}"/>
          </ac:picMkLst>
        </pc:picChg>
        <pc:picChg chg="add mod">
          <ac:chgData name="八谷　一貴" userId="45bf9650-8f67-4450-95e3-b229be3968f7" providerId="ADAL" clId="{DF071EBD-7799-4040-8C69-622FC4B9EE1E}" dt="2025-04-16T11:52:38.325" v="5" actId="1076"/>
          <ac:picMkLst>
            <pc:docMk/>
            <pc:sldMk cId="1659039995" sldId="282"/>
            <ac:picMk id="11" creationId="{BC7B6248-1563-C9F9-6768-B967CF652D26}"/>
          </ac:picMkLst>
        </pc:picChg>
      </pc:sldChg>
    </pc:docChg>
  </pc:docChgLst>
  <pc:docChgLst>
    <pc:chgData name="八谷　一貴" userId="45bf9650-8f67-4450-95e3-b229be3968f7" providerId="ADAL" clId="{97DDBEAA-8D40-AC48-8F5E-A8BEF2B29D2C}"/>
    <pc:docChg chg="modSld">
      <pc:chgData name="八谷　一貴" userId="45bf9650-8f67-4450-95e3-b229be3968f7" providerId="ADAL" clId="{97DDBEAA-8D40-AC48-8F5E-A8BEF2B29D2C}" dt="2025-03-25T12:36:52.186" v="119" actId="20577"/>
      <pc:docMkLst>
        <pc:docMk/>
      </pc:docMkLst>
      <pc:sldChg chg="modSp mod">
        <pc:chgData name="八谷　一貴" userId="45bf9650-8f67-4450-95e3-b229be3968f7" providerId="ADAL" clId="{97DDBEAA-8D40-AC48-8F5E-A8BEF2B29D2C}" dt="2025-03-25T12:36:52.186" v="119" actId="20577"/>
        <pc:sldMkLst>
          <pc:docMk/>
          <pc:sldMk cId="295375039" sldId="273"/>
        </pc:sldMkLst>
        <pc:spChg chg="mod">
          <ac:chgData name="八谷　一貴" userId="45bf9650-8f67-4450-95e3-b229be3968f7" providerId="ADAL" clId="{97DDBEAA-8D40-AC48-8F5E-A8BEF2B29D2C}" dt="2025-03-25T12:35:51.818" v="96" actId="1037"/>
          <ac:spMkLst>
            <pc:docMk/>
            <pc:sldMk cId="295375039" sldId="273"/>
            <ac:spMk id="5" creationId="{4C1D8495-3D0B-D6AF-60A2-A1D67380F00A}"/>
          </ac:spMkLst>
        </pc:spChg>
        <pc:spChg chg="mod">
          <ac:chgData name="八谷　一貴" userId="45bf9650-8f67-4450-95e3-b229be3968f7" providerId="ADAL" clId="{97DDBEAA-8D40-AC48-8F5E-A8BEF2B29D2C}" dt="2025-03-25T12:35:54.449" v="103" actId="1037"/>
          <ac:spMkLst>
            <pc:docMk/>
            <pc:sldMk cId="295375039" sldId="273"/>
            <ac:spMk id="7" creationId="{B09C24F9-39BC-D530-F2C6-C884BF6F5497}"/>
          </ac:spMkLst>
        </pc:spChg>
        <pc:spChg chg="mod">
          <ac:chgData name="八谷　一貴" userId="45bf9650-8f67-4450-95e3-b229be3968f7" providerId="ADAL" clId="{97DDBEAA-8D40-AC48-8F5E-A8BEF2B29D2C}" dt="2025-03-25T12:35:46.913" v="89" actId="1037"/>
          <ac:spMkLst>
            <pc:docMk/>
            <pc:sldMk cId="295375039" sldId="273"/>
            <ac:spMk id="26" creationId="{E71D334D-4218-6B5B-EF0F-DA78AFEB0981}"/>
          </ac:spMkLst>
        </pc:spChg>
        <pc:spChg chg="mod">
          <ac:chgData name="八谷　一貴" userId="45bf9650-8f67-4450-95e3-b229be3968f7" providerId="ADAL" clId="{97DDBEAA-8D40-AC48-8F5E-A8BEF2B29D2C}" dt="2025-03-25T12:35:46.913" v="89" actId="1037"/>
          <ac:spMkLst>
            <pc:docMk/>
            <pc:sldMk cId="295375039" sldId="273"/>
            <ac:spMk id="27" creationId="{3E0D9D6A-7EEE-6830-A7E2-5DEF3885DA18}"/>
          </ac:spMkLst>
        </pc:spChg>
        <pc:spChg chg="mod">
          <ac:chgData name="八谷　一貴" userId="45bf9650-8f67-4450-95e3-b229be3968f7" providerId="ADAL" clId="{97DDBEAA-8D40-AC48-8F5E-A8BEF2B29D2C}" dt="2025-03-25T12:35:46.913" v="89" actId="1037"/>
          <ac:spMkLst>
            <pc:docMk/>
            <pc:sldMk cId="295375039" sldId="273"/>
            <ac:spMk id="28" creationId="{8E032227-64E4-9F31-1F88-52ED28B792A2}"/>
          </ac:spMkLst>
        </pc:spChg>
        <pc:graphicFrameChg chg="mod">
          <ac:chgData name="八谷　一貴" userId="45bf9650-8f67-4450-95e3-b229be3968f7" providerId="ADAL" clId="{97DDBEAA-8D40-AC48-8F5E-A8BEF2B29D2C}" dt="2025-03-25T12:35:55.900" v="108" actId="1037"/>
          <ac:graphicFrameMkLst>
            <pc:docMk/>
            <pc:sldMk cId="295375039" sldId="273"/>
            <ac:graphicFrameMk id="10" creationId="{3174D014-1960-4BB2-52C3-B236ED9A897B}"/>
          </ac:graphicFrameMkLst>
        </pc:graphicFrameChg>
        <pc:picChg chg="mod">
          <ac:chgData name="八谷　一貴" userId="45bf9650-8f67-4450-95e3-b229be3968f7" providerId="ADAL" clId="{97DDBEAA-8D40-AC48-8F5E-A8BEF2B29D2C}" dt="2025-03-25T12:35:46.913" v="89" actId="1037"/>
          <ac:picMkLst>
            <pc:docMk/>
            <pc:sldMk cId="295375039" sldId="273"/>
            <ac:picMk id="24" creationId="{08FC5FCB-F7A8-D6FD-88C5-FBED158DBA31}"/>
          </ac:picMkLst>
        </pc:picChg>
        <pc:picChg chg="mod">
          <ac:chgData name="八谷　一貴" userId="45bf9650-8f67-4450-95e3-b229be3968f7" providerId="ADAL" clId="{97DDBEAA-8D40-AC48-8F5E-A8BEF2B29D2C}" dt="2025-03-25T12:35:46.913" v="89" actId="1037"/>
          <ac:picMkLst>
            <pc:docMk/>
            <pc:sldMk cId="295375039" sldId="273"/>
            <ac:picMk id="25" creationId="{1BCF6CA5-0C9D-3921-2C2F-DA2370E58F6E}"/>
          </ac:picMkLst>
        </pc:picChg>
      </pc:sldChg>
    </pc:docChg>
  </pc:docChgLst>
  <pc:docChgLst>
    <pc:chgData name="八谷　一貴" userId="45bf9650-8f67-4450-95e3-b229be3968f7" providerId="ADAL" clId="{78233EFE-CD08-614F-8A1E-48C5F13A646E}"/>
    <pc:docChg chg="undo custSel addSld delSld modSld">
      <pc:chgData name="八谷　一貴" userId="45bf9650-8f67-4450-95e3-b229be3968f7" providerId="ADAL" clId="{78233EFE-CD08-614F-8A1E-48C5F13A646E}" dt="2025-03-31T11:56:25.594" v="32" actId="1076"/>
      <pc:docMkLst>
        <pc:docMk/>
      </pc:docMkLst>
      <pc:sldChg chg="add del">
        <pc:chgData name="八谷　一貴" userId="45bf9650-8f67-4450-95e3-b229be3968f7" providerId="ADAL" clId="{78233EFE-CD08-614F-8A1E-48C5F13A646E}" dt="2025-03-31T11:55:20.087" v="27"/>
        <pc:sldMkLst>
          <pc:docMk/>
          <pc:sldMk cId="829055055" sldId="282"/>
        </pc:sldMkLst>
      </pc:sldChg>
    </pc:docChg>
  </pc:docChgLst>
  <pc:docChgLst>
    <pc:chgData name="八谷　一貴" userId="45bf9650-8f67-4450-95e3-b229be3968f7" providerId="ADAL" clId="{A87E8D5E-F921-2147-9549-EB2EA2452F10}"/>
    <pc:docChg chg="undo redo custSel modSld">
      <pc:chgData name="八谷　一貴" userId="45bf9650-8f67-4450-95e3-b229be3968f7" providerId="ADAL" clId="{A87E8D5E-F921-2147-9549-EB2EA2452F10}" dt="2025-02-25T01:38:42.541" v="1095" actId="1076"/>
      <pc:docMkLst>
        <pc:docMk/>
      </pc:docMkLst>
      <pc:sldChg chg="addSp delSp modSp mod">
        <pc:chgData name="八谷　一貴" userId="45bf9650-8f67-4450-95e3-b229be3968f7" providerId="ADAL" clId="{A87E8D5E-F921-2147-9549-EB2EA2452F10}" dt="2025-02-24T11:13:55.569" v="1090" actId="5736"/>
        <pc:sldMkLst>
          <pc:docMk/>
          <pc:sldMk cId="2286301429" sldId="265"/>
        </pc:sldMkLst>
      </pc:sldChg>
      <pc:sldChg chg="addSp delSp modSp mod">
        <pc:chgData name="八谷　一貴" userId="45bf9650-8f67-4450-95e3-b229be3968f7" providerId="ADAL" clId="{A87E8D5E-F921-2147-9549-EB2EA2452F10}" dt="2025-02-24T10:22:13.403" v="61" actId="5736"/>
        <pc:sldMkLst>
          <pc:docMk/>
          <pc:sldMk cId="2864725470" sldId="280"/>
        </pc:sldMkLst>
      </pc:sldChg>
    </pc:docChg>
  </pc:docChgLst>
  <pc:docChgLst>
    <pc:chgData name="八谷　一貴" userId="45bf9650-8f67-4450-95e3-b229be3968f7" providerId="ADAL" clId="{AF6EB216-240B-0A49-9D6A-DB1D41EEFFB4}"/>
    <pc:docChg chg="undo custSel addSld delSld modSld">
      <pc:chgData name="八谷　一貴" userId="45bf9650-8f67-4450-95e3-b229be3968f7" providerId="ADAL" clId="{AF6EB216-240B-0A49-9D6A-DB1D41EEFFB4}" dt="2025-02-20T09:06:21.803" v="1692" actId="1038"/>
      <pc:docMkLst>
        <pc:docMk/>
      </pc:docMkLst>
      <pc:sldChg chg="del">
        <pc:chgData name="八谷　一貴" userId="45bf9650-8f67-4450-95e3-b229be3968f7" providerId="ADAL" clId="{AF6EB216-240B-0A49-9D6A-DB1D41EEFFB4}" dt="2025-02-17T02:11:15.670" v="0" actId="2696"/>
        <pc:sldMkLst>
          <pc:docMk/>
          <pc:sldMk cId="1679170345" sldId="268"/>
        </pc:sldMkLst>
      </pc:sldChg>
      <pc:sldChg chg="modSp mod">
        <pc:chgData name="八谷　一貴" userId="45bf9650-8f67-4450-95e3-b229be3968f7" providerId="ADAL" clId="{AF6EB216-240B-0A49-9D6A-DB1D41EEFFB4}" dt="2025-02-18T07:58:47.486" v="913" actId="1036"/>
        <pc:sldMkLst>
          <pc:docMk/>
          <pc:sldMk cId="3739378172" sldId="270"/>
        </pc:sldMkLst>
      </pc:sldChg>
      <pc:sldChg chg="modSp mod">
        <pc:chgData name="八谷　一貴" userId="45bf9650-8f67-4450-95e3-b229be3968f7" providerId="ADAL" clId="{AF6EB216-240B-0A49-9D6A-DB1D41EEFFB4}" dt="2025-02-17T02:54:27.442" v="659" actId="1035"/>
        <pc:sldMkLst>
          <pc:docMk/>
          <pc:sldMk cId="1085139231" sldId="272"/>
        </pc:sldMkLst>
      </pc:sldChg>
      <pc:sldChg chg="addSp delSp modSp mod">
        <pc:chgData name="八谷　一貴" userId="45bf9650-8f67-4450-95e3-b229be3968f7" providerId="ADAL" clId="{AF6EB216-240B-0A49-9D6A-DB1D41EEFFB4}" dt="2025-02-20T08:59:16.037" v="1554" actId="478"/>
        <pc:sldMkLst>
          <pc:docMk/>
          <pc:sldMk cId="295375039" sldId="273"/>
        </pc:sldMkLst>
        <pc:spChg chg="mod">
          <ac:chgData name="八谷　一貴" userId="45bf9650-8f67-4450-95e3-b229be3968f7" providerId="ADAL" clId="{AF6EB216-240B-0A49-9D6A-DB1D41EEFFB4}" dt="2025-02-17T02:40:28.829" v="354" actId="552"/>
          <ac:spMkLst>
            <pc:docMk/>
            <pc:sldMk cId="295375039" sldId="273"/>
            <ac:spMk id="3" creationId="{75FE20B3-1CBF-C7A2-AE90-E065BBA83BB5}"/>
          </ac:spMkLst>
        </pc:spChg>
        <pc:spChg chg="mod">
          <ac:chgData name="八谷　一貴" userId="45bf9650-8f67-4450-95e3-b229be3968f7" providerId="ADAL" clId="{AF6EB216-240B-0A49-9D6A-DB1D41EEFFB4}" dt="2025-02-17T02:40:28.829" v="354" actId="552"/>
          <ac:spMkLst>
            <pc:docMk/>
            <pc:sldMk cId="295375039" sldId="273"/>
            <ac:spMk id="4" creationId="{81F675A9-7AD8-24E2-E2AA-1FFCF528D81E}"/>
          </ac:spMkLst>
        </pc:spChg>
        <pc:spChg chg="add mod">
          <ac:chgData name="八谷　一貴" userId="45bf9650-8f67-4450-95e3-b229be3968f7" providerId="ADAL" clId="{AF6EB216-240B-0A49-9D6A-DB1D41EEFFB4}" dt="2025-02-17T11:57:50.778" v="836" actId="1076"/>
          <ac:spMkLst>
            <pc:docMk/>
            <pc:sldMk cId="295375039" sldId="273"/>
            <ac:spMk id="5" creationId="{4C1D8495-3D0B-D6AF-60A2-A1D67380F00A}"/>
          </ac:spMkLst>
        </pc:spChg>
        <pc:spChg chg="add mod">
          <ac:chgData name="八谷　一貴" userId="45bf9650-8f67-4450-95e3-b229be3968f7" providerId="ADAL" clId="{AF6EB216-240B-0A49-9D6A-DB1D41EEFFB4}" dt="2025-02-17T11:58:38.506" v="868" actId="1076"/>
          <ac:spMkLst>
            <pc:docMk/>
            <pc:sldMk cId="295375039" sldId="273"/>
            <ac:spMk id="7" creationId="{B09C24F9-39BC-D530-F2C6-C884BF6F5497}"/>
          </ac:spMkLst>
        </pc:spChg>
        <pc:spChg chg="mod">
          <ac:chgData name="八谷　一貴" userId="45bf9650-8f67-4450-95e3-b229be3968f7" providerId="ADAL" clId="{AF6EB216-240B-0A49-9D6A-DB1D41EEFFB4}" dt="2025-02-17T02:40:06.884" v="344" actId="1037"/>
          <ac:spMkLst>
            <pc:docMk/>
            <pc:sldMk cId="295375039" sldId="273"/>
            <ac:spMk id="16" creationId="{0AD8A8F0-48B4-F28F-D5C4-40CBFF6312AF}"/>
          </ac:spMkLst>
        </pc:spChg>
        <pc:spChg chg="mod">
          <ac:chgData name="八谷　一貴" userId="45bf9650-8f67-4450-95e3-b229be3968f7" providerId="ADAL" clId="{AF6EB216-240B-0A49-9D6A-DB1D41EEFFB4}" dt="2025-02-17T02:40:17.932" v="352" actId="1037"/>
          <ac:spMkLst>
            <pc:docMk/>
            <pc:sldMk cId="295375039" sldId="273"/>
            <ac:spMk id="17" creationId="{DF5C96DC-4B31-EBA4-9E22-896D4291FB9C}"/>
          </ac:spMkLst>
        </pc:spChg>
        <pc:spChg chg="add mod">
          <ac:chgData name="八谷　一貴" userId="45bf9650-8f67-4450-95e3-b229be3968f7" providerId="ADAL" clId="{AF6EB216-240B-0A49-9D6A-DB1D41EEFFB4}" dt="2025-02-17T11:57:50.778" v="836" actId="1076"/>
          <ac:spMkLst>
            <pc:docMk/>
            <pc:sldMk cId="295375039" sldId="273"/>
            <ac:spMk id="26" creationId="{E71D334D-4218-6B5B-EF0F-DA78AFEB0981}"/>
          </ac:spMkLst>
        </pc:spChg>
        <pc:spChg chg="add mod">
          <ac:chgData name="八谷　一貴" userId="45bf9650-8f67-4450-95e3-b229be3968f7" providerId="ADAL" clId="{AF6EB216-240B-0A49-9D6A-DB1D41EEFFB4}" dt="2025-02-17T11:57:50.778" v="836" actId="1076"/>
          <ac:spMkLst>
            <pc:docMk/>
            <pc:sldMk cId="295375039" sldId="273"/>
            <ac:spMk id="27" creationId="{3E0D9D6A-7EEE-6830-A7E2-5DEF3885DA18}"/>
          </ac:spMkLst>
        </pc:spChg>
        <pc:spChg chg="add mod">
          <ac:chgData name="八谷　一貴" userId="45bf9650-8f67-4450-95e3-b229be3968f7" providerId="ADAL" clId="{AF6EB216-240B-0A49-9D6A-DB1D41EEFFB4}" dt="2025-02-17T11:57:50.778" v="836" actId="1076"/>
          <ac:spMkLst>
            <pc:docMk/>
            <pc:sldMk cId="295375039" sldId="273"/>
            <ac:spMk id="28" creationId="{8E032227-64E4-9F31-1F88-52ED28B792A2}"/>
          </ac:spMkLst>
        </pc:spChg>
        <pc:graphicFrameChg chg="mod">
          <ac:chgData name="八谷　一貴" userId="45bf9650-8f67-4450-95e3-b229be3968f7" providerId="ADAL" clId="{AF6EB216-240B-0A49-9D6A-DB1D41EEFFB4}" dt="2025-02-17T02:40:35.988" v="356" actId="1076"/>
          <ac:graphicFrameMkLst>
            <pc:docMk/>
            <pc:sldMk cId="295375039" sldId="273"/>
            <ac:graphicFrameMk id="10" creationId="{3174D014-1960-4BB2-52C3-B236ED9A897B}"/>
          </ac:graphicFrameMkLst>
        </pc:graphicFrameChg>
        <pc:picChg chg="add mod">
          <ac:chgData name="八谷　一貴" userId="45bf9650-8f67-4450-95e3-b229be3968f7" providerId="ADAL" clId="{AF6EB216-240B-0A49-9D6A-DB1D41EEFFB4}" dt="2025-02-17T11:57:50.778" v="836" actId="1076"/>
          <ac:picMkLst>
            <pc:docMk/>
            <pc:sldMk cId="295375039" sldId="273"/>
            <ac:picMk id="24" creationId="{08FC5FCB-F7A8-D6FD-88C5-FBED158DBA31}"/>
          </ac:picMkLst>
        </pc:picChg>
        <pc:picChg chg="add mod">
          <ac:chgData name="八谷　一貴" userId="45bf9650-8f67-4450-95e3-b229be3968f7" providerId="ADAL" clId="{AF6EB216-240B-0A49-9D6A-DB1D41EEFFB4}" dt="2025-02-17T11:57:50.778" v="836" actId="1076"/>
          <ac:picMkLst>
            <pc:docMk/>
            <pc:sldMk cId="295375039" sldId="273"/>
            <ac:picMk id="25" creationId="{1BCF6CA5-0C9D-3921-2C2F-DA2370E58F6E}"/>
          </ac:picMkLst>
        </pc:picChg>
      </pc:sldChg>
      <pc:sldChg chg="addSp delSp modSp add del mod">
        <pc:chgData name="八谷　一貴" userId="45bf9650-8f67-4450-95e3-b229be3968f7" providerId="ADAL" clId="{AF6EB216-240B-0A49-9D6A-DB1D41EEFFB4}" dt="2025-02-17T12:00:40.036" v="878" actId="2696"/>
        <pc:sldMkLst>
          <pc:docMk/>
          <pc:sldMk cId="4257138776" sldId="275"/>
        </pc:sldMkLst>
      </pc:sldChg>
      <pc:sldChg chg="addSp delSp modSp add mod">
        <pc:chgData name="八谷　一貴" userId="45bf9650-8f67-4450-95e3-b229be3968f7" providerId="ADAL" clId="{AF6EB216-240B-0A49-9D6A-DB1D41EEFFB4}" dt="2025-02-20T09:06:21.803" v="1692" actId="1038"/>
        <pc:sldMkLst>
          <pc:docMk/>
          <pc:sldMk cId="2102186244" sldId="276"/>
        </pc:sldMkLst>
      </pc:sldChg>
      <pc:sldChg chg="delSp modSp add mod">
        <pc:chgData name="八谷　一貴" userId="45bf9650-8f67-4450-95e3-b229be3968f7" providerId="ADAL" clId="{AF6EB216-240B-0A49-9D6A-DB1D41EEFFB4}" dt="2025-02-17T12:01:31.414" v="896" actId="1076"/>
        <pc:sldMkLst>
          <pc:docMk/>
          <pc:sldMk cId="1300159070" sldId="277"/>
        </pc:sldMkLst>
      </pc:sldChg>
      <pc:sldChg chg="addSp modSp mod">
        <pc:chgData name="八谷　一貴" userId="45bf9650-8f67-4450-95e3-b229be3968f7" providerId="ADAL" clId="{AF6EB216-240B-0A49-9D6A-DB1D41EEFFB4}" dt="2025-02-19T01:13:25.230" v="1446" actId="1076"/>
        <pc:sldMkLst>
          <pc:docMk/>
          <pc:sldMk cId="302445245" sldId="278"/>
        </pc:sldMkLst>
      </pc:sldChg>
    </pc:docChg>
  </pc:docChgLst>
  <pc:docChgLst>
    <pc:chgData name="八谷　一貴" userId="45bf9650-8f67-4450-95e3-b229be3968f7" providerId="ADAL" clId="{1E272500-7908-5D4E-8E10-86A4E1D4EF7A}"/>
    <pc:docChg chg="modSld sldOrd">
      <pc:chgData name="八谷　一貴" userId="45bf9650-8f67-4450-95e3-b229be3968f7" providerId="ADAL" clId="{1E272500-7908-5D4E-8E10-86A4E1D4EF7A}" dt="2025-04-03T08:44:58.665" v="9" actId="20577"/>
      <pc:docMkLst>
        <pc:docMk/>
      </pc:docMkLst>
      <pc:sldChg chg="modSp mod ord">
        <pc:chgData name="八谷　一貴" userId="45bf9650-8f67-4450-95e3-b229be3968f7" providerId="ADAL" clId="{1E272500-7908-5D4E-8E10-86A4E1D4EF7A}" dt="2025-04-03T08:44:58.665" v="9" actId="20577"/>
        <pc:sldMkLst>
          <pc:docMk/>
          <pc:sldMk cId="1659039995" sldId="282"/>
        </pc:sldMkLst>
      </pc:sldChg>
    </pc:docChg>
  </pc:docChgLst>
  <pc:docChgLst>
    <pc:chgData name="八谷　一貴" userId="45bf9650-8f67-4450-95e3-b229be3968f7" providerId="ADAL" clId="{9FDE3989-68A2-EE4D-A50D-4836FA257B28}"/>
    <pc:docChg chg="undo custSel modSld">
      <pc:chgData name="八谷　一貴" userId="45bf9650-8f67-4450-95e3-b229be3968f7" providerId="ADAL" clId="{9FDE3989-68A2-EE4D-A50D-4836FA257B28}" dt="2025-04-07T06:10:13.361" v="251" actId="1038"/>
      <pc:docMkLst>
        <pc:docMk/>
      </pc:docMkLst>
      <pc:sldChg chg="modSp mod">
        <pc:chgData name="八谷　一貴" userId="45bf9650-8f67-4450-95e3-b229be3968f7" providerId="ADAL" clId="{9FDE3989-68A2-EE4D-A50D-4836FA257B28}" dt="2025-04-06T15:01:46.335" v="164" actId="20577"/>
        <pc:sldMkLst>
          <pc:docMk/>
          <pc:sldMk cId="3507295014" sldId="259"/>
        </pc:sldMkLst>
      </pc:sldChg>
      <pc:sldChg chg="addSp modSp mod">
        <pc:chgData name="八谷　一貴" userId="45bf9650-8f67-4450-95e3-b229be3968f7" providerId="ADAL" clId="{9FDE3989-68A2-EE4D-A50D-4836FA257B28}" dt="2025-04-07T06:10:13.361" v="251" actId="1038"/>
        <pc:sldMkLst>
          <pc:docMk/>
          <pc:sldMk cId="4085691201" sldId="274"/>
        </pc:sldMkLst>
      </pc:sldChg>
      <pc:sldChg chg="addSp modSp mod">
        <pc:chgData name="八谷　一貴" userId="45bf9650-8f67-4450-95e3-b229be3968f7" providerId="ADAL" clId="{9FDE3989-68A2-EE4D-A50D-4836FA257B28}" dt="2025-04-06T14:59:41.253" v="146" actId="20577"/>
        <pc:sldMkLst>
          <pc:docMk/>
          <pc:sldMk cId="1659039995" sldId="282"/>
        </pc:sldMkLst>
      </pc:sldChg>
    </pc:docChg>
  </pc:docChgLst>
  <pc:docChgLst>
    <pc:chgData name="八谷　一貴" userId="45bf9650-8f67-4450-95e3-b229be3968f7" providerId="ADAL" clId="{86ADE640-2941-B944-81C7-CD7E6B1A4A84}"/>
    <pc:docChg chg="undo custSel modSld">
      <pc:chgData name="八谷　一貴" userId="45bf9650-8f67-4450-95e3-b229be3968f7" providerId="ADAL" clId="{86ADE640-2941-B944-81C7-CD7E6B1A4A84}" dt="2025-03-18T00:41:43.700" v="1794" actId="20577"/>
      <pc:docMkLst>
        <pc:docMk/>
      </pc:docMkLst>
      <pc:sldChg chg="addSp modSp mod">
        <pc:chgData name="八谷　一貴" userId="45bf9650-8f67-4450-95e3-b229be3968f7" providerId="ADAL" clId="{86ADE640-2941-B944-81C7-CD7E6B1A4A84}" dt="2025-03-18T00:22:29.453" v="1432" actId="20577"/>
        <pc:sldMkLst>
          <pc:docMk/>
          <pc:sldMk cId="1316746999" sldId="264"/>
        </pc:sldMkLst>
      </pc:sldChg>
      <pc:sldChg chg="addSp modSp mod">
        <pc:chgData name="八谷　一貴" userId="45bf9650-8f67-4450-95e3-b229be3968f7" providerId="ADAL" clId="{86ADE640-2941-B944-81C7-CD7E6B1A4A84}" dt="2025-03-18T00:22:19.849" v="1431" actId="1076"/>
        <pc:sldMkLst>
          <pc:docMk/>
          <pc:sldMk cId="2286301429" sldId="265"/>
        </pc:sldMkLst>
      </pc:sldChg>
      <pc:sldChg chg="delSp modSp mod">
        <pc:chgData name="八谷　一貴" userId="45bf9650-8f67-4450-95e3-b229be3968f7" providerId="ADAL" clId="{86ADE640-2941-B944-81C7-CD7E6B1A4A84}" dt="2025-03-12T01:29:03.437" v="48" actId="1037"/>
        <pc:sldMkLst>
          <pc:docMk/>
          <pc:sldMk cId="1883808226" sldId="266"/>
        </pc:sldMkLst>
        <pc:graphicFrameChg chg="mod">
          <ac:chgData name="八谷　一貴" userId="45bf9650-8f67-4450-95e3-b229be3968f7" providerId="ADAL" clId="{86ADE640-2941-B944-81C7-CD7E6B1A4A84}" dt="2025-03-12T01:29:03.437" v="48" actId="1037"/>
          <ac:graphicFrameMkLst>
            <pc:docMk/>
            <pc:sldMk cId="1883808226" sldId="266"/>
            <ac:graphicFrameMk id="3" creationId="{97E507B5-09B8-B571-A655-48DDD35FAD5E}"/>
          </ac:graphicFrameMkLst>
        </pc:graphicFrameChg>
        <pc:graphicFrameChg chg="mod">
          <ac:chgData name="八谷　一貴" userId="45bf9650-8f67-4450-95e3-b229be3968f7" providerId="ADAL" clId="{86ADE640-2941-B944-81C7-CD7E6B1A4A84}" dt="2025-03-12T01:29:03.437" v="48" actId="1037"/>
          <ac:graphicFrameMkLst>
            <pc:docMk/>
            <pc:sldMk cId="1883808226" sldId="266"/>
            <ac:graphicFrameMk id="18" creationId="{46BCC9AB-B1FE-7D96-7C5D-D603DBCBF8EB}"/>
          </ac:graphicFrameMkLst>
        </pc:graphicFrameChg>
      </pc:sldChg>
      <pc:sldChg chg="modSp mod">
        <pc:chgData name="八谷　一貴" userId="45bf9650-8f67-4450-95e3-b229be3968f7" providerId="ADAL" clId="{86ADE640-2941-B944-81C7-CD7E6B1A4A84}" dt="2025-03-13T07:58:38.802" v="151" actId="20577"/>
        <pc:sldMkLst>
          <pc:docMk/>
          <pc:sldMk cId="4225322959" sldId="271"/>
        </pc:sldMkLst>
      </pc:sldChg>
      <pc:sldChg chg="addSp delSp modSp mod">
        <pc:chgData name="八谷　一貴" userId="45bf9650-8f67-4450-95e3-b229be3968f7" providerId="ADAL" clId="{86ADE640-2941-B944-81C7-CD7E6B1A4A84}" dt="2025-03-12T03:17:02.561" v="92" actId="20577"/>
        <pc:sldMkLst>
          <pc:docMk/>
          <pc:sldMk cId="336081051" sldId="279"/>
        </pc:sldMkLst>
        <pc:spChg chg="add mod">
          <ac:chgData name="八谷　一貴" userId="45bf9650-8f67-4450-95e3-b229be3968f7" providerId="ADAL" clId="{86ADE640-2941-B944-81C7-CD7E6B1A4A84}" dt="2025-03-12T01:30:13.866" v="50" actId="1076"/>
          <ac:spMkLst>
            <pc:docMk/>
            <pc:sldMk cId="336081051" sldId="279"/>
            <ac:spMk id="2" creationId="{AF08CDDD-B45E-9BC3-9ACB-A438A5D60DF3}"/>
          </ac:spMkLst>
        </pc:spChg>
        <pc:spChg chg="mod">
          <ac:chgData name="八谷　一貴" userId="45bf9650-8f67-4450-95e3-b229be3968f7" providerId="ADAL" clId="{86ADE640-2941-B944-81C7-CD7E6B1A4A84}" dt="2025-03-12T02:30:25.745" v="77" actId="1037"/>
          <ac:spMkLst>
            <pc:docMk/>
            <pc:sldMk cId="336081051" sldId="279"/>
            <ac:spMk id="63" creationId="{EA9143A5-B706-F341-6E65-0C7B2DE899C0}"/>
          </ac:spMkLst>
        </pc:spChg>
        <pc:spChg chg="mod">
          <ac:chgData name="八谷　一貴" userId="45bf9650-8f67-4450-95e3-b229be3968f7" providerId="ADAL" clId="{86ADE640-2941-B944-81C7-CD7E6B1A4A84}" dt="2025-03-12T02:30:25.745" v="77" actId="1037"/>
          <ac:spMkLst>
            <pc:docMk/>
            <pc:sldMk cId="336081051" sldId="279"/>
            <ac:spMk id="65" creationId="{6EE1BC74-29BB-AB7A-F677-5B410E20DCDF}"/>
          </ac:spMkLst>
        </pc:spChg>
        <pc:graphicFrameChg chg="mod">
          <ac:chgData name="八谷　一貴" userId="45bf9650-8f67-4450-95e3-b229be3968f7" providerId="ADAL" clId="{86ADE640-2941-B944-81C7-CD7E6B1A4A84}" dt="2025-03-12T01:30:36.591" v="55" actId="1076"/>
          <ac:graphicFrameMkLst>
            <pc:docMk/>
            <pc:sldMk cId="336081051" sldId="279"/>
            <ac:graphicFrameMk id="69" creationId="{23726747-F4DC-C076-C901-19D21BC96B4D}"/>
          </ac:graphicFrameMkLst>
        </pc:graphicFrameChg>
        <pc:graphicFrameChg chg="mod">
          <ac:chgData name="八谷　一貴" userId="45bf9650-8f67-4450-95e3-b229be3968f7" providerId="ADAL" clId="{86ADE640-2941-B944-81C7-CD7E6B1A4A84}" dt="2025-03-12T01:30:30.757" v="54" actId="1076"/>
          <ac:graphicFrameMkLst>
            <pc:docMk/>
            <pc:sldMk cId="336081051" sldId="279"/>
            <ac:graphicFrameMk id="72" creationId="{6202FDBF-20D5-77F3-7340-C93EBBFA16FA}"/>
          </ac:graphicFrameMkLst>
        </pc:graphicFrameChg>
      </pc:sldChg>
    </pc:docChg>
  </pc:docChgLst>
  <pc:docChgLst>
    <pc:chgData name="八谷　一貴" userId="45bf9650-8f67-4450-95e3-b229be3968f7" providerId="ADAL" clId="{0A96F3EB-1D51-6B43-8A20-70420B6A21A4}"/>
    <pc:docChg chg="undo redo custSel modSld">
      <pc:chgData name="八谷　一貴" userId="45bf9650-8f67-4450-95e3-b229be3968f7" providerId="ADAL" clId="{0A96F3EB-1D51-6B43-8A20-70420B6A21A4}" dt="2025-04-04T08:44:18.791" v="254" actId="1037"/>
      <pc:docMkLst>
        <pc:docMk/>
      </pc:docMkLst>
      <pc:sldChg chg="addSp modSp mod">
        <pc:chgData name="八谷　一貴" userId="45bf9650-8f67-4450-95e3-b229be3968f7" providerId="ADAL" clId="{0A96F3EB-1D51-6B43-8A20-70420B6A21A4}" dt="2025-04-04T08:44:18.791" v="254" actId="1037"/>
        <pc:sldMkLst>
          <pc:docMk/>
          <pc:sldMk cId="3507295014" sldId="259"/>
        </pc:sldMkLst>
        <pc:spChg chg="mod">
          <ac:chgData name="八谷　一貴" userId="45bf9650-8f67-4450-95e3-b229be3968f7" providerId="ADAL" clId="{0A96F3EB-1D51-6B43-8A20-70420B6A21A4}" dt="2025-04-04T08:44:12.404" v="246" actId="1038"/>
          <ac:spMkLst>
            <pc:docMk/>
            <pc:sldMk cId="3507295014" sldId="259"/>
            <ac:spMk id="4" creationId="{907D8081-47E9-0124-C865-9E6A08332E99}"/>
          </ac:spMkLst>
        </pc:spChg>
        <pc:spChg chg="mod">
          <ac:chgData name="八谷　一貴" userId="45bf9650-8f67-4450-95e3-b229be3968f7" providerId="ADAL" clId="{0A96F3EB-1D51-6B43-8A20-70420B6A21A4}" dt="2025-04-04T08:44:12.404" v="246" actId="1038"/>
          <ac:spMkLst>
            <pc:docMk/>
            <pc:sldMk cId="3507295014" sldId="259"/>
            <ac:spMk id="8" creationId="{EB10D7E6-8A7A-5B60-6266-C9918DA6CE3E}"/>
          </ac:spMkLst>
        </pc:spChg>
        <pc:spChg chg="mod">
          <ac:chgData name="八谷　一貴" userId="45bf9650-8f67-4450-95e3-b229be3968f7" providerId="ADAL" clId="{0A96F3EB-1D51-6B43-8A20-70420B6A21A4}" dt="2025-04-04T08:43:08.863" v="130" actId="1035"/>
          <ac:spMkLst>
            <pc:docMk/>
            <pc:sldMk cId="3507295014" sldId="259"/>
            <ac:spMk id="10" creationId="{17D65FBC-63C2-4A23-08F1-32975D65B871}"/>
          </ac:spMkLst>
        </pc:spChg>
        <pc:spChg chg="mod">
          <ac:chgData name="八谷　一貴" userId="45bf9650-8f67-4450-95e3-b229be3968f7" providerId="ADAL" clId="{0A96F3EB-1D51-6B43-8A20-70420B6A21A4}" dt="2025-04-04T08:43:38.064" v="196" actId="1038"/>
          <ac:spMkLst>
            <pc:docMk/>
            <pc:sldMk cId="3507295014" sldId="259"/>
            <ac:spMk id="14" creationId="{A9562468-BCF5-CCEA-49B2-1A9562BA9550}"/>
          </ac:spMkLst>
        </pc:spChg>
        <pc:spChg chg="mod">
          <ac:chgData name="八谷　一貴" userId="45bf9650-8f67-4450-95e3-b229be3968f7" providerId="ADAL" clId="{0A96F3EB-1D51-6B43-8A20-70420B6A21A4}" dt="2025-04-04T08:43:38.064" v="196" actId="1038"/>
          <ac:spMkLst>
            <pc:docMk/>
            <pc:sldMk cId="3507295014" sldId="259"/>
            <ac:spMk id="15" creationId="{B8367B43-A1D5-9F61-FB31-30FF2B76F031}"/>
          </ac:spMkLst>
        </pc:spChg>
        <pc:spChg chg="mod">
          <ac:chgData name="八谷　一貴" userId="45bf9650-8f67-4450-95e3-b229be3968f7" providerId="ADAL" clId="{0A96F3EB-1D51-6B43-8A20-70420B6A21A4}" dt="2025-04-04T08:44:12.404" v="246" actId="1038"/>
          <ac:spMkLst>
            <pc:docMk/>
            <pc:sldMk cId="3507295014" sldId="259"/>
            <ac:spMk id="17" creationId="{F2161E3C-792E-F6AC-6B14-51D8F2AA3F45}"/>
          </ac:spMkLst>
        </pc:spChg>
        <pc:spChg chg="mod">
          <ac:chgData name="八谷　一貴" userId="45bf9650-8f67-4450-95e3-b229be3968f7" providerId="ADAL" clId="{0A96F3EB-1D51-6B43-8A20-70420B6A21A4}" dt="2025-04-04T08:43:38.064" v="196" actId="1038"/>
          <ac:spMkLst>
            <pc:docMk/>
            <pc:sldMk cId="3507295014" sldId="259"/>
            <ac:spMk id="19" creationId="{7C30E69D-60E8-CDC8-9393-9AE590A6EB78}"/>
          </ac:spMkLst>
        </pc:spChg>
        <pc:spChg chg="mod">
          <ac:chgData name="八谷　一貴" userId="45bf9650-8f67-4450-95e3-b229be3968f7" providerId="ADAL" clId="{0A96F3EB-1D51-6B43-8A20-70420B6A21A4}" dt="2025-04-04T08:44:18.791" v="254" actId="1037"/>
          <ac:spMkLst>
            <pc:docMk/>
            <pc:sldMk cId="3507295014" sldId="259"/>
            <ac:spMk id="21" creationId="{469049C4-3D2C-0B6A-53A4-A11FC6B69B91}"/>
          </ac:spMkLst>
        </pc:spChg>
        <pc:spChg chg="mod">
          <ac:chgData name="八谷　一貴" userId="45bf9650-8f67-4450-95e3-b229be3968f7" providerId="ADAL" clId="{0A96F3EB-1D51-6B43-8A20-70420B6A21A4}" dt="2025-04-04T08:44:18.791" v="254" actId="1037"/>
          <ac:spMkLst>
            <pc:docMk/>
            <pc:sldMk cId="3507295014" sldId="259"/>
            <ac:spMk id="23" creationId="{E12E0E14-30E7-C657-0004-3908C3D7D7AA}"/>
          </ac:spMkLst>
        </pc:spChg>
        <pc:spChg chg="mod">
          <ac:chgData name="八谷　一貴" userId="45bf9650-8f67-4450-95e3-b229be3968f7" providerId="ADAL" clId="{0A96F3EB-1D51-6B43-8A20-70420B6A21A4}" dt="2025-04-04T08:43:08.863" v="130" actId="1035"/>
          <ac:spMkLst>
            <pc:docMk/>
            <pc:sldMk cId="3507295014" sldId="259"/>
            <ac:spMk id="30" creationId="{52CAF00E-7F9B-7E72-A603-0AFB3A6355E0}"/>
          </ac:spMkLst>
        </pc:spChg>
        <pc:picChg chg="mod">
          <ac:chgData name="八谷　一貴" userId="45bf9650-8f67-4450-95e3-b229be3968f7" providerId="ADAL" clId="{0A96F3EB-1D51-6B43-8A20-70420B6A21A4}" dt="2025-04-04T08:44:12.404" v="246" actId="1038"/>
          <ac:picMkLst>
            <pc:docMk/>
            <pc:sldMk cId="3507295014" sldId="259"/>
            <ac:picMk id="24" creationId="{C1D8F349-5675-D019-0A4A-7FD6D368EA6D}"/>
          </ac:picMkLst>
        </pc:picChg>
        <pc:picChg chg="mod modCrop">
          <ac:chgData name="八谷　一貴" userId="45bf9650-8f67-4450-95e3-b229be3968f7" providerId="ADAL" clId="{0A96F3EB-1D51-6B43-8A20-70420B6A21A4}" dt="2025-04-04T08:44:12.404" v="246" actId="1038"/>
          <ac:picMkLst>
            <pc:docMk/>
            <pc:sldMk cId="3507295014" sldId="259"/>
            <ac:picMk id="32" creationId="{22959446-D52F-74F7-1DF8-9EBE99F1F819}"/>
          </ac:picMkLst>
        </pc:picChg>
        <pc:picChg chg="mod">
          <ac:chgData name="八谷　一貴" userId="45bf9650-8f67-4450-95e3-b229be3968f7" providerId="ADAL" clId="{0A96F3EB-1D51-6B43-8A20-70420B6A21A4}" dt="2025-04-04T08:43:38.064" v="196" actId="1038"/>
          <ac:picMkLst>
            <pc:docMk/>
            <pc:sldMk cId="3507295014" sldId="259"/>
            <ac:picMk id="33" creationId="{145B85A4-8285-BFA3-2A8F-B19900A6837E}"/>
          </ac:picMkLst>
        </pc:picChg>
        <pc:picChg chg="mod">
          <ac:chgData name="八谷　一貴" userId="45bf9650-8f67-4450-95e3-b229be3968f7" providerId="ADAL" clId="{0A96F3EB-1D51-6B43-8A20-70420B6A21A4}" dt="2025-04-04T08:43:38.064" v="196" actId="1038"/>
          <ac:picMkLst>
            <pc:docMk/>
            <pc:sldMk cId="3507295014" sldId="259"/>
            <ac:picMk id="34" creationId="{CC288BB1-09A4-C3B6-68FB-DCF507084A02}"/>
          </ac:picMkLst>
        </pc:picChg>
        <pc:cxnChg chg="mod">
          <ac:chgData name="八谷　一貴" userId="45bf9650-8f67-4450-95e3-b229be3968f7" providerId="ADAL" clId="{0A96F3EB-1D51-6B43-8A20-70420B6A21A4}" dt="2025-04-04T08:44:12.404" v="246" actId="1038"/>
          <ac:cxnSpMkLst>
            <pc:docMk/>
            <pc:sldMk cId="3507295014" sldId="259"/>
            <ac:cxnSpMk id="16" creationId="{160A52A3-0229-1EAE-3478-B33DB4CB363F}"/>
          </ac:cxnSpMkLst>
        </pc:cxnChg>
        <pc:cxnChg chg="mod">
          <ac:chgData name="八谷　一貴" userId="45bf9650-8f67-4450-95e3-b229be3968f7" providerId="ADAL" clId="{0A96F3EB-1D51-6B43-8A20-70420B6A21A4}" dt="2025-04-04T08:43:38.064" v="196" actId="1038"/>
          <ac:cxnSpMkLst>
            <pc:docMk/>
            <pc:sldMk cId="3507295014" sldId="259"/>
            <ac:cxnSpMk id="20" creationId="{91C0025B-7CE8-A0EE-9205-B13C54833FBD}"/>
          </ac:cxnSpMkLst>
        </pc:cxnChg>
        <pc:cxnChg chg="mod">
          <ac:chgData name="八谷　一貴" userId="45bf9650-8f67-4450-95e3-b229be3968f7" providerId="ADAL" clId="{0A96F3EB-1D51-6B43-8A20-70420B6A21A4}" dt="2025-04-04T08:42:06.236" v="7" actId="1036"/>
          <ac:cxnSpMkLst>
            <pc:docMk/>
            <pc:sldMk cId="3507295014" sldId="259"/>
            <ac:cxnSpMk id="36" creationId="{656DD8A4-BACF-F799-7D98-674E2A21CA9F}"/>
          </ac:cxnSpMkLst>
        </pc:cxnChg>
        <pc:cxnChg chg="mod">
          <ac:chgData name="八谷　一貴" userId="45bf9650-8f67-4450-95e3-b229be3968f7" providerId="ADAL" clId="{0A96F3EB-1D51-6B43-8A20-70420B6A21A4}" dt="2025-04-04T08:42:06.236" v="7" actId="1036"/>
          <ac:cxnSpMkLst>
            <pc:docMk/>
            <pc:sldMk cId="3507295014" sldId="259"/>
            <ac:cxnSpMk id="38" creationId="{FE51E760-E3B3-898F-AA29-00CDD7DD8279}"/>
          </ac:cxnSpMkLst>
        </pc:cxnChg>
      </pc:sldChg>
    </pc:docChg>
  </pc:docChgLst>
  <pc:docChgLst>
    <pc:chgData name="八谷　一貴" userId="45bf9650-8f67-4450-95e3-b229be3968f7" providerId="ADAL" clId="{79C096DE-245F-2548-95FB-EE8732FE3914}"/>
    <pc:docChg chg="undo custSel addSld modSld sldOrd">
      <pc:chgData name="八谷　一貴" userId="45bf9650-8f67-4450-95e3-b229be3968f7" providerId="ADAL" clId="{79C096DE-245F-2548-95FB-EE8732FE3914}" dt="2025-02-22T07:22:33.881" v="2296" actId="1076"/>
      <pc:docMkLst>
        <pc:docMk/>
      </pc:docMkLst>
      <pc:sldChg chg="addSp modSp mod ord">
        <pc:chgData name="八谷　一貴" userId="45bf9650-8f67-4450-95e3-b229be3968f7" providerId="ADAL" clId="{79C096DE-245F-2548-95FB-EE8732FE3914}" dt="2025-02-22T07:22:33.881" v="2296" actId="1076"/>
        <pc:sldMkLst>
          <pc:docMk/>
          <pc:sldMk cId="3507295014" sldId="259"/>
        </pc:sldMkLst>
        <pc:spChg chg="mod">
          <ac:chgData name="八谷　一貴" userId="45bf9650-8f67-4450-95e3-b229be3968f7" providerId="ADAL" clId="{79C096DE-245F-2548-95FB-EE8732FE3914}" dt="2025-02-21T10:12:40.032" v="2" actId="20577"/>
          <ac:spMkLst>
            <pc:docMk/>
            <pc:sldMk cId="3507295014" sldId="259"/>
            <ac:spMk id="13" creationId="{2D4E0846-0C03-8253-E9D6-223D7F92F148}"/>
          </ac:spMkLst>
        </pc:spChg>
      </pc:sldChg>
      <pc:sldChg chg="modSp mod">
        <pc:chgData name="八谷　一貴" userId="45bf9650-8f67-4450-95e3-b229be3968f7" providerId="ADAL" clId="{79C096DE-245F-2548-95FB-EE8732FE3914}" dt="2025-02-21T10:12:48.721" v="6" actId="20577"/>
        <pc:sldMkLst>
          <pc:docMk/>
          <pc:sldMk cId="1316746999" sldId="264"/>
        </pc:sldMkLst>
      </pc:sldChg>
      <pc:sldChg chg="modSp mod">
        <pc:chgData name="八谷　一貴" userId="45bf9650-8f67-4450-95e3-b229be3968f7" providerId="ADAL" clId="{79C096DE-245F-2548-95FB-EE8732FE3914}" dt="2025-02-21T11:26:36.149" v="2005" actId="20577"/>
        <pc:sldMkLst>
          <pc:docMk/>
          <pc:sldMk cId="2286301429" sldId="265"/>
        </pc:sldMkLst>
      </pc:sldChg>
      <pc:sldChg chg="modSp mod ord">
        <pc:chgData name="八谷　一貴" userId="45bf9650-8f67-4450-95e3-b229be3968f7" providerId="ADAL" clId="{79C096DE-245F-2548-95FB-EE8732FE3914}" dt="2025-02-21T11:13:51.557" v="1583" actId="20577"/>
        <pc:sldMkLst>
          <pc:docMk/>
          <pc:sldMk cId="1883808226" sldId="266"/>
        </pc:sldMkLst>
        <pc:spChg chg="mod">
          <ac:chgData name="八谷　一貴" userId="45bf9650-8f67-4450-95e3-b229be3968f7" providerId="ADAL" clId="{79C096DE-245F-2548-95FB-EE8732FE3914}" dt="2025-02-21T11:13:51.557" v="1583" actId="20577"/>
          <ac:spMkLst>
            <pc:docMk/>
            <pc:sldMk cId="1883808226" sldId="266"/>
            <ac:spMk id="4" creationId="{5DCA6532-08EC-E200-47EC-F653F3BCB279}"/>
          </ac:spMkLst>
        </pc:spChg>
      </pc:sldChg>
      <pc:sldChg chg="addSp delSp modSp mod">
        <pc:chgData name="八谷　一貴" userId="45bf9650-8f67-4450-95e3-b229be3968f7" providerId="ADAL" clId="{79C096DE-245F-2548-95FB-EE8732FE3914}" dt="2025-02-21T11:40:47.524" v="2295" actId="20577"/>
        <pc:sldMkLst>
          <pc:docMk/>
          <pc:sldMk cId="3739378172" sldId="270"/>
        </pc:sldMkLst>
      </pc:sldChg>
      <pc:sldChg chg="addSp delSp modSp mod">
        <pc:chgData name="八谷　一貴" userId="45bf9650-8f67-4450-95e3-b229be3968f7" providerId="ADAL" clId="{79C096DE-245F-2548-95FB-EE8732FE3914}" dt="2025-02-21T11:38:54.950" v="2217" actId="6549"/>
        <pc:sldMkLst>
          <pc:docMk/>
          <pc:sldMk cId="1085139231" sldId="272"/>
        </pc:sldMkLst>
      </pc:sldChg>
      <pc:sldChg chg="addSp delSp modSp mod ord">
        <pc:chgData name="八谷　一貴" userId="45bf9650-8f67-4450-95e3-b229be3968f7" providerId="ADAL" clId="{79C096DE-245F-2548-95FB-EE8732FE3914}" dt="2025-02-21T11:38:29.756" v="2209" actId="1076"/>
        <pc:sldMkLst>
          <pc:docMk/>
          <pc:sldMk cId="295375039" sldId="273"/>
        </pc:sldMkLst>
        <pc:spChg chg="mod">
          <ac:chgData name="八谷　一貴" userId="45bf9650-8f67-4450-95e3-b229be3968f7" providerId="ADAL" clId="{79C096DE-245F-2548-95FB-EE8732FE3914}" dt="2025-02-21T11:38:29.756" v="2209" actId="1076"/>
          <ac:spMkLst>
            <pc:docMk/>
            <pc:sldMk cId="295375039" sldId="273"/>
            <ac:spMk id="7" creationId="{B09C24F9-39BC-D530-F2C6-C884BF6F5497}"/>
          </ac:spMkLst>
        </pc:spChg>
        <pc:spChg chg="mod">
          <ac:chgData name="八谷　一貴" userId="45bf9650-8f67-4450-95e3-b229be3968f7" providerId="ADAL" clId="{79C096DE-245F-2548-95FB-EE8732FE3914}" dt="2025-02-21T11:21:40.440" v="1866" actId="20577"/>
          <ac:spMkLst>
            <pc:docMk/>
            <pc:sldMk cId="295375039" sldId="273"/>
            <ac:spMk id="13" creationId="{8CBB92DB-6E13-AB2D-AF6C-F5A951098FE8}"/>
          </ac:spMkLst>
        </pc:spChg>
        <pc:spChg chg="mod">
          <ac:chgData name="八谷　一貴" userId="45bf9650-8f67-4450-95e3-b229be3968f7" providerId="ADAL" clId="{79C096DE-245F-2548-95FB-EE8732FE3914}" dt="2025-02-21T10:19:56.701" v="41" actId="1076"/>
          <ac:spMkLst>
            <pc:docMk/>
            <pc:sldMk cId="295375039" sldId="273"/>
            <ac:spMk id="27" creationId="{3E0D9D6A-7EEE-6830-A7E2-5DEF3885DA18}"/>
          </ac:spMkLst>
        </pc:spChg>
        <pc:spChg chg="mod">
          <ac:chgData name="八谷　一貴" userId="45bf9650-8f67-4450-95e3-b229be3968f7" providerId="ADAL" clId="{79C096DE-245F-2548-95FB-EE8732FE3914}" dt="2025-02-21T10:19:56.701" v="41" actId="1076"/>
          <ac:spMkLst>
            <pc:docMk/>
            <pc:sldMk cId="295375039" sldId="273"/>
            <ac:spMk id="28" creationId="{8E032227-64E4-9F31-1F88-52ED28B792A2}"/>
          </ac:spMkLst>
        </pc:spChg>
        <pc:picChg chg="mod modCrop">
          <ac:chgData name="八谷　一貴" userId="45bf9650-8f67-4450-95e3-b229be3968f7" providerId="ADAL" clId="{79C096DE-245F-2548-95FB-EE8732FE3914}" dt="2025-02-21T11:38:07.173" v="2204" actId="553"/>
          <ac:picMkLst>
            <pc:docMk/>
            <pc:sldMk cId="295375039" sldId="273"/>
            <ac:picMk id="24" creationId="{08FC5FCB-F7A8-D6FD-88C5-FBED158DBA31}"/>
          </ac:picMkLst>
        </pc:picChg>
        <pc:picChg chg="mod modCrop">
          <ac:chgData name="八谷　一貴" userId="45bf9650-8f67-4450-95e3-b229be3968f7" providerId="ADAL" clId="{79C096DE-245F-2548-95FB-EE8732FE3914}" dt="2025-02-21T11:38:11.994" v="2205" actId="732"/>
          <ac:picMkLst>
            <pc:docMk/>
            <pc:sldMk cId="295375039" sldId="273"/>
            <ac:picMk id="25" creationId="{1BCF6CA5-0C9D-3921-2C2F-DA2370E58F6E}"/>
          </ac:picMkLst>
        </pc:picChg>
      </pc:sldChg>
      <pc:sldChg chg="modSp mod">
        <pc:chgData name="八谷　一貴" userId="45bf9650-8f67-4450-95e3-b229be3968f7" providerId="ADAL" clId="{79C096DE-245F-2548-95FB-EE8732FE3914}" dt="2025-02-21T10:17:12.510" v="16" actId="20577"/>
        <pc:sldMkLst>
          <pc:docMk/>
          <pc:sldMk cId="2102186244" sldId="276"/>
        </pc:sldMkLst>
      </pc:sldChg>
      <pc:sldChg chg="addSp delSp modSp add mod">
        <pc:chgData name="八谷　一貴" userId="45bf9650-8f67-4450-95e3-b229be3968f7" providerId="ADAL" clId="{79C096DE-245F-2548-95FB-EE8732FE3914}" dt="2025-02-21T11:13:46.789" v="1581" actId="20577"/>
        <pc:sldMkLst>
          <pc:docMk/>
          <pc:sldMk cId="336081051" sldId="279"/>
        </pc:sldMkLst>
        <pc:spChg chg="mod">
          <ac:chgData name="八谷　一貴" userId="45bf9650-8f67-4450-95e3-b229be3968f7" providerId="ADAL" clId="{79C096DE-245F-2548-95FB-EE8732FE3914}" dt="2025-02-21T11:13:46.789" v="1581" actId="20577"/>
          <ac:spMkLst>
            <pc:docMk/>
            <pc:sldMk cId="336081051" sldId="279"/>
            <ac:spMk id="13" creationId="{544A547E-E9AD-57BB-5268-E5F226F1B8FF}"/>
          </ac:spMkLst>
        </pc:spChg>
        <pc:spChg chg="add mod">
          <ac:chgData name="八谷　一貴" userId="45bf9650-8f67-4450-95e3-b229be3968f7" providerId="ADAL" clId="{79C096DE-245F-2548-95FB-EE8732FE3914}" dt="2025-02-21T10:33:21.267" v="372" actId="1076"/>
          <ac:spMkLst>
            <pc:docMk/>
            <pc:sldMk cId="336081051" sldId="279"/>
            <ac:spMk id="110" creationId="{BB25C128-7456-59FC-4CFA-546FE7258DA7}"/>
          </ac:spMkLst>
        </pc:spChg>
      </pc:sldChg>
      <pc:sldChg chg="add">
        <pc:chgData name="八谷　一貴" userId="45bf9650-8f67-4450-95e3-b229be3968f7" providerId="ADAL" clId="{79C096DE-245F-2548-95FB-EE8732FE3914}" dt="2025-02-21T10:53:14.166" v="472"/>
        <pc:sldMkLst>
          <pc:docMk/>
          <pc:sldMk cId="2864725470" sldId="280"/>
        </pc:sldMkLst>
      </pc:sldChg>
    </pc:docChg>
  </pc:docChgLst>
  <pc:docChgLst>
    <pc:chgData name="八谷　一貴" userId="45bf9650-8f67-4450-95e3-b229be3968f7" providerId="ADAL" clId="{0F3996C4-23DA-C043-92E1-2D15851443AA}"/>
    <pc:docChg chg="custSel modSld">
      <pc:chgData name="八谷　一貴" userId="45bf9650-8f67-4450-95e3-b229be3968f7" providerId="ADAL" clId="{0F3996C4-23DA-C043-92E1-2D15851443AA}" dt="2025-02-12T10:13:02.420" v="107" actId="1076"/>
      <pc:docMkLst>
        <pc:docMk/>
      </pc:docMkLst>
    </pc:docChg>
  </pc:docChgLst>
  <pc:docChgLst>
    <pc:chgData name="八谷　一貴" userId="45bf9650-8f67-4450-95e3-b229be3968f7" providerId="ADAL" clId="{1EF82F74-D302-864E-A61C-4F81233A6AE0}"/>
    <pc:docChg chg="undo custSel delSld modSld">
      <pc:chgData name="八谷　一貴" userId="45bf9650-8f67-4450-95e3-b229be3968f7" providerId="ADAL" clId="{1EF82F74-D302-864E-A61C-4F81233A6AE0}" dt="2025-04-17T11:36:18.193" v="121" actId="20577"/>
      <pc:docMkLst>
        <pc:docMk/>
      </pc:docMkLst>
      <pc:sldChg chg="addSp modSp mod">
        <pc:chgData name="八谷　一貴" userId="45bf9650-8f67-4450-95e3-b229be3968f7" providerId="ADAL" clId="{1EF82F74-D302-864E-A61C-4F81233A6AE0}" dt="2025-04-17T11:35:55.221" v="115" actId="113"/>
        <pc:sldMkLst>
          <pc:docMk/>
          <pc:sldMk cId="3507295014" sldId="259"/>
        </pc:sldMkLst>
        <pc:spChg chg="add mod">
          <ac:chgData name="八谷　一貴" userId="45bf9650-8f67-4450-95e3-b229be3968f7" providerId="ADAL" clId="{1EF82F74-D302-864E-A61C-4F81233A6AE0}" dt="2025-04-17T11:35:55.221" v="115" actId="113"/>
          <ac:spMkLst>
            <pc:docMk/>
            <pc:sldMk cId="3507295014" sldId="259"/>
            <ac:spMk id="27" creationId="{97BCDCEA-2A20-8B62-98B4-6928C9FA13AC}"/>
          </ac:spMkLst>
        </pc:spChg>
      </pc:sldChg>
      <pc:sldChg chg="del">
        <pc:chgData name="八谷　一貴" userId="45bf9650-8f67-4450-95e3-b229be3968f7" providerId="ADAL" clId="{1EF82F74-D302-864E-A61C-4F81233A6AE0}" dt="2025-04-17T11:31:44.939" v="3" actId="2696"/>
        <pc:sldMkLst>
          <pc:docMk/>
          <pc:sldMk cId="1316746999" sldId="264"/>
        </pc:sldMkLst>
      </pc:sldChg>
      <pc:sldChg chg="del">
        <pc:chgData name="八谷　一貴" userId="45bf9650-8f67-4450-95e3-b229be3968f7" providerId="ADAL" clId="{1EF82F74-D302-864E-A61C-4F81233A6AE0}" dt="2025-04-17T11:31:44.577" v="2" actId="2696"/>
        <pc:sldMkLst>
          <pc:docMk/>
          <pc:sldMk cId="2286301429" sldId="265"/>
        </pc:sldMkLst>
      </pc:sldChg>
      <pc:sldChg chg="addSp delSp modSp mod">
        <pc:chgData name="八谷　一貴" userId="45bf9650-8f67-4450-95e3-b229be3968f7" providerId="ADAL" clId="{1EF82F74-D302-864E-A61C-4F81233A6AE0}" dt="2025-04-17T11:35:22.079" v="109" actId="113"/>
        <pc:sldMkLst>
          <pc:docMk/>
          <pc:sldMk cId="1883808226" sldId="266"/>
        </pc:sldMkLst>
        <pc:spChg chg="mod">
          <ac:chgData name="八谷　一貴" userId="45bf9650-8f67-4450-95e3-b229be3968f7" providerId="ADAL" clId="{1EF82F74-D302-864E-A61C-4F81233A6AE0}" dt="2025-04-17T11:34:25.814" v="98" actId="1035"/>
          <ac:spMkLst>
            <pc:docMk/>
            <pc:sldMk cId="1883808226" sldId="266"/>
            <ac:spMk id="28" creationId="{57465B3F-9493-8A9E-542C-6E633D59CB11}"/>
          </ac:spMkLst>
        </pc:spChg>
        <pc:spChg chg="add del mod">
          <ac:chgData name="八谷　一貴" userId="45bf9650-8f67-4450-95e3-b229be3968f7" providerId="ADAL" clId="{1EF82F74-D302-864E-A61C-4F81233A6AE0}" dt="2025-04-17T11:32:53.296" v="11" actId="478"/>
          <ac:spMkLst>
            <pc:docMk/>
            <pc:sldMk cId="1883808226" sldId="266"/>
            <ac:spMk id="34" creationId="{2FA84905-7ECD-B8C5-AF69-07B834F36F2F}"/>
          </ac:spMkLst>
        </pc:spChg>
        <pc:spChg chg="add mod">
          <ac:chgData name="八谷　一貴" userId="45bf9650-8f67-4450-95e3-b229be3968f7" providerId="ADAL" clId="{1EF82F74-D302-864E-A61C-4F81233A6AE0}" dt="2025-04-17T11:35:22.079" v="109" actId="113"/>
          <ac:spMkLst>
            <pc:docMk/>
            <pc:sldMk cId="1883808226" sldId="266"/>
            <ac:spMk id="36" creationId="{6DC12EA7-6972-5C2A-6B44-4B2D0BFD4CC6}"/>
          </ac:spMkLst>
        </pc:spChg>
        <pc:graphicFrameChg chg="mod">
          <ac:chgData name="八谷　一貴" userId="45bf9650-8f67-4450-95e3-b229be3968f7" providerId="ADAL" clId="{1EF82F74-D302-864E-A61C-4F81233A6AE0}" dt="2025-04-17T11:34:25.814" v="98" actId="1035"/>
          <ac:graphicFrameMkLst>
            <pc:docMk/>
            <pc:sldMk cId="1883808226" sldId="266"/>
            <ac:graphicFrameMk id="3" creationId="{97E507B5-09B8-B571-A655-48DDD35FAD5E}"/>
          </ac:graphicFrameMkLst>
        </pc:graphicFrameChg>
        <pc:graphicFrameChg chg="mod">
          <ac:chgData name="八谷　一貴" userId="45bf9650-8f67-4450-95e3-b229be3968f7" providerId="ADAL" clId="{1EF82F74-D302-864E-A61C-4F81233A6AE0}" dt="2025-04-17T11:34:25.814" v="98" actId="1035"/>
          <ac:graphicFrameMkLst>
            <pc:docMk/>
            <pc:sldMk cId="1883808226" sldId="266"/>
            <ac:graphicFrameMk id="18" creationId="{46BCC9AB-B1FE-7D96-7C5D-D603DBCBF8EB}"/>
          </ac:graphicFrameMkLst>
        </pc:graphicFrameChg>
      </pc:sldChg>
      <pc:sldChg chg="del">
        <pc:chgData name="八谷　一貴" userId="45bf9650-8f67-4450-95e3-b229be3968f7" providerId="ADAL" clId="{1EF82F74-D302-864E-A61C-4F81233A6AE0}" dt="2025-04-17T11:31:44.093" v="1" actId="2696"/>
        <pc:sldMkLst>
          <pc:docMk/>
          <pc:sldMk cId="4225322959" sldId="271"/>
        </pc:sldMkLst>
      </pc:sldChg>
      <pc:sldChg chg="addSp modSp mod">
        <pc:chgData name="八谷　一貴" userId="45bf9650-8f67-4450-95e3-b229be3968f7" providerId="ADAL" clId="{1EF82F74-D302-864E-A61C-4F81233A6AE0}" dt="2025-04-17T11:36:18.193" v="121" actId="20577"/>
        <pc:sldMkLst>
          <pc:docMk/>
          <pc:sldMk cId="295375039" sldId="273"/>
        </pc:sldMkLst>
        <pc:spChg chg="add mod">
          <ac:chgData name="八谷　一貴" userId="45bf9650-8f67-4450-95e3-b229be3968f7" providerId="ADAL" clId="{1EF82F74-D302-864E-A61C-4F81233A6AE0}" dt="2025-04-17T11:36:18.193" v="121" actId="20577"/>
          <ac:spMkLst>
            <pc:docMk/>
            <pc:sldMk cId="295375039" sldId="273"/>
            <ac:spMk id="6" creationId="{EDEE4106-6867-4E6B-0497-CBD4B9A6B928}"/>
          </ac:spMkLst>
        </pc:spChg>
      </pc:sldChg>
      <pc:sldChg chg="addSp modSp mod">
        <pc:chgData name="八谷　一貴" userId="45bf9650-8f67-4450-95e3-b229be3968f7" providerId="ADAL" clId="{1EF82F74-D302-864E-A61C-4F81233A6AE0}" dt="2025-04-17T11:35:15.506" v="108" actId="113"/>
        <pc:sldMkLst>
          <pc:docMk/>
          <pc:sldMk cId="336081051" sldId="279"/>
        </pc:sldMkLst>
        <pc:spChg chg="add mod">
          <ac:chgData name="八谷　一貴" userId="45bf9650-8f67-4450-95e3-b229be3968f7" providerId="ADAL" clId="{1EF82F74-D302-864E-A61C-4F81233A6AE0}" dt="2025-04-17T11:35:15.506" v="108" actId="113"/>
          <ac:spMkLst>
            <pc:docMk/>
            <pc:sldMk cId="336081051" sldId="279"/>
            <ac:spMk id="4" creationId="{FD157A3E-BD21-9CAB-C241-036F8E8C4769}"/>
          </ac:spMkLst>
        </pc:spChg>
      </pc:sldChg>
      <pc:sldChg chg="del">
        <pc:chgData name="八谷　一貴" userId="45bf9650-8f67-4450-95e3-b229be3968f7" providerId="ADAL" clId="{1EF82F74-D302-864E-A61C-4F81233A6AE0}" dt="2025-04-17T11:31:43.748" v="0" actId="2696"/>
        <pc:sldMkLst>
          <pc:docMk/>
          <pc:sldMk cId="2864725470" sldId="280"/>
        </pc:sldMkLst>
      </pc:sldChg>
      <pc:sldChg chg="del">
        <pc:chgData name="八谷　一貴" userId="45bf9650-8f67-4450-95e3-b229be3968f7" providerId="ADAL" clId="{1EF82F74-D302-864E-A61C-4F81233A6AE0}" dt="2025-04-17T11:31:51.174" v="7" actId="2696"/>
        <pc:sldMkLst>
          <pc:docMk/>
          <pc:sldMk cId="1398523134" sldId="281"/>
        </pc:sldMkLst>
      </pc:sldChg>
      <pc:sldChg chg="del">
        <pc:chgData name="八谷　一貴" userId="45bf9650-8f67-4450-95e3-b229be3968f7" providerId="ADAL" clId="{1EF82F74-D302-864E-A61C-4F81233A6AE0}" dt="2025-04-17T11:31:45.370" v="4" actId="2696"/>
        <pc:sldMkLst>
          <pc:docMk/>
          <pc:sldMk cId="1659039995" sldId="282"/>
        </pc:sldMkLst>
      </pc:sldChg>
    </pc:docChg>
  </pc:docChgLst>
  <pc:docChgLst>
    <pc:chgData name="水之江 雄平" userId="19000318777_tp_box_2" providerId="OAuth2" clId="{B1DF3F90-F362-4D1E-A4AE-7715DB49B21F}"/>
    <pc:docChg chg="modSld">
      <pc:chgData name="水之江 雄平" userId="19000318777_tp_box_2" providerId="OAuth2" clId="{B1DF3F90-F362-4D1E-A4AE-7715DB49B21F}" dt="2025-04-09T07:03:45.526" v="37"/>
      <pc:docMkLst>
        <pc:docMk/>
      </pc:docMkLst>
      <pc:sldChg chg="modSp">
        <pc:chgData name="水之江 雄平" userId="19000318777_tp_box_2" providerId="OAuth2" clId="{B1DF3F90-F362-4D1E-A4AE-7715DB49B21F}" dt="2025-04-09T07:01:43.273" v="29"/>
        <pc:sldMkLst>
          <pc:docMk/>
          <pc:sldMk cId="3507295014" sldId="259"/>
        </pc:sldMkLst>
        <pc:graphicFrameChg chg="mod">
          <ac:chgData name="水之江 雄平" userId="19000318777_tp_box_2" providerId="OAuth2" clId="{B1DF3F90-F362-4D1E-A4AE-7715DB49B21F}" dt="2025-04-09T07:01:43.273" v="29"/>
          <ac:graphicFrameMkLst>
            <pc:docMk/>
            <pc:sldMk cId="3507295014" sldId="259"/>
            <ac:graphicFrameMk id="2" creationId="{7F61050C-3534-61AA-80C8-429A1FC98E45}"/>
          </ac:graphicFrameMkLst>
        </pc:graphicFrameChg>
        <pc:graphicFrameChg chg="mod">
          <ac:chgData name="水之江 雄平" userId="19000318777_tp_box_2" providerId="OAuth2" clId="{B1DF3F90-F362-4D1E-A4AE-7715DB49B21F}" dt="2025-04-09T07:01:30.510" v="27"/>
          <ac:graphicFrameMkLst>
            <pc:docMk/>
            <pc:sldMk cId="3507295014" sldId="259"/>
            <ac:graphicFrameMk id="3" creationId="{9594CE93-48BA-5CAE-C72A-0C25ED5F4244}"/>
          </ac:graphicFrameMkLst>
        </pc:graphicFrameChg>
      </pc:sldChg>
      <pc:sldChg chg="modSp">
        <pc:chgData name="水之江 雄平" userId="19000318777_tp_box_2" providerId="OAuth2" clId="{B1DF3F90-F362-4D1E-A4AE-7715DB49B21F}" dt="2025-04-09T07:00:25.801" v="24"/>
        <pc:sldMkLst>
          <pc:docMk/>
          <pc:sldMk cId="1316746999" sldId="264"/>
        </pc:sldMkLst>
      </pc:sldChg>
      <pc:sldChg chg="modSp">
        <pc:chgData name="水之江 雄平" userId="19000318777_tp_box_2" providerId="OAuth2" clId="{B1DF3F90-F362-4D1E-A4AE-7715DB49B21F}" dt="2025-04-09T07:03:45.526" v="37"/>
        <pc:sldMkLst>
          <pc:docMk/>
          <pc:sldMk cId="2286301429" sldId="265"/>
        </pc:sldMkLst>
      </pc:sldChg>
      <pc:sldChg chg="modSp">
        <pc:chgData name="水之江 雄平" userId="19000318777_tp_box_2" providerId="OAuth2" clId="{B1DF3F90-F362-4D1E-A4AE-7715DB49B21F}" dt="2025-04-09T06:59:24.367" v="18"/>
        <pc:sldMkLst>
          <pc:docMk/>
          <pc:sldMk cId="4085691201" sldId="274"/>
        </pc:sldMkLst>
      </pc:sldChg>
      <pc:sldChg chg="modSp">
        <pc:chgData name="水之江 雄平" userId="19000318777_tp_box_2" providerId="OAuth2" clId="{B1DF3F90-F362-4D1E-A4AE-7715DB49B21F}" dt="2025-04-09T06:59:39.968" v="21"/>
        <pc:sldMkLst>
          <pc:docMk/>
          <pc:sldMk cId="1659039995" sldId="282"/>
        </pc:sldMkLst>
      </pc:sldChg>
    </pc:docChg>
  </pc:docChgLst>
  <pc:docChgLst>
    <pc:chgData name="八谷　一貴" userId="45bf9650-8f67-4450-95e3-b229be3968f7" providerId="ADAL" clId="{9D0BA25D-E436-554A-8FA5-5DD1A69CA3CE}"/>
    <pc:docChg chg="custSel modSld">
      <pc:chgData name="八谷　一貴" userId="45bf9650-8f67-4450-95e3-b229be3968f7" providerId="ADAL" clId="{9D0BA25D-E436-554A-8FA5-5DD1A69CA3CE}" dt="2025-03-04T14:45:31.327" v="81" actId="14100"/>
      <pc:docMkLst>
        <pc:docMk/>
      </pc:docMkLst>
      <pc:sldChg chg="addSp delSp modSp mod">
        <pc:chgData name="八谷　一貴" userId="45bf9650-8f67-4450-95e3-b229be3968f7" providerId="ADAL" clId="{9D0BA25D-E436-554A-8FA5-5DD1A69CA3CE}" dt="2025-03-04T14:45:31.327" v="81" actId="14100"/>
        <pc:sldMkLst>
          <pc:docMk/>
          <pc:sldMk cId="336081051" sldId="279"/>
        </pc:sldMkLst>
      </pc:sldChg>
    </pc:docChg>
  </pc:docChgLst>
  <pc:docChgLst>
    <pc:chgData name="八谷　一貴" userId="45bf9650-8f67-4450-95e3-b229be3968f7" providerId="ADAL" clId="{667EE960-D1A7-0645-9497-4A8F1E9CBD34}"/>
    <pc:docChg chg="undo custSel modSld">
      <pc:chgData name="八谷　一貴" userId="45bf9650-8f67-4450-95e3-b229be3968f7" providerId="ADAL" clId="{667EE960-D1A7-0645-9497-4A8F1E9CBD34}" dt="2025-04-09T03:17:07.576" v="71" actId="20577"/>
      <pc:docMkLst>
        <pc:docMk/>
      </pc:docMkLst>
      <pc:sldChg chg="modSp mod">
        <pc:chgData name="八谷　一貴" userId="45bf9650-8f67-4450-95e3-b229be3968f7" providerId="ADAL" clId="{667EE960-D1A7-0645-9497-4A8F1E9CBD34}" dt="2025-04-09T03:16:16.755" v="66" actId="20577"/>
        <pc:sldMkLst>
          <pc:docMk/>
          <pc:sldMk cId="2286301429" sldId="265"/>
        </pc:sldMkLst>
      </pc:sldChg>
      <pc:sldChg chg="modSp mod">
        <pc:chgData name="八谷　一貴" userId="45bf9650-8f67-4450-95e3-b229be3968f7" providerId="ADAL" clId="{667EE960-D1A7-0645-9497-4A8F1E9CBD34}" dt="2025-04-09T03:16:38.300" v="68" actId="20577"/>
        <pc:sldMkLst>
          <pc:docMk/>
          <pc:sldMk cId="1085139231" sldId="272"/>
        </pc:sldMkLst>
      </pc:sldChg>
      <pc:sldChg chg="modSp mod">
        <pc:chgData name="八谷　一貴" userId="45bf9650-8f67-4450-95e3-b229be3968f7" providerId="ADAL" clId="{667EE960-D1A7-0645-9497-4A8F1E9CBD34}" dt="2025-04-09T03:17:07.576" v="71" actId="20577"/>
        <pc:sldMkLst>
          <pc:docMk/>
          <pc:sldMk cId="295375039" sldId="273"/>
        </pc:sldMkLst>
      </pc:sldChg>
      <pc:sldChg chg="modSp mod">
        <pc:chgData name="八谷　一貴" userId="45bf9650-8f67-4450-95e3-b229be3968f7" providerId="ADAL" clId="{667EE960-D1A7-0645-9497-4A8F1E9CBD34}" dt="2025-04-09T03:16:52.230" v="69" actId="20577"/>
        <pc:sldMkLst>
          <pc:docMk/>
          <pc:sldMk cId="336081051" sldId="279"/>
        </pc:sldMkLst>
      </pc:sldChg>
      <pc:sldChg chg="modSp mod">
        <pc:chgData name="八谷　一貴" userId="45bf9650-8f67-4450-95e3-b229be3968f7" providerId="ADAL" clId="{667EE960-D1A7-0645-9497-4A8F1E9CBD34}" dt="2025-04-09T03:15:28.304" v="65" actId="20577"/>
        <pc:sldMkLst>
          <pc:docMk/>
          <pc:sldMk cId="1659039995" sldId="282"/>
        </pc:sldMkLst>
      </pc:sldChg>
    </pc:docChg>
  </pc:docChgLst>
  <pc:docChgLst>
    <pc:chgData name="八谷　一貴" userId="45bf9650-8f67-4450-95e3-b229be3968f7" providerId="ADAL" clId="{E842A66C-530D-E641-9ED1-F44C8EB0D2F9}"/>
    <pc:docChg chg="custSel modSld">
      <pc:chgData name="八谷　一貴" userId="45bf9650-8f67-4450-95e3-b229be3968f7" providerId="ADAL" clId="{E842A66C-530D-E641-9ED1-F44C8EB0D2F9}" dt="2025-04-08T01:34:49.868" v="32" actId="478"/>
      <pc:docMkLst>
        <pc:docMk/>
      </pc:docMkLst>
      <pc:sldChg chg="addSp delSp modSp mod">
        <pc:chgData name="八谷　一貴" userId="45bf9650-8f67-4450-95e3-b229be3968f7" providerId="ADAL" clId="{E842A66C-530D-E641-9ED1-F44C8EB0D2F9}" dt="2025-04-08T01:34:49.868" v="32" actId="478"/>
        <pc:sldMkLst>
          <pc:docMk/>
          <pc:sldMk cId="3507295014" sldId="259"/>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45659" cy="498056"/>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50443" y="0"/>
            <a:ext cx="2945659" cy="498056"/>
          </a:xfrm>
          <a:prstGeom prst="rect">
            <a:avLst/>
          </a:prstGeom>
        </p:spPr>
        <p:txBody>
          <a:bodyPr vert="horz" lIns="91440" tIns="45720" rIns="91440" bIns="45720" rtlCol="0"/>
          <a:lstStyle>
            <a:lvl1pPr algn="r">
              <a:defRPr sz="1200"/>
            </a:lvl1pPr>
          </a:lstStyle>
          <a:p>
            <a:fld id="{1F474C02-DA5C-0F4A-A528-AD8ACB7AA9CC}" type="datetimeFigureOut">
              <a:rPr kumimoji="1" lang="ja-JP" altLang="en-US" smtClean="0"/>
              <a:t>2025/4/17</a:t>
            </a:fld>
            <a:endParaRPr kumimoji="1" lang="ja-JP" altLang="en-US"/>
          </a:p>
        </p:txBody>
      </p:sp>
      <p:sp>
        <p:nvSpPr>
          <p:cNvPr id="4" name="スライド イメージ プレースホルダー 3"/>
          <p:cNvSpPr>
            <a:spLocks noGrp="1" noRot="1" noChangeAspect="1"/>
          </p:cNvSpPr>
          <p:nvPr>
            <p:ph type="sldImg" idx="2"/>
          </p:nvPr>
        </p:nvSpPr>
        <p:spPr>
          <a:xfrm>
            <a:off x="2105025" y="1241425"/>
            <a:ext cx="2587625" cy="3349625"/>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79768" y="4777194"/>
            <a:ext cx="5438140" cy="3908614"/>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9428584"/>
            <a:ext cx="2945659" cy="498055"/>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50443" y="9428584"/>
            <a:ext cx="2945659" cy="498055"/>
          </a:xfrm>
          <a:prstGeom prst="rect">
            <a:avLst/>
          </a:prstGeom>
        </p:spPr>
        <p:txBody>
          <a:bodyPr vert="horz" lIns="91440" tIns="45720" rIns="91440" bIns="45720" rtlCol="0" anchor="b"/>
          <a:lstStyle>
            <a:lvl1pPr algn="r">
              <a:defRPr sz="1200"/>
            </a:lvl1pPr>
          </a:lstStyle>
          <a:p>
            <a:fld id="{C2E29063-9056-FB46-9C2F-3BFFE7C943BA}" type="slidenum">
              <a:rPr kumimoji="1" lang="ja-JP" altLang="en-US" smtClean="0"/>
              <a:t>‹#›</a:t>
            </a:fld>
            <a:endParaRPr kumimoji="1" lang="ja-JP" altLang="en-US"/>
          </a:p>
        </p:txBody>
      </p:sp>
    </p:spTree>
    <p:extLst>
      <p:ext uri="{BB962C8B-B14F-4D97-AF65-F5344CB8AC3E}">
        <p14:creationId xmlns:p14="http://schemas.microsoft.com/office/powerpoint/2010/main" val="3053329308"/>
      </p:ext>
    </p:extLst>
  </p:cSld>
  <p:clrMap bg1="lt1" tx1="dk1" bg2="lt2" tx2="dk2" accent1="accent1" accent2="accent2" accent3="accent3" accent4="accent4" accent5="accent5" accent6="accent6" hlink="hlink" folHlink="folHlink"/>
  <p:notesStyle>
    <a:lvl1pPr marL="0" algn="l" defTabSz="1018824" rtl="0" eaLnBrk="1" latinLnBrk="0" hangingPunct="1">
      <a:defRPr kumimoji="1" sz="1337" kern="1200">
        <a:solidFill>
          <a:schemeClr val="tx1"/>
        </a:solidFill>
        <a:latin typeface="+mn-lt"/>
        <a:ea typeface="+mn-ea"/>
        <a:cs typeface="+mn-cs"/>
      </a:defRPr>
    </a:lvl1pPr>
    <a:lvl2pPr marL="509412" algn="l" defTabSz="1018824" rtl="0" eaLnBrk="1" latinLnBrk="0" hangingPunct="1">
      <a:defRPr kumimoji="1" sz="1337" kern="1200">
        <a:solidFill>
          <a:schemeClr val="tx1"/>
        </a:solidFill>
        <a:latin typeface="+mn-lt"/>
        <a:ea typeface="+mn-ea"/>
        <a:cs typeface="+mn-cs"/>
      </a:defRPr>
    </a:lvl2pPr>
    <a:lvl3pPr marL="1018824" algn="l" defTabSz="1018824" rtl="0" eaLnBrk="1" latinLnBrk="0" hangingPunct="1">
      <a:defRPr kumimoji="1" sz="1337" kern="1200">
        <a:solidFill>
          <a:schemeClr val="tx1"/>
        </a:solidFill>
        <a:latin typeface="+mn-lt"/>
        <a:ea typeface="+mn-ea"/>
        <a:cs typeface="+mn-cs"/>
      </a:defRPr>
    </a:lvl3pPr>
    <a:lvl4pPr marL="1528237" algn="l" defTabSz="1018824" rtl="0" eaLnBrk="1" latinLnBrk="0" hangingPunct="1">
      <a:defRPr kumimoji="1" sz="1337" kern="1200">
        <a:solidFill>
          <a:schemeClr val="tx1"/>
        </a:solidFill>
        <a:latin typeface="+mn-lt"/>
        <a:ea typeface="+mn-ea"/>
        <a:cs typeface="+mn-cs"/>
      </a:defRPr>
    </a:lvl4pPr>
    <a:lvl5pPr marL="2037649" algn="l" defTabSz="1018824" rtl="0" eaLnBrk="1" latinLnBrk="0" hangingPunct="1">
      <a:defRPr kumimoji="1" sz="1337" kern="1200">
        <a:solidFill>
          <a:schemeClr val="tx1"/>
        </a:solidFill>
        <a:latin typeface="+mn-lt"/>
        <a:ea typeface="+mn-ea"/>
        <a:cs typeface="+mn-cs"/>
      </a:defRPr>
    </a:lvl5pPr>
    <a:lvl6pPr marL="2547061" algn="l" defTabSz="1018824" rtl="0" eaLnBrk="1" latinLnBrk="0" hangingPunct="1">
      <a:defRPr kumimoji="1" sz="1337" kern="1200">
        <a:solidFill>
          <a:schemeClr val="tx1"/>
        </a:solidFill>
        <a:latin typeface="+mn-lt"/>
        <a:ea typeface="+mn-ea"/>
        <a:cs typeface="+mn-cs"/>
      </a:defRPr>
    </a:lvl6pPr>
    <a:lvl7pPr marL="3056473" algn="l" defTabSz="1018824" rtl="0" eaLnBrk="1" latinLnBrk="0" hangingPunct="1">
      <a:defRPr kumimoji="1" sz="1337" kern="1200">
        <a:solidFill>
          <a:schemeClr val="tx1"/>
        </a:solidFill>
        <a:latin typeface="+mn-lt"/>
        <a:ea typeface="+mn-ea"/>
        <a:cs typeface="+mn-cs"/>
      </a:defRPr>
    </a:lvl7pPr>
    <a:lvl8pPr marL="3565886" algn="l" defTabSz="1018824" rtl="0" eaLnBrk="1" latinLnBrk="0" hangingPunct="1">
      <a:defRPr kumimoji="1" sz="1337" kern="1200">
        <a:solidFill>
          <a:schemeClr val="tx1"/>
        </a:solidFill>
        <a:latin typeface="+mn-lt"/>
        <a:ea typeface="+mn-ea"/>
        <a:cs typeface="+mn-cs"/>
      </a:defRPr>
    </a:lvl8pPr>
    <a:lvl9pPr marL="4075298" algn="l" defTabSz="1018824" rtl="0" eaLnBrk="1" latinLnBrk="0" hangingPunct="1">
      <a:defRPr kumimoji="1" sz="1337"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E29063-9056-FB46-9C2F-3BFFE7C943BA}" type="slidenum">
              <a:rPr kumimoji="1" lang="ja-JP" altLang="en-US" smtClean="0"/>
              <a:t>1</a:t>
            </a:fld>
            <a:endParaRPr kumimoji="1" lang="ja-JP" altLang="en-US"/>
          </a:p>
        </p:txBody>
      </p:sp>
    </p:spTree>
    <p:extLst>
      <p:ext uri="{BB962C8B-B14F-4D97-AF65-F5344CB8AC3E}">
        <p14:creationId xmlns:p14="http://schemas.microsoft.com/office/powerpoint/2010/main" val="9595681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1AD24-7C85-CE03-F40C-C0CEB99ACB28}"/>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A7112EB5-6683-EE0E-CFDA-D2D56B4A8719}"/>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9EFB98EE-A2F8-1AF3-4912-456D12D40F7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C77E8A51-26F1-6093-6CF4-B9955E4F4C29}"/>
              </a:ext>
            </a:extLst>
          </p:cNvPr>
          <p:cNvSpPr>
            <a:spLocks noGrp="1"/>
          </p:cNvSpPr>
          <p:nvPr>
            <p:ph type="sldNum" sz="quarter" idx="5"/>
          </p:nvPr>
        </p:nvSpPr>
        <p:spPr/>
        <p:txBody>
          <a:bodyPr/>
          <a:lstStyle/>
          <a:p>
            <a:fld id="{C2E29063-9056-FB46-9C2F-3BFFE7C943BA}" type="slidenum">
              <a:rPr kumimoji="1" lang="ja-JP" altLang="en-US" smtClean="0"/>
              <a:t>2</a:t>
            </a:fld>
            <a:endParaRPr kumimoji="1" lang="ja-JP" altLang="en-US"/>
          </a:p>
        </p:txBody>
      </p:sp>
    </p:spTree>
    <p:extLst>
      <p:ext uri="{BB962C8B-B14F-4D97-AF65-F5344CB8AC3E}">
        <p14:creationId xmlns:p14="http://schemas.microsoft.com/office/powerpoint/2010/main" val="23769896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C2E29063-9056-FB46-9C2F-3BFFE7C943BA}" type="slidenum">
              <a:rPr kumimoji="1" lang="ja-JP" altLang="en-US" smtClean="0"/>
              <a:t>3</a:t>
            </a:fld>
            <a:endParaRPr kumimoji="1" lang="ja-JP" altLang="en-US"/>
          </a:p>
        </p:txBody>
      </p:sp>
    </p:spTree>
    <p:extLst>
      <p:ext uri="{BB962C8B-B14F-4D97-AF65-F5344CB8AC3E}">
        <p14:creationId xmlns:p14="http://schemas.microsoft.com/office/powerpoint/2010/main" val="1835358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08E291-37C8-AC19-28DE-B8CFE1375970}"/>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2468CDB8-5245-EF9A-4056-10486E085D17}"/>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427C065A-F8C1-75C5-EA74-CB5F3C87E9E0}"/>
              </a:ext>
            </a:extLst>
          </p:cNvPr>
          <p:cNvSpPr>
            <a:spLocks noGrp="1"/>
          </p:cNvSpPr>
          <p:nvPr>
            <p:ph type="body" idx="1"/>
          </p:nvPr>
        </p:nvSpPr>
        <p:spPr/>
        <p:txBody>
          <a:bodyPr/>
          <a:lstStyle/>
          <a:p>
            <a:endParaRPr kumimoji="1" lang="ja-JP" altLang="en-US"/>
          </a:p>
        </p:txBody>
      </p:sp>
      <p:sp>
        <p:nvSpPr>
          <p:cNvPr id="4" name="スライド番号プレースホルダー 3">
            <a:extLst>
              <a:ext uri="{FF2B5EF4-FFF2-40B4-BE49-F238E27FC236}">
                <a16:creationId xmlns:a16="http://schemas.microsoft.com/office/drawing/2014/main" id="{D382D050-AF95-7133-6933-11C1B61A5AD8}"/>
              </a:ext>
            </a:extLst>
          </p:cNvPr>
          <p:cNvSpPr>
            <a:spLocks noGrp="1"/>
          </p:cNvSpPr>
          <p:nvPr>
            <p:ph type="sldNum" sz="quarter" idx="5"/>
          </p:nvPr>
        </p:nvSpPr>
        <p:spPr/>
        <p:txBody>
          <a:bodyPr/>
          <a:lstStyle/>
          <a:p>
            <a:fld id="{C2E29063-9056-FB46-9C2F-3BFFE7C943BA}" type="slidenum">
              <a:rPr kumimoji="1" lang="ja-JP" altLang="en-US" smtClean="0"/>
              <a:t>4</a:t>
            </a:fld>
            <a:endParaRPr kumimoji="1" lang="ja-JP" altLang="en-US"/>
          </a:p>
        </p:txBody>
      </p:sp>
    </p:spTree>
    <p:extLst>
      <p:ext uri="{BB962C8B-B14F-4D97-AF65-F5344CB8AC3E}">
        <p14:creationId xmlns:p14="http://schemas.microsoft.com/office/powerpoint/2010/main" val="1617395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582930" y="1646133"/>
            <a:ext cx="6606540" cy="3501813"/>
          </a:xfrm>
        </p:spPr>
        <p:txBody>
          <a:bodyPr anchor="b"/>
          <a:lstStyle>
            <a:lvl1pPr algn="ctr">
              <a:defRPr sz="5100"/>
            </a:lvl1pPr>
          </a:lstStyle>
          <a:p>
            <a:r>
              <a:rPr lang="ja-JP" altLang="en-US"/>
              <a:t>マスター タイトルの書式設定</a:t>
            </a:r>
            <a:endParaRPr lang="en-US"/>
          </a:p>
        </p:txBody>
      </p:sp>
      <p:sp>
        <p:nvSpPr>
          <p:cNvPr id="3" name="Subtitle 2"/>
          <p:cNvSpPr>
            <a:spLocks noGrp="1"/>
          </p:cNvSpPr>
          <p:nvPr>
            <p:ph type="subTitle" idx="1"/>
          </p:nvPr>
        </p:nvSpPr>
        <p:spPr>
          <a:xfrm>
            <a:off x="971550" y="5282989"/>
            <a:ext cx="5829300" cy="2428451"/>
          </a:xfrm>
        </p:spPr>
        <p:txBody>
          <a:bodyPr/>
          <a:lstStyle>
            <a:lvl1pPr marL="0" indent="0" algn="ctr">
              <a:buNone/>
              <a:defRPr sz="2040"/>
            </a:lvl1pPr>
            <a:lvl2pPr marL="388620" indent="0" algn="ctr">
              <a:buNone/>
              <a:defRPr sz="1700"/>
            </a:lvl2pPr>
            <a:lvl3pPr marL="777240" indent="0" algn="ctr">
              <a:buNone/>
              <a:defRPr sz="1530"/>
            </a:lvl3pPr>
            <a:lvl4pPr marL="1165860" indent="0" algn="ctr">
              <a:buNone/>
              <a:defRPr sz="1360"/>
            </a:lvl4pPr>
            <a:lvl5pPr marL="1554480" indent="0" algn="ctr">
              <a:buNone/>
              <a:defRPr sz="1360"/>
            </a:lvl5pPr>
            <a:lvl6pPr marL="1943100" indent="0" algn="ctr">
              <a:buNone/>
              <a:defRPr sz="1360"/>
            </a:lvl6pPr>
            <a:lvl7pPr marL="2331720" indent="0" algn="ctr">
              <a:buNone/>
              <a:defRPr sz="1360"/>
            </a:lvl7pPr>
            <a:lvl8pPr marL="2720340" indent="0" algn="ctr">
              <a:buNone/>
              <a:defRPr sz="1360"/>
            </a:lvl8pPr>
            <a:lvl9pPr marL="3108960" indent="0" algn="ctr">
              <a:buNone/>
              <a:defRPr sz="1360"/>
            </a:lvl9pPr>
          </a:lstStyle>
          <a:p>
            <a:r>
              <a:rPr lang="ja-JP" altLang="en-US"/>
              <a:t>マスター サブタイトルの書式設定</a:t>
            </a:r>
            <a:endParaRPr lang="en-US"/>
          </a:p>
        </p:txBody>
      </p:sp>
      <p:sp>
        <p:nvSpPr>
          <p:cNvPr id="4" name="Date Placeholder 3"/>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2399456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25940463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562124" y="535517"/>
            <a:ext cx="1675924" cy="8524029"/>
          </a:xfrm>
        </p:spPr>
        <p:txBody>
          <a:bodyPr vert="eaVert"/>
          <a:lstStyle/>
          <a:p>
            <a:r>
              <a:rPr lang="ja-JP" altLang="en-US"/>
              <a:t>マスター タイトルの書式設定</a:t>
            </a:r>
            <a:endParaRPr lang="en-US"/>
          </a:p>
        </p:txBody>
      </p:sp>
      <p:sp>
        <p:nvSpPr>
          <p:cNvPr id="3" name="Vertical Text Placeholder 2"/>
          <p:cNvSpPr>
            <a:spLocks noGrp="1"/>
          </p:cNvSpPr>
          <p:nvPr>
            <p:ph type="body" orient="vert" idx="1"/>
          </p:nvPr>
        </p:nvSpPr>
        <p:spPr>
          <a:xfrm>
            <a:off x="534353" y="535517"/>
            <a:ext cx="4930616" cy="8524029"/>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12997051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6085740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530305" y="2507618"/>
            <a:ext cx="6703695" cy="4184014"/>
          </a:xfrm>
        </p:spPr>
        <p:txBody>
          <a:bodyPr anchor="b"/>
          <a:lstStyle>
            <a:lvl1pPr>
              <a:defRPr sz="5100"/>
            </a:lvl1pPr>
          </a:lstStyle>
          <a:p>
            <a:r>
              <a:rPr lang="ja-JP" altLang="en-US"/>
              <a:t>マスター タイトルの書式設定</a:t>
            </a:r>
            <a:endParaRPr lang="en-US"/>
          </a:p>
        </p:txBody>
      </p:sp>
      <p:sp>
        <p:nvSpPr>
          <p:cNvPr id="3" name="Text Placeholder 2"/>
          <p:cNvSpPr>
            <a:spLocks noGrp="1"/>
          </p:cNvSpPr>
          <p:nvPr>
            <p:ph type="body" idx="1"/>
          </p:nvPr>
        </p:nvSpPr>
        <p:spPr>
          <a:xfrm>
            <a:off x="530305" y="6731215"/>
            <a:ext cx="6703695" cy="2200274"/>
          </a:xfrm>
        </p:spPr>
        <p:txBody>
          <a:bodyPr/>
          <a:lstStyle>
            <a:lvl1pPr marL="0" indent="0">
              <a:buNone/>
              <a:defRPr sz="2040">
                <a:solidFill>
                  <a:schemeClr val="tx1"/>
                </a:solidFill>
              </a:defRPr>
            </a:lvl1pPr>
            <a:lvl2pPr marL="388620" indent="0">
              <a:buNone/>
              <a:defRPr sz="1700">
                <a:solidFill>
                  <a:schemeClr val="tx1">
                    <a:tint val="75000"/>
                  </a:schemeClr>
                </a:solidFill>
              </a:defRPr>
            </a:lvl2pPr>
            <a:lvl3pPr marL="777240" indent="0">
              <a:buNone/>
              <a:defRPr sz="1530">
                <a:solidFill>
                  <a:schemeClr val="tx1">
                    <a:tint val="75000"/>
                  </a:schemeClr>
                </a:solidFill>
              </a:defRPr>
            </a:lvl3pPr>
            <a:lvl4pPr marL="1165860" indent="0">
              <a:buNone/>
              <a:defRPr sz="1360">
                <a:solidFill>
                  <a:schemeClr val="tx1">
                    <a:tint val="75000"/>
                  </a:schemeClr>
                </a:solidFill>
              </a:defRPr>
            </a:lvl4pPr>
            <a:lvl5pPr marL="1554480" indent="0">
              <a:buNone/>
              <a:defRPr sz="1360">
                <a:solidFill>
                  <a:schemeClr val="tx1">
                    <a:tint val="75000"/>
                  </a:schemeClr>
                </a:solidFill>
              </a:defRPr>
            </a:lvl5pPr>
            <a:lvl6pPr marL="1943100" indent="0">
              <a:buNone/>
              <a:defRPr sz="1360">
                <a:solidFill>
                  <a:schemeClr val="tx1">
                    <a:tint val="75000"/>
                  </a:schemeClr>
                </a:solidFill>
              </a:defRPr>
            </a:lvl6pPr>
            <a:lvl7pPr marL="2331720" indent="0">
              <a:buNone/>
              <a:defRPr sz="1360">
                <a:solidFill>
                  <a:schemeClr val="tx1">
                    <a:tint val="75000"/>
                  </a:schemeClr>
                </a:solidFill>
              </a:defRPr>
            </a:lvl7pPr>
            <a:lvl8pPr marL="2720340" indent="0">
              <a:buNone/>
              <a:defRPr sz="1360">
                <a:solidFill>
                  <a:schemeClr val="tx1">
                    <a:tint val="75000"/>
                  </a:schemeClr>
                </a:solidFill>
              </a:defRPr>
            </a:lvl8pPr>
            <a:lvl9pPr marL="3108960" indent="0">
              <a:buNone/>
              <a:defRPr sz="136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26958620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Content Placeholder 2"/>
          <p:cNvSpPr>
            <a:spLocks noGrp="1"/>
          </p:cNvSpPr>
          <p:nvPr>
            <p:ph sz="half" idx="1"/>
          </p:nvPr>
        </p:nvSpPr>
        <p:spPr>
          <a:xfrm>
            <a:off x="534353" y="2677584"/>
            <a:ext cx="3303270" cy="63819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Content Placeholder 3"/>
          <p:cNvSpPr>
            <a:spLocks noGrp="1"/>
          </p:cNvSpPr>
          <p:nvPr>
            <p:ph sz="half" idx="2"/>
          </p:nvPr>
        </p:nvSpPr>
        <p:spPr>
          <a:xfrm>
            <a:off x="3934778" y="2677584"/>
            <a:ext cx="3303270" cy="63819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Date Placeholder 4"/>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1934755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535365" y="535519"/>
            <a:ext cx="6703695" cy="1944159"/>
          </a:xfrm>
        </p:spPr>
        <p:txBody>
          <a:bodyPr/>
          <a:lstStyle/>
          <a:p>
            <a:r>
              <a:rPr lang="ja-JP" altLang="en-US"/>
              <a:t>マスター タイトルの書式設定</a:t>
            </a:r>
            <a:endParaRPr lang="en-US"/>
          </a:p>
        </p:txBody>
      </p:sp>
      <p:sp>
        <p:nvSpPr>
          <p:cNvPr id="3" name="Text Placeholder 2"/>
          <p:cNvSpPr>
            <a:spLocks noGrp="1"/>
          </p:cNvSpPr>
          <p:nvPr>
            <p:ph type="body" idx="1"/>
          </p:nvPr>
        </p:nvSpPr>
        <p:spPr>
          <a:xfrm>
            <a:off x="535366" y="2465706"/>
            <a:ext cx="3288089"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ja-JP" altLang="en-US"/>
              <a:t>マスター テキストの書式設定</a:t>
            </a:r>
          </a:p>
        </p:txBody>
      </p:sp>
      <p:sp>
        <p:nvSpPr>
          <p:cNvPr id="4" name="Content Placeholder 3"/>
          <p:cNvSpPr>
            <a:spLocks noGrp="1"/>
          </p:cNvSpPr>
          <p:nvPr>
            <p:ph sz="half" idx="2"/>
          </p:nvPr>
        </p:nvSpPr>
        <p:spPr>
          <a:xfrm>
            <a:off x="535366" y="3674110"/>
            <a:ext cx="3288089" cy="54040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5" name="Text Placeholder 4"/>
          <p:cNvSpPr>
            <a:spLocks noGrp="1"/>
          </p:cNvSpPr>
          <p:nvPr>
            <p:ph type="body" sz="quarter" idx="3"/>
          </p:nvPr>
        </p:nvSpPr>
        <p:spPr>
          <a:xfrm>
            <a:off x="3934778" y="2465706"/>
            <a:ext cx="3304282" cy="1208404"/>
          </a:xfrm>
        </p:spPr>
        <p:txBody>
          <a:bodyPr anchor="b"/>
          <a:lstStyle>
            <a:lvl1pPr marL="0" indent="0">
              <a:buNone/>
              <a:defRPr sz="2040" b="1"/>
            </a:lvl1pPr>
            <a:lvl2pPr marL="388620" indent="0">
              <a:buNone/>
              <a:defRPr sz="1700" b="1"/>
            </a:lvl2pPr>
            <a:lvl3pPr marL="777240" indent="0">
              <a:buNone/>
              <a:defRPr sz="1530" b="1"/>
            </a:lvl3pPr>
            <a:lvl4pPr marL="1165860" indent="0">
              <a:buNone/>
              <a:defRPr sz="1360" b="1"/>
            </a:lvl4pPr>
            <a:lvl5pPr marL="1554480" indent="0">
              <a:buNone/>
              <a:defRPr sz="1360" b="1"/>
            </a:lvl5pPr>
            <a:lvl6pPr marL="1943100" indent="0">
              <a:buNone/>
              <a:defRPr sz="1360" b="1"/>
            </a:lvl6pPr>
            <a:lvl7pPr marL="2331720" indent="0">
              <a:buNone/>
              <a:defRPr sz="1360" b="1"/>
            </a:lvl7pPr>
            <a:lvl8pPr marL="2720340" indent="0">
              <a:buNone/>
              <a:defRPr sz="1360" b="1"/>
            </a:lvl8pPr>
            <a:lvl9pPr marL="3108960" indent="0">
              <a:buNone/>
              <a:defRPr sz="1360" b="1"/>
            </a:lvl9pPr>
          </a:lstStyle>
          <a:p>
            <a:pPr lvl="0"/>
            <a:r>
              <a:rPr lang="ja-JP" altLang="en-US"/>
              <a:t>マスター テキストの書式設定</a:t>
            </a:r>
          </a:p>
        </p:txBody>
      </p:sp>
      <p:sp>
        <p:nvSpPr>
          <p:cNvPr id="6" name="Content Placeholder 5"/>
          <p:cNvSpPr>
            <a:spLocks noGrp="1"/>
          </p:cNvSpPr>
          <p:nvPr>
            <p:ph sz="quarter" idx="4"/>
          </p:nvPr>
        </p:nvSpPr>
        <p:spPr>
          <a:xfrm>
            <a:off x="3934778" y="3674110"/>
            <a:ext cx="3304282" cy="5404062"/>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7" name="Date Placeholder 6"/>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17317391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a:p>
        </p:txBody>
      </p:sp>
      <p:sp>
        <p:nvSpPr>
          <p:cNvPr id="3" name="Date Placeholder 2"/>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6765690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8892532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ja-JP" altLang="en-US"/>
              <a:t>マスター タイトルの書式設定</a:t>
            </a:r>
            <a:endParaRPr lang="en-US"/>
          </a:p>
        </p:txBody>
      </p:sp>
      <p:sp>
        <p:nvSpPr>
          <p:cNvPr id="3" name="Content Placeholder 2"/>
          <p:cNvSpPr>
            <a:spLocks noGrp="1"/>
          </p:cNvSpPr>
          <p:nvPr>
            <p:ph idx="1"/>
          </p:nvPr>
        </p:nvSpPr>
        <p:spPr>
          <a:xfrm>
            <a:off x="3304282" y="1448226"/>
            <a:ext cx="3934778" cy="7147983"/>
          </a:xfrm>
        </p:spPr>
        <p:txBody>
          <a:bodyPr/>
          <a:lstStyle>
            <a:lvl1pPr>
              <a:defRPr sz="2720"/>
            </a:lvl1pPr>
            <a:lvl2pPr>
              <a:defRPr sz="2380"/>
            </a:lvl2pPr>
            <a:lvl3pPr>
              <a:defRPr sz="2040"/>
            </a:lvl3pPr>
            <a:lvl4pPr>
              <a:defRPr sz="1700"/>
            </a:lvl4pPr>
            <a:lvl5pPr>
              <a:defRPr sz="1700"/>
            </a:lvl5pPr>
            <a:lvl6pPr>
              <a:defRPr sz="1700"/>
            </a:lvl6pPr>
            <a:lvl7pPr>
              <a:defRPr sz="1700"/>
            </a:lvl7pPr>
            <a:lvl8pPr>
              <a:defRPr sz="1700"/>
            </a:lvl8pPr>
            <a:lvl9pPr>
              <a:defRPr sz="17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20587295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535365" y="670560"/>
            <a:ext cx="2506801" cy="2346960"/>
          </a:xfrm>
        </p:spPr>
        <p:txBody>
          <a:bodyPr anchor="b"/>
          <a:lstStyle>
            <a:lvl1pPr>
              <a:defRPr sz="2720"/>
            </a:lvl1pPr>
          </a:lstStyle>
          <a:p>
            <a:r>
              <a:rPr lang="ja-JP" altLang="en-US"/>
              <a:t>マスター タイトルの書式設定</a:t>
            </a:r>
            <a:endParaRPr lang="en-US"/>
          </a:p>
        </p:txBody>
      </p:sp>
      <p:sp>
        <p:nvSpPr>
          <p:cNvPr id="3" name="Picture Placeholder 2"/>
          <p:cNvSpPr>
            <a:spLocks noGrp="1" noChangeAspect="1"/>
          </p:cNvSpPr>
          <p:nvPr>
            <p:ph type="pic" idx="1"/>
          </p:nvPr>
        </p:nvSpPr>
        <p:spPr>
          <a:xfrm>
            <a:off x="3304282" y="1448226"/>
            <a:ext cx="3934778" cy="7147983"/>
          </a:xfrm>
        </p:spPr>
        <p:txBody>
          <a:bodyPr anchor="t"/>
          <a:lstStyle>
            <a:lvl1pPr marL="0" indent="0">
              <a:buNone/>
              <a:defRPr sz="2720"/>
            </a:lvl1pPr>
            <a:lvl2pPr marL="388620" indent="0">
              <a:buNone/>
              <a:defRPr sz="2380"/>
            </a:lvl2pPr>
            <a:lvl3pPr marL="777240" indent="0">
              <a:buNone/>
              <a:defRPr sz="2040"/>
            </a:lvl3pPr>
            <a:lvl4pPr marL="1165860" indent="0">
              <a:buNone/>
              <a:defRPr sz="1700"/>
            </a:lvl4pPr>
            <a:lvl5pPr marL="1554480" indent="0">
              <a:buNone/>
              <a:defRPr sz="1700"/>
            </a:lvl5pPr>
            <a:lvl6pPr marL="1943100" indent="0">
              <a:buNone/>
              <a:defRPr sz="1700"/>
            </a:lvl6pPr>
            <a:lvl7pPr marL="2331720" indent="0">
              <a:buNone/>
              <a:defRPr sz="1700"/>
            </a:lvl7pPr>
            <a:lvl8pPr marL="2720340" indent="0">
              <a:buNone/>
              <a:defRPr sz="1700"/>
            </a:lvl8pPr>
            <a:lvl9pPr marL="3108960" indent="0">
              <a:buNone/>
              <a:defRPr sz="1700"/>
            </a:lvl9pPr>
          </a:lstStyle>
          <a:p>
            <a:r>
              <a:rPr lang="ja-JP" altLang="en-US"/>
              <a:t>アイコンをクリックして図を追加</a:t>
            </a:r>
            <a:endParaRPr lang="en-US"/>
          </a:p>
        </p:txBody>
      </p:sp>
      <p:sp>
        <p:nvSpPr>
          <p:cNvPr id="4" name="Text Placeholder 3"/>
          <p:cNvSpPr>
            <a:spLocks noGrp="1"/>
          </p:cNvSpPr>
          <p:nvPr>
            <p:ph type="body" sz="half" idx="2"/>
          </p:nvPr>
        </p:nvSpPr>
        <p:spPr>
          <a:xfrm>
            <a:off x="535365" y="3017520"/>
            <a:ext cx="2506801" cy="5590329"/>
          </a:xfrm>
        </p:spPr>
        <p:txBody>
          <a:bodyPr/>
          <a:lstStyle>
            <a:lvl1pPr marL="0" indent="0">
              <a:buNone/>
              <a:defRPr sz="1360"/>
            </a:lvl1pPr>
            <a:lvl2pPr marL="388620" indent="0">
              <a:buNone/>
              <a:defRPr sz="1190"/>
            </a:lvl2pPr>
            <a:lvl3pPr marL="777240" indent="0">
              <a:buNone/>
              <a:defRPr sz="1020"/>
            </a:lvl3pPr>
            <a:lvl4pPr marL="1165860" indent="0">
              <a:buNone/>
              <a:defRPr sz="850"/>
            </a:lvl4pPr>
            <a:lvl5pPr marL="1554480" indent="0">
              <a:buNone/>
              <a:defRPr sz="850"/>
            </a:lvl5pPr>
            <a:lvl6pPr marL="1943100" indent="0">
              <a:buNone/>
              <a:defRPr sz="850"/>
            </a:lvl6pPr>
            <a:lvl7pPr marL="2331720" indent="0">
              <a:buNone/>
              <a:defRPr sz="850"/>
            </a:lvl7pPr>
            <a:lvl8pPr marL="2720340" indent="0">
              <a:buNone/>
              <a:defRPr sz="850"/>
            </a:lvl8pPr>
            <a:lvl9pPr marL="3108960" indent="0">
              <a:buNone/>
              <a:defRPr sz="85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A30D6C28-6BB1-6447-A997-7E981597B5AB}" type="datetimeFigureOut">
              <a:rPr kumimoji="1" lang="ja-JP" altLang="en-US" smtClean="0"/>
              <a:t>2025/4/17</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34718720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34353" y="535519"/>
            <a:ext cx="6703695" cy="1944159"/>
          </a:xfrm>
          <a:prstGeom prst="rect">
            <a:avLst/>
          </a:prstGeom>
        </p:spPr>
        <p:txBody>
          <a:bodyPr vert="horz" lIns="91440" tIns="45720" rIns="91440" bIns="45720" rtlCol="0" anchor="ctr">
            <a:normAutofit/>
          </a:bodyPr>
          <a:lstStyle/>
          <a:p>
            <a:r>
              <a:rPr lang="ja-JP" altLang="en-US"/>
              <a:t>マスター タイトルの書式設定</a:t>
            </a:r>
            <a:endParaRPr lang="en-US"/>
          </a:p>
        </p:txBody>
      </p:sp>
      <p:sp>
        <p:nvSpPr>
          <p:cNvPr id="3" name="Text Placeholder 2"/>
          <p:cNvSpPr>
            <a:spLocks noGrp="1"/>
          </p:cNvSpPr>
          <p:nvPr>
            <p:ph type="body" idx="1"/>
          </p:nvPr>
        </p:nvSpPr>
        <p:spPr>
          <a:xfrm>
            <a:off x="534353" y="2677584"/>
            <a:ext cx="6703695" cy="6381962"/>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a:p>
        </p:txBody>
      </p:sp>
      <p:sp>
        <p:nvSpPr>
          <p:cNvPr id="4" name="Date Placeholder 3"/>
          <p:cNvSpPr>
            <a:spLocks noGrp="1"/>
          </p:cNvSpPr>
          <p:nvPr>
            <p:ph type="dt" sz="half" idx="2"/>
          </p:nvPr>
        </p:nvSpPr>
        <p:spPr>
          <a:xfrm>
            <a:off x="534353" y="9322649"/>
            <a:ext cx="1748790" cy="535517"/>
          </a:xfrm>
          <a:prstGeom prst="rect">
            <a:avLst/>
          </a:prstGeom>
        </p:spPr>
        <p:txBody>
          <a:bodyPr vert="horz" lIns="91440" tIns="45720" rIns="91440" bIns="45720" rtlCol="0" anchor="ctr"/>
          <a:lstStyle>
            <a:lvl1pPr algn="l">
              <a:defRPr sz="1020">
                <a:solidFill>
                  <a:schemeClr val="tx1">
                    <a:tint val="75000"/>
                  </a:schemeClr>
                </a:solidFill>
              </a:defRPr>
            </a:lvl1pPr>
          </a:lstStyle>
          <a:p>
            <a:fld id="{A30D6C28-6BB1-6447-A997-7E981597B5AB}" type="datetimeFigureOut">
              <a:rPr kumimoji="1" lang="ja-JP" altLang="en-US" smtClean="0"/>
              <a:t>2025/4/17</a:t>
            </a:fld>
            <a:endParaRPr kumimoji="1" lang="ja-JP" altLang="en-US"/>
          </a:p>
        </p:txBody>
      </p:sp>
      <p:sp>
        <p:nvSpPr>
          <p:cNvPr id="5" name="Footer Placeholder 4"/>
          <p:cNvSpPr>
            <a:spLocks noGrp="1"/>
          </p:cNvSpPr>
          <p:nvPr>
            <p:ph type="ftr" sz="quarter" idx="3"/>
          </p:nvPr>
        </p:nvSpPr>
        <p:spPr>
          <a:xfrm>
            <a:off x="2574608" y="9322649"/>
            <a:ext cx="2623185" cy="535517"/>
          </a:xfrm>
          <a:prstGeom prst="rect">
            <a:avLst/>
          </a:prstGeom>
        </p:spPr>
        <p:txBody>
          <a:bodyPr vert="horz" lIns="91440" tIns="45720" rIns="91440" bIns="45720" rtlCol="0" anchor="ctr"/>
          <a:lstStyle>
            <a:lvl1pPr algn="ctr">
              <a:defRPr sz="102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5489258" y="9322649"/>
            <a:ext cx="1748790" cy="535517"/>
          </a:xfrm>
          <a:prstGeom prst="rect">
            <a:avLst/>
          </a:prstGeom>
        </p:spPr>
        <p:txBody>
          <a:bodyPr vert="horz" lIns="91440" tIns="45720" rIns="91440" bIns="45720" rtlCol="0" anchor="ctr"/>
          <a:lstStyle>
            <a:lvl1pPr algn="r">
              <a:defRPr sz="1020">
                <a:solidFill>
                  <a:schemeClr val="tx1">
                    <a:tint val="75000"/>
                  </a:schemeClr>
                </a:solidFill>
              </a:defRPr>
            </a:lvl1pPr>
          </a:lstStyle>
          <a:p>
            <a:fld id="{8A540688-FEC1-FE4D-B037-ABF3761CC2B3}" type="slidenum">
              <a:rPr kumimoji="1" lang="ja-JP" altLang="en-US" smtClean="0"/>
              <a:t>‹#›</a:t>
            </a:fld>
            <a:endParaRPr kumimoji="1" lang="ja-JP" altLang="en-US"/>
          </a:p>
        </p:txBody>
      </p:sp>
    </p:spTree>
    <p:extLst>
      <p:ext uri="{BB962C8B-B14F-4D97-AF65-F5344CB8AC3E}">
        <p14:creationId xmlns:p14="http://schemas.microsoft.com/office/powerpoint/2010/main" val="302461822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77240" rtl="0" eaLnBrk="1" latinLnBrk="0" hangingPunct="1">
        <a:lnSpc>
          <a:spcPct val="90000"/>
        </a:lnSpc>
        <a:spcBef>
          <a:spcPct val="0"/>
        </a:spcBef>
        <a:buNone/>
        <a:defRPr kumimoji="1" sz="3740" kern="1200">
          <a:solidFill>
            <a:schemeClr val="tx1"/>
          </a:solidFill>
          <a:latin typeface="+mj-lt"/>
          <a:ea typeface="+mj-ea"/>
          <a:cs typeface="+mj-cs"/>
        </a:defRPr>
      </a:lvl1pPr>
    </p:titleStyle>
    <p:bodyStyle>
      <a:lvl1pPr marL="194310" indent="-194310" algn="l" defTabSz="777240" rtl="0" eaLnBrk="1" latinLnBrk="0" hangingPunct="1">
        <a:lnSpc>
          <a:spcPct val="90000"/>
        </a:lnSpc>
        <a:spcBef>
          <a:spcPts val="850"/>
        </a:spcBef>
        <a:buFont typeface="Arial" panose="020B0604020202020204" pitchFamily="34" charset="0"/>
        <a:buChar char="•"/>
        <a:defRPr kumimoji="1" sz="2380" kern="1200">
          <a:solidFill>
            <a:schemeClr val="tx1"/>
          </a:solidFill>
          <a:latin typeface="+mn-lt"/>
          <a:ea typeface="+mn-ea"/>
          <a:cs typeface="+mn-cs"/>
        </a:defRPr>
      </a:lvl1pPr>
      <a:lvl2pPr marL="582930" indent="-194310" algn="l" defTabSz="777240" rtl="0" eaLnBrk="1" latinLnBrk="0" hangingPunct="1">
        <a:lnSpc>
          <a:spcPct val="90000"/>
        </a:lnSpc>
        <a:spcBef>
          <a:spcPts val="425"/>
        </a:spcBef>
        <a:buFont typeface="Arial" panose="020B0604020202020204" pitchFamily="34" charset="0"/>
        <a:buChar char="•"/>
        <a:defRPr kumimoji="1" sz="2040" kern="1200">
          <a:solidFill>
            <a:schemeClr val="tx1"/>
          </a:solidFill>
          <a:latin typeface="+mn-lt"/>
          <a:ea typeface="+mn-ea"/>
          <a:cs typeface="+mn-cs"/>
        </a:defRPr>
      </a:lvl2pPr>
      <a:lvl3pPr marL="971550" indent="-194310" algn="l" defTabSz="777240" rtl="0" eaLnBrk="1" latinLnBrk="0" hangingPunct="1">
        <a:lnSpc>
          <a:spcPct val="90000"/>
        </a:lnSpc>
        <a:spcBef>
          <a:spcPts val="425"/>
        </a:spcBef>
        <a:buFont typeface="Arial" panose="020B0604020202020204" pitchFamily="34" charset="0"/>
        <a:buChar char="•"/>
        <a:defRPr kumimoji="1" sz="1700" kern="1200">
          <a:solidFill>
            <a:schemeClr val="tx1"/>
          </a:solidFill>
          <a:latin typeface="+mn-lt"/>
          <a:ea typeface="+mn-ea"/>
          <a:cs typeface="+mn-cs"/>
        </a:defRPr>
      </a:lvl3pPr>
      <a:lvl4pPr marL="1360170" indent="-194310" algn="l" defTabSz="777240" rtl="0" eaLnBrk="1" latinLnBrk="0" hangingPunct="1">
        <a:lnSpc>
          <a:spcPct val="90000"/>
        </a:lnSpc>
        <a:spcBef>
          <a:spcPts val="425"/>
        </a:spcBef>
        <a:buFont typeface="Arial" panose="020B0604020202020204" pitchFamily="34" charset="0"/>
        <a:buChar char="•"/>
        <a:defRPr kumimoji="1" sz="1530" kern="1200">
          <a:solidFill>
            <a:schemeClr val="tx1"/>
          </a:solidFill>
          <a:latin typeface="+mn-lt"/>
          <a:ea typeface="+mn-ea"/>
          <a:cs typeface="+mn-cs"/>
        </a:defRPr>
      </a:lvl4pPr>
      <a:lvl5pPr marL="1748790" indent="-194310" algn="l" defTabSz="777240" rtl="0" eaLnBrk="1" latinLnBrk="0" hangingPunct="1">
        <a:lnSpc>
          <a:spcPct val="90000"/>
        </a:lnSpc>
        <a:spcBef>
          <a:spcPts val="425"/>
        </a:spcBef>
        <a:buFont typeface="Arial" panose="020B0604020202020204" pitchFamily="34" charset="0"/>
        <a:buChar char="•"/>
        <a:defRPr kumimoji="1" sz="1530" kern="1200">
          <a:solidFill>
            <a:schemeClr val="tx1"/>
          </a:solidFill>
          <a:latin typeface="+mn-lt"/>
          <a:ea typeface="+mn-ea"/>
          <a:cs typeface="+mn-cs"/>
        </a:defRPr>
      </a:lvl5pPr>
      <a:lvl6pPr marL="2137410" indent="-194310" algn="l" defTabSz="777240" rtl="0" eaLnBrk="1" latinLnBrk="0" hangingPunct="1">
        <a:lnSpc>
          <a:spcPct val="90000"/>
        </a:lnSpc>
        <a:spcBef>
          <a:spcPts val="425"/>
        </a:spcBef>
        <a:buFont typeface="Arial" panose="020B0604020202020204" pitchFamily="34" charset="0"/>
        <a:buChar char="•"/>
        <a:defRPr kumimoji="1" sz="1530" kern="1200">
          <a:solidFill>
            <a:schemeClr val="tx1"/>
          </a:solidFill>
          <a:latin typeface="+mn-lt"/>
          <a:ea typeface="+mn-ea"/>
          <a:cs typeface="+mn-cs"/>
        </a:defRPr>
      </a:lvl6pPr>
      <a:lvl7pPr marL="2526030" indent="-194310" algn="l" defTabSz="777240" rtl="0" eaLnBrk="1" latinLnBrk="0" hangingPunct="1">
        <a:lnSpc>
          <a:spcPct val="90000"/>
        </a:lnSpc>
        <a:spcBef>
          <a:spcPts val="425"/>
        </a:spcBef>
        <a:buFont typeface="Arial" panose="020B0604020202020204" pitchFamily="34" charset="0"/>
        <a:buChar char="•"/>
        <a:defRPr kumimoji="1" sz="1530" kern="1200">
          <a:solidFill>
            <a:schemeClr val="tx1"/>
          </a:solidFill>
          <a:latin typeface="+mn-lt"/>
          <a:ea typeface="+mn-ea"/>
          <a:cs typeface="+mn-cs"/>
        </a:defRPr>
      </a:lvl7pPr>
      <a:lvl8pPr marL="2914650" indent="-194310" algn="l" defTabSz="777240" rtl="0" eaLnBrk="1" latinLnBrk="0" hangingPunct="1">
        <a:lnSpc>
          <a:spcPct val="90000"/>
        </a:lnSpc>
        <a:spcBef>
          <a:spcPts val="425"/>
        </a:spcBef>
        <a:buFont typeface="Arial" panose="020B0604020202020204" pitchFamily="34" charset="0"/>
        <a:buChar char="•"/>
        <a:defRPr kumimoji="1" sz="1530" kern="1200">
          <a:solidFill>
            <a:schemeClr val="tx1"/>
          </a:solidFill>
          <a:latin typeface="+mn-lt"/>
          <a:ea typeface="+mn-ea"/>
          <a:cs typeface="+mn-cs"/>
        </a:defRPr>
      </a:lvl8pPr>
      <a:lvl9pPr marL="3303270" indent="-194310" algn="l" defTabSz="777240" rtl="0" eaLnBrk="1" latinLnBrk="0" hangingPunct="1">
        <a:lnSpc>
          <a:spcPct val="90000"/>
        </a:lnSpc>
        <a:spcBef>
          <a:spcPts val="425"/>
        </a:spcBef>
        <a:buFont typeface="Arial" panose="020B0604020202020204" pitchFamily="34" charset="0"/>
        <a:buChar char="•"/>
        <a:defRPr kumimoji="1" sz="1530" kern="1200">
          <a:solidFill>
            <a:schemeClr val="tx1"/>
          </a:solidFill>
          <a:latin typeface="+mn-lt"/>
          <a:ea typeface="+mn-ea"/>
          <a:cs typeface="+mn-cs"/>
        </a:defRPr>
      </a:lvl9pPr>
    </p:bodyStyle>
    <p:otherStyle>
      <a:defPPr>
        <a:defRPr lang="en-US"/>
      </a:defPPr>
      <a:lvl1pPr marL="0" algn="l" defTabSz="777240" rtl="0" eaLnBrk="1" latinLnBrk="0" hangingPunct="1">
        <a:defRPr kumimoji="1" sz="1530" kern="1200">
          <a:solidFill>
            <a:schemeClr val="tx1"/>
          </a:solidFill>
          <a:latin typeface="+mn-lt"/>
          <a:ea typeface="+mn-ea"/>
          <a:cs typeface="+mn-cs"/>
        </a:defRPr>
      </a:lvl1pPr>
      <a:lvl2pPr marL="388620" algn="l" defTabSz="777240" rtl="0" eaLnBrk="1" latinLnBrk="0" hangingPunct="1">
        <a:defRPr kumimoji="1" sz="1530" kern="1200">
          <a:solidFill>
            <a:schemeClr val="tx1"/>
          </a:solidFill>
          <a:latin typeface="+mn-lt"/>
          <a:ea typeface="+mn-ea"/>
          <a:cs typeface="+mn-cs"/>
        </a:defRPr>
      </a:lvl2pPr>
      <a:lvl3pPr marL="777240" algn="l" defTabSz="777240" rtl="0" eaLnBrk="1" latinLnBrk="0" hangingPunct="1">
        <a:defRPr kumimoji="1" sz="1530" kern="1200">
          <a:solidFill>
            <a:schemeClr val="tx1"/>
          </a:solidFill>
          <a:latin typeface="+mn-lt"/>
          <a:ea typeface="+mn-ea"/>
          <a:cs typeface="+mn-cs"/>
        </a:defRPr>
      </a:lvl3pPr>
      <a:lvl4pPr marL="1165860" algn="l" defTabSz="777240" rtl="0" eaLnBrk="1" latinLnBrk="0" hangingPunct="1">
        <a:defRPr kumimoji="1" sz="1530" kern="1200">
          <a:solidFill>
            <a:schemeClr val="tx1"/>
          </a:solidFill>
          <a:latin typeface="+mn-lt"/>
          <a:ea typeface="+mn-ea"/>
          <a:cs typeface="+mn-cs"/>
        </a:defRPr>
      </a:lvl4pPr>
      <a:lvl5pPr marL="1554480" algn="l" defTabSz="777240" rtl="0" eaLnBrk="1" latinLnBrk="0" hangingPunct="1">
        <a:defRPr kumimoji="1" sz="1530" kern="1200">
          <a:solidFill>
            <a:schemeClr val="tx1"/>
          </a:solidFill>
          <a:latin typeface="+mn-lt"/>
          <a:ea typeface="+mn-ea"/>
          <a:cs typeface="+mn-cs"/>
        </a:defRPr>
      </a:lvl5pPr>
      <a:lvl6pPr marL="1943100" algn="l" defTabSz="777240" rtl="0" eaLnBrk="1" latinLnBrk="0" hangingPunct="1">
        <a:defRPr kumimoji="1" sz="1530" kern="1200">
          <a:solidFill>
            <a:schemeClr val="tx1"/>
          </a:solidFill>
          <a:latin typeface="+mn-lt"/>
          <a:ea typeface="+mn-ea"/>
          <a:cs typeface="+mn-cs"/>
        </a:defRPr>
      </a:lvl6pPr>
      <a:lvl7pPr marL="2331720" algn="l" defTabSz="777240" rtl="0" eaLnBrk="1" latinLnBrk="0" hangingPunct="1">
        <a:defRPr kumimoji="1" sz="1530" kern="1200">
          <a:solidFill>
            <a:schemeClr val="tx1"/>
          </a:solidFill>
          <a:latin typeface="+mn-lt"/>
          <a:ea typeface="+mn-ea"/>
          <a:cs typeface="+mn-cs"/>
        </a:defRPr>
      </a:lvl7pPr>
      <a:lvl8pPr marL="2720340" algn="l" defTabSz="777240" rtl="0" eaLnBrk="1" latinLnBrk="0" hangingPunct="1">
        <a:defRPr kumimoji="1" sz="1530" kern="1200">
          <a:solidFill>
            <a:schemeClr val="tx1"/>
          </a:solidFill>
          <a:latin typeface="+mn-lt"/>
          <a:ea typeface="+mn-ea"/>
          <a:cs typeface="+mn-cs"/>
        </a:defRPr>
      </a:lvl8pPr>
      <a:lvl9pPr marL="3108960" algn="l" defTabSz="777240" rtl="0" eaLnBrk="1" latinLnBrk="0" hangingPunct="1">
        <a:defRPr kumimoji="1" sz="153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image" Target="../media/image1.tiff"/><Relationship Id="rId7" Type="http://schemas.openxmlformats.org/officeDocument/2006/relationships/image" Target="../media/image4.emf"/><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oleObject" Target="../embeddings/oleObject1.bin"/><Relationship Id="rId5" Type="http://schemas.openxmlformats.org/officeDocument/2006/relationships/image" Target="../media/image3.tiff"/><Relationship Id="rId10" Type="http://schemas.openxmlformats.org/officeDocument/2006/relationships/image" Target="../media/image6.png"/><Relationship Id="rId4" Type="http://schemas.openxmlformats.org/officeDocument/2006/relationships/image" Target="../media/image2.tiff"/><Relationship Id="rId9" Type="http://schemas.openxmlformats.org/officeDocument/2006/relationships/image" Target="../media/image5.emf"/></Relationships>
</file>

<file path=ppt/slides/_rels/slide2.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image" Target="../media/image7.tif"/><Relationship Id="rId7" Type="http://schemas.openxmlformats.org/officeDocument/2006/relationships/image" Target="../media/image1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oleObject" Target="../embeddings/oleObject3.bin"/><Relationship Id="rId5" Type="http://schemas.openxmlformats.org/officeDocument/2006/relationships/image" Target="../media/image9.tif"/><Relationship Id="rId4" Type="http://schemas.openxmlformats.org/officeDocument/2006/relationships/image" Target="../media/image8.tif"/><Relationship Id="rId9" Type="http://schemas.openxmlformats.org/officeDocument/2006/relationships/image" Target="../media/image11.emf"/></Relationships>
</file>

<file path=ppt/slides/_rels/slide3.xml.rels><?xml version="1.0" encoding="UTF-8" standalone="yes"?>
<Relationships xmlns="http://schemas.openxmlformats.org/package/2006/relationships"><Relationship Id="rId8" Type="http://schemas.openxmlformats.org/officeDocument/2006/relationships/image" Target="../media/image16.emf"/><Relationship Id="rId13" Type="http://schemas.openxmlformats.org/officeDocument/2006/relationships/oleObject" Target="../embeddings/oleObject7.bin"/><Relationship Id="rId18" Type="http://schemas.openxmlformats.org/officeDocument/2006/relationships/image" Target="../media/image22.emf"/><Relationship Id="rId3" Type="http://schemas.openxmlformats.org/officeDocument/2006/relationships/image" Target="../media/image12.tif"/><Relationship Id="rId7" Type="http://schemas.openxmlformats.org/officeDocument/2006/relationships/oleObject" Target="../embeddings/oleObject5.bin"/><Relationship Id="rId12" Type="http://schemas.openxmlformats.org/officeDocument/2006/relationships/image" Target="../media/image19.jpeg"/><Relationship Id="rId17" Type="http://schemas.openxmlformats.org/officeDocument/2006/relationships/oleObject" Target="../embeddings/oleObject9.bin"/><Relationship Id="rId2" Type="http://schemas.openxmlformats.org/officeDocument/2006/relationships/notesSlide" Target="../notesSlides/notesSlide3.xml"/><Relationship Id="rId16" Type="http://schemas.openxmlformats.org/officeDocument/2006/relationships/image" Target="../media/image21.emf"/><Relationship Id="rId20" Type="http://schemas.openxmlformats.org/officeDocument/2006/relationships/image" Target="../media/image23.emf"/><Relationship Id="rId1" Type="http://schemas.openxmlformats.org/officeDocument/2006/relationships/slideLayout" Target="../slideLayouts/slideLayout2.xml"/><Relationship Id="rId6" Type="http://schemas.openxmlformats.org/officeDocument/2006/relationships/image" Target="../media/image15.tif"/><Relationship Id="rId11" Type="http://schemas.openxmlformats.org/officeDocument/2006/relationships/image" Target="../media/image18.jpeg"/><Relationship Id="rId5" Type="http://schemas.openxmlformats.org/officeDocument/2006/relationships/image" Target="../media/image14.tif"/><Relationship Id="rId15" Type="http://schemas.openxmlformats.org/officeDocument/2006/relationships/oleObject" Target="../embeddings/oleObject8.bin"/><Relationship Id="rId10" Type="http://schemas.openxmlformats.org/officeDocument/2006/relationships/image" Target="../media/image17.emf"/><Relationship Id="rId19" Type="http://schemas.openxmlformats.org/officeDocument/2006/relationships/oleObject" Target="../embeddings/oleObject10.bin"/><Relationship Id="rId4" Type="http://schemas.openxmlformats.org/officeDocument/2006/relationships/image" Target="../media/image13.tif"/><Relationship Id="rId9" Type="http://schemas.openxmlformats.org/officeDocument/2006/relationships/oleObject" Target="../embeddings/oleObject6.bin"/><Relationship Id="rId14" Type="http://schemas.openxmlformats.org/officeDocument/2006/relationships/image" Target="../media/image20.emf"/></Relationships>
</file>

<file path=ppt/slides/_rels/slide4.xml.rels><?xml version="1.0" encoding="UTF-8" standalone="yes"?>
<Relationships xmlns="http://schemas.openxmlformats.org/package/2006/relationships"><Relationship Id="rId8" Type="http://schemas.openxmlformats.org/officeDocument/2006/relationships/image" Target="../media/image28.tif"/><Relationship Id="rId3" Type="http://schemas.openxmlformats.org/officeDocument/2006/relationships/image" Target="../media/image24.jpg"/><Relationship Id="rId7" Type="http://schemas.openxmlformats.org/officeDocument/2006/relationships/image" Target="../media/image2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6.emf"/><Relationship Id="rId5" Type="http://schemas.openxmlformats.org/officeDocument/2006/relationships/oleObject" Target="../embeddings/oleObject11.bin"/><Relationship Id="rId10" Type="http://schemas.openxmlformats.org/officeDocument/2006/relationships/image" Target="../media/image29.emf"/><Relationship Id="rId4" Type="http://schemas.openxmlformats.org/officeDocument/2006/relationships/image" Target="../media/image25.jpg"/><Relationship Id="rId9" Type="http://schemas.openxmlformats.org/officeDocument/2006/relationships/oleObject" Target="../embeddings/oleObject12.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テキスト ボックス 3">
            <a:extLst>
              <a:ext uri="{FF2B5EF4-FFF2-40B4-BE49-F238E27FC236}">
                <a16:creationId xmlns:a16="http://schemas.microsoft.com/office/drawing/2014/main" id="{5DCA6532-08EC-E200-47EC-F653F3BCB279}"/>
              </a:ext>
            </a:extLst>
          </p:cNvPr>
          <p:cNvSpPr txBox="1"/>
          <p:nvPr/>
        </p:nvSpPr>
        <p:spPr>
          <a:xfrm>
            <a:off x="0" y="0"/>
            <a:ext cx="851515"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Fig.S1</a:t>
            </a:r>
            <a:endParaRPr kumimoji="1" lang="ja-JP" altLang="en-US" dirty="0">
              <a:latin typeface="Arial" panose="020B0604020202020204" pitchFamily="34" charset="0"/>
              <a:cs typeface="Arial" panose="020B0604020202020204" pitchFamily="34" charset="0"/>
            </a:endParaRPr>
          </a:p>
        </p:txBody>
      </p:sp>
      <p:cxnSp>
        <p:nvCxnSpPr>
          <p:cNvPr id="2" name="直線コネクタ 1">
            <a:extLst>
              <a:ext uri="{FF2B5EF4-FFF2-40B4-BE49-F238E27FC236}">
                <a16:creationId xmlns:a16="http://schemas.microsoft.com/office/drawing/2014/main" id="{A4B59CA4-EB74-DAAD-F649-62C65A4E853D}"/>
              </a:ext>
            </a:extLst>
          </p:cNvPr>
          <p:cNvCxnSpPr>
            <a:cxnSpLocks/>
          </p:cNvCxnSpPr>
          <p:nvPr/>
        </p:nvCxnSpPr>
        <p:spPr>
          <a:xfrm>
            <a:off x="1208645" y="1918423"/>
            <a:ext cx="37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988ECD9E-2112-59DE-4B78-1EDD00B78002}"/>
              </a:ext>
            </a:extLst>
          </p:cNvPr>
          <p:cNvSpPr/>
          <p:nvPr/>
        </p:nvSpPr>
        <p:spPr>
          <a:xfrm>
            <a:off x="1279979" y="1765040"/>
            <a:ext cx="205427" cy="341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2" name="正方形/長方形 21">
            <a:extLst>
              <a:ext uri="{FF2B5EF4-FFF2-40B4-BE49-F238E27FC236}">
                <a16:creationId xmlns:a16="http://schemas.microsoft.com/office/drawing/2014/main" id="{07F2B76A-318A-5C70-A0FF-36EC1C8F2AE5}"/>
              </a:ext>
            </a:extLst>
          </p:cNvPr>
          <p:cNvSpPr/>
          <p:nvPr/>
        </p:nvSpPr>
        <p:spPr>
          <a:xfrm>
            <a:off x="2564077" y="1765040"/>
            <a:ext cx="1780579" cy="341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4" name="二等辺三角形 38">
            <a:extLst>
              <a:ext uri="{FF2B5EF4-FFF2-40B4-BE49-F238E27FC236}">
                <a16:creationId xmlns:a16="http://schemas.microsoft.com/office/drawing/2014/main" id="{A85B838B-2A0E-E9ED-194D-680619E668BB}"/>
              </a:ext>
            </a:extLst>
          </p:cNvPr>
          <p:cNvSpPr/>
          <p:nvPr/>
        </p:nvSpPr>
        <p:spPr>
          <a:xfrm rot="5400000">
            <a:off x="1951396" y="1847634"/>
            <a:ext cx="289068" cy="15927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5" name="二等辺三角形 39">
            <a:extLst>
              <a:ext uri="{FF2B5EF4-FFF2-40B4-BE49-F238E27FC236}">
                <a16:creationId xmlns:a16="http://schemas.microsoft.com/office/drawing/2014/main" id="{A92EE256-C841-5A65-25C1-309C1C18DD1A}"/>
              </a:ext>
            </a:extLst>
          </p:cNvPr>
          <p:cNvSpPr/>
          <p:nvPr/>
        </p:nvSpPr>
        <p:spPr>
          <a:xfrm rot="5400000">
            <a:off x="4324895" y="1847635"/>
            <a:ext cx="289068" cy="15927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30" name="テキスト ボックス 29">
            <a:extLst>
              <a:ext uri="{FF2B5EF4-FFF2-40B4-BE49-F238E27FC236}">
                <a16:creationId xmlns:a16="http://schemas.microsoft.com/office/drawing/2014/main" id="{02BB8774-6C75-B018-3097-5DFCA2FE2697}"/>
              </a:ext>
            </a:extLst>
          </p:cNvPr>
          <p:cNvSpPr txBox="1"/>
          <p:nvPr/>
        </p:nvSpPr>
        <p:spPr>
          <a:xfrm>
            <a:off x="1873819" y="1572541"/>
            <a:ext cx="440002" cy="246221"/>
          </a:xfrm>
          <a:prstGeom prst="rect">
            <a:avLst/>
          </a:prstGeom>
          <a:noFill/>
        </p:spPr>
        <p:txBody>
          <a:bodyPr wrap="square" rtlCol="0">
            <a:spAutoFit/>
          </a:bodyPr>
          <a:lstStyle/>
          <a:p>
            <a:r>
              <a:rPr kumimoji="1" lang="en-US" altLang="ja-JP" sz="1000" err="1">
                <a:latin typeface="Arial" panose="020B0604020202020204" pitchFamily="34" charset="0"/>
                <a:cs typeface="Arial" panose="020B0604020202020204" pitchFamily="34" charset="0"/>
              </a:rPr>
              <a:t>loxP</a:t>
            </a:r>
            <a:endParaRPr kumimoji="1" lang="ja-JP" altLang="en-US" sz="100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DE27BA61-830D-66E1-797F-3227A98F8F07}"/>
              </a:ext>
            </a:extLst>
          </p:cNvPr>
          <p:cNvSpPr txBox="1"/>
          <p:nvPr/>
        </p:nvSpPr>
        <p:spPr>
          <a:xfrm>
            <a:off x="4236574" y="1557051"/>
            <a:ext cx="580914" cy="246221"/>
          </a:xfrm>
          <a:prstGeom prst="rect">
            <a:avLst/>
          </a:prstGeom>
          <a:noFill/>
        </p:spPr>
        <p:txBody>
          <a:bodyPr wrap="square" rtlCol="0">
            <a:spAutoFit/>
          </a:bodyPr>
          <a:lstStyle/>
          <a:p>
            <a:r>
              <a:rPr kumimoji="1" lang="en-US" altLang="ja-JP" sz="1000" err="1">
                <a:latin typeface="Arial" panose="020B0604020202020204" pitchFamily="34" charset="0"/>
                <a:cs typeface="Arial" panose="020B0604020202020204" pitchFamily="34" charset="0"/>
              </a:rPr>
              <a:t>loxP</a:t>
            </a:r>
            <a:endParaRPr kumimoji="1" lang="ja-JP" altLang="en-US" sz="1000">
              <a:latin typeface="Arial" panose="020B0604020202020204" pitchFamily="34" charset="0"/>
              <a:cs typeface="Arial" panose="020B0604020202020204" pitchFamily="34" charset="0"/>
            </a:endParaRPr>
          </a:p>
        </p:txBody>
      </p:sp>
      <p:sp>
        <p:nvSpPr>
          <p:cNvPr id="32" name="テキスト ボックス 31">
            <a:extLst>
              <a:ext uri="{FF2B5EF4-FFF2-40B4-BE49-F238E27FC236}">
                <a16:creationId xmlns:a16="http://schemas.microsoft.com/office/drawing/2014/main" id="{FD27C47C-BB4D-3CD8-0438-36E9F11A23DA}"/>
              </a:ext>
            </a:extLst>
          </p:cNvPr>
          <p:cNvSpPr txBox="1"/>
          <p:nvPr/>
        </p:nvSpPr>
        <p:spPr>
          <a:xfrm>
            <a:off x="315085" y="1797128"/>
            <a:ext cx="1049254" cy="400110"/>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a:t>
            </a:r>
            <a:r>
              <a:rPr kumimoji="1" lang="en-US" altLang="ja-JP" sz="1000" dirty="0" err="1">
                <a:latin typeface="Arial" panose="020B0604020202020204" pitchFamily="34" charset="0"/>
                <a:cs typeface="Arial" panose="020B0604020202020204" pitchFamily="34" charset="0"/>
              </a:rPr>
              <a:t>flox</a:t>
            </a:r>
            <a:r>
              <a:rPr kumimoji="1" lang="en-US" altLang="ja-JP" sz="1000" dirty="0">
                <a:latin typeface="Arial" panose="020B0604020202020204" pitchFamily="34" charset="0"/>
                <a:cs typeface="Arial" panose="020B0604020202020204" pitchFamily="34" charset="0"/>
              </a:rPr>
              <a:t> allele</a:t>
            </a:r>
            <a:endParaRPr kumimoji="1" lang="ja-JP" altLang="en-US" sz="1000">
              <a:latin typeface="Arial" panose="020B0604020202020204" pitchFamily="34" charset="0"/>
              <a:cs typeface="Arial" panose="020B0604020202020204" pitchFamily="34" charset="0"/>
            </a:endParaRPr>
          </a:p>
        </p:txBody>
      </p:sp>
      <p:sp>
        <p:nvSpPr>
          <p:cNvPr id="44" name="テキスト ボックス 43">
            <a:extLst>
              <a:ext uri="{FF2B5EF4-FFF2-40B4-BE49-F238E27FC236}">
                <a16:creationId xmlns:a16="http://schemas.microsoft.com/office/drawing/2014/main" id="{BA029492-296F-CC10-4F06-1463D34F7FE3}"/>
              </a:ext>
            </a:extLst>
          </p:cNvPr>
          <p:cNvSpPr txBox="1"/>
          <p:nvPr/>
        </p:nvSpPr>
        <p:spPr>
          <a:xfrm>
            <a:off x="315085" y="2560002"/>
            <a:ext cx="1049254" cy="400110"/>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KO allele</a:t>
            </a:r>
            <a:endParaRPr kumimoji="1" lang="ja-JP" altLang="en-US" sz="1000">
              <a:latin typeface="Arial" panose="020B0604020202020204" pitchFamily="34" charset="0"/>
              <a:cs typeface="Arial" panose="020B0604020202020204" pitchFamily="34" charset="0"/>
            </a:endParaRPr>
          </a:p>
        </p:txBody>
      </p:sp>
      <p:cxnSp>
        <p:nvCxnSpPr>
          <p:cNvPr id="45" name="直線コネクタ 44">
            <a:extLst>
              <a:ext uri="{FF2B5EF4-FFF2-40B4-BE49-F238E27FC236}">
                <a16:creationId xmlns:a16="http://schemas.microsoft.com/office/drawing/2014/main" id="{103F0F03-A645-F6A3-92DC-E667BAF596CD}"/>
              </a:ext>
            </a:extLst>
          </p:cNvPr>
          <p:cNvCxnSpPr>
            <a:cxnSpLocks/>
          </p:cNvCxnSpPr>
          <p:nvPr/>
        </p:nvCxnSpPr>
        <p:spPr>
          <a:xfrm>
            <a:off x="1188661" y="2649972"/>
            <a:ext cx="37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48" name="正方形/長方形 47">
            <a:extLst>
              <a:ext uri="{FF2B5EF4-FFF2-40B4-BE49-F238E27FC236}">
                <a16:creationId xmlns:a16="http://schemas.microsoft.com/office/drawing/2014/main" id="{74459C79-F4EF-F5A2-83D3-0761F43C098B}"/>
              </a:ext>
            </a:extLst>
          </p:cNvPr>
          <p:cNvSpPr/>
          <p:nvPr/>
        </p:nvSpPr>
        <p:spPr>
          <a:xfrm>
            <a:off x="1281767" y="2496589"/>
            <a:ext cx="205427" cy="341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49" name="二等辺三角形 38">
            <a:extLst>
              <a:ext uri="{FF2B5EF4-FFF2-40B4-BE49-F238E27FC236}">
                <a16:creationId xmlns:a16="http://schemas.microsoft.com/office/drawing/2014/main" id="{B603B4C4-9199-DB3B-F0FE-2660F928A0C1}"/>
              </a:ext>
            </a:extLst>
          </p:cNvPr>
          <p:cNvSpPr/>
          <p:nvPr/>
        </p:nvSpPr>
        <p:spPr>
          <a:xfrm rot="5400000">
            <a:off x="1953184" y="2579183"/>
            <a:ext cx="289068" cy="159277"/>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cxnSp>
        <p:nvCxnSpPr>
          <p:cNvPr id="55" name="直線コネクタ 54">
            <a:extLst>
              <a:ext uri="{FF2B5EF4-FFF2-40B4-BE49-F238E27FC236}">
                <a16:creationId xmlns:a16="http://schemas.microsoft.com/office/drawing/2014/main" id="{E45BC7E3-284B-962B-1F58-08661CB1F425}"/>
              </a:ext>
            </a:extLst>
          </p:cNvPr>
          <p:cNvCxnSpPr>
            <a:cxnSpLocks/>
            <a:endCxn id="49" idx="2"/>
          </p:cNvCxnSpPr>
          <p:nvPr/>
        </p:nvCxnSpPr>
        <p:spPr>
          <a:xfrm flipH="1">
            <a:off x="2018080" y="2098185"/>
            <a:ext cx="1150" cy="416103"/>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6" name="直線コネクタ 55">
            <a:extLst>
              <a:ext uri="{FF2B5EF4-FFF2-40B4-BE49-F238E27FC236}">
                <a16:creationId xmlns:a16="http://schemas.microsoft.com/office/drawing/2014/main" id="{B62CB615-2288-8769-562A-E1B866EA4DD1}"/>
              </a:ext>
            </a:extLst>
          </p:cNvPr>
          <p:cNvCxnSpPr>
            <a:cxnSpLocks/>
            <a:endCxn id="49" idx="2"/>
          </p:cNvCxnSpPr>
          <p:nvPr/>
        </p:nvCxnSpPr>
        <p:spPr>
          <a:xfrm flipH="1">
            <a:off x="2018080" y="2114178"/>
            <a:ext cx="2426809" cy="400110"/>
          </a:xfrm>
          <a:prstGeom prst="line">
            <a:avLst/>
          </a:prstGeom>
          <a:ln w="12700">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4" name="直線矢印コネクタ 73">
            <a:extLst>
              <a:ext uri="{FF2B5EF4-FFF2-40B4-BE49-F238E27FC236}">
                <a16:creationId xmlns:a16="http://schemas.microsoft.com/office/drawing/2014/main" id="{D6537187-7DBC-FA96-188F-5039DDAEACD2}"/>
              </a:ext>
            </a:extLst>
          </p:cNvPr>
          <p:cNvCxnSpPr/>
          <p:nvPr/>
        </p:nvCxnSpPr>
        <p:spPr>
          <a:xfrm>
            <a:off x="1672952" y="2008266"/>
            <a:ext cx="2612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直線矢印コネクタ 74">
            <a:extLst>
              <a:ext uri="{FF2B5EF4-FFF2-40B4-BE49-F238E27FC236}">
                <a16:creationId xmlns:a16="http://schemas.microsoft.com/office/drawing/2014/main" id="{64C30D76-3B27-313D-996D-8C095797A784}"/>
              </a:ext>
            </a:extLst>
          </p:cNvPr>
          <p:cNvCxnSpPr/>
          <p:nvPr/>
        </p:nvCxnSpPr>
        <p:spPr>
          <a:xfrm>
            <a:off x="2264442" y="1823208"/>
            <a:ext cx="261257"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1" name="直線矢印コネクタ 120">
            <a:extLst>
              <a:ext uri="{FF2B5EF4-FFF2-40B4-BE49-F238E27FC236}">
                <a16:creationId xmlns:a16="http://schemas.microsoft.com/office/drawing/2014/main" id="{C5509193-7ABA-5856-DAA8-65394E7B9A06}"/>
              </a:ext>
            </a:extLst>
          </p:cNvPr>
          <p:cNvCxnSpPr/>
          <p:nvPr/>
        </p:nvCxnSpPr>
        <p:spPr>
          <a:xfrm>
            <a:off x="1672953" y="2737612"/>
            <a:ext cx="2612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3" name="直線矢印コネクタ 122">
            <a:extLst>
              <a:ext uri="{FF2B5EF4-FFF2-40B4-BE49-F238E27FC236}">
                <a16:creationId xmlns:a16="http://schemas.microsoft.com/office/drawing/2014/main" id="{AD2D1ABA-AD87-FA23-4951-F22B9C6FB95C}"/>
              </a:ext>
            </a:extLst>
          </p:cNvPr>
          <p:cNvCxnSpPr/>
          <p:nvPr/>
        </p:nvCxnSpPr>
        <p:spPr>
          <a:xfrm>
            <a:off x="2412844" y="2545472"/>
            <a:ext cx="261257" cy="0"/>
          </a:xfrm>
          <a:prstGeom prst="straightConnector1">
            <a:avLst/>
          </a:prstGeom>
          <a:ln w="38100">
            <a:solidFill>
              <a:schemeClr val="accent3">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8" name="直線矢印コネクタ 127">
            <a:extLst>
              <a:ext uri="{FF2B5EF4-FFF2-40B4-BE49-F238E27FC236}">
                <a16:creationId xmlns:a16="http://schemas.microsoft.com/office/drawing/2014/main" id="{EC21F421-E739-21F4-90D5-CF6AA3AF5208}"/>
              </a:ext>
            </a:extLst>
          </p:cNvPr>
          <p:cNvCxnSpPr>
            <a:cxnSpLocks/>
          </p:cNvCxnSpPr>
          <p:nvPr/>
        </p:nvCxnSpPr>
        <p:spPr>
          <a:xfrm>
            <a:off x="4638433" y="1707067"/>
            <a:ext cx="261257" cy="0"/>
          </a:xfrm>
          <a:prstGeom prst="straightConnector1">
            <a:avLst/>
          </a:prstGeom>
          <a:ln w="38100">
            <a:solidFill>
              <a:schemeClr val="accent3">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cxnSp>
        <p:nvCxnSpPr>
          <p:cNvPr id="212" name="直線コネクタ 211">
            <a:extLst>
              <a:ext uri="{FF2B5EF4-FFF2-40B4-BE49-F238E27FC236}">
                <a16:creationId xmlns:a16="http://schemas.microsoft.com/office/drawing/2014/main" id="{7ADD4F57-CDF4-878D-5434-22C7CEFCC5E2}"/>
              </a:ext>
            </a:extLst>
          </p:cNvPr>
          <p:cNvCxnSpPr>
            <a:cxnSpLocks/>
          </p:cNvCxnSpPr>
          <p:nvPr/>
        </p:nvCxnSpPr>
        <p:spPr>
          <a:xfrm>
            <a:off x="1210570" y="1140075"/>
            <a:ext cx="3708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13" name="正方形/長方形 212">
            <a:extLst>
              <a:ext uri="{FF2B5EF4-FFF2-40B4-BE49-F238E27FC236}">
                <a16:creationId xmlns:a16="http://schemas.microsoft.com/office/drawing/2014/main" id="{90F81C9F-9471-92D7-5AD5-A674EB0CE352}"/>
              </a:ext>
            </a:extLst>
          </p:cNvPr>
          <p:cNvSpPr/>
          <p:nvPr/>
        </p:nvSpPr>
        <p:spPr>
          <a:xfrm>
            <a:off x="1281904" y="986692"/>
            <a:ext cx="205427" cy="341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14" name="正方形/長方形 213">
            <a:extLst>
              <a:ext uri="{FF2B5EF4-FFF2-40B4-BE49-F238E27FC236}">
                <a16:creationId xmlns:a16="http://schemas.microsoft.com/office/drawing/2014/main" id="{1250D4F3-DFC3-B274-5A0A-B03827A54647}"/>
              </a:ext>
            </a:extLst>
          </p:cNvPr>
          <p:cNvSpPr/>
          <p:nvPr/>
        </p:nvSpPr>
        <p:spPr>
          <a:xfrm>
            <a:off x="2564075" y="986692"/>
            <a:ext cx="1780581" cy="341004"/>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18" name="テキスト ボックス 217">
            <a:extLst>
              <a:ext uri="{FF2B5EF4-FFF2-40B4-BE49-F238E27FC236}">
                <a16:creationId xmlns:a16="http://schemas.microsoft.com/office/drawing/2014/main" id="{F2CADE4C-B715-961A-6BE9-3688F7A543CA}"/>
              </a:ext>
            </a:extLst>
          </p:cNvPr>
          <p:cNvSpPr txBox="1"/>
          <p:nvPr/>
        </p:nvSpPr>
        <p:spPr>
          <a:xfrm>
            <a:off x="1160945" y="787435"/>
            <a:ext cx="557397" cy="246221"/>
          </a:xfrm>
          <a:prstGeom prst="rect">
            <a:avLst/>
          </a:prstGeom>
          <a:noFill/>
        </p:spPr>
        <p:txBody>
          <a:bodyPr wrap="square" rtlCol="0">
            <a:spAutoFit/>
          </a:bodyPr>
          <a:lstStyle/>
          <a:p>
            <a:r>
              <a:rPr kumimoji="1" lang="en-US" altLang="ja-JP" sz="1000">
                <a:latin typeface="Arial" panose="020B0604020202020204" pitchFamily="34" charset="0"/>
                <a:cs typeface="Arial" panose="020B0604020202020204" pitchFamily="34" charset="0"/>
              </a:rPr>
              <a:t>Exon6</a:t>
            </a:r>
            <a:endParaRPr kumimoji="1" lang="ja-JP" altLang="en-US" sz="1000">
              <a:latin typeface="Arial" panose="020B0604020202020204" pitchFamily="34" charset="0"/>
              <a:cs typeface="Arial" panose="020B0604020202020204" pitchFamily="34" charset="0"/>
            </a:endParaRPr>
          </a:p>
        </p:txBody>
      </p:sp>
      <p:sp>
        <p:nvSpPr>
          <p:cNvPr id="221" name="テキスト ボックス 220">
            <a:extLst>
              <a:ext uri="{FF2B5EF4-FFF2-40B4-BE49-F238E27FC236}">
                <a16:creationId xmlns:a16="http://schemas.microsoft.com/office/drawing/2014/main" id="{2CDCC384-0E2B-CCFE-2772-5E3F78006938}"/>
              </a:ext>
            </a:extLst>
          </p:cNvPr>
          <p:cNvSpPr txBox="1"/>
          <p:nvPr/>
        </p:nvSpPr>
        <p:spPr>
          <a:xfrm>
            <a:off x="317010" y="1018780"/>
            <a:ext cx="1049254" cy="400110"/>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WT allele</a:t>
            </a:r>
            <a:endParaRPr kumimoji="1" lang="ja-JP" altLang="en-US" sz="1000">
              <a:latin typeface="Arial" panose="020B0604020202020204" pitchFamily="34" charset="0"/>
              <a:cs typeface="Arial" panose="020B0604020202020204" pitchFamily="34" charset="0"/>
            </a:endParaRPr>
          </a:p>
        </p:txBody>
      </p:sp>
      <p:cxnSp>
        <p:nvCxnSpPr>
          <p:cNvPr id="222" name="直線矢印コネクタ 221">
            <a:extLst>
              <a:ext uri="{FF2B5EF4-FFF2-40B4-BE49-F238E27FC236}">
                <a16:creationId xmlns:a16="http://schemas.microsoft.com/office/drawing/2014/main" id="{834889C8-AA15-CB57-2D53-6D020D0BBAA2}"/>
              </a:ext>
            </a:extLst>
          </p:cNvPr>
          <p:cNvCxnSpPr/>
          <p:nvPr/>
        </p:nvCxnSpPr>
        <p:spPr>
          <a:xfrm>
            <a:off x="1674877" y="1229918"/>
            <a:ext cx="261257" cy="0"/>
          </a:xfrm>
          <a:prstGeom prst="straightConnector1">
            <a:avLst/>
          </a:prstGeom>
          <a:ln w="381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3" name="直線矢印コネクタ 222">
            <a:extLst>
              <a:ext uri="{FF2B5EF4-FFF2-40B4-BE49-F238E27FC236}">
                <a16:creationId xmlns:a16="http://schemas.microsoft.com/office/drawing/2014/main" id="{829DFA45-B0C7-7B18-2C53-66CD544EF7F8}"/>
              </a:ext>
            </a:extLst>
          </p:cNvPr>
          <p:cNvCxnSpPr/>
          <p:nvPr/>
        </p:nvCxnSpPr>
        <p:spPr>
          <a:xfrm>
            <a:off x="2266367" y="1044860"/>
            <a:ext cx="261257" cy="0"/>
          </a:xfrm>
          <a:prstGeom prst="straightConnector1">
            <a:avLst/>
          </a:prstGeom>
          <a:ln w="381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4" name="テキスト ボックス 223">
            <a:extLst>
              <a:ext uri="{FF2B5EF4-FFF2-40B4-BE49-F238E27FC236}">
                <a16:creationId xmlns:a16="http://schemas.microsoft.com/office/drawing/2014/main" id="{A2115DB5-1C2F-3707-60CD-A280A2A0A85D}"/>
              </a:ext>
            </a:extLst>
          </p:cNvPr>
          <p:cNvSpPr txBox="1"/>
          <p:nvPr/>
        </p:nvSpPr>
        <p:spPr>
          <a:xfrm>
            <a:off x="1447512" y="1287214"/>
            <a:ext cx="866309" cy="246221"/>
          </a:xfrm>
          <a:prstGeom prst="rect">
            <a:avLst/>
          </a:prstGeom>
          <a:noFill/>
        </p:spPr>
        <p:txBody>
          <a:bodyPr wrap="square" rtlCol="0">
            <a:spAutoFit/>
          </a:bodyPr>
          <a:lstStyle/>
          <a:p>
            <a:r>
              <a:rPr kumimoji="1" lang="en-US" altLang="ja-JP" sz="1000" b="1" err="1">
                <a:latin typeface="Arial" panose="020B0604020202020204" pitchFamily="34" charset="0"/>
                <a:cs typeface="Arial" panose="020B0604020202020204" pitchFamily="34" charset="0"/>
              </a:rPr>
              <a:t>Primer_Fw</a:t>
            </a:r>
            <a:endParaRPr kumimoji="1" lang="ja-JP" altLang="en-US" sz="1000" b="1">
              <a:latin typeface="Arial" panose="020B0604020202020204" pitchFamily="34" charset="0"/>
              <a:cs typeface="Arial" panose="020B0604020202020204" pitchFamily="34" charset="0"/>
            </a:endParaRPr>
          </a:p>
        </p:txBody>
      </p:sp>
      <p:sp>
        <p:nvSpPr>
          <p:cNvPr id="225" name="テキスト ボックス 224">
            <a:extLst>
              <a:ext uri="{FF2B5EF4-FFF2-40B4-BE49-F238E27FC236}">
                <a16:creationId xmlns:a16="http://schemas.microsoft.com/office/drawing/2014/main" id="{54B148CB-D2A2-A2EA-9510-DAFB64AB6739}"/>
              </a:ext>
            </a:extLst>
          </p:cNvPr>
          <p:cNvSpPr txBox="1"/>
          <p:nvPr/>
        </p:nvSpPr>
        <p:spPr>
          <a:xfrm>
            <a:off x="2200793" y="591671"/>
            <a:ext cx="1142999" cy="246221"/>
          </a:xfrm>
          <a:prstGeom prst="rect">
            <a:avLst/>
          </a:prstGeom>
          <a:noFill/>
        </p:spPr>
        <p:txBody>
          <a:bodyPr wrap="square" rtlCol="0">
            <a:spAutoFit/>
          </a:bodyPr>
          <a:lstStyle/>
          <a:p>
            <a:r>
              <a:rPr kumimoji="1" lang="en-US" altLang="ja-JP" sz="1000" b="1" err="1">
                <a:latin typeface="Arial" panose="020B0604020202020204" pitchFamily="34" charset="0"/>
                <a:cs typeface="Arial" panose="020B0604020202020204" pitchFamily="34" charset="0"/>
              </a:rPr>
              <a:t>Flox</a:t>
            </a:r>
            <a:r>
              <a:rPr kumimoji="1" lang="en-US" altLang="ja-JP" sz="1000" b="1">
                <a:latin typeface="Arial" panose="020B0604020202020204" pitchFamily="34" charset="0"/>
                <a:cs typeface="Arial" panose="020B0604020202020204" pitchFamily="34" charset="0"/>
              </a:rPr>
              <a:t> </a:t>
            </a:r>
            <a:r>
              <a:rPr kumimoji="1" lang="en-US" altLang="ja-JP" sz="1000" b="1" err="1">
                <a:latin typeface="Arial" panose="020B0604020202020204" pitchFamily="34" charset="0"/>
                <a:cs typeface="Arial" panose="020B0604020202020204" pitchFamily="34" charset="0"/>
              </a:rPr>
              <a:t>Primer_Rv</a:t>
            </a:r>
            <a:endParaRPr kumimoji="1" lang="ja-JP" altLang="en-US" sz="1000" b="1">
              <a:latin typeface="Arial" panose="020B0604020202020204" pitchFamily="34" charset="0"/>
              <a:cs typeface="Arial" panose="020B0604020202020204" pitchFamily="34" charset="0"/>
            </a:endParaRPr>
          </a:p>
        </p:txBody>
      </p:sp>
      <p:cxnSp>
        <p:nvCxnSpPr>
          <p:cNvPr id="226" name="直線コネクタ 225">
            <a:extLst>
              <a:ext uri="{FF2B5EF4-FFF2-40B4-BE49-F238E27FC236}">
                <a16:creationId xmlns:a16="http://schemas.microsoft.com/office/drawing/2014/main" id="{C5D2B1F6-7818-0486-098C-22EF8D4AAF1A}"/>
              </a:ext>
            </a:extLst>
          </p:cNvPr>
          <p:cNvCxnSpPr>
            <a:cxnSpLocks/>
          </p:cNvCxnSpPr>
          <p:nvPr/>
        </p:nvCxnSpPr>
        <p:spPr>
          <a:xfrm flipH="1">
            <a:off x="2450189" y="783864"/>
            <a:ext cx="30965" cy="261077"/>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直線矢印コネクタ 227">
            <a:extLst>
              <a:ext uri="{FF2B5EF4-FFF2-40B4-BE49-F238E27FC236}">
                <a16:creationId xmlns:a16="http://schemas.microsoft.com/office/drawing/2014/main" id="{D0FD9E00-EED5-CA11-DCF3-5F914E4A6A70}"/>
              </a:ext>
            </a:extLst>
          </p:cNvPr>
          <p:cNvCxnSpPr>
            <a:cxnSpLocks/>
          </p:cNvCxnSpPr>
          <p:nvPr/>
        </p:nvCxnSpPr>
        <p:spPr>
          <a:xfrm>
            <a:off x="4638433" y="928719"/>
            <a:ext cx="261257" cy="0"/>
          </a:xfrm>
          <a:prstGeom prst="straightConnector1">
            <a:avLst/>
          </a:prstGeom>
          <a:ln w="38100">
            <a:solidFill>
              <a:schemeClr val="accent3">
                <a:lumMod val="75000"/>
              </a:schemeClr>
            </a:solidFill>
            <a:headEnd type="triangle"/>
            <a:tailEnd type="none"/>
          </a:ln>
        </p:spPr>
        <p:style>
          <a:lnRef idx="1">
            <a:schemeClr val="accent1"/>
          </a:lnRef>
          <a:fillRef idx="0">
            <a:schemeClr val="accent1"/>
          </a:fillRef>
          <a:effectRef idx="0">
            <a:schemeClr val="accent1"/>
          </a:effectRef>
          <a:fontRef idx="minor">
            <a:schemeClr val="tx1"/>
          </a:fontRef>
        </p:style>
      </p:cxnSp>
      <p:sp>
        <p:nvSpPr>
          <p:cNvPr id="229" name="テキスト ボックス 228">
            <a:extLst>
              <a:ext uri="{FF2B5EF4-FFF2-40B4-BE49-F238E27FC236}">
                <a16:creationId xmlns:a16="http://schemas.microsoft.com/office/drawing/2014/main" id="{557E676F-D8BE-8200-F5B1-30F226949992}"/>
              </a:ext>
            </a:extLst>
          </p:cNvPr>
          <p:cNvSpPr txBox="1"/>
          <p:nvPr/>
        </p:nvSpPr>
        <p:spPr>
          <a:xfrm>
            <a:off x="3991625" y="539664"/>
            <a:ext cx="1278181" cy="246221"/>
          </a:xfrm>
          <a:prstGeom prst="rect">
            <a:avLst/>
          </a:prstGeom>
          <a:noFill/>
        </p:spPr>
        <p:txBody>
          <a:bodyPr wrap="square" rtlCol="0">
            <a:spAutoFit/>
          </a:bodyPr>
          <a:lstStyle/>
          <a:p>
            <a:r>
              <a:rPr kumimoji="1" lang="en-US" altLang="ja-JP" sz="1000" b="1">
                <a:latin typeface="Arial" panose="020B0604020202020204" pitchFamily="34" charset="0"/>
                <a:cs typeface="Arial" panose="020B0604020202020204" pitchFamily="34" charset="0"/>
              </a:rPr>
              <a:t>KO </a:t>
            </a:r>
            <a:r>
              <a:rPr kumimoji="1" lang="en-US" altLang="ja-JP" sz="1000" b="1" err="1">
                <a:latin typeface="Arial" panose="020B0604020202020204" pitchFamily="34" charset="0"/>
                <a:cs typeface="Arial" panose="020B0604020202020204" pitchFamily="34" charset="0"/>
              </a:rPr>
              <a:t>Primer_Rv</a:t>
            </a:r>
            <a:endParaRPr kumimoji="1" lang="ja-JP" altLang="en-US" sz="1000" b="1">
              <a:latin typeface="Arial" panose="020B0604020202020204" pitchFamily="34" charset="0"/>
              <a:cs typeface="Arial" panose="020B0604020202020204" pitchFamily="34" charset="0"/>
            </a:endParaRPr>
          </a:p>
        </p:txBody>
      </p:sp>
      <p:cxnSp>
        <p:nvCxnSpPr>
          <p:cNvPr id="230" name="直線コネクタ 229">
            <a:extLst>
              <a:ext uri="{FF2B5EF4-FFF2-40B4-BE49-F238E27FC236}">
                <a16:creationId xmlns:a16="http://schemas.microsoft.com/office/drawing/2014/main" id="{E399CB0E-6A4F-4D32-C774-5DEF26986365}"/>
              </a:ext>
            </a:extLst>
          </p:cNvPr>
          <p:cNvCxnSpPr>
            <a:cxnSpLocks/>
          </p:cNvCxnSpPr>
          <p:nvPr/>
        </p:nvCxnSpPr>
        <p:spPr>
          <a:xfrm flipH="1">
            <a:off x="4778329" y="741890"/>
            <a:ext cx="77484" cy="172641"/>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31" name="テキスト ボックス 230">
            <a:extLst>
              <a:ext uri="{FF2B5EF4-FFF2-40B4-BE49-F238E27FC236}">
                <a16:creationId xmlns:a16="http://schemas.microsoft.com/office/drawing/2014/main" id="{3BB1BD58-3324-BF96-A2A6-182CE9BD0E5D}"/>
              </a:ext>
            </a:extLst>
          </p:cNvPr>
          <p:cNvSpPr txBox="1"/>
          <p:nvPr/>
        </p:nvSpPr>
        <p:spPr>
          <a:xfrm>
            <a:off x="2974874" y="788106"/>
            <a:ext cx="629494" cy="246221"/>
          </a:xfrm>
          <a:prstGeom prst="rect">
            <a:avLst/>
          </a:prstGeom>
          <a:noFill/>
        </p:spPr>
        <p:txBody>
          <a:bodyPr wrap="square" rtlCol="0">
            <a:spAutoFit/>
          </a:bodyPr>
          <a:lstStyle/>
          <a:p>
            <a:r>
              <a:rPr kumimoji="1" lang="en-US" altLang="ja-JP" sz="1000">
                <a:latin typeface="Arial" panose="020B0604020202020204" pitchFamily="34" charset="0"/>
                <a:cs typeface="Arial" panose="020B0604020202020204" pitchFamily="34" charset="0"/>
              </a:rPr>
              <a:t>Exon7</a:t>
            </a:r>
            <a:endParaRPr kumimoji="1" lang="ja-JP" altLang="en-US" sz="1000">
              <a:latin typeface="Arial" panose="020B0604020202020204" pitchFamily="34" charset="0"/>
              <a:cs typeface="Arial" panose="020B0604020202020204" pitchFamily="34" charset="0"/>
            </a:endParaRPr>
          </a:p>
        </p:txBody>
      </p:sp>
      <p:sp>
        <p:nvSpPr>
          <p:cNvPr id="238" name="テキスト ボックス 237">
            <a:extLst>
              <a:ext uri="{FF2B5EF4-FFF2-40B4-BE49-F238E27FC236}">
                <a16:creationId xmlns:a16="http://schemas.microsoft.com/office/drawing/2014/main" id="{4F4E35EB-0CD5-31B7-3FC9-90F1893DA7F1}"/>
              </a:ext>
            </a:extLst>
          </p:cNvPr>
          <p:cNvSpPr txBox="1"/>
          <p:nvPr/>
        </p:nvSpPr>
        <p:spPr>
          <a:xfrm>
            <a:off x="6007902" y="740158"/>
            <a:ext cx="139490" cy="153888"/>
          </a:xfrm>
          <a:prstGeom prst="rect">
            <a:avLst/>
          </a:prstGeom>
          <a:noFill/>
        </p:spPr>
        <p:txBody>
          <a:bodyPr wrap="square" lIns="0" tIns="0" rIns="0" bIns="0" rtlCol="0">
            <a:spAutoFit/>
          </a:bodyPr>
          <a:lstStyle/>
          <a:p>
            <a:pPr algn="ctr"/>
            <a:r>
              <a:rPr kumimoji="1" lang="en-US" altLang="ja-JP" sz="1000">
                <a:latin typeface="Arial" panose="020B0604020202020204" pitchFamily="34" charset="0"/>
                <a:cs typeface="Arial" panose="020B0604020202020204" pitchFamily="34" charset="0"/>
              </a:rPr>
              <a:t>f/f</a:t>
            </a:r>
            <a:endParaRPr kumimoji="1" lang="ja-JP" altLang="en-US" sz="1000">
              <a:latin typeface="Arial" panose="020B0604020202020204" pitchFamily="34" charset="0"/>
              <a:cs typeface="Arial" panose="020B0604020202020204" pitchFamily="34" charset="0"/>
            </a:endParaRPr>
          </a:p>
        </p:txBody>
      </p:sp>
      <p:sp>
        <p:nvSpPr>
          <p:cNvPr id="239" name="テキスト ボックス 238">
            <a:extLst>
              <a:ext uri="{FF2B5EF4-FFF2-40B4-BE49-F238E27FC236}">
                <a16:creationId xmlns:a16="http://schemas.microsoft.com/office/drawing/2014/main" id="{2B39E946-76AE-4B7C-A5A4-0123F38EAC42}"/>
              </a:ext>
            </a:extLst>
          </p:cNvPr>
          <p:cNvSpPr txBox="1"/>
          <p:nvPr/>
        </p:nvSpPr>
        <p:spPr>
          <a:xfrm>
            <a:off x="5583351" y="740158"/>
            <a:ext cx="249227" cy="153888"/>
          </a:xfrm>
          <a:prstGeom prst="rect">
            <a:avLst/>
          </a:prstGeom>
          <a:noFill/>
        </p:spPr>
        <p:txBody>
          <a:bodyPr wrap="square" lIns="0" tIns="0" rIns="0" bIns="0" rtlCol="0">
            <a:spAutoFit/>
          </a:bodyPr>
          <a:lstStyle/>
          <a:p>
            <a:pPr algn="ctr"/>
            <a:r>
              <a:rPr kumimoji="1" lang="en-US" altLang="ja-JP" sz="1000">
                <a:latin typeface="Arial" panose="020B0604020202020204" pitchFamily="34" charset="0"/>
                <a:cs typeface="Arial" panose="020B0604020202020204" pitchFamily="34" charset="0"/>
              </a:rPr>
              <a:t>w/w</a:t>
            </a:r>
            <a:endParaRPr kumimoji="1" lang="ja-JP" altLang="en-US" sz="1000">
              <a:latin typeface="Arial" panose="020B0604020202020204" pitchFamily="34" charset="0"/>
              <a:cs typeface="Arial" panose="020B0604020202020204" pitchFamily="34" charset="0"/>
            </a:endParaRPr>
          </a:p>
        </p:txBody>
      </p:sp>
      <p:sp>
        <p:nvSpPr>
          <p:cNvPr id="240" name="二等辺三角形 38">
            <a:extLst>
              <a:ext uri="{FF2B5EF4-FFF2-40B4-BE49-F238E27FC236}">
                <a16:creationId xmlns:a16="http://schemas.microsoft.com/office/drawing/2014/main" id="{7789308F-5C19-57F8-B2BC-65293FF13473}"/>
              </a:ext>
            </a:extLst>
          </p:cNvPr>
          <p:cNvSpPr/>
          <p:nvPr/>
        </p:nvSpPr>
        <p:spPr>
          <a:xfrm rot="16200000">
            <a:off x="6284142" y="2186046"/>
            <a:ext cx="72000" cy="7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41" name="二等辺三角形 38">
            <a:extLst>
              <a:ext uri="{FF2B5EF4-FFF2-40B4-BE49-F238E27FC236}">
                <a16:creationId xmlns:a16="http://schemas.microsoft.com/office/drawing/2014/main" id="{38EE6136-9603-6AB7-998A-B0AC7975397A}"/>
              </a:ext>
            </a:extLst>
          </p:cNvPr>
          <p:cNvSpPr/>
          <p:nvPr/>
        </p:nvSpPr>
        <p:spPr>
          <a:xfrm rot="16200000">
            <a:off x="6284142" y="2312846"/>
            <a:ext cx="72000" cy="7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242" name="テキスト ボックス 241">
            <a:extLst>
              <a:ext uri="{FF2B5EF4-FFF2-40B4-BE49-F238E27FC236}">
                <a16:creationId xmlns:a16="http://schemas.microsoft.com/office/drawing/2014/main" id="{96C41AD4-8035-ED5C-74E0-8950598A2D7F}"/>
              </a:ext>
            </a:extLst>
          </p:cNvPr>
          <p:cNvSpPr txBox="1"/>
          <p:nvPr/>
        </p:nvSpPr>
        <p:spPr>
          <a:xfrm>
            <a:off x="6375191" y="2144983"/>
            <a:ext cx="1188259" cy="153888"/>
          </a:xfrm>
          <a:prstGeom prst="rect">
            <a:avLst/>
          </a:prstGeom>
          <a:noFill/>
        </p:spPr>
        <p:txBody>
          <a:bodyPr wrap="square" lIns="0" tIns="0" rIns="0" bIns="0"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a:t>
            </a:r>
            <a:r>
              <a:rPr kumimoji="1" lang="en-US" altLang="ja-JP" sz="1000" dirty="0" err="1">
                <a:latin typeface="Arial" panose="020B0604020202020204" pitchFamily="34" charset="0"/>
                <a:cs typeface="Arial" panose="020B0604020202020204" pitchFamily="34" charset="0"/>
              </a:rPr>
              <a:t>flox</a:t>
            </a:r>
            <a:r>
              <a:rPr kumimoji="1" lang="en-US" altLang="ja-JP" sz="1000" dirty="0">
                <a:latin typeface="Arial" panose="020B0604020202020204" pitchFamily="34" charset="0"/>
                <a:cs typeface="Arial" panose="020B0604020202020204" pitchFamily="34" charset="0"/>
              </a:rPr>
              <a:t> (750 bp)</a:t>
            </a:r>
            <a:endParaRPr kumimoji="1" lang="ja-JP" altLang="en-US" sz="1000">
              <a:latin typeface="Arial" panose="020B0604020202020204" pitchFamily="34" charset="0"/>
              <a:cs typeface="Arial" panose="020B0604020202020204" pitchFamily="34" charset="0"/>
            </a:endParaRPr>
          </a:p>
        </p:txBody>
      </p:sp>
      <p:sp>
        <p:nvSpPr>
          <p:cNvPr id="243" name="テキスト ボックス 242">
            <a:extLst>
              <a:ext uri="{FF2B5EF4-FFF2-40B4-BE49-F238E27FC236}">
                <a16:creationId xmlns:a16="http://schemas.microsoft.com/office/drawing/2014/main" id="{1C335BFB-AF72-6AC7-64C6-3AC5F501A061}"/>
              </a:ext>
            </a:extLst>
          </p:cNvPr>
          <p:cNvSpPr txBox="1"/>
          <p:nvPr/>
        </p:nvSpPr>
        <p:spPr>
          <a:xfrm>
            <a:off x="6375195" y="2284664"/>
            <a:ext cx="1207303" cy="153888"/>
          </a:xfrm>
          <a:prstGeom prst="rect">
            <a:avLst/>
          </a:prstGeom>
          <a:noFill/>
        </p:spPr>
        <p:txBody>
          <a:bodyPr wrap="square" lIns="0" tIns="0" rIns="0" bIns="0"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WT (616 bp)</a:t>
            </a:r>
            <a:endParaRPr kumimoji="1" lang="ja-JP" altLang="en-US" sz="1000">
              <a:latin typeface="Arial" panose="020B0604020202020204" pitchFamily="34" charset="0"/>
              <a:cs typeface="Arial" panose="020B0604020202020204" pitchFamily="34" charset="0"/>
            </a:endParaRPr>
          </a:p>
        </p:txBody>
      </p:sp>
      <p:sp>
        <p:nvSpPr>
          <p:cNvPr id="246" name="テキスト ボックス 245">
            <a:extLst>
              <a:ext uri="{FF2B5EF4-FFF2-40B4-BE49-F238E27FC236}">
                <a16:creationId xmlns:a16="http://schemas.microsoft.com/office/drawing/2014/main" id="{80064281-E0E6-5BEB-AF10-6FC6537F0961}"/>
              </a:ext>
            </a:extLst>
          </p:cNvPr>
          <p:cNvSpPr txBox="1"/>
          <p:nvPr/>
        </p:nvSpPr>
        <p:spPr>
          <a:xfrm rot="19136693">
            <a:off x="2783727" y="3634657"/>
            <a:ext cx="1049254" cy="246221"/>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WT/WT</a:t>
            </a:r>
            <a:endParaRPr kumimoji="1" lang="ja-JP" altLang="en-US" sz="1000">
              <a:latin typeface="Arial" panose="020B0604020202020204" pitchFamily="34" charset="0"/>
              <a:cs typeface="Arial" panose="020B0604020202020204" pitchFamily="34" charset="0"/>
            </a:endParaRPr>
          </a:p>
        </p:txBody>
      </p:sp>
      <p:sp>
        <p:nvSpPr>
          <p:cNvPr id="247" name="テキスト ボックス 246">
            <a:extLst>
              <a:ext uri="{FF2B5EF4-FFF2-40B4-BE49-F238E27FC236}">
                <a16:creationId xmlns:a16="http://schemas.microsoft.com/office/drawing/2014/main" id="{403B14DA-4B16-DA15-02E0-79E116311E3E}"/>
              </a:ext>
            </a:extLst>
          </p:cNvPr>
          <p:cNvSpPr txBox="1"/>
          <p:nvPr/>
        </p:nvSpPr>
        <p:spPr>
          <a:xfrm rot="19136693">
            <a:off x="2988590" y="3413378"/>
            <a:ext cx="1723074" cy="246221"/>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KO/KO, CAG-Cre+</a:t>
            </a:r>
            <a:endParaRPr kumimoji="1" lang="ja-JP" altLang="en-US" sz="1000">
              <a:latin typeface="Arial" panose="020B0604020202020204" pitchFamily="34" charset="0"/>
              <a:cs typeface="Arial" panose="020B0604020202020204" pitchFamily="34" charset="0"/>
            </a:endParaRPr>
          </a:p>
        </p:txBody>
      </p:sp>
      <p:sp>
        <p:nvSpPr>
          <p:cNvPr id="248" name="テキスト ボックス 247">
            <a:extLst>
              <a:ext uri="{FF2B5EF4-FFF2-40B4-BE49-F238E27FC236}">
                <a16:creationId xmlns:a16="http://schemas.microsoft.com/office/drawing/2014/main" id="{2359E2ED-A79E-D439-B300-6F52F5CCE6BE}"/>
              </a:ext>
            </a:extLst>
          </p:cNvPr>
          <p:cNvSpPr txBox="1"/>
          <p:nvPr/>
        </p:nvSpPr>
        <p:spPr>
          <a:xfrm rot="19136693">
            <a:off x="3303391" y="3424712"/>
            <a:ext cx="1688562" cy="246221"/>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KO/KO, CAG-Cre-</a:t>
            </a:r>
            <a:endParaRPr kumimoji="1" lang="ja-JP" altLang="en-US" sz="1000">
              <a:latin typeface="Arial" panose="020B0604020202020204" pitchFamily="34" charset="0"/>
              <a:cs typeface="Arial" panose="020B0604020202020204" pitchFamily="34" charset="0"/>
            </a:endParaRPr>
          </a:p>
        </p:txBody>
      </p:sp>
      <p:pic>
        <p:nvPicPr>
          <p:cNvPr id="5" name="図 4" descr="黒い背景に白い文字がある&#10;&#10;低い精度で自動的に生成された説明">
            <a:extLst>
              <a:ext uri="{FF2B5EF4-FFF2-40B4-BE49-F238E27FC236}">
                <a16:creationId xmlns:a16="http://schemas.microsoft.com/office/drawing/2014/main" id="{FFD1A8D2-C388-A37B-6425-F5B64AA4F396}"/>
              </a:ext>
            </a:extLst>
          </p:cNvPr>
          <p:cNvPicPr>
            <a:picLocks noChangeAspect="1"/>
          </p:cNvPicPr>
          <p:nvPr/>
        </p:nvPicPr>
        <p:blipFill>
          <a:blip r:embed="rId3"/>
          <a:srcRect b="20551"/>
          <a:stretch/>
        </p:blipFill>
        <p:spPr>
          <a:xfrm>
            <a:off x="5162085" y="885087"/>
            <a:ext cx="1092895" cy="2051184"/>
          </a:xfrm>
          <a:prstGeom prst="rect">
            <a:avLst/>
          </a:prstGeom>
        </p:spPr>
      </p:pic>
      <p:sp>
        <p:nvSpPr>
          <p:cNvPr id="6" name="テキスト ボックス 5">
            <a:extLst>
              <a:ext uri="{FF2B5EF4-FFF2-40B4-BE49-F238E27FC236}">
                <a16:creationId xmlns:a16="http://schemas.microsoft.com/office/drawing/2014/main" id="{12193725-B3EB-A635-43A3-FA13E98203EC}"/>
              </a:ext>
            </a:extLst>
          </p:cNvPr>
          <p:cNvSpPr txBox="1"/>
          <p:nvPr/>
        </p:nvSpPr>
        <p:spPr>
          <a:xfrm>
            <a:off x="5271255" y="740158"/>
            <a:ext cx="164832" cy="153888"/>
          </a:xfrm>
          <a:prstGeom prst="rect">
            <a:avLst/>
          </a:prstGeom>
          <a:noFill/>
        </p:spPr>
        <p:txBody>
          <a:bodyPr wrap="square" lIns="0" tIns="0" rIns="0" bIns="0" rtlCol="0">
            <a:spAutoFit/>
          </a:bodyPr>
          <a:lstStyle/>
          <a:p>
            <a:pPr algn="ctr"/>
            <a:r>
              <a:rPr kumimoji="1" lang="en-US" altLang="ja-JP" sz="1000">
                <a:latin typeface="Arial" panose="020B0604020202020204" pitchFamily="34" charset="0"/>
                <a:cs typeface="Arial" panose="020B0604020202020204" pitchFamily="34" charset="0"/>
              </a:rPr>
              <a:t>M</a:t>
            </a:r>
            <a:endParaRPr kumimoji="1" lang="ja-JP" altLang="en-US" sz="100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3FAEA687-DB99-9C8D-7FAD-ADDAC239C476}"/>
              </a:ext>
            </a:extLst>
          </p:cNvPr>
          <p:cNvSpPr txBox="1"/>
          <p:nvPr/>
        </p:nvSpPr>
        <p:spPr>
          <a:xfrm>
            <a:off x="5721382" y="492429"/>
            <a:ext cx="413395" cy="153888"/>
          </a:xfrm>
          <a:prstGeom prst="rect">
            <a:avLst/>
          </a:prstGeom>
          <a:noFill/>
        </p:spPr>
        <p:txBody>
          <a:bodyPr wrap="square" lIns="0" tIns="0" rIns="0" bIns="0" rtlCol="0">
            <a:spAutoFit/>
          </a:bodyPr>
          <a:lstStyle/>
          <a:p>
            <a:r>
              <a:rPr kumimoji="1" lang="en-US" altLang="ja-JP" sz="1000" i="1" dirty="0">
                <a:latin typeface="Arial" panose="020B0604020202020204" pitchFamily="34" charset="0"/>
                <a:cs typeface="Arial" panose="020B0604020202020204" pitchFamily="34" charset="0"/>
              </a:rPr>
              <a:t>Znf746</a:t>
            </a:r>
            <a:endParaRPr kumimoji="1" lang="ja-JP" altLang="en-US" sz="1000">
              <a:latin typeface="Arial" panose="020B0604020202020204" pitchFamily="34" charset="0"/>
              <a:cs typeface="Arial" panose="020B0604020202020204" pitchFamily="34" charset="0"/>
            </a:endParaRPr>
          </a:p>
        </p:txBody>
      </p:sp>
      <p:cxnSp>
        <p:nvCxnSpPr>
          <p:cNvPr id="8" name="直線コネクタ 7">
            <a:extLst>
              <a:ext uri="{FF2B5EF4-FFF2-40B4-BE49-F238E27FC236}">
                <a16:creationId xmlns:a16="http://schemas.microsoft.com/office/drawing/2014/main" id="{11516FC4-09A3-8D1E-E5C1-026C09403588}"/>
              </a:ext>
            </a:extLst>
          </p:cNvPr>
          <p:cNvCxnSpPr>
            <a:cxnSpLocks/>
          </p:cNvCxnSpPr>
          <p:nvPr/>
        </p:nvCxnSpPr>
        <p:spPr>
          <a:xfrm>
            <a:off x="5658531" y="677979"/>
            <a:ext cx="504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二等辺三角形 38">
            <a:extLst>
              <a:ext uri="{FF2B5EF4-FFF2-40B4-BE49-F238E27FC236}">
                <a16:creationId xmlns:a16="http://schemas.microsoft.com/office/drawing/2014/main" id="{56DE6F1B-BF52-312A-D0A4-800B1E093D75}"/>
              </a:ext>
            </a:extLst>
          </p:cNvPr>
          <p:cNvSpPr/>
          <p:nvPr/>
        </p:nvSpPr>
        <p:spPr>
          <a:xfrm rot="16200000">
            <a:off x="3776071" y="4526953"/>
            <a:ext cx="72000" cy="7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10" name="二等辺三角形 38">
            <a:extLst>
              <a:ext uri="{FF2B5EF4-FFF2-40B4-BE49-F238E27FC236}">
                <a16:creationId xmlns:a16="http://schemas.microsoft.com/office/drawing/2014/main" id="{75933DE8-ECFD-3E7F-9194-00AAB7EACAB1}"/>
              </a:ext>
            </a:extLst>
          </p:cNvPr>
          <p:cNvSpPr/>
          <p:nvPr/>
        </p:nvSpPr>
        <p:spPr>
          <a:xfrm rot="16200000">
            <a:off x="3776076" y="5151340"/>
            <a:ext cx="72000" cy="7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11" name="テキスト ボックス 10">
            <a:extLst>
              <a:ext uri="{FF2B5EF4-FFF2-40B4-BE49-F238E27FC236}">
                <a16:creationId xmlns:a16="http://schemas.microsoft.com/office/drawing/2014/main" id="{41B206FE-2D49-2021-AC6C-DBA4DF99FBD9}"/>
              </a:ext>
            </a:extLst>
          </p:cNvPr>
          <p:cNvSpPr txBox="1"/>
          <p:nvPr/>
        </p:nvSpPr>
        <p:spPr>
          <a:xfrm>
            <a:off x="3867121" y="4502824"/>
            <a:ext cx="1223458" cy="153888"/>
          </a:xfrm>
          <a:prstGeom prst="rect">
            <a:avLst/>
          </a:prstGeom>
          <a:noFill/>
        </p:spPr>
        <p:txBody>
          <a:bodyPr wrap="square" lIns="0" tIns="0" rIns="0" bIns="0"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WT (2147 bp)</a:t>
            </a:r>
            <a:endParaRPr kumimoji="1" lang="ja-JP" altLang="en-US" sz="100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2D0BA4B0-027B-4883-FA38-C6653344E58E}"/>
              </a:ext>
            </a:extLst>
          </p:cNvPr>
          <p:cNvSpPr txBox="1"/>
          <p:nvPr/>
        </p:nvSpPr>
        <p:spPr>
          <a:xfrm>
            <a:off x="3867130" y="5131625"/>
            <a:ext cx="1126962" cy="153888"/>
          </a:xfrm>
          <a:prstGeom prst="rect">
            <a:avLst/>
          </a:prstGeom>
          <a:noFill/>
        </p:spPr>
        <p:txBody>
          <a:bodyPr wrap="square" lIns="0" tIns="0" rIns="0" bIns="0"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KO (477 bp)</a:t>
            </a:r>
            <a:endParaRPr kumimoji="1" lang="ja-JP" altLang="en-US" sz="1000">
              <a:latin typeface="Arial" panose="020B0604020202020204" pitchFamily="34" charset="0"/>
              <a:cs typeface="Arial" panose="020B0604020202020204" pitchFamily="34" charset="0"/>
            </a:endParaRPr>
          </a:p>
        </p:txBody>
      </p:sp>
      <p:sp>
        <p:nvSpPr>
          <p:cNvPr id="13" name="二等辺三角形 38">
            <a:extLst>
              <a:ext uri="{FF2B5EF4-FFF2-40B4-BE49-F238E27FC236}">
                <a16:creationId xmlns:a16="http://schemas.microsoft.com/office/drawing/2014/main" id="{FE3D4CA7-FA28-D05F-2563-53D3F515C813}"/>
              </a:ext>
            </a:extLst>
          </p:cNvPr>
          <p:cNvSpPr/>
          <p:nvPr/>
        </p:nvSpPr>
        <p:spPr>
          <a:xfrm rot="16200000">
            <a:off x="6382708" y="5246462"/>
            <a:ext cx="72000" cy="7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14" name="二等辺三角形 38">
            <a:extLst>
              <a:ext uri="{FF2B5EF4-FFF2-40B4-BE49-F238E27FC236}">
                <a16:creationId xmlns:a16="http://schemas.microsoft.com/office/drawing/2014/main" id="{CA095696-4F3F-E320-C1FB-EAD3A42D3AD5}"/>
              </a:ext>
            </a:extLst>
          </p:cNvPr>
          <p:cNvSpPr/>
          <p:nvPr/>
        </p:nvSpPr>
        <p:spPr>
          <a:xfrm rot="16200000">
            <a:off x="6382708" y="5344743"/>
            <a:ext cx="72000" cy="72000"/>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sz="1000">
              <a:solidFill>
                <a:schemeClr val="tx1"/>
              </a:solidFill>
            </a:endParaRPr>
          </a:p>
        </p:txBody>
      </p:sp>
      <p:sp>
        <p:nvSpPr>
          <p:cNvPr id="15" name="テキスト ボックス 14">
            <a:extLst>
              <a:ext uri="{FF2B5EF4-FFF2-40B4-BE49-F238E27FC236}">
                <a16:creationId xmlns:a16="http://schemas.microsoft.com/office/drawing/2014/main" id="{CB89CCCF-4E92-2E7E-49BD-9DA0E40041C7}"/>
              </a:ext>
            </a:extLst>
          </p:cNvPr>
          <p:cNvSpPr txBox="1"/>
          <p:nvPr/>
        </p:nvSpPr>
        <p:spPr>
          <a:xfrm>
            <a:off x="6473758" y="5205820"/>
            <a:ext cx="1055830" cy="153888"/>
          </a:xfrm>
          <a:prstGeom prst="rect">
            <a:avLst/>
          </a:prstGeom>
          <a:noFill/>
        </p:spPr>
        <p:txBody>
          <a:bodyPr wrap="square" lIns="0" tIns="0" rIns="0" bIns="0" rtlCol="0">
            <a:spAutoFit/>
          </a:bodyPr>
          <a:lstStyle/>
          <a:p>
            <a:r>
              <a:rPr kumimoji="1" lang="en-US" altLang="ja-JP" sz="1000">
                <a:latin typeface="Arial" panose="020B0604020202020204" pitchFamily="34" charset="0"/>
                <a:cs typeface="Arial" panose="020B0604020202020204" pitchFamily="34" charset="0"/>
              </a:rPr>
              <a:t>CAG-Cre (370 bp)</a:t>
            </a:r>
            <a:endParaRPr kumimoji="1" lang="ja-JP" altLang="en-US" sz="1000">
              <a:latin typeface="Arial" panose="020B0604020202020204" pitchFamily="34"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4352E012-A1F1-B696-F17D-37CBA9B11014}"/>
              </a:ext>
            </a:extLst>
          </p:cNvPr>
          <p:cNvSpPr txBox="1"/>
          <p:nvPr/>
        </p:nvSpPr>
        <p:spPr>
          <a:xfrm>
            <a:off x="6473762" y="5311691"/>
            <a:ext cx="867156" cy="153888"/>
          </a:xfrm>
          <a:prstGeom prst="rect">
            <a:avLst/>
          </a:prstGeom>
          <a:noFill/>
        </p:spPr>
        <p:txBody>
          <a:bodyPr wrap="square" lIns="0" tIns="0" rIns="0" bIns="0" rtlCol="0">
            <a:spAutoFit/>
          </a:bodyPr>
          <a:lstStyle/>
          <a:p>
            <a:r>
              <a:rPr kumimoji="1" lang="en-US" altLang="ja-JP" sz="1000" i="1">
                <a:latin typeface="Arial" panose="020B0604020202020204" pitchFamily="34" charset="0"/>
                <a:cs typeface="Arial" panose="020B0604020202020204" pitchFamily="34" charset="0"/>
              </a:rPr>
              <a:t>P.C. </a:t>
            </a:r>
            <a:r>
              <a:rPr kumimoji="1" lang="en-US" altLang="ja-JP" sz="1000">
                <a:latin typeface="Arial" panose="020B0604020202020204" pitchFamily="34" charset="0"/>
                <a:cs typeface="Arial" panose="020B0604020202020204" pitchFamily="34" charset="0"/>
              </a:rPr>
              <a:t>(300 bp)</a:t>
            </a:r>
            <a:endParaRPr kumimoji="1" lang="ja-JP" altLang="en-US" sz="1000">
              <a:latin typeface="Arial" panose="020B0604020202020204" pitchFamily="34" charset="0"/>
              <a:cs typeface="Arial" panose="020B0604020202020204" pitchFamily="34" charset="0"/>
            </a:endParaRPr>
          </a:p>
        </p:txBody>
      </p:sp>
      <p:pic>
        <p:nvPicPr>
          <p:cNvPr id="17" name="図 16" descr="モニター画面に映る文字&#10;&#10;中程度の精度で自動的に生成された説明">
            <a:extLst>
              <a:ext uri="{FF2B5EF4-FFF2-40B4-BE49-F238E27FC236}">
                <a16:creationId xmlns:a16="http://schemas.microsoft.com/office/drawing/2014/main" id="{A6FBC3E0-60EF-3A3B-8284-483C0990C7D2}"/>
              </a:ext>
            </a:extLst>
          </p:cNvPr>
          <p:cNvPicPr>
            <a:picLocks noChangeAspect="1"/>
          </p:cNvPicPr>
          <p:nvPr/>
        </p:nvPicPr>
        <p:blipFill>
          <a:blip r:embed="rId4"/>
          <a:stretch>
            <a:fillRect/>
          </a:stretch>
        </p:blipFill>
        <p:spPr>
          <a:xfrm>
            <a:off x="2540864" y="4074466"/>
            <a:ext cx="1215032" cy="2051185"/>
          </a:xfrm>
          <a:prstGeom prst="rect">
            <a:avLst/>
          </a:prstGeom>
        </p:spPr>
      </p:pic>
      <p:pic>
        <p:nvPicPr>
          <p:cNvPr id="19" name="図 18" descr="モニター画面に映る文字&#10;&#10;低い精度で自動的に生成された説明">
            <a:extLst>
              <a:ext uri="{FF2B5EF4-FFF2-40B4-BE49-F238E27FC236}">
                <a16:creationId xmlns:a16="http://schemas.microsoft.com/office/drawing/2014/main" id="{464B3D74-50D7-F879-02C7-007C33285BA7}"/>
              </a:ext>
            </a:extLst>
          </p:cNvPr>
          <p:cNvPicPr>
            <a:picLocks noChangeAspect="1"/>
          </p:cNvPicPr>
          <p:nvPr/>
        </p:nvPicPr>
        <p:blipFill>
          <a:blip r:embed="rId5"/>
          <a:stretch>
            <a:fillRect/>
          </a:stretch>
        </p:blipFill>
        <p:spPr>
          <a:xfrm>
            <a:off x="5153452" y="4076446"/>
            <a:ext cx="1220324" cy="2051185"/>
          </a:xfrm>
          <a:prstGeom prst="rect">
            <a:avLst/>
          </a:prstGeom>
        </p:spPr>
      </p:pic>
      <p:graphicFrame>
        <p:nvGraphicFramePr>
          <p:cNvPr id="3" name="オブジェクト 2">
            <a:extLst>
              <a:ext uri="{FF2B5EF4-FFF2-40B4-BE49-F238E27FC236}">
                <a16:creationId xmlns:a16="http://schemas.microsoft.com/office/drawing/2014/main" id="{97E507B5-09B8-B571-A655-48DDD35FAD5E}"/>
              </a:ext>
            </a:extLst>
          </p:cNvPr>
          <p:cNvGraphicFramePr>
            <a:graphicFrameLocks noChangeAspect="1"/>
          </p:cNvGraphicFramePr>
          <p:nvPr>
            <p:extLst>
              <p:ext uri="{D42A27DB-BD31-4B8C-83A1-F6EECF244321}">
                <p14:modId xmlns:p14="http://schemas.microsoft.com/office/powerpoint/2010/main" val="1259623771"/>
              </p:ext>
            </p:extLst>
          </p:nvPr>
        </p:nvGraphicFramePr>
        <p:xfrm>
          <a:off x="2551119" y="6675434"/>
          <a:ext cx="2116137" cy="2005012"/>
        </p:xfrm>
        <a:graphic>
          <a:graphicData uri="http://schemas.openxmlformats.org/presentationml/2006/ole">
            <mc:AlternateContent xmlns:mc="http://schemas.openxmlformats.org/markup-compatibility/2006">
              <mc:Choice xmlns:v="urn:schemas-microsoft-com:vml" Requires="v">
                <p:oleObj name="Prism 8" r:id="rId6" imgW="2112916" imgH="2004978" progId="Prism8.Document">
                  <p:embed/>
                </p:oleObj>
              </mc:Choice>
              <mc:Fallback>
                <p:oleObj name="Prism 8" r:id="rId6" imgW="2112916" imgH="2004978" progId="Prism8.Document">
                  <p:embed/>
                  <p:pic>
                    <p:nvPicPr>
                      <p:cNvPr id="3" name="オブジェクト 2">
                        <a:extLst>
                          <a:ext uri="{FF2B5EF4-FFF2-40B4-BE49-F238E27FC236}">
                            <a16:creationId xmlns:a16="http://schemas.microsoft.com/office/drawing/2014/main" id="{97E507B5-09B8-B571-A655-48DDD35FAD5E}"/>
                          </a:ext>
                        </a:extLst>
                      </p:cNvPr>
                      <p:cNvPicPr/>
                      <p:nvPr/>
                    </p:nvPicPr>
                    <p:blipFill>
                      <a:blip r:embed="rId7"/>
                      <a:stretch>
                        <a:fillRect/>
                      </a:stretch>
                    </p:blipFill>
                    <p:spPr>
                      <a:xfrm>
                        <a:off x="2551119" y="6675434"/>
                        <a:ext cx="2116137" cy="2005012"/>
                      </a:xfrm>
                      <a:prstGeom prst="rect">
                        <a:avLst/>
                      </a:prstGeom>
                    </p:spPr>
                  </p:pic>
                </p:oleObj>
              </mc:Fallback>
            </mc:AlternateContent>
          </a:graphicData>
        </a:graphic>
      </p:graphicFrame>
      <p:graphicFrame>
        <p:nvGraphicFramePr>
          <p:cNvPr id="18" name="オブジェクト 17">
            <a:extLst>
              <a:ext uri="{FF2B5EF4-FFF2-40B4-BE49-F238E27FC236}">
                <a16:creationId xmlns:a16="http://schemas.microsoft.com/office/drawing/2014/main" id="{46BCC9AB-B1FE-7D96-7C5D-D603DBCBF8EB}"/>
              </a:ext>
            </a:extLst>
          </p:cNvPr>
          <p:cNvGraphicFramePr>
            <a:graphicFrameLocks noChangeAspect="1"/>
          </p:cNvGraphicFramePr>
          <p:nvPr>
            <p:extLst>
              <p:ext uri="{D42A27DB-BD31-4B8C-83A1-F6EECF244321}">
                <p14:modId xmlns:p14="http://schemas.microsoft.com/office/powerpoint/2010/main" val="934029856"/>
              </p:ext>
            </p:extLst>
          </p:nvPr>
        </p:nvGraphicFramePr>
        <p:xfrm>
          <a:off x="704850" y="6675438"/>
          <a:ext cx="2109788" cy="2005012"/>
        </p:xfrm>
        <a:graphic>
          <a:graphicData uri="http://schemas.openxmlformats.org/presentationml/2006/ole">
            <mc:AlternateContent xmlns:mc="http://schemas.openxmlformats.org/markup-compatibility/2006">
              <mc:Choice xmlns:v="urn:schemas-microsoft-com:vml" Requires="v">
                <p:oleObj name="Prism 8" r:id="rId8" imgW="2110035" imgH="2004978" progId="Prism8.Document">
                  <p:embed/>
                </p:oleObj>
              </mc:Choice>
              <mc:Fallback>
                <p:oleObj name="Prism 8" r:id="rId8" imgW="2110035" imgH="2004978" progId="Prism8.Document">
                  <p:embed/>
                  <p:pic>
                    <p:nvPicPr>
                      <p:cNvPr id="18" name="オブジェクト 17">
                        <a:extLst>
                          <a:ext uri="{FF2B5EF4-FFF2-40B4-BE49-F238E27FC236}">
                            <a16:creationId xmlns:a16="http://schemas.microsoft.com/office/drawing/2014/main" id="{46BCC9AB-B1FE-7D96-7C5D-D603DBCBF8EB}"/>
                          </a:ext>
                        </a:extLst>
                      </p:cNvPr>
                      <p:cNvPicPr/>
                      <p:nvPr/>
                    </p:nvPicPr>
                    <p:blipFill>
                      <a:blip r:embed="rId9"/>
                      <a:stretch>
                        <a:fillRect/>
                      </a:stretch>
                    </p:blipFill>
                    <p:spPr>
                      <a:xfrm>
                        <a:off x="704850" y="6675438"/>
                        <a:ext cx="2109788" cy="2005012"/>
                      </a:xfrm>
                      <a:prstGeom prst="rect">
                        <a:avLst/>
                      </a:prstGeom>
                    </p:spPr>
                  </p:pic>
                </p:oleObj>
              </mc:Fallback>
            </mc:AlternateContent>
          </a:graphicData>
        </a:graphic>
      </p:graphicFrame>
      <p:sp>
        <p:nvSpPr>
          <p:cNvPr id="50" name="テキスト ボックス 49">
            <a:extLst>
              <a:ext uri="{FF2B5EF4-FFF2-40B4-BE49-F238E27FC236}">
                <a16:creationId xmlns:a16="http://schemas.microsoft.com/office/drawing/2014/main" id="{5BF07CCA-A499-40D7-CCDE-F622404FA654}"/>
              </a:ext>
            </a:extLst>
          </p:cNvPr>
          <p:cNvSpPr txBox="1"/>
          <p:nvPr/>
        </p:nvSpPr>
        <p:spPr>
          <a:xfrm rot="19136693">
            <a:off x="5376557" y="3639349"/>
            <a:ext cx="1049254" cy="246221"/>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WT/WT</a:t>
            </a:r>
            <a:endParaRPr kumimoji="1" lang="ja-JP" altLang="en-US" sz="1000">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7904B29F-A301-8CE0-72B4-80544138E9D7}"/>
              </a:ext>
            </a:extLst>
          </p:cNvPr>
          <p:cNvSpPr txBox="1"/>
          <p:nvPr/>
        </p:nvSpPr>
        <p:spPr>
          <a:xfrm rot="19136693">
            <a:off x="5601725" y="3430046"/>
            <a:ext cx="1686607" cy="246221"/>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KO/KO, CAG-Cre+</a:t>
            </a:r>
            <a:endParaRPr kumimoji="1" lang="ja-JP" altLang="en-US" sz="100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23E1EC47-2803-FCB9-B298-658FB4BBDB76}"/>
              </a:ext>
            </a:extLst>
          </p:cNvPr>
          <p:cNvSpPr txBox="1"/>
          <p:nvPr/>
        </p:nvSpPr>
        <p:spPr>
          <a:xfrm rot="19136693">
            <a:off x="5890936" y="3430046"/>
            <a:ext cx="1686607" cy="246221"/>
          </a:xfrm>
          <a:prstGeom prst="rect">
            <a:avLst/>
          </a:prstGeom>
          <a:noFill/>
        </p:spPr>
        <p:txBody>
          <a:bodyPr wrap="square" rtlCol="0">
            <a:spAutoFit/>
          </a:bodyPr>
          <a:lstStyle/>
          <a:p>
            <a:r>
              <a:rPr kumimoji="1" lang="en-US" altLang="ja-JP" sz="1000" i="1" dirty="0">
                <a:latin typeface="Arial" panose="020B0604020202020204" pitchFamily="34" charset="0"/>
                <a:cs typeface="Arial" panose="020B0604020202020204" pitchFamily="34" charset="0"/>
              </a:rPr>
              <a:t>Znf746</a:t>
            </a:r>
            <a:r>
              <a:rPr kumimoji="1" lang="en-US" altLang="ja-JP" sz="1000" dirty="0">
                <a:latin typeface="Arial" panose="020B0604020202020204" pitchFamily="34" charset="0"/>
                <a:cs typeface="Arial" panose="020B0604020202020204" pitchFamily="34" charset="0"/>
              </a:rPr>
              <a:t> KO/KO, CAG-Cre-</a:t>
            </a:r>
            <a:endParaRPr kumimoji="1" lang="ja-JP" altLang="en-US" sz="100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B4F9E3F1-B8B9-74AC-E9B2-B7F99C1B36F0}"/>
              </a:ext>
            </a:extLst>
          </p:cNvPr>
          <p:cNvSpPr txBox="1"/>
          <p:nvPr/>
        </p:nvSpPr>
        <p:spPr>
          <a:xfrm>
            <a:off x="495965" y="4613458"/>
            <a:ext cx="938325" cy="226591"/>
          </a:xfrm>
          <a:prstGeom prst="rect">
            <a:avLst/>
          </a:prstGeom>
          <a:noFill/>
        </p:spPr>
        <p:txBody>
          <a:bodyPr wrap="none" lIns="36000" tIns="36000" rIns="36000" bIns="36000" rtlCol="0">
            <a:spAutoFit/>
          </a:bodyPr>
          <a:lstStyle/>
          <a:p>
            <a:r>
              <a:rPr kumimoji="1" lang="en-US" altLang="ja-JP" sz="1000">
                <a:latin typeface="Arial" panose="020B0604020202020204" pitchFamily="34" charset="0"/>
                <a:cs typeface="Arial" panose="020B0604020202020204" pitchFamily="34" charset="0"/>
              </a:rPr>
              <a:t>Znf746 </a:t>
            </a:r>
            <a:r>
              <a:rPr kumimoji="1" lang="en-US" altLang="ja-JP" sz="1000" err="1">
                <a:latin typeface="Arial" panose="020B0604020202020204" pitchFamily="34" charset="0"/>
                <a:cs typeface="Arial" panose="020B0604020202020204" pitchFamily="34" charset="0"/>
              </a:rPr>
              <a:t>flox</a:t>
            </a:r>
            <a:r>
              <a:rPr kumimoji="1" lang="en-US" altLang="ja-JP" sz="1000">
                <a:latin typeface="Arial" panose="020B0604020202020204" pitchFamily="34" charset="0"/>
                <a:cs typeface="Arial" panose="020B0604020202020204" pitchFamily="34" charset="0"/>
              </a:rPr>
              <a:t>/</a:t>
            </a:r>
            <a:r>
              <a:rPr kumimoji="1" lang="en-US" altLang="ja-JP" sz="1000" err="1">
                <a:latin typeface="Arial" panose="020B0604020202020204" pitchFamily="34" charset="0"/>
                <a:cs typeface="Arial" panose="020B0604020202020204" pitchFamily="34" charset="0"/>
              </a:rPr>
              <a:t>flox</a:t>
            </a:r>
            <a:endParaRPr kumimoji="1" lang="ja-JP" altLang="en-US" sz="100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C7EA987C-4FEF-18D1-5F47-69B44B71D6CB}"/>
              </a:ext>
            </a:extLst>
          </p:cNvPr>
          <p:cNvSpPr txBox="1"/>
          <p:nvPr/>
        </p:nvSpPr>
        <p:spPr>
          <a:xfrm>
            <a:off x="1845387" y="4613458"/>
            <a:ext cx="600092" cy="226591"/>
          </a:xfrm>
          <a:prstGeom prst="rect">
            <a:avLst/>
          </a:prstGeom>
          <a:noFill/>
        </p:spPr>
        <p:txBody>
          <a:bodyPr wrap="none" lIns="36000" tIns="36000" rIns="36000" bIns="36000" rtlCol="0">
            <a:spAutoFit/>
          </a:bodyPr>
          <a:lstStyle/>
          <a:p>
            <a:r>
              <a:rPr kumimoji="1" lang="en-US" altLang="ja-JP" sz="1000">
                <a:latin typeface="Arial" panose="020B0604020202020204" pitchFamily="34" charset="0"/>
                <a:cs typeface="Arial" panose="020B0604020202020204" pitchFamily="34" charset="0"/>
              </a:rPr>
              <a:t>CAG-Cre</a:t>
            </a:r>
            <a:endParaRPr kumimoji="1" lang="ja-JP" altLang="en-US" sz="1000">
              <a:latin typeface="Arial" panose="020B0604020202020204" pitchFamily="34" charset="0"/>
              <a:cs typeface="Arial" panose="020B0604020202020204" pitchFamily="34" charset="0"/>
            </a:endParaRPr>
          </a:p>
        </p:txBody>
      </p:sp>
      <p:sp>
        <p:nvSpPr>
          <p:cNvPr id="58" name="テキスト ボックス 57">
            <a:extLst>
              <a:ext uri="{FF2B5EF4-FFF2-40B4-BE49-F238E27FC236}">
                <a16:creationId xmlns:a16="http://schemas.microsoft.com/office/drawing/2014/main" id="{5A339BA8-84DE-6D79-F002-3BA71CD2044A}"/>
              </a:ext>
            </a:extLst>
          </p:cNvPr>
          <p:cNvSpPr txBox="1"/>
          <p:nvPr/>
        </p:nvSpPr>
        <p:spPr>
          <a:xfrm>
            <a:off x="1026341" y="5607892"/>
            <a:ext cx="907868" cy="226591"/>
          </a:xfrm>
          <a:prstGeom prst="rect">
            <a:avLst/>
          </a:prstGeom>
          <a:noFill/>
        </p:spPr>
        <p:txBody>
          <a:bodyPr wrap="none" lIns="36000" tIns="36000" rIns="36000" bIns="36000" rtlCol="0">
            <a:spAutoFit/>
          </a:bodyPr>
          <a:lstStyle/>
          <a:p>
            <a:pPr algn="ctr"/>
            <a:r>
              <a:rPr kumimoji="1" lang="en-US" altLang="ja-JP" sz="1000">
                <a:latin typeface="Arial" panose="020B0604020202020204" pitchFamily="34" charset="0"/>
                <a:cs typeface="Arial" panose="020B0604020202020204" pitchFamily="34" charset="0"/>
              </a:rPr>
              <a:t>Znf746 KO/KO</a:t>
            </a:r>
            <a:endParaRPr kumimoji="1" lang="ja-JP" altLang="en-US" sz="1000">
              <a:latin typeface="Arial" panose="020B0604020202020204" pitchFamily="34" charset="0"/>
              <a:cs typeface="Arial" panose="020B0604020202020204" pitchFamily="34" charset="0"/>
            </a:endParaRPr>
          </a:p>
        </p:txBody>
      </p:sp>
      <p:grpSp>
        <p:nvGrpSpPr>
          <p:cNvPr id="59" name="グループ化 58">
            <a:extLst>
              <a:ext uri="{FF2B5EF4-FFF2-40B4-BE49-F238E27FC236}">
                <a16:creationId xmlns:a16="http://schemas.microsoft.com/office/drawing/2014/main" id="{EA65DAAD-1403-9DAB-00F5-B6E9BA8C43A3}"/>
              </a:ext>
            </a:extLst>
          </p:cNvPr>
          <p:cNvGrpSpPr/>
          <p:nvPr/>
        </p:nvGrpSpPr>
        <p:grpSpPr>
          <a:xfrm>
            <a:off x="1271411" y="4444545"/>
            <a:ext cx="432000" cy="576000"/>
            <a:chOff x="1220106" y="3429740"/>
            <a:chExt cx="432000" cy="576000"/>
          </a:xfrm>
        </p:grpSpPr>
        <p:cxnSp>
          <p:nvCxnSpPr>
            <p:cNvPr id="60" name="直線コネクタ 59">
              <a:extLst>
                <a:ext uri="{FF2B5EF4-FFF2-40B4-BE49-F238E27FC236}">
                  <a16:creationId xmlns:a16="http://schemas.microsoft.com/office/drawing/2014/main" id="{32E440C2-3472-C3EF-4026-A03B80967D84}"/>
                </a:ext>
              </a:extLst>
            </p:cNvPr>
            <p:cNvCxnSpPr>
              <a:cxnSpLocks/>
            </p:cNvCxnSpPr>
            <p:nvPr/>
          </p:nvCxnSpPr>
          <p:spPr>
            <a:xfrm>
              <a:off x="1220106" y="3431133"/>
              <a:ext cx="4320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B73EF41-983C-9DBC-E4A7-54F03CA1B3A5}"/>
                </a:ext>
              </a:extLst>
            </p:cNvPr>
            <p:cNvCxnSpPr>
              <a:cxnSpLocks/>
            </p:cNvCxnSpPr>
            <p:nvPr/>
          </p:nvCxnSpPr>
          <p:spPr>
            <a:xfrm>
              <a:off x="1425557" y="3429740"/>
              <a:ext cx="0" cy="57600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35" name="正方形/長方形 34">
            <a:extLst>
              <a:ext uri="{FF2B5EF4-FFF2-40B4-BE49-F238E27FC236}">
                <a16:creationId xmlns:a16="http://schemas.microsoft.com/office/drawing/2014/main" id="{F91123B1-025A-24E3-F58E-025F359DA7F2}"/>
              </a:ext>
            </a:extLst>
          </p:cNvPr>
          <p:cNvSpPr/>
          <p:nvPr/>
        </p:nvSpPr>
        <p:spPr>
          <a:xfrm>
            <a:off x="3021344" y="1001686"/>
            <a:ext cx="1036113" cy="313273"/>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latin typeface="Arial" panose="020B0604020202020204" pitchFamily="34" charset="0"/>
                <a:cs typeface="Arial" panose="020B0604020202020204" pitchFamily="34" charset="0"/>
              </a:rPr>
              <a:t>Putative DNA Binding Site</a:t>
            </a:r>
            <a:endParaRPr kumimoji="1" lang="ja-JP" altLang="en-US" sz="1000">
              <a:solidFill>
                <a:schemeClr val="tx1"/>
              </a:solidFill>
              <a:latin typeface="Arial" panose="020B0604020202020204" pitchFamily="34" charset="0"/>
              <a:cs typeface="Arial" panose="020B0604020202020204" pitchFamily="34" charset="0"/>
            </a:endParaRPr>
          </a:p>
        </p:txBody>
      </p:sp>
      <p:sp>
        <p:nvSpPr>
          <p:cNvPr id="43" name="テキスト ボックス 42">
            <a:extLst>
              <a:ext uri="{FF2B5EF4-FFF2-40B4-BE49-F238E27FC236}">
                <a16:creationId xmlns:a16="http://schemas.microsoft.com/office/drawing/2014/main" id="{35B4CE2A-9353-E028-5942-6E04896B0BC8}"/>
              </a:ext>
            </a:extLst>
          </p:cNvPr>
          <p:cNvSpPr txBox="1"/>
          <p:nvPr/>
        </p:nvSpPr>
        <p:spPr>
          <a:xfrm>
            <a:off x="1173115" y="1562839"/>
            <a:ext cx="545227" cy="246221"/>
          </a:xfrm>
          <a:prstGeom prst="rect">
            <a:avLst/>
          </a:prstGeom>
          <a:noFill/>
        </p:spPr>
        <p:txBody>
          <a:bodyPr wrap="square" rtlCol="0">
            <a:spAutoFit/>
          </a:bodyPr>
          <a:lstStyle/>
          <a:p>
            <a:r>
              <a:rPr kumimoji="1" lang="en-US" altLang="ja-JP" sz="1000">
                <a:latin typeface="Arial" panose="020B0604020202020204" pitchFamily="34" charset="0"/>
                <a:cs typeface="Arial" panose="020B0604020202020204" pitchFamily="34" charset="0"/>
              </a:rPr>
              <a:t>Exon6</a:t>
            </a:r>
            <a:endParaRPr kumimoji="1" lang="ja-JP" altLang="en-US" sz="1000">
              <a:latin typeface="Arial" panose="020B0604020202020204" pitchFamily="34" charset="0"/>
              <a:cs typeface="Arial" panose="020B0604020202020204" pitchFamily="34" charset="0"/>
            </a:endParaRPr>
          </a:p>
        </p:txBody>
      </p:sp>
      <p:sp>
        <p:nvSpPr>
          <p:cNvPr id="65" name="テキスト ボックス 64">
            <a:extLst>
              <a:ext uri="{FF2B5EF4-FFF2-40B4-BE49-F238E27FC236}">
                <a16:creationId xmlns:a16="http://schemas.microsoft.com/office/drawing/2014/main" id="{3F089FE6-A35A-5DC6-F370-AD79AB3508D3}"/>
              </a:ext>
            </a:extLst>
          </p:cNvPr>
          <p:cNvSpPr txBox="1"/>
          <p:nvPr/>
        </p:nvSpPr>
        <p:spPr>
          <a:xfrm>
            <a:off x="2987044" y="1555043"/>
            <a:ext cx="617324" cy="246221"/>
          </a:xfrm>
          <a:prstGeom prst="rect">
            <a:avLst/>
          </a:prstGeom>
          <a:noFill/>
        </p:spPr>
        <p:txBody>
          <a:bodyPr wrap="square" rtlCol="0">
            <a:spAutoFit/>
          </a:bodyPr>
          <a:lstStyle/>
          <a:p>
            <a:r>
              <a:rPr kumimoji="1" lang="en-US" altLang="ja-JP" sz="1000">
                <a:latin typeface="Arial" panose="020B0604020202020204" pitchFamily="34" charset="0"/>
                <a:cs typeface="Arial" panose="020B0604020202020204" pitchFamily="34" charset="0"/>
              </a:rPr>
              <a:t>Exon7</a:t>
            </a:r>
            <a:endParaRPr kumimoji="1" lang="ja-JP" altLang="en-US" sz="1000">
              <a:latin typeface="Arial" panose="020B0604020202020204" pitchFamily="34" charset="0"/>
              <a:cs typeface="Arial" panose="020B0604020202020204" pitchFamily="34" charset="0"/>
            </a:endParaRPr>
          </a:p>
        </p:txBody>
      </p:sp>
      <p:sp>
        <p:nvSpPr>
          <p:cNvPr id="66" name="テキスト ボックス 65">
            <a:extLst>
              <a:ext uri="{FF2B5EF4-FFF2-40B4-BE49-F238E27FC236}">
                <a16:creationId xmlns:a16="http://schemas.microsoft.com/office/drawing/2014/main" id="{08D82B50-78AA-95AE-47ED-74616B3ED0E4}"/>
              </a:ext>
            </a:extLst>
          </p:cNvPr>
          <p:cNvSpPr txBox="1"/>
          <p:nvPr/>
        </p:nvSpPr>
        <p:spPr>
          <a:xfrm>
            <a:off x="1168896" y="2256738"/>
            <a:ext cx="619185" cy="246221"/>
          </a:xfrm>
          <a:prstGeom prst="rect">
            <a:avLst/>
          </a:prstGeom>
          <a:noFill/>
        </p:spPr>
        <p:txBody>
          <a:bodyPr wrap="square" rtlCol="0">
            <a:spAutoFit/>
          </a:bodyPr>
          <a:lstStyle/>
          <a:p>
            <a:r>
              <a:rPr kumimoji="1" lang="en-US" altLang="ja-JP" sz="1000">
                <a:latin typeface="Arial" panose="020B0604020202020204" pitchFamily="34" charset="0"/>
                <a:cs typeface="Arial" panose="020B0604020202020204" pitchFamily="34" charset="0"/>
              </a:rPr>
              <a:t>Exon6</a:t>
            </a:r>
            <a:endParaRPr kumimoji="1" lang="ja-JP" altLang="en-US" sz="1000">
              <a:latin typeface="Arial" panose="020B0604020202020204" pitchFamily="34" charset="0"/>
              <a:cs typeface="Arial" panose="020B0604020202020204" pitchFamily="34" charset="0"/>
            </a:endParaRPr>
          </a:p>
        </p:txBody>
      </p:sp>
      <p:sp>
        <p:nvSpPr>
          <p:cNvPr id="70" name="正方形/長方形 69">
            <a:extLst>
              <a:ext uri="{FF2B5EF4-FFF2-40B4-BE49-F238E27FC236}">
                <a16:creationId xmlns:a16="http://schemas.microsoft.com/office/drawing/2014/main" id="{198B95CE-8C09-AFFB-6465-CABE99B62578}"/>
              </a:ext>
            </a:extLst>
          </p:cNvPr>
          <p:cNvSpPr/>
          <p:nvPr/>
        </p:nvSpPr>
        <p:spPr>
          <a:xfrm>
            <a:off x="3090170" y="1786575"/>
            <a:ext cx="975522" cy="306766"/>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ja-JP" sz="1000" dirty="0">
                <a:solidFill>
                  <a:schemeClr val="tx1"/>
                </a:solidFill>
                <a:latin typeface="Arial" panose="020B0604020202020204" pitchFamily="34" charset="0"/>
                <a:cs typeface="Arial" panose="020B0604020202020204" pitchFamily="34" charset="0"/>
              </a:rPr>
              <a:t>Putative DNA Binding Site</a:t>
            </a:r>
            <a:endParaRPr kumimoji="1" lang="ja-JP" altLang="en-US" sz="1000">
              <a:solidFill>
                <a:schemeClr val="tx1"/>
              </a:solidFill>
              <a:latin typeface="Arial" panose="020B0604020202020204" pitchFamily="34" charset="0"/>
              <a:cs typeface="Arial" panose="020B0604020202020204" pitchFamily="34" charset="0"/>
            </a:endParaRPr>
          </a:p>
        </p:txBody>
      </p:sp>
      <p:sp>
        <p:nvSpPr>
          <p:cNvPr id="20" name="テキスト ボックス 19">
            <a:extLst>
              <a:ext uri="{FF2B5EF4-FFF2-40B4-BE49-F238E27FC236}">
                <a16:creationId xmlns:a16="http://schemas.microsoft.com/office/drawing/2014/main" id="{620A37C0-40D0-DBEB-35B3-98748360D9FF}"/>
              </a:ext>
            </a:extLst>
          </p:cNvPr>
          <p:cNvSpPr txBox="1"/>
          <p:nvPr/>
        </p:nvSpPr>
        <p:spPr>
          <a:xfrm>
            <a:off x="386636" y="330879"/>
            <a:ext cx="269626"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A</a:t>
            </a:r>
            <a:endParaRPr kumimoji="1" lang="ja-JP" altLang="en-US" sz="100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D37D59A3-8527-C009-7BC4-8987E5001218}"/>
              </a:ext>
            </a:extLst>
          </p:cNvPr>
          <p:cNvSpPr txBox="1"/>
          <p:nvPr/>
        </p:nvSpPr>
        <p:spPr>
          <a:xfrm>
            <a:off x="5008254" y="363777"/>
            <a:ext cx="269626"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B</a:t>
            </a:r>
            <a:endParaRPr kumimoji="1" lang="ja-JP" altLang="en-US" sz="100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7B53EAA5-2B02-1CCC-FFD9-34E3368FFB96}"/>
              </a:ext>
            </a:extLst>
          </p:cNvPr>
          <p:cNvSpPr txBox="1"/>
          <p:nvPr/>
        </p:nvSpPr>
        <p:spPr>
          <a:xfrm>
            <a:off x="425757" y="3279574"/>
            <a:ext cx="277640"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C</a:t>
            </a:r>
            <a:endParaRPr kumimoji="1" lang="ja-JP" altLang="en-US" sz="100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57465B3F-9493-8A9E-542C-6E633D59CB11}"/>
              </a:ext>
            </a:extLst>
          </p:cNvPr>
          <p:cNvSpPr txBox="1"/>
          <p:nvPr/>
        </p:nvSpPr>
        <p:spPr>
          <a:xfrm>
            <a:off x="513434" y="6280160"/>
            <a:ext cx="263214"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F</a:t>
            </a:r>
            <a:endParaRPr kumimoji="1" lang="ja-JP" altLang="en-US" sz="1000">
              <a:latin typeface="Arial" panose="020B0604020202020204" pitchFamily="34" charset="0"/>
              <a:cs typeface="Arial" panose="020B0604020202020204" pitchFamily="34" charset="0"/>
            </a:endParaRPr>
          </a:p>
        </p:txBody>
      </p:sp>
      <p:sp>
        <p:nvSpPr>
          <p:cNvPr id="29" name="テキスト ボックス 28">
            <a:extLst>
              <a:ext uri="{FF2B5EF4-FFF2-40B4-BE49-F238E27FC236}">
                <a16:creationId xmlns:a16="http://schemas.microsoft.com/office/drawing/2014/main" id="{228A62B4-D077-85B3-3846-D7B113AF7335}"/>
              </a:ext>
            </a:extLst>
          </p:cNvPr>
          <p:cNvSpPr txBox="1"/>
          <p:nvPr/>
        </p:nvSpPr>
        <p:spPr>
          <a:xfrm>
            <a:off x="4831712" y="3212375"/>
            <a:ext cx="269626"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E</a:t>
            </a:r>
            <a:endParaRPr kumimoji="1" lang="ja-JP" altLang="en-US" sz="1000">
              <a:latin typeface="Arial" panose="020B0604020202020204" pitchFamily="34" charset="0"/>
              <a:cs typeface="Arial" panose="020B0604020202020204" pitchFamily="34" charset="0"/>
            </a:endParaRPr>
          </a:p>
        </p:txBody>
      </p:sp>
      <p:sp>
        <p:nvSpPr>
          <p:cNvPr id="33" name="テキスト ボックス 32">
            <a:extLst>
              <a:ext uri="{FF2B5EF4-FFF2-40B4-BE49-F238E27FC236}">
                <a16:creationId xmlns:a16="http://schemas.microsoft.com/office/drawing/2014/main" id="{C4D2FE51-62FF-51F3-4096-BA2244B840F1}"/>
              </a:ext>
            </a:extLst>
          </p:cNvPr>
          <p:cNvSpPr txBox="1"/>
          <p:nvPr/>
        </p:nvSpPr>
        <p:spPr>
          <a:xfrm>
            <a:off x="2430480" y="3244088"/>
            <a:ext cx="277640"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D</a:t>
            </a:r>
            <a:endParaRPr kumimoji="1" lang="ja-JP" altLang="en-US" sz="1000">
              <a:latin typeface="Arial" panose="020B0604020202020204" pitchFamily="34" charset="0"/>
              <a:cs typeface="Arial" panose="020B0604020202020204" pitchFamily="34" charset="0"/>
            </a:endParaRPr>
          </a:p>
        </p:txBody>
      </p:sp>
      <p:pic>
        <p:nvPicPr>
          <p:cNvPr id="69" name="図 68"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F01268DC-DBF9-2034-05E7-F81FAD725030}"/>
              </a:ext>
            </a:extLst>
          </p:cNvPr>
          <p:cNvPicPr>
            <a:picLocks noChangeAspect="1"/>
          </p:cNvPicPr>
          <p:nvPr/>
        </p:nvPicPr>
        <p:blipFill>
          <a:blip r:embed="rId10"/>
          <a:srcRect l="21905" t="26864" r="60280" b="33641"/>
          <a:stretch/>
        </p:blipFill>
        <p:spPr>
          <a:xfrm>
            <a:off x="732157" y="3991575"/>
            <a:ext cx="432795" cy="719607"/>
          </a:xfrm>
          <a:prstGeom prst="rect">
            <a:avLst/>
          </a:prstGeom>
        </p:spPr>
      </p:pic>
      <p:pic>
        <p:nvPicPr>
          <p:cNvPr id="71" name="図 70"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E4D8F444-CE2B-A492-987F-64F789B7B267}"/>
              </a:ext>
            </a:extLst>
          </p:cNvPr>
          <p:cNvPicPr>
            <a:picLocks noChangeAspect="1"/>
          </p:cNvPicPr>
          <p:nvPr/>
        </p:nvPicPr>
        <p:blipFill>
          <a:blip r:embed="rId10"/>
          <a:srcRect l="21905" t="26864" r="60280" b="33641"/>
          <a:stretch/>
        </p:blipFill>
        <p:spPr>
          <a:xfrm>
            <a:off x="1247228" y="4988265"/>
            <a:ext cx="432795" cy="719607"/>
          </a:xfrm>
          <a:prstGeom prst="rect">
            <a:avLst/>
          </a:prstGeom>
        </p:spPr>
      </p:pic>
      <p:pic>
        <p:nvPicPr>
          <p:cNvPr id="72" name="図 71" descr="グラフィカル ユーザー インターフェイス, アプリケーション&#10;&#10;AI によって生成されたコンテンツは間違っている可能性があります。">
            <a:extLst>
              <a:ext uri="{FF2B5EF4-FFF2-40B4-BE49-F238E27FC236}">
                <a16:creationId xmlns:a16="http://schemas.microsoft.com/office/drawing/2014/main" id="{12E6712D-0C1A-CDBD-1A68-22E4CC2F5F0A}"/>
              </a:ext>
            </a:extLst>
          </p:cNvPr>
          <p:cNvPicPr>
            <a:picLocks noChangeAspect="1"/>
          </p:cNvPicPr>
          <p:nvPr/>
        </p:nvPicPr>
        <p:blipFill>
          <a:blip r:embed="rId10"/>
          <a:srcRect l="21905" t="26864" r="60280" b="33641"/>
          <a:stretch/>
        </p:blipFill>
        <p:spPr>
          <a:xfrm>
            <a:off x="1902656" y="4026811"/>
            <a:ext cx="432795" cy="719607"/>
          </a:xfrm>
          <a:prstGeom prst="rect">
            <a:avLst/>
          </a:prstGeom>
        </p:spPr>
      </p:pic>
      <p:sp>
        <p:nvSpPr>
          <p:cNvPr id="36" name="テキスト ボックス 35">
            <a:extLst>
              <a:ext uri="{FF2B5EF4-FFF2-40B4-BE49-F238E27FC236}">
                <a16:creationId xmlns:a16="http://schemas.microsoft.com/office/drawing/2014/main" id="{6DC12EA7-6972-5C2A-6B44-4B2D0BFD4CC6}"/>
              </a:ext>
            </a:extLst>
          </p:cNvPr>
          <p:cNvSpPr txBox="1"/>
          <p:nvPr/>
        </p:nvSpPr>
        <p:spPr>
          <a:xfrm>
            <a:off x="0" y="8892919"/>
            <a:ext cx="7772400" cy="1169551"/>
          </a:xfrm>
          <a:prstGeom prst="rect">
            <a:avLst/>
          </a:prstGeom>
          <a:noFill/>
        </p:spPr>
        <p:txBody>
          <a:bodyPr wrap="square" rtlCol="0">
            <a:spAutoFit/>
          </a:bodyPr>
          <a:lstStyle/>
          <a:p>
            <a:r>
              <a:rPr kumimoji="1" lang="en" altLang="ja-JP" sz="1000" b="1" dirty="0">
                <a:latin typeface="Arial" panose="020B0604020202020204" pitchFamily="34" charset="0"/>
                <a:cs typeface="Arial" panose="020B0604020202020204" pitchFamily="34" charset="0"/>
              </a:rPr>
              <a:t>Supplementary Figure S1 Generation of mice with a Znf746 exon 7 knockout (P7KO). </a:t>
            </a:r>
          </a:p>
          <a:p>
            <a:r>
              <a:rPr kumimoji="1" lang="en" altLang="ja-JP" sz="1000" dirty="0">
                <a:latin typeface="Arial" panose="020B0604020202020204" pitchFamily="34" charset="0"/>
                <a:cs typeface="Arial" panose="020B0604020202020204" pitchFamily="34" charset="0"/>
              </a:rPr>
              <a:t>(A) Schematic representation of the Znf746 genomic locus, showing the WT, floxed, and KO alleles. (B) Agarose gel electrophoresis of genotyping PCR products showing Znf746WT/WT and Znf746flox/flox band patterns. (C) Schematic representation of the mouse breeding strategy of crossing Znf746flox/flox mice with CAG-Cre mice to generate P7KO mice with germline deletion of Znf746. CAG-Cre was subsequently removed. (D, E) Agarose gel electrophoresis of genotyping PCR products showing Znf746WT/WT, Znf746KO/KO, and CAG-Cre +/- transgenic band patterns. (F) RT-PCR analysis of Znf746 expression in sWAT and eWAT of WT and P7KO mice.</a:t>
            </a:r>
            <a:endParaRPr kumimoji="1"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83808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75B7CC-9933-FAE3-C2B6-A701F183B5FE}"/>
            </a:ext>
          </a:extLst>
        </p:cNvPr>
        <p:cNvGrpSpPr/>
        <p:nvPr/>
      </p:nvGrpSpPr>
      <p:grpSpPr>
        <a:xfrm>
          <a:off x="0" y="0"/>
          <a:ext cx="0" cy="0"/>
          <a:chOff x="0" y="0"/>
          <a:chExt cx="0" cy="0"/>
        </a:xfrm>
      </p:grpSpPr>
      <p:sp>
        <p:nvSpPr>
          <p:cNvPr id="13" name="テキスト ボックス 12">
            <a:extLst>
              <a:ext uri="{FF2B5EF4-FFF2-40B4-BE49-F238E27FC236}">
                <a16:creationId xmlns:a16="http://schemas.microsoft.com/office/drawing/2014/main" id="{544A547E-E9AD-57BB-5268-E5F226F1B8FF}"/>
              </a:ext>
            </a:extLst>
          </p:cNvPr>
          <p:cNvSpPr txBox="1"/>
          <p:nvPr/>
        </p:nvSpPr>
        <p:spPr>
          <a:xfrm>
            <a:off x="0" y="0"/>
            <a:ext cx="851515"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Fig.S2</a:t>
            </a:r>
            <a:endParaRPr kumimoji="1" lang="ja-JP" altLang="en-US"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D0C16710-E2DE-A89F-4D28-23FF704666BD}"/>
              </a:ext>
            </a:extLst>
          </p:cNvPr>
          <p:cNvSpPr txBox="1"/>
          <p:nvPr/>
        </p:nvSpPr>
        <p:spPr>
          <a:xfrm>
            <a:off x="257549" y="427415"/>
            <a:ext cx="269626"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A</a:t>
            </a:r>
            <a:endParaRPr kumimoji="1" lang="ja-JP" altLang="en-US" sz="1000">
              <a:latin typeface="Arial" panose="020B0604020202020204" pitchFamily="34" charset="0"/>
              <a:cs typeface="Arial" panose="020B0604020202020204" pitchFamily="34" charset="0"/>
            </a:endParaRPr>
          </a:p>
        </p:txBody>
      </p:sp>
      <p:sp>
        <p:nvSpPr>
          <p:cNvPr id="110" name="テキスト ボックス 109">
            <a:extLst>
              <a:ext uri="{FF2B5EF4-FFF2-40B4-BE49-F238E27FC236}">
                <a16:creationId xmlns:a16="http://schemas.microsoft.com/office/drawing/2014/main" id="{BB25C128-7456-59FC-4CFA-546FE7258DA7}"/>
              </a:ext>
            </a:extLst>
          </p:cNvPr>
          <p:cNvSpPr txBox="1"/>
          <p:nvPr/>
        </p:nvSpPr>
        <p:spPr>
          <a:xfrm>
            <a:off x="4048789" y="375441"/>
            <a:ext cx="269626"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B</a:t>
            </a:r>
            <a:endParaRPr kumimoji="1" lang="ja-JP" altLang="en-US" sz="100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792A63FD-1B26-CC9C-4A5B-F5BD1E9DA416}"/>
              </a:ext>
            </a:extLst>
          </p:cNvPr>
          <p:cNvSpPr txBox="1"/>
          <p:nvPr/>
        </p:nvSpPr>
        <p:spPr>
          <a:xfrm rot="18501601">
            <a:off x="1168138" y="808139"/>
            <a:ext cx="349455" cy="153888"/>
          </a:xfrm>
          <a:prstGeom prst="rect">
            <a:avLst/>
          </a:prstGeom>
          <a:noFill/>
        </p:spPr>
        <p:txBody>
          <a:bodyPr wrap="none" lIns="0" tIns="0" rIns="0" bIns="0" rtlCol="0">
            <a:spAutoFit/>
          </a:bodyPr>
          <a:lstStyle/>
          <a:p>
            <a:r>
              <a:rPr kumimoji="1" lang="en-US" altLang="ja-JP" sz="1000" err="1">
                <a:latin typeface="Helvetica" pitchFamily="2" charset="0"/>
                <a:cs typeface="Arial" panose="020B0604020202020204" pitchFamily="34" charset="0"/>
              </a:rPr>
              <a:t>sWAT</a:t>
            </a:r>
            <a:endParaRPr kumimoji="1" lang="ja-JP" altLang="en-US" sz="1000">
              <a:latin typeface="Helvetica" pitchFamily="2" charset="0"/>
              <a:cs typeface="Arial" panose="020B0604020202020204" pitchFamily="34" charset="0"/>
            </a:endParaRPr>
          </a:p>
        </p:txBody>
      </p:sp>
      <p:sp>
        <p:nvSpPr>
          <p:cNvPr id="6" name="テキスト ボックス 5">
            <a:extLst>
              <a:ext uri="{FF2B5EF4-FFF2-40B4-BE49-F238E27FC236}">
                <a16:creationId xmlns:a16="http://schemas.microsoft.com/office/drawing/2014/main" id="{539AA918-2D73-6C5B-E2DB-87298F5C929E}"/>
              </a:ext>
            </a:extLst>
          </p:cNvPr>
          <p:cNvSpPr txBox="1"/>
          <p:nvPr/>
        </p:nvSpPr>
        <p:spPr>
          <a:xfrm rot="18501601">
            <a:off x="2055065" y="799969"/>
            <a:ext cx="389530" cy="153888"/>
          </a:xfrm>
          <a:prstGeom prst="rect">
            <a:avLst/>
          </a:prstGeom>
          <a:noFill/>
        </p:spPr>
        <p:txBody>
          <a:bodyPr wrap="none" lIns="0" tIns="0" rIns="0" bIns="0" rtlCol="0">
            <a:spAutoFit/>
          </a:bodyPr>
          <a:lstStyle/>
          <a:p>
            <a:pPr algn="ctr"/>
            <a:r>
              <a:rPr kumimoji="1" lang="en-US" altLang="ja-JP" sz="1000" dirty="0">
                <a:latin typeface="Helvetica" pitchFamily="2" charset="0"/>
                <a:cs typeface="Arial" panose="020B0604020202020204" pitchFamily="34" charset="0"/>
              </a:rPr>
              <a:t>Kidney</a:t>
            </a:r>
            <a:endParaRPr kumimoji="1" lang="ja-JP" altLang="en-US" sz="1000">
              <a:latin typeface="Helvetica" pitchFamily="2" charset="0"/>
              <a:cs typeface="Arial" panose="020B0604020202020204" pitchFamily="34" charset="0"/>
            </a:endParaRPr>
          </a:p>
        </p:txBody>
      </p:sp>
      <p:sp>
        <p:nvSpPr>
          <p:cNvPr id="7" name="テキスト ボックス 6">
            <a:extLst>
              <a:ext uri="{FF2B5EF4-FFF2-40B4-BE49-F238E27FC236}">
                <a16:creationId xmlns:a16="http://schemas.microsoft.com/office/drawing/2014/main" id="{17F4A540-F9A6-2C09-1534-6C959CA06321}"/>
              </a:ext>
            </a:extLst>
          </p:cNvPr>
          <p:cNvSpPr txBox="1"/>
          <p:nvPr/>
        </p:nvSpPr>
        <p:spPr>
          <a:xfrm rot="18501601">
            <a:off x="1606570" y="805626"/>
            <a:ext cx="355867" cy="153888"/>
          </a:xfrm>
          <a:prstGeom prst="rect">
            <a:avLst/>
          </a:prstGeom>
          <a:noFill/>
        </p:spPr>
        <p:txBody>
          <a:bodyPr wrap="none" lIns="0" tIns="0" rIns="0" bIns="0" rtlCol="0">
            <a:spAutoFit/>
          </a:bodyPr>
          <a:lstStyle/>
          <a:p>
            <a:r>
              <a:rPr kumimoji="1" lang="en-US" altLang="ja-JP" sz="1000" dirty="0" err="1">
                <a:latin typeface="Helvetica" pitchFamily="2" charset="0"/>
                <a:cs typeface="Arial" panose="020B0604020202020204" pitchFamily="34" charset="0"/>
              </a:rPr>
              <a:t>eWAT</a:t>
            </a:r>
            <a:endParaRPr kumimoji="1" lang="ja-JP" altLang="en-US" sz="1000">
              <a:latin typeface="Helvetica" pitchFamily="2" charset="0"/>
              <a:cs typeface="Arial" panose="020B0604020202020204" pitchFamily="34" charset="0"/>
            </a:endParaRPr>
          </a:p>
        </p:txBody>
      </p:sp>
      <p:sp>
        <p:nvSpPr>
          <p:cNvPr id="8" name="テキスト ボックス 7">
            <a:extLst>
              <a:ext uri="{FF2B5EF4-FFF2-40B4-BE49-F238E27FC236}">
                <a16:creationId xmlns:a16="http://schemas.microsoft.com/office/drawing/2014/main" id="{F5CBF9D7-2D27-1D46-FD67-1DFD5639EEA4}"/>
              </a:ext>
            </a:extLst>
          </p:cNvPr>
          <p:cNvSpPr txBox="1"/>
          <p:nvPr/>
        </p:nvSpPr>
        <p:spPr>
          <a:xfrm rot="18501601">
            <a:off x="2958405" y="833907"/>
            <a:ext cx="283732" cy="153888"/>
          </a:xfrm>
          <a:prstGeom prst="rect">
            <a:avLst/>
          </a:prstGeom>
          <a:noFill/>
        </p:spPr>
        <p:txBody>
          <a:bodyPr wrap="none" lIns="0" tIns="0" rIns="0" bIns="0" rtlCol="0">
            <a:spAutoFit/>
          </a:bodyPr>
          <a:lstStyle/>
          <a:p>
            <a:r>
              <a:rPr kumimoji="1" lang="en-US" altLang="ja-JP" sz="1000" dirty="0">
                <a:latin typeface="Helvetica" pitchFamily="2" charset="0"/>
                <a:cs typeface="Arial" panose="020B0604020202020204" pitchFamily="34" charset="0"/>
              </a:rPr>
              <a:t>Lung</a:t>
            </a:r>
            <a:endParaRPr kumimoji="1" lang="ja-JP" altLang="en-US" sz="1000">
              <a:latin typeface="Helvetica" pitchFamily="2"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D0BD7F68-9FF8-D6D7-8B35-372E4DD022A3}"/>
              </a:ext>
            </a:extLst>
          </p:cNvPr>
          <p:cNvSpPr txBox="1"/>
          <p:nvPr/>
        </p:nvSpPr>
        <p:spPr>
          <a:xfrm rot="18501601">
            <a:off x="2519976" y="836421"/>
            <a:ext cx="277320" cy="153888"/>
          </a:xfrm>
          <a:prstGeom prst="rect">
            <a:avLst/>
          </a:prstGeom>
          <a:noFill/>
        </p:spPr>
        <p:txBody>
          <a:bodyPr wrap="none" lIns="0" tIns="0" rIns="0" bIns="0" rtlCol="0">
            <a:spAutoFit/>
          </a:bodyPr>
          <a:lstStyle/>
          <a:p>
            <a:r>
              <a:rPr kumimoji="1" lang="en-US" altLang="ja-JP" sz="1000" dirty="0">
                <a:latin typeface="Helvetica" pitchFamily="2" charset="0"/>
                <a:cs typeface="Arial" panose="020B0604020202020204" pitchFamily="34" charset="0"/>
              </a:rPr>
              <a:t>Liver</a:t>
            </a:r>
            <a:endParaRPr kumimoji="1" lang="ja-JP" altLang="en-US" sz="1000">
              <a:latin typeface="Helvetica" pitchFamily="2"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52D37917-9E78-2858-F576-77D44CDE797A}"/>
              </a:ext>
            </a:extLst>
          </p:cNvPr>
          <p:cNvSpPr txBox="1"/>
          <p:nvPr/>
        </p:nvSpPr>
        <p:spPr>
          <a:xfrm rot="18501601">
            <a:off x="3371437" y="822594"/>
            <a:ext cx="312586" cy="153888"/>
          </a:xfrm>
          <a:prstGeom prst="rect">
            <a:avLst/>
          </a:prstGeom>
          <a:noFill/>
        </p:spPr>
        <p:txBody>
          <a:bodyPr wrap="none" lIns="0" tIns="0" rIns="0" bIns="0" rtlCol="0">
            <a:spAutoFit/>
          </a:bodyPr>
          <a:lstStyle/>
          <a:p>
            <a:r>
              <a:rPr kumimoji="1" lang="en-US" altLang="ja-JP" sz="1000" dirty="0">
                <a:latin typeface="Helvetica" pitchFamily="2" charset="0"/>
                <a:cs typeface="Arial" panose="020B0604020202020204" pitchFamily="34" charset="0"/>
              </a:rPr>
              <a:t>Heart</a:t>
            </a:r>
            <a:endParaRPr kumimoji="1" lang="ja-JP" altLang="en-US" sz="1000">
              <a:latin typeface="Helvetica" pitchFamily="2" charset="0"/>
              <a:cs typeface="Arial" panose="020B0604020202020204" pitchFamily="34" charset="0"/>
            </a:endParaRPr>
          </a:p>
        </p:txBody>
      </p:sp>
      <p:sp>
        <p:nvSpPr>
          <p:cNvPr id="16" name="テキスト ボックス 15">
            <a:extLst>
              <a:ext uri="{FF2B5EF4-FFF2-40B4-BE49-F238E27FC236}">
                <a16:creationId xmlns:a16="http://schemas.microsoft.com/office/drawing/2014/main" id="{554DDABA-D33D-943D-6A55-3447CDD93BEB}"/>
              </a:ext>
            </a:extLst>
          </p:cNvPr>
          <p:cNvSpPr txBox="1"/>
          <p:nvPr/>
        </p:nvSpPr>
        <p:spPr>
          <a:xfrm>
            <a:off x="1117843" y="1149441"/>
            <a:ext cx="121828"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W</a:t>
            </a:r>
            <a:endParaRPr kumimoji="1" lang="ja-JP" altLang="en-US" sz="1000">
              <a:latin typeface="Arial" panose="020B0604020202020204" pitchFamily="34" charset="0"/>
              <a:cs typeface="Arial" panose="020B0604020202020204" pitchFamily="34" charset="0"/>
            </a:endParaRPr>
          </a:p>
        </p:txBody>
      </p:sp>
      <p:sp>
        <p:nvSpPr>
          <p:cNvPr id="18" name="テキスト ボックス 17">
            <a:extLst>
              <a:ext uri="{FF2B5EF4-FFF2-40B4-BE49-F238E27FC236}">
                <a16:creationId xmlns:a16="http://schemas.microsoft.com/office/drawing/2014/main" id="{8674A5DA-6C93-35E9-20D1-8E0083F0060C}"/>
              </a:ext>
            </a:extLst>
          </p:cNvPr>
          <p:cNvSpPr txBox="1"/>
          <p:nvPr/>
        </p:nvSpPr>
        <p:spPr>
          <a:xfrm>
            <a:off x="1345329" y="1149441"/>
            <a:ext cx="84960"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K</a:t>
            </a:r>
            <a:endParaRPr kumimoji="1" lang="ja-JP" altLang="en-US" sz="100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CC1A715A-8F23-3443-4CB4-6A0D7061EA71}"/>
              </a:ext>
            </a:extLst>
          </p:cNvPr>
          <p:cNvSpPr txBox="1"/>
          <p:nvPr/>
        </p:nvSpPr>
        <p:spPr>
          <a:xfrm>
            <a:off x="1556785" y="1149441"/>
            <a:ext cx="121828"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W</a:t>
            </a:r>
            <a:endParaRPr kumimoji="1" lang="ja-JP" altLang="en-US" sz="1000">
              <a:latin typeface="Arial" panose="020B0604020202020204" pitchFamily="34" charset="0"/>
              <a:cs typeface="Arial" panose="020B0604020202020204" pitchFamily="34" charset="0"/>
            </a:endParaRPr>
          </a:p>
        </p:txBody>
      </p:sp>
      <p:sp>
        <p:nvSpPr>
          <p:cNvPr id="48" name="テキスト ボックス 47">
            <a:extLst>
              <a:ext uri="{FF2B5EF4-FFF2-40B4-BE49-F238E27FC236}">
                <a16:creationId xmlns:a16="http://schemas.microsoft.com/office/drawing/2014/main" id="{287A9069-D0BD-8D13-DC69-5583A5CA8639}"/>
              </a:ext>
            </a:extLst>
          </p:cNvPr>
          <p:cNvSpPr txBox="1"/>
          <p:nvPr/>
        </p:nvSpPr>
        <p:spPr>
          <a:xfrm>
            <a:off x="1784271" y="1149441"/>
            <a:ext cx="84960"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K</a:t>
            </a:r>
            <a:endParaRPr kumimoji="1" lang="ja-JP" altLang="en-US" sz="1000">
              <a:latin typeface="Arial" panose="020B0604020202020204" pitchFamily="34" charset="0"/>
              <a:cs typeface="Arial" panose="020B0604020202020204" pitchFamily="34" charset="0"/>
            </a:endParaRPr>
          </a:p>
        </p:txBody>
      </p:sp>
      <p:sp>
        <p:nvSpPr>
          <p:cNvPr id="49" name="テキスト ボックス 48">
            <a:extLst>
              <a:ext uri="{FF2B5EF4-FFF2-40B4-BE49-F238E27FC236}">
                <a16:creationId xmlns:a16="http://schemas.microsoft.com/office/drawing/2014/main" id="{43FE21EC-1E12-ACA7-304B-20DBF32DA8F6}"/>
              </a:ext>
            </a:extLst>
          </p:cNvPr>
          <p:cNvSpPr txBox="1"/>
          <p:nvPr/>
        </p:nvSpPr>
        <p:spPr>
          <a:xfrm>
            <a:off x="1995727" y="1149441"/>
            <a:ext cx="121828"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W</a:t>
            </a:r>
            <a:endParaRPr kumimoji="1" lang="ja-JP" altLang="en-US" sz="1000">
              <a:latin typeface="Arial" panose="020B0604020202020204" pitchFamily="34" charset="0"/>
              <a:cs typeface="Arial" panose="020B0604020202020204" pitchFamily="34" charset="0"/>
            </a:endParaRPr>
          </a:p>
        </p:txBody>
      </p:sp>
      <p:sp>
        <p:nvSpPr>
          <p:cNvPr id="50" name="テキスト ボックス 49">
            <a:extLst>
              <a:ext uri="{FF2B5EF4-FFF2-40B4-BE49-F238E27FC236}">
                <a16:creationId xmlns:a16="http://schemas.microsoft.com/office/drawing/2014/main" id="{DD1D8421-7DF7-69C8-5883-D08775EC872C}"/>
              </a:ext>
            </a:extLst>
          </p:cNvPr>
          <p:cNvSpPr txBox="1"/>
          <p:nvPr/>
        </p:nvSpPr>
        <p:spPr>
          <a:xfrm>
            <a:off x="2223213" y="1149441"/>
            <a:ext cx="84960"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K</a:t>
            </a:r>
            <a:endParaRPr kumimoji="1" lang="ja-JP" altLang="en-US" sz="1000">
              <a:latin typeface="Arial" panose="020B0604020202020204" pitchFamily="34" charset="0"/>
              <a:cs typeface="Arial" panose="020B0604020202020204" pitchFamily="34" charset="0"/>
            </a:endParaRPr>
          </a:p>
        </p:txBody>
      </p:sp>
      <p:sp>
        <p:nvSpPr>
          <p:cNvPr id="51" name="テキスト ボックス 50">
            <a:extLst>
              <a:ext uri="{FF2B5EF4-FFF2-40B4-BE49-F238E27FC236}">
                <a16:creationId xmlns:a16="http://schemas.microsoft.com/office/drawing/2014/main" id="{2092D0C7-16DF-208E-7BEE-A924F3EA4921}"/>
              </a:ext>
            </a:extLst>
          </p:cNvPr>
          <p:cNvSpPr txBox="1"/>
          <p:nvPr/>
        </p:nvSpPr>
        <p:spPr>
          <a:xfrm>
            <a:off x="2434669" y="1149441"/>
            <a:ext cx="121828"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W</a:t>
            </a:r>
            <a:endParaRPr kumimoji="1" lang="ja-JP" altLang="en-US" sz="1000">
              <a:latin typeface="Arial" panose="020B0604020202020204" pitchFamily="34" charset="0"/>
              <a:cs typeface="Arial" panose="020B0604020202020204" pitchFamily="34" charset="0"/>
            </a:endParaRPr>
          </a:p>
        </p:txBody>
      </p:sp>
      <p:sp>
        <p:nvSpPr>
          <p:cNvPr id="52" name="テキスト ボックス 51">
            <a:extLst>
              <a:ext uri="{FF2B5EF4-FFF2-40B4-BE49-F238E27FC236}">
                <a16:creationId xmlns:a16="http://schemas.microsoft.com/office/drawing/2014/main" id="{5A9DB327-D8E6-C6F2-8A69-0C2BBC48E9AC}"/>
              </a:ext>
            </a:extLst>
          </p:cNvPr>
          <p:cNvSpPr txBox="1"/>
          <p:nvPr/>
        </p:nvSpPr>
        <p:spPr>
          <a:xfrm>
            <a:off x="2662155" y="1149441"/>
            <a:ext cx="84960"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K</a:t>
            </a:r>
            <a:endParaRPr kumimoji="1" lang="ja-JP" altLang="en-US" sz="1000">
              <a:latin typeface="Arial" panose="020B0604020202020204" pitchFamily="34" charset="0"/>
              <a:cs typeface="Arial" panose="020B0604020202020204" pitchFamily="34" charset="0"/>
            </a:endParaRPr>
          </a:p>
        </p:txBody>
      </p:sp>
      <p:sp>
        <p:nvSpPr>
          <p:cNvPr id="53" name="テキスト ボックス 52">
            <a:extLst>
              <a:ext uri="{FF2B5EF4-FFF2-40B4-BE49-F238E27FC236}">
                <a16:creationId xmlns:a16="http://schemas.microsoft.com/office/drawing/2014/main" id="{306F6A51-7899-F5F4-07E3-C5C23E97F3AF}"/>
              </a:ext>
            </a:extLst>
          </p:cNvPr>
          <p:cNvSpPr txBox="1"/>
          <p:nvPr/>
        </p:nvSpPr>
        <p:spPr>
          <a:xfrm>
            <a:off x="2873611" y="1149441"/>
            <a:ext cx="121828"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W</a:t>
            </a:r>
            <a:endParaRPr kumimoji="1" lang="ja-JP" altLang="en-US" sz="1000">
              <a:latin typeface="Arial" panose="020B0604020202020204" pitchFamily="34" charset="0"/>
              <a:cs typeface="Arial" panose="020B0604020202020204" pitchFamily="34" charset="0"/>
            </a:endParaRPr>
          </a:p>
        </p:txBody>
      </p:sp>
      <p:sp>
        <p:nvSpPr>
          <p:cNvPr id="54" name="テキスト ボックス 53">
            <a:extLst>
              <a:ext uri="{FF2B5EF4-FFF2-40B4-BE49-F238E27FC236}">
                <a16:creationId xmlns:a16="http://schemas.microsoft.com/office/drawing/2014/main" id="{97492671-D4D7-CC57-7D6F-F635A168CD02}"/>
              </a:ext>
            </a:extLst>
          </p:cNvPr>
          <p:cNvSpPr txBox="1"/>
          <p:nvPr/>
        </p:nvSpPr>
        <p:spPr>
          <a:xfrm>
            <a:off x="3101097" y="1149441"/>
            <a:ext cx="84960"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K</a:t>
            </a:r>
            <a:endParaRPr kumimoji="1" lang="ja-JP" altLang="en-US" sz="1000">
              <a:latin typeface="Arial" panose="020B0604020202020204" pitchFamily="34" charset="0"/>
              <a:cs typeface="Arial" panose="020B0604020202020204" pitchFamily="34" charset="0"/>
            </a:endParaRPr>
          </a:p>
        </p:txBody>
      </p:sp>
      <p:sp>
        <p:nvSpPr>
          <p:cNvPr id="55" name="テキスト ボックス 54">
            <a:extLst>
              <a:ext uri="{FF2B5EF4-FFF2-40B4-BE49-F238E27FC236}">
                <a16:creationId xmlns:a16="http://schemas.microsoft.com/office/drawing/2014/main" id="{5D14B853-0142-5325-9D40-BFA8386A8729}"/>
              </a:ext>
            </a:extLst>
          </p:cNvPr>
          <p:cNvSpPr txBox="1"/>
          <p:nvPr/>
        </p:nvSpPr>
        <p:spPr>
          <a:xfrm>
            <a:off x="3312553" y="1149441"/>
            <a:ext cx="121828"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W</a:t>
            </a:r>
            <a:endParaRPr kumimoji="1" lang="ja-JP" altLang="en-US" sz="1000">
              <a:latin typeface="Arial" panose="020B0604020202020204" pitchFamily="34" charset="0"/>
              <a:cs typeface="Arial" panose="020B0604020202020204" pitchFamily="34" charset="0"/>
            </a:endParaRPr>
          </a:p>
        </p:txBody>
      </p:sp>
      <p:sp>
        <p:nvSpPr>
          <p:cNvPr id="56" name="テキスト ボックス 55">
            <a:extLst>
              <a:ext uri="{FF2B5EF4-FFF2-40B4-BE49-F238E27FC236}">
                <a16:creationId xmlns:a16="http://schemas.microsoft.com/office/drawing/2014/main" id="{FD68FD37-7A88-3EEA-47D6-0F21E5EBDA3C}"/>
              </a:ext>
            </a:extLst>
          </p:cNvPr>
          <p:cNvSpPr txBox="1"/>
          <p:nvPr/>
        </p:nvSpPr>
        <p:spPr>
          <a:xfrm>
            <a:off x="3540039" y="1149441"/>
            <a:ext cx="84960" cy="153888"/>
          </a:xfrm>
          <a:prstGeom prst="rect">
            <a:avLst/>
          </a:prstGeom>
          <a:noFill/>
        </p:spPr>
        <p:txBody>
          <a:bodyPr wrap="none" lIns="0" tIns="0" rIns="0" bIns="0" rtlCol="0">
            <a:spAutoFit/>
          </a:bodyPr>
          <a:lstStyle/>
          <a:p>
            <a:r>
              <a:rPr kumimoji="1" lang="en-US" altLang="ja-JP" sz="1000" dirty="0">
                <a:latin typeface="Arial" panose="020B0604020202020204" pitchFamily="34" charset="0"/>
                <a:cs typeface="Arial" panose="020B0604020202020204" pitchFamily="34" charset="0"/>
              </a:rPr>
              <a:t>K</a:t>
            </a:r>
            <a:endParaRPr kumimoji="1" lang="ja-JP" altLang="en-US" sz="1000">
              <a:latin typeface="Arial" panose="020B0604020202020204" pitchFamily="34" charset="0"/>
              <a:cs typeface="Arial" panose="020B0604020202020204" pitchFamily="34" charset="0"/>
            </a:endParaRPr>
          </a:p>
        </p:txBody>
      </p:sp>
      <p:cxnSp>
        <p:nvCxnSpPr>
          <p:cNvPr id="57" name="直線コネクタ 56">
            <a:extLst>
              <a:ext uri="{FF2B5EF4-FFF2-40B4-BE49-F238E27FC236}">
                <a16:creationId xmlns:a16="http://schemas.microsoft.com/office/drawing/2014/main" id="{DD1F9C0D-8B0D-A8E0-177C-C93F83B3094C}"/>
              </a:ext>
            </a:extLst>
          </p:cNvPr>
          <p:cNvCxnSpPr>
            <a:cxnSpLocks/>
          </p:cNvCxnSpPr>
          <p:nvPr/>
        </p:nvCxnSpPr>
        <p:spPr>
          <a:xfrm>
            <a:off x="1145923" y="1078121"/>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直線コネクタ 57">
            <a:extLst>
              <a:ext uri="{FF2B5EF4-FFF2-40B4-BE49-F238E27FC236}">
                <a16:creationId xmlns:a16="http://schemas.microsoft.com/office/drawing/2014/main" id="{42FBA4F0-30FF-BB57-3373-172A25846CA3}"/>
              </a:ext>
            </a:extLst>
          </p:cNvPr>
          <p:cNvCxnSpPr>
            <a:cxnSpLocks/>
          </p:cNvCxnSpPr>
          <p:nvPr/>
        </p:nvCxnSpPr>
        <p:spPr>
          <a:xfrm>
            <a:off x="1584865" y="1078121"/>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直線コネクタ 58">
            <a:extLst>
              <a:ext uri="{FF2B5EF4-FFF2-40B4-BE49-F238E27FC236}">
                <a16:creationId xmlns:a16="http://schemas.microsoft.com/office/drawing/2014/main" id="{77B6BB48-455F-D6F2-F228-E397D26DAC02}"/>
              </a:ext>
            </a:extLst>
          </p:cNvPr>
          <p:cNvCxnSpPr>
            <a:cxnSpLocks/>
          </p:cNvCxnSpPr>
          <p:nvPr/>
        </p:nvCxnSpPr>
        <p:spPr>
          <a:xfrm>
            <a:off x="2023807" y="1078121"/>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直線コネクタ 59">
            <a:extLst>
              <a:ext uri="{FF2B5EF4-FFF2-40B4-BE49-F238E27FC236}">
                <a16:creationId xmlns:a16="http://schemas.microsoft.com/office/drawing/2014/main" id="{B6B0D5A6-736B-D19B-D43B-232FF52D2625}"/>
              </a:ext>
            </a:extLst>
          </p:cNvPr>
          <p:cNvCxnSpPr>
            <a:cxnSpLocks/>
          </p:cNvCxnSpPr>
          <p:nvPr/>
        </p:nvCxnSpPr>
        <p:spPr>
          <a:xfrm>
            <a:off x="2462749" y="1078121"/>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直線コネクタ 60">
            <a:extLst>
              <a:ext uri="{FF2B5EF4-FFF2-40B4-BE49-F238E27FC236}">
                <a16:creationId xmlns:a16="http://schemas.microsoft.com/office/drawing/2014/main" id="{84A40B52-71D6-D9DB-0377-2B0EAF038960}"/>
              </a:ext>
            </a:extLst>
          </p:cNvPr>
          <p:cNvCxnSpPr>
            <a:cxnSpLocks/>
          </p:cNvCxnSpPr>
          <p:nvPr/>
        </p:nvCxnSpPr>
        <p:spPr>
          <a:xfrm>
            <a:off x="2901691" y="1078121"/>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直線コネクタ 61">
            <a:extLst>
              <a:ext uri="{FF2B5EF4-FFF2-40B4-BE49-F238E27FC236}">
                <a16:creationId xmlns:a16="http://schemas.microsoft.com/office/drawing/2014/main" id="{18878B1F-2B12-7181-73EC-21FF9A7A0246}"/>
              </a:ext>
            </a:extLst>
          </p:cNvPr>
          <p:cNvCxnSpPr>
            <a:cxnSpLocks/>
          </p:cNvCxnSpPr>
          <p:nvPr/>
        </p:nvCxnSpPr>
        <p:spPr>
          <a:xfrm>
            <a:off x="3340633" y="1078121"/>
            <a:ext cx="25200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63" name="テキスト ボックス 62">
            <a:extLst>
              <a:ext uri="{FF2B5EF4-FFF2-40B4-BE49-F238E27FC236}">
                <a16:creationId xmlns:a16="http://schemas.microsoft.com/office/drawing/2014/main" id="{EA9143A5-B706-F341-6E65-0C7B2DE899C0}"/>
              </a:ext>
            </a:extLst>
          </p:cNvPr>
          <p:cNvSpPr txBox="1"/>
          <p:nvPr/>
        </p:nvSpPr>
        <p:spPr>
          <a:xfrm>
            <a:off x="242214" y="1327034"/>
            <a:ext cx="805276"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PARIS(</a:t>
            </a:r>
            <a:r>
              <a:rPr kumimoji="1" lang="en-US" altLang="ja-JP" sz="1000" dirty="0" err="1">
                <a:latin typeface="Arial" panose="020B0604020202020204" pitchFamily="34" charset="0"/>
                <a:cs typeface="Arial" panose="020B0604020202020204" pitchFamily="34" charset="0"/>
              </a:rPr>
              <a:t>mAb</a:t>
            </a:r>
            <a:r>
              <a:rPr kumimoji="1" lang="en-US" altLang="ja-JP" sz="1000" dirty="0">
                <a:latin typeface="Arial" panose="020B0604020202020204" pitchFamily="34" charset="0"/>
                <a:cs typeface="Arial" panose="020B0604020202020204" pitchFamily="34" charset="0"/>
              </a:rPr>
              <a:t>)</a:t>
            </a:r>
            <a:endParaRPr kumimoji="1" lang="ja-JP" altLang="en-US" sz="1000">
              <a:latin typeface="Arial" panose="020B0604020202020204" pitchFamily="34" charset="0"/>
              <a:cs typeface="Arial" panose="020B0604020202020204" pitchFamily="34" charset="0"/>
            </a:endParaRPr>
          </a:p>
        </p:txBody>
      </p:sp>
      <p:sp>
        <p:nvSpPr>
          <p:cNvPr id="64" name="テキスト ボックス 63">
            <a:extLst>
              <a:ext uri="{FF2B5EF4-FFF2-40B4-BE49-F238E27FC236}">
                <a16:creationId xmlns:a16="http://schemas.microsoft.com/office/drawing/2014/main" id="{ECF29485-2B45-3517-687A-C14501B7DF99}"/>
              </a:ext>
            </a:extLst>
          </p:cNvPr>
          <p:cNvSpPr txBox="1"/>
          <p:nvPr/>
        </p:nvSpPr>
        <p:spPr>
          <a:xfrm>
            <a:off x="348684" y="2736041"/>
            <a:ext cx="702684"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Ponceau-S</a:t>
            </a:r>
            <a:endParaRPr kumimoji="1" lang="ja-JP" altLang="en-US" sz="1000" dirty="0">
              <a:latin typeface="Arial" panose="020B0604020202020204" pitchFamily="34" charset="0"/>
              <a:cs typeface="Arial" panose="020B0604020202020204" pitchFamily="34" charset="0"/>
            </a:endParaRPr>
          </a:p>
        </p:txBody>
      </p:sp>
      <p:sp>
        <p:nvSpPr>
          <p:cNvPr id="65" name="テキスト ボックス 64">
            <a:extLst>
              <a:ext uri="{FF2B5EF4-FFF2-40B4-BE49-F238E27FC236}">
                <a16:creationId xmlns:a16="http://schemas.microsoft.com/office/drawing/2014/main" id="{6EE1BC74-29BB-AB7A-F677-5B410E20DCDF}"/>
              </a:ext>
            </a:extLst>
          </p:cNvPr>
          <p:cNvSpPr txBox="1"/>
          <p:nvPr/>
        </p:nvSpPr>
        <p:spPr>
          <a:xfrm>
            <a:off x="227786" y="1555597"/>
            <a:ext cx="782834"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PARIS(</a:t>
            </a:r>
            <a:r>
              <a:rPr kumimoji="1" lang="en-US" altLang="ja-JP" sz="1000" dirty="0" err="1">
                <a:latin typeface="Arial" panose="020B0604020202020204" pitchFamily="34" charset="0"/>
                <a:cs typeface="Arial" panose="020B0604020202020204" pitchFamily="34" charset="0"/>
              </a:rPr>
              <a:t>pAB</a:t>
            </a:r>
            <a:r>
              <a:rPr kumimoji="1" lang="en-US" altLang="ja-JP" sz="1000" dirty="0">
                <a:latin typeface="Arial" panose="020B0604020202020204" pitchFamily="34" charset="0"/>
                <a:cs typeface="Arial" panose="020B0604020202020204" pitchFamily="34" charset="0"/>
              </a:rPr>
              <a:t>)</a:t>
            </a:r>
            <a:endParaRPr kumimoji="1" lang="ja-JP" altLang="en-US" sz="1000">
              <a:latin typeface="Arial" panose="020B0604020202020204" pitchFamily="34" charset="0"/>
              <a:cs typeface="Arial" panose="020B0604020202020204" pitchFamily="34" charset="0"/>
            </a:endParaRPr>
          </a:p>
        </p:txBody>
      </p:sp>
      <p:pic>
        <p:nvPicPr>
          <p:cNvPr id="66" name="図 65" descr="キッチン, 座る, 男, 猫 が含まれている画像&#10;&#10;自動的に生成された説明">
            <a:extLst>
              <a:ext uri="{FF2B5EF4-FFF2-40B4-BE49-F238E27FC236}">
                <a16:creationId xmlns:a16="http://schemas.microsoft.com/office/drawing/2014/main" id="{50300FDB-0D4E-D56F-B599-314CFF16C6CA}"/>
              </a:ext>
            </a:extLst>
          </p:cNvPr>
          <p:cNvPicPr>
            <a:picLocks noChangeAspect="1"/>
          </p:cNvPicPr>
          <p:nvPr/>
        </p:nvPicPr>
        <p:blipFill rotWithShape="1">
          <a:blip r:embed="rId3">
            <a:extLst>
              <a:ext uri="{28A0092B-C50C-407E-A947-70E740481C1C}">
                <a14:useLocalDpi xmlns:a14="http://schemas.microsoft.com/office/drawing/2010/main" val="0"/>
              </a:ext>
            </a:extLst>
          </a:blip>
          <a:srcRect l="7759" t="31492" r="19084" b="34704"/>
          <a:stretch/>
        </p:blipFill>
        <p:spPr>
          <a:xfrm>
            <a:off x="1042588" y="1579281"/>
            <a:ext cx="2610751" cy="249003"/>
          </a:xfrm>
          <a:prstGeom prst="rect">
            <a:avLst/>
          </a:prstGeom>
          <a:ln>
            <a:solidFill>
              <a:schemeClr val="tx1"/>
            </a:solidFill>
          </a:ln>
        </p:spPr>
      </p:pic>
      <p:pic>
        <p:nvPicPr>
          <p:cNvPr id="67" name="図 66" descr="写真, 座る, テーブル, ガラス が含まれている画像&#10;&#10;自動的に生成された説明">
            <a:extLst>
              <a:ext uri="{FF2B5EF4-FFF2-40B4-BE49-F238E27FC236}">
                <a16:creationId xmlns:a16="http://schemas.microsoft.com/office/drawing/2014/main" id="{2417DE40-16E7-2D0B-F95A-29D707986AB5}"/>
              </a:ext>
            </a:extLst>
          </p:cNvPr>
          <p:cNvPicPr>
            <a:picLocks noChangeAspect="1"/>
          </p:cNvPicPr>
          <p:nvPr/>
        </p:nvPicPr>
        <p:blipFill rotWithShape="1">
          <a:blip r:embed="rId4">
            <a:extLst>
              <a:ext uri="{28A0092B-C50C-407E-A947-70E740481C1C}">
                <a14:useLocalDpi xmlns:a14="http://schemas.microsoft.com/office/drawing/2010/main" val="0"/>
              </a:ext>
            </a:extLst>
          </a:blip>
          <a:srcRect l="9371" t="8102" r="20468" b="5689"/>
          <a:stretch/>
        </p:blipFill>
        <p:spPr>
          <a:xfrm>
            <a:off x="1040875" y="1850058"/>
            <a:ext cx="2610751" cy="2233487"/>
          </a:xfrm>
          <a:prstGeom prst="rect">
            <a:avLst/>
          </a:prstGeom>
          <a:ln>
            <a:solidFill>
              <a:schemeClr val="tx1"/>
            </a:solidFill>
          </a:ln>
        </p:spPr>
      </p:pic>
      <p:pic>
        <p:nvPicPr>
          <p:cNvPr id="68" name="図 67" descr="ぼやけた写真&#10;&#10;AI によって生成されたコンテンツは間違っている可能性があります。">
            <a:extLst>
              <a:ext uri="{FF2B5EF4-FFF2-40B4-BE49-F238E27FC236}">
                <a16:creationId xmlns:a16="http://schemas.microsoft.com/office/drawing/2014/main" id="{0D933CF8-19A1-9F57-C790-F5245DEC8CB7}"/>
              </a:ext>
            </a:extLst>
          </p:cNvPr>
          <p:cNvPicPr>
            <a:picLocks noChangeAspect="1"/>
          </p:cNvPicPr>
          <p:nvPr/>
        </p:nvPicPr>
        <p:blipFill>
          <a:blip r:embed="rId5">
            <a:extLst>
              <a:ext uri="{28A0092B-C50C-407E-A947-70E740481C1C}">
                <a14:useLocalDpi xmlns:a14="http://schemas.microsoft.com/office/drawing/2010/main" val="0"/>
              </a:ext>
            </a:extLst>
          </a:blip>
          <a:srcRect l="8197" t="63847" r="18905" b="9649"/>
          <a:stretch/>
        </p:blipFill>
        <p:spPr>
          <a:xfrm>
            <a:off x="1040876" y="1339188"/>
            <a:ext cx="2610752" cy="215423"/>
          </a:xfrm>
          <a:prstGeom prst="rect">
            <a:avLst/>
          </a:prstGeom>
          <a:ln>
            <a:solidFill>
              <a:schemeClr val="tx1"/>
            </a:solidFill>
          </a:ln>
        </p:spPr>
      </p:pic>
      <p:graphicFrame>
        <p:nvGraphicFramePr>
          <p:cNvPr id="69" name="オブジェクト 68">
            <a:extLst>
              <a:ext uri="{FF2B5EF4-FFF2-40B4-BE49-F238E27FC236}">
                <a16:creationId xmlns:a16="http://schemas.microsoft.com/office/drawing/2014/main" id="{23726747-F4DC-C076-C901-19D21BC96B4D}"/>
              </a:ext>
            </a:extLst>
          </p:cNvPr>
          <p:cNvGraphicFramePr>
            <a:graphicFrameLocks noChangeAspect="1"/>
          </p:cNvGraphicFramePr>
          <p:nvPr>
            <p:extLst>
              <p:ext uri="{D42A27DB-BD31-4B8C-83A1-F6EECF244321}">
                <p14:modId xmlns:p14="http://schemas.microsoft.com/office/powerpoint/2010/main" val="3509914676"/>
              </p:ext>
            </p:extLst>
          </p:nvPr>
        </p:nvGraphicFramePr>
        <p:xfrm>
          <a:off x="4232275" y="590550"/>
          <a:ext cx="3810000" cy="2014538"/>
        </p:xfrm>
        <a:graphic>
          <a:graphicData uri="http://schemas.openxmlformats.org/presentationml/2006/ole">
            <mc:AlternateContent xmlns:mc="http://schemas.openxmlformats.org/markup-compatibility/2006">
              <mc:Choice xmlns:v="urn:schemas-microsoft-com:vml" Requires="v">
                <p:oleObj name="Prism 8" r:id="rId6" imgW="3809876" imgH="2013981" progId="Prism8.Document">
                  <p:embed/>
                </p:oleObj>
              </mc:Choice>
              <mc:Fallback>
                <p:oleObj name="Prism 8" r:id="rId6" imgW="3809876" imgH="2013981" progId="Prism8.Document">
                  <p:embed/>
                  <p:pic>
                    <p:nvPicPr>
                      <p:cNvPr id="69" name="オブジェクト 68">
                        <a:extLst>
                          <a:ext uri="{FF2B5EF4-FFF2-40B4-BE49-F238E27FC236}">
                            <a16:creationId xmlns:a16="http://schemas.microsoft.com/office/drawing/2014/main" id="{23726747-F4DC-C076-C901-19D21BC96B4D}"/>
                          </a:ext>
                        </a:extLst>
                      </p:cNvPr>
                      <p:cNvPicPr/>
                      <p:nvPr/>
                    </p:nvPicPr>
                    <p:blipFill>
                      <a:blip r:embed="rId7"/>
                      <a:stretch>
                        <a:fillRect/>
                      </a:stretch>
                    </p:blipFill>
                    <p:spPr>
                      <a:xfrm>
                        <a:off x="4232275" y="590550"/>
                        <a:ext cx="3810000" cy="2014538"/>
                      </a:xfrm>
                      <a:prstGeom prst="rect">
                        <a:avLst/>
                      </a:prstGeom>
                    </p:spPr>
                  </p:pic>
                </p:oleObj>
              </mc:Fallback>
            </mc:AlternateContent>
          </a:graphicData>
        </a:graphic>
      </p:graphicFrame>
      <p:graphicFrame>
        <p:nvGraphicFramePr>
          <p:cNvPr id="72" name="オブジェクト 71">
            <a:extLst>
              <a:ext uri="{FF2B5EF4-FFF2-40B4-BE49-F238E27FC236}">
                <a16:creationId xmlns:a16="http://schemas.microsoft.com/office/drawing/2014/main" id="{6202FDBF-20D5-77F3-7340-C93EBBFA16FA}"/>
              </a:ext>
            </a:extLst>
          </p:cNvPr>
          <p:cNvGraphicFramePr>
            <a:graphicFrameLocks noChangeAspect="1"/>
          </p:cNvGraphicFramePr>
          <p:nvPr>
            <p:extLst>
              <p:ext uri="{D42A27DB-BD31-4B8C-83A1-F6EECF244321}">
                <p14:modId xmlns:p14="http://schemas.microsoft.com/office/powerpoint/2010/main" val="3889277520"/>
              </p:ext>
            </p:extLst>
          </p:nvPr>
        </p:nvGraphicFramePr>
        <p:xfrm>
          <a:off x="4079875" y="2695575"/>
          <a:ext cx="3810000" cy="2014538"/>
        </p:xfrm>
        <a:graphic>
          <a:graphicData uri="http://schemas.openxmlformats.org/presentationml/2006/ole">
            <mc:AlternateContent xmlns:mc="http://schemas.openxmlformats.org/markup-compatibility/2006">
              <mc:Choice xmlns:v="urn:schemas-microsoft-com:vml" Requires="v">
                <p:oleObj name="Prism 8" r:id="rId8" imgW="3809876" imgH="2013981" progId="Prism8.Document">
                  <p:embed/>
                </p:oleObj>
              </mc:Choice>
              <mc:Fallback>
                <p:oleObj name="Prism 8" r:id="rId8" imgW="3809876" imgH="2013981" progId="Prism8.Document">
                  <p:embed/>
                  <p:pic>
                    <p:nvPicPr>
                      <p:cNvPr id="72" name="オブジェクト 71">
                        <a:extLst>
                          <a:ext uri="{FF2B5EF4-FFF2-40B4-BE49-F238E27FC236}">
                            <a16:creationId xmlns:a16="http://schemas.microsoft.com/office/drawing/2014/main" id="{6202FDBF-20D5-77F3-7340-C93EBBFA16FA}"/>
                          </a:ext>
                        </a:extLst>
                      </p:cNvPr>
                      <p:cNvPicPr/>
                      <p:nvPr/>
                    </p:nvPicPr>
                    <p:blipFill>
                      <a:blip r:embed="rId9"/>
                      <a:stretch>
                        <a:fillRect/>
                      </a:stretch>
                    </p:blipFill>
                    <p:spPr>
                      <a:xfrm>
                        <a:off x="4079875" y="2695575"/>
                        <a:ext cx="3810000" cy="2014538"/>
                      </a:xfrm>
                      <a:prstGeom prst="rect">
                        <a:avLst/>
                      </a:prstGeom>
                    </p:spPr>
                  </p:pic>
                </p:oleObj>
              </mc:Fallback>
            </mc:AlternateContent>
          </a:graphicData>
        </a:graphic>
      </p:graphicFrame>
      <p:sp>
        <p:nvSpPr>
          <p:cNvPr id="2" name="テキスト ボックス 1">
            <a:extLst>
              <a:ext uri="{FF2B5EF4-FFF2-40B4-BE49-F238E27FC236}">
                <a16:creationId xmlns:a16="http://schemas.microsoft.com/office/drawing/2014/main" id="{AF08CDDD-B45E-9BC3-9ACB-A438A5D60DF3}"/>
              </a:ext>
            </a:extLst>
          </p:cNvPr>
          <p:cNvSpPr txBox="1"/>
          <p:nvPr/>
        </p:nvSpPr>
        <p:spPr>
          <a:xfrm>
            <a:off x="4058049" y="2688888"/>
            <a:ext cx="27764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C</a:t>
            </a:r>
            <a:endParaRPr kumimoji="1" lang="ja-JP" altLang="en-US" sz="100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FD157A3E-BD21-9CAB-C241-036F8E8C4769}"/>
              </a:ext>
            </a:extLst>
          </p:cNvPr>
          <p:cNvSpPr txBox="1"/>
          <p:nvPr/>
        </p:nvSpPr>
        <p:spPr>
          <a:xfrm>
            <a:off x="-739" y="4775673"/>
            <a:ext cx="7772400" cy="707886"/>
          </a:xfrm>
          <a:prstGeom prst="rect">
            <a:avLst/>
          </a:prstGeom>
          <a:noFill/>
        </p:spPr>
        <p:txBody>
          <a:bodyPr wrap="square" rtlCol="0">
            <a:spAutoFit/>
          </a:bodyPr>
          <a:lstStyle/>
          <a:p>
            <a:r>
              <a:rPr kumimoji="1" lang="en" altLang="ja-JP" sz="1000" b="1" dirty="0">
                <a:latin typeface="Arial" panose="020B0604020202020204" pitchFamily="34" charset="0"/>
                <a:cs typeface="Arial" panose="020B0604020202020204" pitchFamily="34" charset="0"/>
              </a:rPr>
              <a:t>Supplementary Figure S2 Validation of anti-PARIS antibodies</a:t>
            </a:r>
          </a:p>
          <a:p>
            <a:r>
              <a:rPr kumimoji="1" lang="en" altLang="ja-JP" sz="1000" dirty="0">
                <a:latin typeface="Arial" panose="020B0604020202020204" pitchFamily="34" charset="0"/>
                <a:cs typeface="Arial" panose="020B0604020202020204" pitchFamily="34" charset="0"/>
              </a:rPr>
              <a:t>(A) Western blot analysis of PARIS expression in sWAT, eWAT, kidney, liver, lung, and heart tissues of WT and P7KO mice using monoclonal (mAb) and polyclonal (pAb) antibodies against PARIS. (B, C) Quantitative analysis of relative PARIS levels using the pAb (B) and mAb (C). Data expressed as means ± SD.</a:t>
            </a:r>
            <a:endParaRPr kumimoji="1"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0810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小さい, 座る, 鳥, グリーン が含まれている画像&#10;&#10;AI によって生成されたコンテンツは間違っている可能性があります。">
            <a:extLst>
              <a:ext uri="{FF2B5EF4-FFF2-40B4-BE49-F238E27FC236}">
                <a16:creationId xmlns:a16="http://schemas.microsoft.com/office/drawing/2014/main" id="{8988A949-D3D4-BC76-8EF3-6C0EC11EA7AC}"/>
              </a:ext>
            </a:extLst>
          </p:cNvPr>
          <p:cNvPicPr>
            <a:picLocks noChangeAspect="1"/>
          </p:cNvPicPr>
          <p:nvPr/>
        </p:nvPicPr>
        <p:blipFill>
          <a:blip r:embed="rId3"/>
          <a:stretch>
            <a:fillRect/>
          </a:stretch>
        </p:blipFill>
        <p:spPr>
          <a:xfrm>
            <a:off x="2193079" y="2514633"/>
            <a:ext cx="1920000" cy="1440000"/>
          </a:xfrm>
          <a:prstGeom prst="rect">
            <a:avLst/>
          </a:prstGeom>
        </p:spPr>
      </p:pic>
      <p:pic>
        <p:nvPicPr>
          <p:cNvPr id="22" name="図 21" descr="鳥, 座る, 立つ, グループ が含まれている画像&#10;&#10;AI によって生成されたコンテンツは間違っている可能性があります。">
            <a:extLst>
              <a:ext uri="{FF2B5EF4-FFF2-40B4-BE49-F238E27FC236}">
                <a16:creationId xmlns:a16="http://schemas.microsoft.com/office/drawing/2014/main" id="{E5EE4373-79E0-7393-098B-1113E543A3EF}"/>
              </a:ext>
            </a:extLst>
          </p:cNvPr>
          <p:cNvPicPr>
            <a:picLocks noChangeAspect="1"/>
          </p:cNvPicPr>
          <p:nvPr/>
        </p:nvPicPr>
        <p:blipFill>
          <a:blip r:embed="rId4"/>
          <a:stretch>
            <a:fillRect/>
          </a:stretch>
        </p:blipFill>
        <p:spPr>
          <a:xfrm>
            <a:off x="245266" y="2514633"/>
            <a:ext cx="1920000" cy="1440000"/>
          </a:xfrm>
          <a:prstGeom prst="rect">
            <a:avLst/>
          </a:prstGeom>
        </p:spPr>
      </p:pic>
      <p:pic>
        <p:nvPicPr>
          <p:cNvPr id="25" name="図 24" descr="木の枝&#10;&#10;AI によって生成されたコンテンツは間違っている可能性があります。">
            <a:extLst>
              <a:ext uri="{FF2B5EF4-FFF2-40B4-BE49-F238E27FC236}">
                <a16:creationId xmlns:a16="http://schemas.microsoft.com/office/drawing/2014/main" id="{EB299B4E-864D-D973-A1A5-240C9EADD2A8}"/>
              </a:ext>
            </a:extLst>
          </p:cNvPr>
          <p:cNvPicPr>
            <a:picLocks noChangeAspect="1"/>
          </p:cNvPicPr>
          <p:nvPr/>
        </p:nvPicPr>
        <p:blipFill>
          <a:blip r:embed="rId5"/>
          <a:stretch>
            <a:fillRect/>
          </a:stretch>
        </p:blipFill>
        <p:spPr>
          <a:xfrm>
            <a:off x="2193079" y="494178"/>
            <a:ext cx="1920000" cy="1440000"/>
          </a:xfrm>
          <a:prstGeom prst="rect">
            <a:avLst/>
          </a:prstGeom>
        </p:spPr>
      </p:pic>
      <p:pic>
        <p:nvPicPr>
          <p:cNvPr id="43" name="図 42" descr="背景パターン&#10;&#10;AI によって生成されたコンテンツは間違っている可能性があります。">
            <a:extLst>
              <a:ext uri="{FF2B5EF4-FFF2-40B4-BE49-F238E27FC236}">
                <a16:creationId xmlns:a16="http://schemas.microsoft.com/office/drawing/2014/main" id="{5D8AD51D-E7BA-0B8D-376D-3ED4DD9B86D5}"/>
              </a:ext>
            </a:extLst>
          </p:cNvPr>
          <p:cNvPicPr>
            <a:picLocks noChangeAspect="1"/>
          </p:cNvPicPr>
          <p:nvPr/>
        </p:nvPicPr>
        <p:blipFill>
          <a:blip r:embed="rId6"/>
          <a:stretch>
            <a:fillRect/>
          </a:stretch>
        </p:blipFill>
        <p:spPr>
          <a:xfrm>
            <a:off x="245266" y="494178"/>
            <a:ext cx="1911101" cy="1433326"/>
          </a:xfrm>
          <a:prstGeom prst="rect">
            <a:avLst/>
          </a:prstGeom>
        </p:spPr>
      </p:pic>
      <p:graphicFrame>
        <p:nvGraphicFramePr>
          <p:cNvPr id="2" name="オブジェクト 1">
            <a:extLst>
              <a:ext uri="{FF2B5EF4-FFF2-40B4-BE49-F238E27FC236}">
                <a16:creationId xmlns:a16="http://schemas.microsoft.com/office/drawing/2014/main" id="{7F61050C-3534-61AA-80C8-429A1FC98E45}"/>
              </a:ext>
            </a:extLst>
          </p:cNvPr>
          <p:cNvGraphicFramePr>
            <a:graphicFrameLocks/>
          </p:cNvGraphicFramePr>
          <p:nvPr>
            <p:extLst>
              <p:ext uri="{D42A27DB-BD31-4B8C-83A1-F6EECF244321}">
                <p14:modId xmlns:p14="http://schemas.microsoft.com/office/powerpoint/2010/main" val="905617452"/>
              </p:ext>
            </p:extLst>
          </p:nvPr>
        </p:nvGraphicFramePr>
        <p:xfrm>
          <a:off x="4086225" y="2343150"/>
          <a:ext cx="3490913" cy="2273300"/>
        </p:xfrm>
        <a:graphic>
          <a:graphicData uri="http://schemas.openxmlformats.org/presentationml/2006/ole">
            <mc:AlternateContent xmlns:mc="http://schemas.openxmlformats.org/markup-compatibility/2006">
              <mc:Choice xmlns:v="urn:schemas-microsoft-com:vml" Requires="v">
                <p:oleObj name="Prism 8" r:id="rId7" imgW="3491197" imgH="2272078" progId="Prism8.Document">
                  <p:embed/>
                </p:oleObj>
              </mc:Choice>
              <mc:Fallback>
                <p:oleObj name="Prism 8" r:id="rId7" imgW="3491197" imgH="2272078" progId="Prism8.Document">
                  <p:embed/>
                  <p:pic>
                    <p:nvPicPr>
                      <p:cNvPr id="2" name="オブジェクト 1">
                        <a:extLst>
                          <a:ext uri="{FF2B5EF4-FFF2-40B4-BE49-F238E27FC236}">
                            <a16:creationId xmlns:a16="http://schemas.microsoft.com/office/drawing/2014/main" id="{7F61050C-3534-61AA-80C8-429A1FC98E45}"/>
                          </a:ext>
                        </a:extLst>
                      </p:cNvPr>
                      <p:cNvPicPr/>
                      <p:nvPr/>
                    </p:nvPicPr>
                    <p:blipFill>
                      <a:blip r:embed="rId8"/>
                      <a:stretch>
                        <a:fillRect/>
                      </a:stretch>
                    </p:blipFill>
                    <p:spPr>
                      <a:xfrm>
                        <a:off x="4086225" y="2343150"/>
                        <a:ext cx="3490913" cy="2273300"/>
                      </a:xfrm>
                      <a:prstGeom prst="rect">
                        <a:avLst/>
                      </a:prstGeom>
                    </p:spPr>
                  </p:pic>
                </p:oleObj>
              </mc:Fallback>
            </mc:AlternateContent>
          </a:graphicData>
        </a:graphic>
      </p:graphicFrame>
      <p:graphicFrame>
        <p:nvGraphicFramePr>
          <p:cNvPr id="3" name="オブジェクト 2">
            <a:extLst>
              <a:ext uri="{FF2B5EF4-FFF2-40B4-BE49-F238E27FC236}">
                <a16:creationId xmlns:a16="http://schemas.microsoft.com/office/drawing/2014/main" id="{9594CE93-48BA-5CAE-C72A-0C25ED5F4244}"/>
              </a:ext>
            </a:extLst>
          </p:cNvPr>
          <p:cNvGraphicFramePr>
            <a:graphicFrameLocks/>
          </p:cNvGraphicFramePr>
          <p:nvPr>
            <p:extLst>
              <p:ext uri="{D42A27DB-BD31-4B8C-83A1-F6EECF244321}">
                <p14:modId xmlns:p14="http://schemas.microsoft.com/office/powerpoint/2010/main" val="3976144358"/>
              </p:ext>
            </p:extLst>
          </p:nvPr>
        </p:nvGraphicFramePr>
        <p:xfrm>
          <a:off x="4079875" y="215900"/>
          <a:ext cx="3490913" cy="2390775"/>
        </p:xfrm>
        <a:graphic>
          <a:graphicData uri="http://schemas.openxmlformats.org/presentationml/2006/ole">
            <mc:AlternateContent xmlns:mc="http://schemas.openxmlformats.org/markup-compatibility/2006">
              <mc:Choice xmlns:v="urn:schemas-microsoft-com:vml" Requires="v">
                <p:oleObj name="Prism 8" r:id="rId9" imgW="3491197" imgH="2390865" progId="Prism8.Document">
                  <p:embed/>
                </p:oleObj>
              </mc:Choice>
              <mc:Fallback>
                <p:oleObj name="Prism 8" r:id="rId9" imgW="3491197" imgH="2390865" progId="Prism8.Document">
                  <p:embed/>
                  <p:pic>
                    <p:nvPicPr>
                      <p:cNvPr id="3" name="オブジェクト 2">
                        <a:extLst>
                          <a:ext uri="{FF2B5EF4-FFF2-40B4-BE49-F238E27FC236}">
                            <a16:creationId xmlns:a16="http://schemas.microsoft.com/office/drawing/2014/main" id="{9594CE93-48BA-5CAE-C72A-0C25ED5F4244}"/>
                          </a:ext>
                        </a:extLst>
                      </p:cNvPr>
                      <p:cNvPicPr/>
                      <p:nvPr/>
                    </p:nvPicPr>
                    <p:blipFill>
                      <a:blip r:embed="rId10"/>
                      <a:stretch>
                        <a:fillRect/>
                      </a:stretch>
                    </p:blipFill>
                    <p:spPr>
                      <a:xfrm>
                        <a:off x="4079875" y="215900"/>
                        <a:ext cx="3490913" cy="2390775"/>
                      </a:xfrm>
                      <a:prstGeom prst="rect">
                        <a:avLst/>
                      </a:prstGeom>
                    </p:spPr>
                  </p:pic>
                </p:oleObj>
              </mc:Fallback>
            </mc:AlternateContent>
          </a:graphicData>
        </a:graphic>
      </p:graphicFrame>
      <p:sp>
        <p:nvSpPr>
          <p:cNvPr id="13" name="テキスト ボックス 12">
            <a:extLst>
              <a:ext uri="{FF2B5EF4-FFF2-40B4-BE49-F238E27FC236}">
                <a16:creationId xmlns:a16="http://schemas.microsoft.com/office/drawing/2014/main" id="{2D4E0846-0C03-8253-E9D6-223D7F92F148}"/>
              </a:ext>
            </a:extLst>
          </p:cNvPr>
          <p:cNvSpPr txBox="1"/>
          <p:nvPr/>
        </p:nvSpPr>
        <p:spPr>
          <a:xfrm>
            <a:off x="0" y="0"/>
            <a:ext cx="851515"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Fig.S3</a:t>
            </a:r>
            <a:endParaRPr kumimoji="1" lang="ja-JP" altLang="en-US" dirty="0">
              <a:latin typeface="Arial" panose="020B0604020202020204" pitchFamily="34" charset="0"/>
              <a:cs typeface="Arial" panose="020B0604020202020204" pitchFamily="34" charset="0"/>
            </a:endParaRPr>
          </a:p>
        </p:txBody>
      </p:sp>
      <p:sp>
        <p:nvSpPr>
          <p:cNvPr id="11" name="テキスト ボックス 10">
            <a:extLst>
              <a:ext uri="{FF2B5EF4-FFF2-40B4-BE49-F238E27FC236}">
                <a16:creationId xmlns:a16="http://schemas.microsoft.com/office/drawing/2014/main" id="{AEB524E5-F0D6-92A8-617D-A5D3B93BAF61}"/>
              </a:ext>
            </a:extLst>
          </p:cNvPr>
          <p:cNvSpPr txBox="1"/>
          <p:nvPr/>
        </p:nvSpPr>
        <p:spPr>
          <a:xfrm>
            <a:off x="226115" y="270627"/>
            <a:ext cx="269626"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A</a:t>
            </a:r>
            <a:endParaRPr kumimoji="1" lang="ja-JP" altLang="en-US" sz="1000" dirty="0">
              <a:latin typeface="Arial" panose="020B0604020202020204" pitchFamily="34" charset="0"/>
              <a:cs typeface="Arial" panose="020B0604020202020204" pitchFamily="34" charset="0"/>
            </a:endParaRPr>
          </a:p>
        </p:txBody>
      </p:sp>
      <p:sp>
        <p:nvSpPr>
          <p:cNvPr id="12" name="テキスト ボックス 11">
            <a:extLst>
              <a:ext uri="{FF2B5EF4-FFF2-40B4-BE49-F238E27FC236}">
                <a16:creationId xmlns:a16="http://schemas.microsoft.com/office/drawing/2014/main" id="{B30408E4-0455-CA0D-143F-4B93AEEB9F68}"/>
              </a:ext>
            </a:extLst>
          </p:cNvPr>
          <p:cNvSpPr txBox="1"/>
          <p:nvPr/>
        </p:nvSpPr>
        <p:spPr>
          <a:xfrm>
            <a:off x="226115" y="2268119"/>
            <a:ext cx="27764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C</a:t>
            </a:r>
            <a:endParaRPr kumimoji="1" lang="ja-JP" altLang="en-US" sz="1000" dirty="0">
              <a:latin typeface="Arial" panose="020B0604020202020204" pitchFamily="34" charset="0"/>
              <a:cs typeface="Arial" panose="020B0604020202020204" pitchFamily="34" charset="0"/>
            </a:endParaRPr>
          </a:p>
        </p:txBody>
      </p:sp>
      <p:sp>
        <p:nvSpPr>
          <p:cNvPr id="26" name="テキスト ボックス 25">
            <a:extLst>
              <a:ext uri="{FF2B5EF4-FFF2-40B4-BE49-F238E27FC236}">
                <a16:creationId xmlns:a16="http://schemas.microsoft.com/office/drawing/2014/main" id="{C4D18B21-6AD4-B18D-38CA-72DCE7A12A24}"/>
              </a:ext>
            </a:extLst>
          </p:cNvPr>
          <p:cNvSpPr txBox="1"/>
          <p:nvPr/>
        </p:nvSpPr>
        <p:spPr>
          <a:xfrm>
            <a:off x="284028" y="4181011"/>
            <a:ext cx="269626"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E</a:t>
            </a:r>
            <a:endParaRPr kumimoji="1" lang="ja-JP" altLang="en-US" sz="1000">
              <a:latin typeface="Arial" panose="020B0604020202020204" pitchFamily="34" charset="0"/>
              <a:cs typeface="Arial" panose="020B0604020202020204" pitchFamily="34" charset="0"/>
            </a:endParaRPr>
          </a:p>
        </p:txBody>
      </p:sp>
      <p:sp>
        <p:nvSpPr>
          <p:cNvPr id="31" name="テキスト ボックス 30">
            <a:extLst>
              <a:ext uri="{FF2B5EF4-FFF2-40B4-BE49-F238E27FC236}">
                <a16:creationId xmlns:a16="http://schemas.microsoft.com/office/drawing/2014/main" id="{D48742DA-8667-ACF3-258C-2704829D0F7D}"/>
              </a:ext>
            </a:extLst>
          </p:cNvPr>
          <p:cNvSpPr txBox="1"/>
          <p:nvPr/>
        </p:nvSpPr>
        <p:spPr>
          <a:xfrm>
            <a:off x="2442348" y="4184554"/>
            <a:ext cx="263214"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F</a:t>
            </a:r>
            <a:endParaRPr kumimoji="1" lang="ja-JP" altLang="en-US" sz="100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907D8081-47E9-0124-C865-9E6A08332E99}"/>
              </a:ext>
            </a:extLst>
          </p:cNvPr>
          <p:cNvSpPr txBox="1"/>
          <p:nvPr/>
        </p:nvSpPr>
        <p:spPr>
          <a:xfrm>
            <a:off x="1669763" y="4412953"/>
            <a:ext cx="273079"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WT</a:t>
            </a:r>
            <a:endParaRPr kumimoji="1" lang="ja-JP" altLang="en-US" sz="1000">
              <a:latin typeface="Arial" panose="020B0604020202020204" pitchFamily="34" charset="0"/>
              <a:cs typeface="Arial" panose="020B0604020202020204" pitchFamily="34" charset="0"/>
            </a:endParaRPr>
          </a:p>
        </p:txBody>
      </p:sp>
      <p:sp>
        <p:nvSpPr>
          <p:cNvPr id="8" name="テキスト ボックス 7">
            <a:extLst>
              <a:ext uri="{FF2B5EF4-FFF2-40B4-BE49-F238E27FC236}">
                <a16:creationId xmlns:a16="http://schemas.microsoft.com/office/drawing/2014/main" id="{EB10D7E6-8A7A-5B60-6266-C9918DA6CE3E}"/>
              </a:ext>
            </a:extLst>
          </p:cNvPr>
          <p:cNvSpPr txBox="1"/>
          <p:nvPr/>
        </p:nvSpPr>
        <p:spPr>
          <a:xfrm>
            <a:off x="1955642" y="4412953"/>
            <a:ext cx="257049"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KO</a:t>
            </a:r>
            <a:endParaRPr kumimoji="1" lang="ja-JP" altLang="en-US" sz="1000">
              <a:latin typeface="Arial" panose="020B0604020202020204" pitchFamily="34" charset="0"/>
              <a:cs typeface="Arial" panose="020B0604020202020204" pitchFamily="34" charset="0"/>
            </a:endParaRPr>
          </a:p>
        </p:txBody>
      </p:sp>
      <p:sp>
        <p:nvSpPr>
          <p:cNvPr id="9" name="テキスト ボックス 8">
            <a:extLst>
              <a:ext uri="{FF2B5EF4-FFF2-40B4-BE49-F238E27FC236}">
                <a16:creationId xmlns:a16="http://schemas.microsoft.com/office/drawing/2014/main" id="{ED735226-895D-810A-4AA3-7E62045D9ADA}"/>
              </a:ext>
            </a:extLst>
          </p:cNvPr>
          <p:cNvSpPr txBox="1"/>
          <p:nvPr/>
        </p:nvSpPr>
        <p:spPr>
          <a:xfrm>
            <a:off x="562759" y="4652418"/>
            <a:ext cx="484675" cy="226591"/>
          </a:xfrm>
          <a:prstGeom prst="rect">
            <a:avLst/>
          </a:prstGeom>
          <a:noFill/>
        </p:spPr>
        <p:txBody>
          <a:bodyPr wrap="none" lIns="36000" tIns="36000" rIns="36000" bIns="36000" rtlCol="0">
            <a:spAutoFit/>
          </a:bodyPr>
          <a:lstStyle/>
          <a:p>
            <a:r>
              <a:rPr kumimoji="1" lang="en-US" altLang="ja-JP" sz="1000" dirty="0" err="1">
                <a:latin typeface="Arial" panose="020B0604020202020204" pitchFamily="34" charset="0"/>
                <a:cs typeface="Arial" panose="020B0604020202020204" pitchFamily="34" charset="0"/>
              </a:rPr>
              <a:t>PPARγ</a:t>
            </a:r>
            <a:endParaRPr kumimoji="1" lang="ja-JP" altLang="en-US" sz="1000" dirty="0">
              <a:latin typeface="Arial" panose="020B0604020202020204" pitchFamily="34" charset="0"/>
              <a:cs typeface="Arial" panose="020B0604020202020204" pitchFamily="34" charset="0"/>
            </a:endParaRPr>
          </a:p>
        </p:txBody>
      </p:sp>
      <p:sp>
        <p:nvSpPr>
          <p:cNvPr id="10" name="テキスト ボックス 9">
            <a:extLst>
              <a:ext uri="{FF2B5EF4-FFF2-40B4-BE49-F238E27FC236}">
                <a16:creationId xmlns:a16="http://schemas.microsoft.com/office/drawing/2014/main" id="{17D65FBC-63C2-4A23-08F1-32975D65B871}"/>
              </a:ext>
            </a:extLst>
          </p:cNvPr>
          <p:cNvSpPr txBox="1"/>
          <p:nvPr/>
        </p:nvSpPr>
        <p:spPr>
          <a:xfrm>
            <a:off x="365569" y="5439534"/>
            <a:ext cx="705890"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Ponceau-S</a:t>
            </a:r>
            <a:endParaRPr kumimoji="1" lang="ja-JP" altLang="en-US" sz="1000">
              <a:latin typeface="Arial" panose="020B0604020202020204" pitchFamily="34" charset="0"/>
              <a:cs typeface="Arial" panose="020B0604020202020204" pitchFamily="34" charset="0"/>
            </a:endParaRPr>
          </a:p>
        </p:txBody>
      </p:sp>
      <p:sp>
        <p:nvSpPr>
          <p:cNvPr id="14" name="テキスト ボックス 13">
            <a:extLst>
              <a:ext uri="{FF2B5EF4-FFF2-40B4-BE49-F238E27FC236}">
                <a16:creationId xmlns:a16="http://schemas.microsoft.com/office/drawing/2014/main" id="{A9562468-BCF5-CCEA-49B2-1A9562BA9550}"/>
              </a:ext>
            </a:extLst>
          </p:cNvPr>
          <p:cNvSpPr txBox="1"/>
          <p:nvPr/>
        </p:nvSpPr>
        <p:spPr>
          <a:xfrm>
            <a:off x="1088628" y="4412953"/>
            <a:ext cx="273079" cy="226591"/>
          </a:xfrm>
          <a:prstGeom prst="rect">
            <a:avLst/>
          </a:prstGeom>
          <a:no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WT</a:t>
            </a:r>
            <a:endParaRPr kumimoji="1" lang="ja-JP" altLang="en-US" sz="1000">
              <a:latin typeface="Arial" panose="020B0604020202020204" pitchFamily="34" charset="0"/>
              <a:cs typeface="Arial" panose="020B0604020202020204" pitchFamily="34" charset="0"/>
            </a:endParaRPr>
          </a:p>
        </p:txBody>
      </p:sp>
      <p:sp>
        <p:nvSpPr>
          <p:cNvPr id="15" name="テキスト ボックス 14">
            <a:extLst>
              <a:ext uri="{FF2B5EF4-FFF2-40B4-BE49-F238E27FC236}">
                <a16:creationId xmlns:a16="http://schemas.microsoft.com/office/drawing/2014/main" id="{B8367B43-A1D5-9F61-FB31-30FF2B76F031}"/>
              </a:ext>
            </a:extLst>
          </p:cNvPr>
          <p:cNvSpPr txBox="1"/>
          <p:nvPr/>
        </p:nvSpPr>
        <p:spPr>
          <a:xfrm>
            <a:off x="1330057" y="4412953"/>
            <a:ext cx="257049" cy="226591"/>
          </a:xfrm>
          <a:prstGeom prst="rect">
            <a:avLst/>
          </a:prstGeom>
          <a:noFill/>
        </p:spPr>
        <p:txBody>
          <a:bodyPr wrap="none" lIns="36000" tIns="36000" rIns="36000" bIns="36000" rtlCol="0">
            <a:spAutoFit/>
          </a:bodyPr>
          <a:lstStyle/>
          <a:p>
            <a:r>
              <a:rPr kumimoji="1" lang="en-US" altLang="ja-JP" sz="1000">
                <a:latin typeface="Arial" panose="020B0604020202020204" pitchFamily="34" charset="0"/>
                <a:cs typeface="Arial" panose="020B0604020202020204" pitchFamily="34" charset="0"/>
              </a:rPr>
              <a:t>KO</a:t>
            </a:r>
            <a:endParaRPr kumimoji="1" lang="ja-JP" altLang="en-US" sz="1000">
              <a:latin typeface="Arial" panose="020B0604020202020204" pitchFamily="34" charset="0"/>
              <a:cs typeface="Arial" panose="020B0604020202020204" pitchFamily="34" charset="0"/>
            </a:endParaRPr>
          </a:p>
        </p:txBody>
      </p:sp>
      <p:cxnSp>
        <p:nvCxnSpPr>
          <p:cNvPr id="16" name="直線コネクタ 15">
            <a:extLst>
              <a:ext uri="{FF2B5EF4-FFF2-40B4-BE49-F238E27FC236}">
                <a16:creationId xmlns:a16="http://schemas.microsoft.com/office/drawing/2014/main" id="{160A52A3-0229-1EAE-3478-B33DB4CB363F}"/>
              </a:ext>
            </a:extLst>
          </p:cNvPr>
          <p:cNvCxnSpPr>
            <a:cxnSpLocks/>
          </p:cNvCxnSpPr>
          <p:nvPr/>
        </p:nvCxnSpPr>
        <p:spPr>
          <a:xfrm>
            <a:off x="1764309" y="4391703"/>
            <a:ext cx="33963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テキスト ボックス 16">
            <a:extLst>
              <a:ext uri="{FF2B5EF4-FFF2-40B4-BE49-F238E27FC236}">
                <a16:creationId xmlns:a16="http://schemas.microsoft.com/office/drawing/2014/main" id="{F2161E3C-792E-F6AC-6B14-51D8F2AA3F45}"/>
              </a:ext>
            </a:extLst>
          </p:cNvPr>
          <p:cNvSpPr txBox="1"/>
          <p:nvPr/>
        </p:nvSpPr>
        <p:spPr>
          <a:xfrm>
            <a:off x="1664955" y="4145481"/>
            <a:ext cx="534121" cy="246221"/>
          </a:xfrm>
          <a:prstGeom prst="rect">
            <a:avLst/>
          </a:prstGeom>
          <a:noFill/>
        </p:spPr>
        <p:txBody>
          <a:bodyPr wrap="none" rtlCol="0">
            <a:spAutoFit/>
          </a:bodyPr>
          <a:lstStyle/>
          <a:p>
            <a:r>
              <a:rPr lang="en-US" altLang="ja-JP" sz="1000" dirty="0" err="1">
                <a:latin typeface="Arial" panose="020B0604020202020204" pitchFamily="34" charset="0"/>
                <a:cs typeface="Arial" panose="020B0604020202020204" pitchFamily="34" charset="0"/>
              </a:rPr>
              <a:t>sWAT</a:t>
            </a:r>
            <a:endParaRPr kumimoji="1" lang="ja-JP" altLang="en-US" sz="1000">
              <a:latin typeface="Arial" panose="020B0604020202020204" pitchFamily="34" charset="0"/>
              <a:cs typeface="Arial" panose="020B0604020202020204" pitchFamily="34" charset="0"/>
            </a:endParaRPr>
          </a:p>
        </p:txBody>
      </p:sp>
      <p:sp>
        <p:nvSpPr>
          <p:cNvPr id="19" name="テキスト ボックス 18">
            <a:extLst>
              <a:ext uri="{FF2B5EF4-FFF2-40B4-BE49-F238E27FC236}">
                <a16:creationId xmlns:a16="http://schemas.microsoft.com/office/drawing/2014/main" id="{7C30E69D-60E8-CDC8-9393-9AE590A6EB78}"/>
              </a:ext>
            </a:extLst>
          </p:cNvPr>
          <p:cNvSpPr txBox="1"/>
          <p:nvPr/>
        </p:nvSpPr>
        <p:spPr>
          <a:xfrm>
            <a:off x="1071770" y="4145481"/>
            <a:ext cx="540533" cy="246221"/>
          </a:xfrm>
          <a:prstGeom prst="rect">
            <a:avLst/>
          </a:prstGeom>
          <a:noFill/>
        </p:spPr>
        <p:txBody>
          <a:bodyPr wrap="none" rtlCol="0">
            <a:spAutoFit/>
          </a:bodyPr>
          <a:lstStyle/>
          <a:p>
            <a:r>
              <a:rPr lang="en-US" altLang="ja-JP" sz="1000" dirty="0" err="1">
                <a:latin typeface="Arial" panose="020B0604020202020204" pitchFamily="34" charset="0"/>
                <a:cs typeface="Arial" panose="020B0604020202020204" pitchFamily="34" charset="0"/>
              </a:rPr>
              <a:t>eWAT</a:t>
            </a:r>
            <a:endParaRPr kumimoji="1" lang="ja-JP" altLang="en-US" sz="1000">
              <a:latin typeface="Arial" panose="020B0604020202020204" pitchFamily="34" charset="0"/>
              <a:cs typeface="Arial" panose="020B0604020202020204" pitchFamily="34" charset="0"/>
            </a:endParaRPr>
          </a:p>
        </p:txBody>
      </p:sp>
      <p:cxnSp>
        <p:nvCxnSpPr>
          <p:cNvPr id="20" name="直線コネクタ 19">
            <a:extLst>
              <a:ext uri="{FF2B5EF4-FFF2-40B4-BE49-F238E27FC236}">
                <a16:creationId xmlns:a16="http://schemas.microsoft.com/office/drawing/2014/main" id="{91C0025B-7CE8-A0EE-9205-B13C54833FBD}"/>
              </a:ext>
            </a:extLst>
          </p:cNvPr>
          <p:cNvCxnSpPr>
            <a:cxnSpLocks/>
          </p:cNvCxnSpPr>
          <p:nvPr/>
        </p:nvCxnSpPr>
        <p:spPr>
          <a:xfrm>
            <a:off x="1128835" y="4391703"/>
            <a:ext cx="420678"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テキスト ボックス 20">
            <a:extLst>
              <a:ext uri="{FF2B5EF4-FFF2-40B4-BE49-F238E27FC236}">
                <a16:creationId xmlns:a16="http://schemas.microsoft.com/office/drawing/2014/main" id="{469049C4-3D2C-0B6A-53A4-A11FC6B69B91}"/>
              </a:ext>
            </a:extLst>
          </p:cNvPr>
          <p:cNvSpPr txBox="1"/>
          <p:nvPr/>
        </p:nvSpPr>
        <p:spPr>
          <a:xfrm>
            <a:off x="2232868" y="4670030"/>
            <a:ext cx="173124" cy="153888"/>
          </a:xfrm>
          <a:prstGeom prst="rect">
            <a:avLst/>
          </a:prstGeom>
          <a:noFill/>
        </p:spPr>
        <p:txBody>
          <a:bodyPr wrap="none" lIns="0" tIns="0" rIns="0" bIns="0" rtlCol="0">
            <a:spAutoFit/>
          </a:bodyPr>
          <a:lstStyle/>
          <a:p>
            <a:r>
              <a:rPr kumimoji="1" lang="ja-JP" altLang="en-US" sz="800" dirty="0">
                <a:latin typeface="Arial" panose="020B0604020202020204" pitchFamily="34" charset="0"/>
                <a:cs typeface="Arial" panose="020B0604020202020204" pitchFamily="34" charset="0"/>
              </a:rPr>
              <a:t>◀︎</a:t>
            </a:r>
            <a:r>
              <a:rPr kumimoji="1" lang="en-US" altLang="ja-JP" sz="1000" dirty="0">
                <a:latin typeface="Arial" panose="020B0604020202020204" pitchFamily="34" charset="0"/>
                <a:cs typeface="Arial" panose="020B0604020202020204" pitchFamily="34" charset="0"/>
              </a:rPr>
              <a:t>2</a:t>
            </a:r>
            <a:endParaRPr kumimoji="1" lang="ja-JP" altLang="en-US" sz="1000" dirty="0">
              <a:latin typeface="Arial" panose="020B0604020202020204" pitchFamily="34" charset="0"/>
              <a:cs typeface="Arial" panose="020B0604020202020204" pitchFamily="34" charset="0"/>
            </a:endParaRPr>
          </a:p>
        </p:txBody>
      </p:sp>
      <p:sp>
        <p:nvSpPr>
          <p:cNvPr id="23" name="テキスト ボックス 22">
            <a:extLst>
              <a:ext uri="{FF2B5EF4-FFF2-40B4-BE49-F238E27FC236}">
                <a16:creationId xmlns:a16="http://schemas.microsoft.com/office/drawing/2014/main" id="{E12E0E14-30E7-C657-0004-3908C3D7D7AA}"/>
              </a:ext>
            </a:extLst>
          </p:cNvPr>
          <p:cNvSpPr txBox="1"/>
          <p:nvPr/>
        </p:nvSpPr>
        <p:spPr>
          <a:xfrm>
            <a:off x="2232867" y="4770126"/>
            <a:ext cx="173124" cy="153888"/>
          </a:xfrm>
          <a:prstGeom prst="rect">
            <a:avLst/>
          </a:prstGeom>
          <a:noFill/>
        </p:spPr>
        <p:txBody>
          <a:bodyPr wrap="none" lIns="0" tIns="0" rIns="0" bIns="0" rtlCol="0">
            <a:spAutoFit/>
          </a:bodyPr>
          <a:lstStyle/>
          <a:p>
            <a:r>
              <a:rPr kumimoji="1" lang="ja-JP" altLang="en-US" sz="800" dirty="0">
                <a:latin typeface="Arial" panose="020B0604020202020204" pitchFamily="34" charset="0"/>
                <a:cs typeface="Arial" panose="020B0604020202020204" pitchFamily="34" charset="0"/>
              </a:rPr>
              <a:t>◀︎</a:t>
            </a:r>
            <a:r>
              <a:rPr kumimoji="1" lang="en-US" altLang="ja-JP" sz="1000" dirty="0">
                <a:latin typeface="Arial" panose="020B0604020202020204" pitchFamily="34" charset="0"/>
                <a:cs typeface="Arial" panose="020B0604020202020204" pitchFamily="34" charset="0"/>
              </a:rPr>
              <a:t>1</a:t>
            </a:r>
            <a:endParaRPr kumimoji="1" lang="ja-JP" altLang="en-US" sz="1000" dirty="0">
              <a:latin typeface="Arial" panose="020B0604020202020204" pitchFamily="34" charset="0"/>
              <a:cs typeface="Arial" panose="020B0604020202020204" pitchFamily="34" charset="0"/>
            </a:endParaRPr>
          </a:p>
        </p:txBody>
      </p:sp>
      <p:pic>
        <p:nvPicPr>
          <p:cNvPr id="24" name="図 23" descr="写真, 屋内, 座る, モニター が含まれている画像&#10;&#10;自動的に生成された説明">
            <a:extLst>
              <a:ext uri="{FF2B5EF4-FFF2-40B4-BE49-F238E27FC236}">
                <a16:creationId xmlns:a16="http://schemas.microsoft.com/office/drawing/2014/main" id="{C1D8F349-5675-D019-0A4A-7FD6D368EA6D}"/>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1834" t="34966" r="62844" b="28510"/>
          <a:stretch/>
        </p:blipFill>
        <p:spPr>
          <a:xfrm>
            <a:off x="1663239" y="4971357"/>
            <a:ext cx="534232" cy="1173865"/>
          </a:xfrm>
          <a:prstGeom prst="rect">
            <a:avLst/>
          </a:prstGeom>
          <a:ln w="12700">
            <a:solidFill>
              <a:schemeClr val="tx1"/>
            </a:solidFill>
          </a:ln>
        </p:spPr>
      </p:pic>
      <p:pic>
        <p:nvPicPr>
          <p:cNvPr id="32" name="図 31" descr="テキスト, 手紙&#10;&#10;自動的に生成された説明">
            <a:extLst>
              <a:ext uri="{FF2B5EF4-FFF2-40B4-BE49-F238E27FC236}">
                <a16:creationId xmlns:a16="http://schemas.microsoft.com/office/drawing/2014/main" id="{22959446-D52F-74F7-1DF8-9EBE99F1F81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9871" t="54450" r="64420" b="41692"/>
          <a:stretch/>
        </p:blipFill>
        <p:spPr>
          <a:xfrm>
            <a:off x="1659130" y="4666060"/>
            <a:ext cx="535221" cy="281996"/>
          </a:xfrm>
          <a:prstGeom prst="rect">
            <a:avLst/>
          </a:prstGeom>
          <a:ln w="12700">
            <a:solidFill>
              <a:schemeClr val="tx1"/>
            </a:solidFill>
          </a:ln>
        </p:spPr>
      </p:pic>
      <p:pic>
        <p:nvPicPr>
          <p:cNvPr id="33" name="図 32" descr="写真, 屋内, 座る, モニター が含まれている画像&#10;&#10;自動的に生成された説明">
            <a:extLst>
              <a:ext uri="{FF2B5EF4-FFF2-40B4-BE49-F238E27FC236}">
                <a16:creationId xmlns:a16="http://schemas.microsoft.com/office/drawing/2014/main" id="{145B85A4-8285-BFA3-2A8F-B19900A6837E}"/>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48447" t="34966" r="46200" b="28510"/>
          <a:stretch/>
        </p:blipFill>
        <p:spPr>
          <a:xfrm>
            <a:off x="1072409" y="4971357"/>
            <a:ext cx="537327" cy="1173865"/>
          </a:xfrm>
          <a:prstGeom prst="rect">
            <a:avLst/>
          </a:prstGeom>
          <a:ln w="12700">
            <a:solidFill>
              <a:schemeClr val="tx1"/>
            </a:solidFill>
          </a:ln>
        </p:spPr>
      </p:pic>
      <p:pic>
        <p:nvPicPr>
          <p:cNvPr id="34" name="図 33" descr="テキスト, 手紙&#10;&#10;自動的に生成された説明">
            <a:extLst>
              <a:ext uri="{FF2B5EF4-FFF2-40B4-BE49-F238E27FC236}">
                <a16:creationId xmlns:a16="http://schemas.microsoft.com/office/drawing/2014/main" id="{CC288BB1-09A4-C3B6-68FB-DCF507084A02}"/>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48147" t="54882" r="46121" b="41261"/>
          <a:stretch/>
        </p:blipFill>
        <p:spPr>
          <a:xfrm>
            <a:off x="1072409" y="4666060"/>
            <a:ext cx="537327" cy="281996"/>
          </a:xfrm>
          <a:prstGeom prst="rect">
            <a:avLst/>
          </a:prstGeom>
          <a:ln w="12700">
            <a:solidFill>
              <a:schemeClr val="tx1"/>
            </a:solidFill>
          </a:ln>
        </p:spPr>
      </p:pic>
      <p:graphicFrame>
        <p:nvGraphicFramePr>
          <p:cNvPr id="29" name="オブジェクト 28">
            <a:extLst>
              <a:ext uri="{FF2B5EF4-FFF2-40B4-BE49-F238E27FC236}">
                <a16:creationId xmlns:a16="http://schemas.microsoft.com/office/drawing/2014/main" id="{D8DA00DE-6902-5684-C602-63674D265A96}"/>
              </a:ext>
            </a:extLst>
          </p:cNvPr>
          <p:cNvGraphicFramePr>
            <a:graphicFrameLocks noChangeAspect="1"/>
          </p:cNvGraphicFramePr>
          <p:nvPr>
            <p:extLst>
              <p:ext uri="{D42A27DB-BD31-4B8C-83A1-F6EECF244321}">
                <p14:modId xmlns:p14="http://schemas.microsoft.com/office/powerpoint/2010/main" val="2834844687"/>
              </p:ext>
            </p:extLst>
          </p:nvPr>
        </p:nvGraphicFramePr>
        <p:xfrm>
          <a:off x="377825" y="6119813"/>
          <a:ext cx="7073900" cy="2506662"/>
        </p:xfrm>
        <a:graphic>
          <a:graphicData uri="http://schemas.openxmlformats.org/presentationml/2006/ole">
            <mc:AlternateContent xmlns:mc="http://schemas.openxmlformats.org/markup-compatibility/2006">
              <mc:Choice xmlns:v="urn:schemas-microsoft-com:vml" Requires="v">
                <p:oleObj name="Prism 8" r:id="rId13" imgW="7074146" imgH="2506672" progId="Prism8.Document">
                  <p:embed/>
                </p:oleObj>
              </mc:Choice>
              <mc:Fallback>
                <p:oleObj name="Prism 8" r:id="rId13" imgW="7074146" imgH="2506672" progId="Prism8.Document">
                  <p:embed/>
                  <p:pic>
                    <p:nvPicPr>
                      <p:cNvPr id="29" name="オブジェクト 28">
                        <a:extLst>
                          <a:ext uri="{FF2B5EF4-FFF2-40B4-BE49-F238E27FC236}">
                            <a16:creationId xmlns:a16="http://schemas.microsoft.com/office/drawing/2014/main" id="{D8DA00DE-6902-5684-C602-63674D265A96}"/>
                          </a:ext>
                        </a:extLst>
                      </p:cNvPr>
                      <p:cNvPicPr/>
                      <p:nvPr/>
                    </p:nvPicPr>
                    <p:blipFill>
                      <a:blip r:embed="rId14"/>
                      <a:stretch>
                        <a:fillRect/>
                      </a:stretch>
                    </p:blipFill>
                    <p:spPr>
                      <a:xfrm>
                        <a:off x="377825" y="6119813"/>
                        <a:ext cx="7073900" cy="2506662"/>
                      </a:xfrm>
                      <a:prstGeom prst="rect">
                        <a:avLst/>
                      </a:prstGeom>
                    </p:spPr>
                  </p:pic>
                </p:oleObj>
              </mc:Fallback>
            </mc:AlternateContent>
          </a:graphicData>
        </a:graphic>
      </p:graphicFrame>
      <p:sp>
        <p:nvSpPr>
          <p:cNvPr id="30" name="テキスト ボックス 29">
            <a:extLst>
              <a:ext uri="{FF2B5EF4-FFF2-40B4-BE49-F238E27FC236}">
                <a16:creationId xmlns:a16="http://schemas.microsoft.com/office/drawing/2014/main" id="{52CAF00E-7F9B-7E72-A603-0AFB3A6355E0}"/>
              </a:ext>
            </a:extLst>
          </p:cNvPr>
          <p:cNvSpPr txBox="1"/>
          <p:nvPr/>
        </p:nvSpPr>
        <p:spPr>
          <a:xfrm>
            <a:off x="170791" y="6252919"/>
            <a:ext cx="284052"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G</a:t>
            </a:r>
            <a:endParaRPr kumimoji="1" lang="ja-JP" altLang="en-US" sz="1000" dirty="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521FB7DD-B0D3-CE9D-2FC2-B8F021BB0E5C}"/>
              </a:ext>
            </a:extLst>
          </p:cNvPr>
          <p:cNvSpPr txBox="1"/>
          <p:nvPr/>
        </p:nvSpPr>
        <p:spPr>
          <a:xfrm>
            <a:off x="4096431" y="270627"/>
            <a:ext cx="269626"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B</a:t>
            </a:r>
            <a:endParaRPr kumimoji="1" lang="ja-JP" altLang="en-US" sz="1000" dirty="0">
              <a:latin typeface="Arial" panose="020B0604020202020204" pitchFamily="34" charset="0"/>
              <a:cs typeface="Arial" panose="020B0604020202020204" pitchFamily="34" charset="0"/>
            </a:endParaRPr>
          </a:p>
        </p:txBody>
      </p:sp>
      <p:sp>
        <p:nvSpPr>
          <p:cNvPr id="6" name="テキスト ボックス 5">
            <a:extLst>
              <a:ext uri="{FF2B5EF4-FFF2-40B4-BE49-F238E27FC236}">
                <a16:creationId xmlns:a16="http://schemas.microsoft.com/office/drawing/2014/main" id="{E6B0862C-AFAE-6DEB-F23E-9B043BD29161}"/>
              </a:ext>
            </a:extLst>
          </p:cNvPr>
          <p:cNvSpPr txBox="1"/>
          <p:nvPr/>
        </p:nvSpPr>
        <p:spPr>
          <a:xfrm>
            <a:off x="4088417" y="2268119"/>
            <a:ext cx="27764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D</a:t>
            </a:r>
            <a:endParaRPr kumimoji="1" lang="ja-JP" altLang="en-US" sz="1000" dirty="0">
              <a:latin typeface="Arial" panose="020B0604020202020204" pitchFamily="34" charset="0"/>
              <a:cs typeface="Arial" panose="020B0604020202020204" pitchFamily="34" charset="0"/>
            </a:endParaRPr>
          </a:p>
        </p:txBody>
      </p:sp>
      <p:graphicFrame>
        <p:nvGraphicFramePr>
          <p:cNvPr id="41" name="オブジェクト 40">
            <a:extLst>
              <a:ext uri="{FF2B5EF4-FFF2-40B4-BE49-F238E27FC236}">
                <a16:creationId xmlns:a16="http://schemas.microsoft.com/office/drawing/2014/main" id="{BA56D2BA-2A2F-BA36-CBDA-ABDA1DBAC33A}"/>
              </a:ext>
            </a:extLst>
          </p:cNvPr>
          <p:cNvGraphicFramePr>
            <a:graphicFrameLocks noChangeAspect="1"/>
          </p:cNvGraphicFramePr>
          <p:nvPr>
            <p:extLst>
              <p:ext uri="{D42A27DB-BD31-4B8C-83A1-F6EECF244321}">
                <p14:modId xmlns:p14="http://schemas.microsoft.com/office/powerpoint/2010/main" val="4160311424"/>
              </p:ext>
            </p:extLst>
          </p:nvPr>
        </p:nvGraphicFramePr>
        <p:xfrm>
          <a:off x="2719388" y="4135438"/>
          <a:ext cx="4273550" cy="2279650"/>
        </p:xfrm>
        <a:graphic>
          <a:graphicData uri="http://schemas.openxmlformats.org/presentationml/2006/ole">
            <mc:AlternateContent xmlns:mc="http://schemas.openxmlformats.org/markup-compatibility/2006">
              <mc:Choice xmlns:v="urn:schemas-microsoft-com:vml" Requires="v">
                <p:oleObj name="Prism 8" r:id="rId15" imgW="4273370" imgH="2279415" progId="Prism8.Document">
                  <p:embed/>
                </p:oleObj>
              </mc:Choice>
              <mc:Fallback>
                <p:oleObj name="Prism 8" r:id="rId15" imgW="4273370" imgH="2279415" progId="Prism8.Document">
                  <p:embed/>
                  <p:pic>
                    <p:nvPicPr>
                      <p:cNvPr id="41" name="オブジェクト 40">
                        <a:extLst>
                          <a:ext uri="{FF2B5EF4-FFF2-40B4-BE49-F238E27FC236}">
                            <a16:creationId xmlns:a16="http://schemas.microsoft.com/office/drawing/2014/main" id="{BA56D2BA-2A2F-BA36-CBDA-ABDA1DBAC33A}"/>
                          </a:ext>
                        </a:extLst>
                      </p:cNvPr>
                      <p:cNvPicPr/>
                      <p:nvPr/>
                    </p:nvPicPr>
                    <p:blipFill>
                      <a:blip r:embed="rId16"/>
                      <a:stretch>
                        <a:fillRect/>
                      </a:stretch>
                    </p:blipFill>
                    <p:spPr>
                      <a:xfrm>
                        <a:off x="2719388" y="4135438"/>
                        <a:ext cx="4273550" cy="2279650"/>
                      </a:xfrm>
                      <a:prstGeom prst="rect">
                        <a:avLst/>
                      </a:prstGeom>
                    </p:spPr>
                  </p:pic>
                </p:oleObj>
              </mc:Fallback>
            </mc:AlternateContent>
          </a:graphicData>
        </a:graphic>
      </p:graphicFrame>
      <p:sp>
        <p:nvSpPr>
          <p:cNvPr id="121" name="テキスト ボックス 120">
            <a:extLst>
              <a:ext uri="{FF2B5EF4-FFF2-40B4-BE49-F238E27FC236}">
                <a16:creationId xmlns:a16="http://schemas.microsoft.com/office/drawing/2014/main" id="{2C67069C-4D62-6315-0F1E-7D49B4B74E1E}"/>
              </a:ext>
            </a:extLst>
          </p:cNvPr>
          <p:cNvSpPr txBox="1"/>
          <p:nvPr/>
        </p:nvSpPr>
        <p:spPr>
          <a:xfrm>
            <a:off x="245266" y="2514633"/>
            <a:ext cx="273079" cy="226591"/>
          </a:xfrm>
          <a:prstGeom prst="rect">
            <a:avLst/>
          </a:prstGeom>
          <a:solidFill>
            <a:schemeClr val="bg1"/>
          </a:solid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WT</a:t>
            </a:r>
            <a:endParaRPr kumimoji="1" lang="ja-JP" altLang="en-US" sz="1000">
              <a:latin typeface="Arial" panose="020B0604020202020204" pitchFamily="34" charset="0"/>
              <a:cs typeface="Arial" panose="020B0604020202020204" pitchFamily="34" charset="0"/>
            </a:endParaRPr>
          </a:p>
        </p:txBody>
      </p:sp>
      <p:sp>
        <p:nvSpPr>
          <p:cNvPr id="122" name="テキスト ボックス 121">
            <a:extLst>
              <a:ext uri="{FF2B5EF4-FFF2-40B4-BE49-F238E27FC236}">
                <a16:creationId xmlns:a16="http://schemas.microsoft.com/office/drawing/2014/main" id="{E680D14A-DED4-72A8-4EC3-B6347C867E0F}"/>
              </a:ext>
            </a:extLst>
          </p:cNvPr>
          <p:cNvSpPr txBox="1"/>
          <p:nvPr/>
        </p:nvSpPr>
        <p:spPr>
          <a:xfrm>
            <a:off x="2193079" y="2514633"/>
            <a:ext cx="675432" cy="226591"/>
          </a:xfrm>
          <a:prstGeom prst="rect">
            <a:avLst/>
          </a:prstGeom>
          <a:solidFill>
            <a:schemeClr val="bg1"/>
          </a:solid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PARIS KO</a:t>
            </a:r>
            <a:endParaRPr kumimoji="1" lang="ja-JP" altLang="en-US" sz="1000">
              <a:latin typeface="Arial" panose="020B0604020202020204" pitchFamily="34" charset="0"/>
              <a:cs typeface="Arial" panose="020B0604020202020204" pitchFamily="34" charset="0"/>
            </a:endParaRPr>
          </a:p>
        </p:txBody>
      </p:sp>
      <p:sp>
        <p:nvSpPr>
          <p:cNvPr id="125" name="テキスト ボックス 124">
            <a:extLst>
              <a:ext uri="{FF2B5EF4-FFF2-40B4-BE49-F238E27FC236}">
                <a16:creationId xmlns:a16="http://schemas.microsoft.com/office/drawing/2014/main" id="{97D6B1AD-8779-CD29-C4EE-CCB079C7CFF4}"/>
              </a:ext>
            </a:extLst>
          </p:cNvPr>
          <p:cNvSpPr txBox="1"/>
          <p:nvPr/>
        </p:nvSpPr>
        <p:spPr>
          <a:xfrm>
            <a:off x="538035" y="2264865"/>
            <a:ext cx="534121" cy="246221"/>
          </a:xfrm>
          <a:prstGeom prst="rect">
            <a:avLst/>
          </a:prstGeom>
          <a:noFill/>
        </p:spPr>
        <p:txBody>
          <a:bodyPr wrap="none" rtlCol="0">
            <a:spAutoFit/>
          </a:bodyPr>
          <a:lstStyle/>
          <a:p>
            <a:r>
              <a:rPr kumimoji="1" lang="en-US" altLang="ja-JP" sz="1000" err="1">
                <a:latin typeface="Arial" panose="020B0604020202020204" pitchFamily="34" charset="0"/>
                <a:cs typeface="Arial" panose="020B0604020202020204" pitchFamily="34" charset="0"/>
              </a:rPr>
              <a:t>sWAT</a:t>
            </a:r>
            <a:endParaRPr kumimoji="1" lang="ja-JP" altLang="en-US" sz="1000">
              <a:latin typeface="Arial" panose="020B0604020202020204" pitchFamily="34" charset="0"/>
              <a:cs typeface="Arial" panose="020B0604020202020204" pitchFamily="34" charset="0"/>
            </a:endParaRPr>
          </a:p>
        </p:txBody>
      </p:sp>
      <p:cxnSp>
        <p:nvCxnSpPr>
          <p:cNvPr id="7" name="直線コネクタ 6">
            <a:extLst>
              <a:ext uri="{FF2B5EF4-FFF2-40B4-BE49-F238E27FC236}">
                <a16:creationId xmlns:a16="http://schemas.microsoft.com/office/drawing/2014/main" id="{C21D9290-53AA-4A6B-A792-5725602FFF97}"/>
              </a:ext>
            </a:extLst>
          </p:cNvPr>
          <p:cNvCxnSpPr/>
          <p:nvPr/>
        </p:nvCxnSpPr>
        <p:spPr>
          <a:xfrm>
            <a:off x="1584274" y="3887504"/>
            <a:ext cx="5220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直線コネクタ 27">
            <a:extLst>
              <a:ext uri="{FF2B5EF4-FFF2-40B4-BE49-F238E27FC236}">
                <a16:creationId xmlns:a16="http://schemas.microsoft.com/office/drawing/2014/main" id="{AFF0D5C4-E990-EB14-61A0-F98D89F6DBA6}"/>
              </a:ext>
            </a:extLst>
          </p:cNvPr>
          <p:cNvCxnSpPr/>
          <p:nvPr/>
        </p:nvCxnSpPr>
        <p:spPr>
          <a:xfrm>
            <a:off x="3545619" y="3887504"/>
            <a:ext cx="5220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123" name="テキスト ボックス 122">
            <a:extLst>
              <a:ext uri="{FF2B5EF4-FFF2-40B4-BE49-F238E27FC236}">
                <a16:creationId xmlns:a16="http://schemas.microsoft.com/office/drawing/2014/main" id="{CB404142-82F3-75C2-0A10-1AF264AA9984}"/>
              </a:ext>
            </a:extLst>
          </p:cNvPr>
          <p:cNvSpPr txBox="1"/>
          <p:nvPr/>
        </p:nvSpPr>
        <p:spPr>
          <a:xfrm>
            <a:off x="245266" y="494178"/>
            <a:ext cx="273079" cy="226591"/>
          </a:xfrm>
          <a:prstGeom prst="rect">
            <a:avLst/>
          </a:prstGeom>
          <a:solidFill>
            <a:schemeClr val="bg1"/>
          </a:solid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WT</a:t>
            </a:r>
            <a:endParaRPr kumimoji="1" lang="ja-JP" altLang="en-US" sz="1000">
              <a:latin typeface="Arial" panose="020B0604020202020204" pitchFamily="34" charset="0"/>
              <a:cs typeface="Arial" panose="020B0604020202020204" pitchFamily="34" charset="0"/>
            </a:endParaRPr>
          </a:p>
        </p:txBody>
      </p:sp>
      <p:sp>
        <p:nvSpPr>
          <p:cNvPr id="124" name="テキスト ボックス 123">
            <a:extLst>
              <a:ext uri="{FF2B5EF4-FFF2-40B4-BE49-F238E27FC236}">
                <a16:creationId xmlns:a16="http://schemas.microsoft.com/office/drawing/2014/main" id="{B172B001-E682-7F41-F4E1-958AE2E5CDC7}"/>
              </a:ext>
            </a:extLst>
          </p:cNvPr>
          <p:cNvSpPr txBox="1"/>
          <p:nvPr/>
        </p:nvSpPr>
        <p:spPr>
          <a:xfrm>
            <a:off x="2193079" y="494178"/>
            <a:ext cx="675432" cy="226591"/>
          </a:xfrm>
          <a:prstGeom prst="rect">
            <a:avLst/>
          </a:prstGeom>
          <a:solidFill>
            <a:schemeClr val="bg1"/>
          </a:solidFill>
        </p:spPr>
        <p:txBody>
          <a:bodyPr wrap="none" lIns="36000" tIns="36000" rIns="36000" bIns="36000" rtlCol="0">
            <a:spAutoFit/>
          </a:bodyPr>
          <a:lstStyle/>
          <a:p>
            <a:r>
              <a:rPr kumimoji="1" lang="en-US" altLang="ja-JP" sz="1000" dirty="0">
                <a:latin typeface="Arial" panose="020B0604020202020204" pitchFamily="34" charset="0"/>
                <a:cs typeface="Arial" panose="020B0604020202020204" pitchFamily="34" charset="0"/>
              </a:rPr>
              <a:t>PARIS KO</a:t>
            </a:r>
            <a:endParaRPr kumimoji="1" lang="ja-JP" altLang="en-US" sz="1000">
              <a:latin typeface="Arial" panose="020B0604020202020204" pitchFamily="34" charset="0"/>
              <a:cs typeface="Arial" panose="020B0604020202020204" pitchFamily="34" charset="0"/>
            </a:endParaRPr>
          </a:p>
        </p:txBody>
      </p:sp>
      <p:sp>
        <p:nvSpPr>
          <p:cNvPr id="126" name="テキスト ボックス 125">
            <a:extLst>
              <a:ext uri="{FF2B5EF4-FFF2-40B4-BE49-F238E27FC236}">
                <a16:creationId xmlns:a16="http://schemas.microsoft.com/office/drawing/2014/main" id="{A16E722B-F0F2-8413-5D2F-0E9575725A07}"/>
              </a:ext>
            </a:extLst>
          </p:cNvPr>
          <p:cNvSpPr txBox="1"/>
          <p:nvPr/>
        </p:nvSpPr>
        <p:spPr>
          <a:xfrm>
            <a:off x="518345" y="278954"/>
            <a:ext cx="540533" cy="246221"/>
          </a:xfrm>
          <a:prstGeom prst="rect">
            <a:avLst/>
          </a:prstGeom>
          <a:noFill/>
        </p:spPr>
        <p:txBody>
          <a:bodyPr wrap="none" rtlCol="0">
            <a:spAutoFit/>
          </a:bodyPr>
          <a:lstStyle/>
          <a:p>
            <a:r>
              <a:rPr kumimoji="1" lang="en-US" altLang="ja-JP" sz="1000" err="1">
                <a:latin typeface="Arial" panose="020B0604020202020204" pitchFamily="34" charset="0"/>
                <a:cs typeface="Arial" panose="020B0604020202020204" pitchFamily="34" charset="0"/>
              </a:rPr>
              <a:t>eWAT</a:t>
            </a:r>
            <a:endParaRPr kumimoji="1" lang="ja-JP" altLang="en-US" sz="1000">
              <a:latin typeface="Arial" panose="020B0604020202020204" pitchFamily="34" charset="0"/>
              <a:cs typeface="Arial" panose="020B0604020202020204" pitchFamily="34" charset="0"/>
            </a:endParaRPr>
          </a:p>
        </p:txBody>
      </p:sp>
      <p:cxnSp>
        <p:nvCxnSpPr>
          <p:cNvPr id="36" name="直線コネクタ 35">
            <a:extLst>
              <a:ext uri="{FF2B5EF4-FFF2-40B4-BE49-F238E27FC236}">
                <a16:creationId xmlns:a16="http://schemas.microsoft.com/office/drawing/2014/main" id="{656DD8A4-BACF-F799-7D98-674E2A21CA9F}"/>
              </a:ext>
            </a:extLst>
          </p:cNvPr>
          <p:cNvCxnSpPr/>
          <p:nvPr/>
        </p:nvCxnSpPr>
        <p:spPr>
          <a:xfrm>
            <a:off x="1602880" y="1892617"/>
            <a:ext cx="5220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8" name="直線コネクタ 37">
            <a:extLst>
              <a:ext uri="{FF2B5EF4-FFF2-40B4-BE49-F238E27FC236}">
                <a16:creationId xmlns:a16="http://schemas.microsoft.com/office/drawing/2014/main" id="{FE51E760-E3B3-898F-AA29-00CDD7DD8279}"/>
              </a:ext>
            </a:extLst>
          </p:cNvPr>
          <p:cNvCxnSpPr/>
          <p:nvPr/>
        </p:nvCxnSpPr>
        <p:spPr>
          <a:xfrm>
            <a:off x="3564225" y="1892617"/>
            <a:ext cx="5220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graphicFrame>
        <p:nvGraphicFramePr>
          <p:cNvPr id="40" name="オブジェクト 39">
            <a:extLst>
              <a:ext uri="{FF2B5EF4-FFF2-40B4-BE49-F238E27FC236}">
                <a16:creationId xmlns:a16="http://schemas.microsoft.com/office/drawing/2014/main" id="{0E1BFF8F-1531-CF8A-36FF-A10F8C811BF3}"/>
              </a:ext>
            </a:extLst>
          </p:cNvPr>
          <p:cNvGraphicFramePr>
            <a:graphicFrameLocks noChangeAspect="1"/>
          </p:cNvGraphicFramePr>
          <p:nvPr>
            <p:extLst>
              <p:ext uri="{D42A27DB-BD31-4B8C-83A1-F6EECF244321}">
                <p14:modId xmlns:p14="http://schemas.microsoft.com/office/powerpoint/2010/main" val="2787880304"/>
              </p:ext>
            </p:extLst>
          </p:nvPr>
        </p:nvGraphicFramePr>
        <p:xfrm>
          <a:off x="5990695" y="128151"/>
          <a:ext cx="1858963" cy="1433513"/>
        </p:xfrm>
        <a:graphic>
          <a:graphicData uri="http://schemas.openxmlformats.org/presentationml/2006/ole">
            <mc:AlternateContent xmlns:mc="http://schemas.openxmlformats.org/markup-compatibility/2006">
              <mc:Choice xmlns:v="urn:schemas-microsoft-com:vml" Requires="v">
                <p:oleObj name="Prism 8" r:id="rId17" imgW="1858300" imgH="1433053" progId="Prism8.Document">
                  <p:embed/>
                </p:oleObj>
              </mc:Choice>
              <mc:Fallback>
                <p:oleObj name="Prism 8" r:id="rId17" imgW="1858300" imgH="1433053" progId="Prism8.Document">
                  <p:embed/>
                  <p:pic>
                    <p:nvPicPr>
                      <p:cNvPr id="40" name="オブジェクト 39">
                        <a:extLst>
                          <a:ext uri="{FF2B5EF4-FFF2-40B4-BE49-F238E27FC236}">
                            <a16:creationId xmlns:a16="http://schemas.microsoft.com/office/drawing/2014/main" id="{0E1BFF8F-1531-CF8A-36FF-A10F8C811BF3}"/>
                          </a:ext>
                        </a:extLst>
                      </p:cNvPr>
                      <p:cNvPicPr/>
                      <p:nvPr/>
                    </p:nvPicPr>
                    <p:blipFill>
                      <a:blip r:embed="rId18"/>
                      <a:stretch>
                        <a:fillRect/>
                      </a:stretch>
                    </p:blipFill>
                    <p:spPr>
                      <a:xfrm>
                        <a:off x="5990695" y="128151"/>
                        <a:ext cx="1858963" cy="1433513"/>
                      </a:xfrm>
                      <a:prstGeom prst="rect">
                        <a:avLst/>
                      </a:prstGeom>
                    </p:spPr>
                  </p:pic>
                </p:oleObj>
              </mc:Fallback>
            </mc:AlternateContent>
          </a:graphicData>
        </a:graphic>
      </p:graphicFrame>
      <p:graphicFrame>
        <p:nvGraphicFramePr>
          <p:cNvPr id="42" name="オブジェクト 41">
            <a:extLst>
              <a:ext uri="{FF2B5EF4-FFF2-40B4-BE49-F238E27FC236}">
                <a16:creationId xmlns:a16="http://schemas.microsoft.com/office/drawing/2014/main" id="{6A5C0BD2-65C5-2FC0-B4B8-4DAD6C008026}"/>
              </a:ext>
            </a:extLst>
          </p:cNvPr>
          <p:cNvGraphicFramePr>
            <a:graphicFrameLocks noChangeAspect="1"/>
          </p:cNvGraphicFramePr>
          <p:nvPr>
            <p:extLst>
              <p:ext uri="{D42A27DB-BD31-4B8C-83A1-F6EECF244321}">
                <p14:modId xmlns:p14="http://schemas.microsoft.com/office/powerpoint/2010/main" val="1349138047"/>
              </p:ext>
            </p:extLst>
          </p:nvPr>
        </p:nvGraphicFramePr>
        <p:xfrm>
          <a:off x="5990695" y="2551182"/>
          <a:ext cx="1858963" cy="1412875"/>
        </p:xfrm>
        <a:graphic>
          <a:graphicData uri="http://schemas.openxmlformats.org/presentationml/2006/ole">
            <mc:AlternateContent xmlns:mc="http://schemas.openxmlformats.org/markup-compatibility/2006">
              <mc:Choice xmlns:v="urn:schemas-microsoft-com:vml" Requires="v">
                <p:oleObj name="Prism 8" r:id="rId19" imgW="1858300" imgH="1413244" progId="Prism8.Document">
                  <p:embed/>
                </p:oleObj>
              </mc:Choice>
              <mc:Fallback>
                <p:oleObj name="Prism 8" r:id="rId19" imgW="1858300" imgH="1413244" progId="Prism8.Document">
                  <p:embed/>
                  <p:pic>
                    <p:nvPicPr>
                      <p:cNvPr id="42" name="オブジェクト 41">
                        <a:extLst>
                          <a:ext uri="{FF2B5EF4-FFF2-40B4-BE49-F238E27FC236}">
                            <a16:creationId xmlns:a16="http://schemas.microsoft.com/office/drawing/2014/main" id="{6A5C0BD2-65C5-2FC0-B4B8-4DAD6C008026}"/>
                          </a:ext>
                        </a:extLst>
                      </p:cNvPr>
                      <p:cNvPicPr/>
                      <p:nvPr/>
                    </p:nvPicPr>
                    <p:blipFill>
                      <a:blip r:embed="rId20"/>
                      <a:stretch>
                        <a:fillRect/>
                      </a:stretch>
                    </p:blipFill>
                    <p:spPr>
                      <a:xfrm>
                        <a:off x="5990695" y="2551182"/>
                        <a:ext cx="1858963" cy="1412875"/>
                      </a:xfrm>
                      <a:prstGeom prst="rect">
                        <a:avLst/>
                      </a:prstGeom>
                    </p:spPr>
                  </p:pic>
                </p:oleObj>
              </mc:Fallback>
            </mc:AlternateContent>
          </a:graphicData>
        </a:graphic>
      </p:graphicFrame>
      <p:sp>
        <p:nvSpPr>
          <p:cNvPr id="27" name="テキスト ボックス 26">
            <a:extLst>
              <a:ext uri="{FF2B5EF4-FFF2-40B4-BE49-F238E27FC236}">
                <a16:creationId xmlns:a16="http://schemas.microsoft.com/office/drawing/2014/main" id="{97BCDCEA-2A20-8B62-98B4-6928C9FA13AC}"/>
              </a:ext>
            </a:extLst>
          </p:cNvPr>
          <p:cNvSpPr txBox="1"/>
          <p:nvPr/>
        </p:nvSpPr>
        <p:spPr>
          <a:xfrm>
            <a:off x="28575" y="8564680"/>
            <a:ext cx="7772400" cy="1323439"/>
          </a:xfrm>
          <a:prstGeom prst="rect">
            <a:avLst/>
          </a:prstGeom>
          <a:noFill/>
        </p:spPr>
        <p:txBody>
          <a:bodyPr wrap="square" rtlCol="0">
            <a:spAutoFit/>
          </a:bodyPr>
          <a:lstStyle/>
          <a:p>
            <a:r>
              <a:rPr kumimoji="1" lang="en" altLang="ja-JP" sz="1000" b="1" dirty="0">
                <a:latin typeface="Arial" panose="020B0604020202020204" pitchFamily="34" charset="0"/>
                <a:cs typeface="Arial" panose="020B0604020202020204" pitchFamily="34" charset="0"/>
              </a:rPr>
              <a:t>Supplementary Figure S3 Analysis of WAT in ND-fed WT and P7KO mice.</a:t>
            </a:r>
          </a:p>
          <a:p>
            <a:r>
              <a:rPr kumimoji="1" lang="en" altLang="ja-JP" sz="1000" dirty="0">
                <a:latin typeface="Arial" panose="020B0604020202020204" pitchFamily="34" charset="0"/>
                <a:cs typeface="Arial" panose="020B0604020202020204" pitchFamily="34" charset="0"/>
              </a:rPr>
              <a:t>(A–D) Representative microscopic images of H&amp;E-stained eWAT (A) and sWAT (C) of WT and P7KO mice, with the corresponding distribution curves and box plots of adipocyte size in eWAT (B; WT, n = 535 cells from four mice; KO, n = 923 cells from four mice) and sWAT (D; WT, n = 654 cells from four mice; KO, n = 1,577 cells from four mice). Scale bars: 200 µm. (E) Western blotting and (F) quantitative analysis of PPAR</a:t>
            </a:r>
            <a:r>
              <a:rPr kumimoji="1" lang="el-GR" altLang="ja-JP" sz="1000" dirty="0">
                <a:latin typeface="Arial" panose="020B0604020202020204" pitchFamily="34" charset="0"/>
                <a:cs typeface="Arial" panose="020B0604020202020204" pitchFamily="34" charset="0"/>
              </a:rPr>
              <a:t>γ </a:t>
            </a:r>
            <a:r>
              <a:rPr kumimoji="1" lang="en" altLang="ja-JP" sz="1000" dirty="0">
                <a:latin typeface="Arial" panose="020B0604020202020204" pitchFamily="34" charset="0"/>
                <a:cs typeface="Arial" panose="020B0604020202020204" pitchFamily="34" charset="0"/>
              </a:rPr>
              <a:t>expression in sWAT and eWAT of WT and P7KO mice (n = 4). Ponceau-S staining was used for normalization. (G) RT-PCR analysis of mRNA expression of Ppargc1a, Adipoq, Fasn, Acaca, Srebf1, Cebpa, Pparg1, and Pparg2 expression in sWAT and eWAT of WT and P7KO mice. Data expressed as means ± SD, analyzed by Student’s t-test; *P &lt; 0.05, **P &lt; 0.01, ***P &lt; 0.001. </a:t>
            </a:r>
            <a:endParaRPr kumimoji="1"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072950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CF14DE-212E-F6A8-C820-8D17B9935D87}"/>
            </a:ext>
          </a:extLst>
        </p:cNvPr>
        <p:cNvGrpSpPr/>
        <p:nvPr/>
      </p:nvGrpSpPr>
      <p:grpSpPr>
        <a:xfrm>
          <a:off x="0" y="0"/>
          <a:ext cx="0" cy="0"/>
          <a:chOff x="0" y="0"/>
          <a:chExt cx="0" cy="0"/>
        </a:xfrm>
      </p:grpSpPr>
      <p:pic>
        <p:nvPicPr>
          <p:cNvPr id="22" name="図 21" descr="座る, 小さい, ピンク, 流し が含まれている画像&#10;&#10;AI によって生成されたコンテンツは間違っている可能性があります。">
            <a:extLst>
              <a:ext uri="{FF2B5EF4-FFF2-40B4-BE49-F238E27FC236}">
                <a16:creationId xmlns:a16="http://schemas.microsoft.com/office/drawing/2014/main" id="{90CB2CD0-A24B-9FF1-6A44-6ACF68A0B3FA}"/>
              </a:ext>
            </a:extLst>
          </p:cNvPr>
          <p:cNvPicPr>
            <a:picLocks noChangeAspect="1"/>
          </p:cNvPicPr>
          <p:nvPr/>
        </p:nvPicPr>
        <p:blipFill>
          <a:blip r:embed="rId3"/>
          <a:stretch>
            <a:fillRect/>
          </a:stretch>
        </p:blipFill>
        <p:spPr>
          <a:xfrm>
            <a:off x="566864" y="644122"/>
            <a:ext cx="1920000" cy="1440000"/>
          </a:xfrm>
          <a:prstGeom prst="rect">
            <a:avLst/>
          </a:prstGeom>
        </p:spPr>
      </p:pic>
      <p:pic>
        <p:nvPicPr>
          <p:cNvPr id="30" name="図 29" descr="立つ, 座る, グループ, ストリート が含まれている画像&#10;&#10;AI によって生成されたコンテンツは間違っている可能性があります。">
            <a:extLst>
              <a:ext uri="{FF2B5EF4-FFF2-40B4-BE49-F238E27FC236}">
                <a16:creationId xmlns:a16="http://schemas.microsoft.com/office/drawing/2014/main" id="{4E2E28A1-5714-DDD3-8590-B44CEFA2133D}"/>
              </a:ext>
            </a:extLst>
          </p:cNvPr>
          <p:cNvPicPr>
            <a:picLocks noChangeAspect="1"/>
          </p:cNvPicPr>
          <p:nvPr/>
        </p:nvPicPr>
        <p:blipFill>
          <a:blip r:embed="rId4"/>
          <a:stretch>
            <a:fillRect/>
          </a:stretch>
        </p:blipFill>
        <p:spPr>
          <a:xfrm>
            <a:off x="2551978" y="644122"/>
            <a:ext cx="1920000" cy="1440000"/>
          </a:xfrm>
          <a:prstGeom prst="rect">
            <a:avLst/>
          </a:prstGeom>
        </p:spPr>
      </p:pic>
      <p:sp>
        <p:nvSpPr>
          <p:cNvPr id="13" name="テキスト ボックス 12">
            <a:extLst>
              <a:ext uri="{FF2B5EF4-FFF2-40B4-BE49-F238E27FC236}">
                <a16:creationId xmlns:a16="http://schemas.microsoft.com/office/drawing/2014/main" id="{8CBB92DB-6E13-AB2D-AF6C-F5A951098FE8}"/>
              </a:ext>
            </a:extLst>
          </p:cNvPr>
          <p:cNvSpPr txBox="1"/>
          <p:nvPr/>
        </p:nvSpPr>
        <p:spPr>
          <a:xfrm>
            <a:off x="0" y="0"/>
            <a:ext cx="851515" cy="369332"/>
          </a:xfrm>
          <a:prstGeom prst="rect">
            <a:avLst/>
          </a:prstGeom>
          <a:noFill/>
        </p:spPr>
        <p:txBody>
          <a:bodyPr wrap="none" rtlCol="0">
            <a:spAutoFit/>
          </a:bodyPr>
          <a:lstStyle/>
          <a:p>
            <a:r>
              <a:rPr kumimoji="1" lang="en-US" altLang="ja-JP" dirty="0">
                <a:latin typeface="Arial" panose="020B0604020202020204" pitchFamily="34" charset="0"/>
                <a:cs typeface="Arial" panose="020B0604020202020204" pitchFamily="34" charset="0"/>
              </a:rPr>
              <a:t>Fig.S4</a:t>
            </a:r>
            <a:endParaRPr kumimoji="1" lang="ja-JP" altLang="en-US">
              <a:latin typeface="Arial" panose="020B0604020202020204" pitchFamily="34" charset="0"/>
              <a:cs typeface="Arial" panose="020B0604020202020204" pitchFamily="34" charset="0"/>
            </a:endParaRPr>
          </a:p>
        </p:txBody>
      </p:sp>
      <p:graphicFrame>
        <p:nvGraphicFramePr>
          <p:cNvPr id="10" name="オブジェクト 9">
            <a:extLst>
              <a:ext uri="{FF2B5EF4-FFF2-40B4-BE49-F238E27FC236}">
                <a16:creationId xmlns:a16="http://schemas.microsoft.com/office/drawing/2014/main" id="{3174D014-1960-4BB2-52C3-B236ED9A897B}"/>
              </a:ext>
            </a:extLst>
          </p:cNvPr>
          <p:cNvGraphicFramePr>
            <a:graphicFrameLocks noChangeAspect="1"/>
          </p:cNvGraphicFramePr>
          <p:nvPr>
            <p:extLst>
              <p:ext uri="{D42A27DB-BD31-4B8C-83A1-F6EECF244321}">
                <p14:modId xmlns:p14="http://schemas.microsoft.com/office/powerpoint/2010/main" val="2140763557"/>
              </p:ext>
            </p:extLst>
          </p:nvPr>
        </p:nvGraphicFramePr>
        <p:xfrm>
          <a:off x="3223134" y="2303466"/>
          <a:ext cx="4527550" cy="2036763"/>
        </p:xfrm>
        <a:graphic>
          <a:graphicData uri="http://schemas.openxmlformats.org/presentationml/2006/ole">
            <mc:AlternateContent xmlns:mc="http://schemas.openxmlformats.org/markup-compatibility/2006">
              <mc:Choice xmlns:v="urn:schemas-microsoft-com:vml" Requires="v">
                <p:oleObj name="Prism 8" r:id="rId5" imgW="4523305" imgH="2037031" progId="Prism8.Document">
                  <p:embed/>
                </p:oleObj>
              </mc:Choice>
              <mc:Fallback>
                <p:oleObj name="Prism 8" r:id="rId5" imgW="4523305" imgH="2037031" progId="Prism8.Document">
                  <p:embed/>
                  <p:pic>
                    <p:nvPicPr>
                      <p:cNvPr id="10" name="オブジェクト 9">
                        <a:extLst>
                          <a:ext uri="{FF2B5EF4-FFF2-40B4-BE49-F238E27FC236}">
                            <a16:creationId xmlns:a16="http://schemas.microsoft.com/office/drawing/2014/main" id="{3174D014-1960-4BB2-52C3-B236ED9A897B}"/>
                          </a:ext>
                        </a:extLst>
                      </p:cNvPr>
                      <p:cNvPicPr/>
                      <p:nvPr/>
                    </p:nvPicPr>
                    <p:blipFill>
                      <a:blip r:embed="rId6"/>
                      <a:stretch>
                        <a:fillRect/>
                      </a:stretch>
                    </p:blipFill>
                    <p:spPr>
                      <a:xfrm>
                        <a:off x="3223134" y="2303466"/>
                        <a:ext cx="4527550" cy="2036763"/>
                      </a:xfrm>
                      <a:prstGeom prst="rect">
                        <a:avLst/>
                      </a:prstGeom>
                    </p:spPr>
                  </p:pic>
                </p:oleObj>
              </mc:Fallback>
            </mc:AlternateContent>
          </a:graphicData>
        </a:graphic>
      </p:graphicFrame>
      <p:sp>
        <p:nvSpPr>
          <p:cNvPr id="16" name="テキスト ボックス 15">
            <a:extLst>
              <a:ext uri="{FF2B5EF4-FFF2-40B4-BE49-F238E27FC236}">
                <a16:creationId xmlns:a16="http://schemas.microsoft.com/office/drawing/2014/main" id="{0AD8A8F0-48B4-F28F-D5C4-40CBFF6312AF}"/>
              </a:ext>
            </a:extLst>
          </p:cNvPr>
          <p:cNvSpPr txBox="1"/>
          <p:nvPr/>
        </p:nvSpPr>
        <p:spPr>
          <a:xfrm>
            <a:off x="566864" y="639532"/>
            <a:ext cx="273079" cy="226591"/>
          </a:xfrm>
          <a:prstGeom prst="rect">
            <a:avLst/>
          </a:prstGeom>
          <a:solidFill>
            <a:schemeClr val="bg1"/>
          </a:solidFill>
        </p:spPr>
        <p:txBody>
          <a:bodyPr wrap="none" lIns="36000" tIns="36000" rIns="36000" bIns="36000" rtlCol="0">
            <a:spAutoFit/>
          </a:bodyPr>
          <a:lstStyle/>
          <a:p>
            <a:r>
              <a:rPr kumimoji="1" lang="en-US" altLang="ja-JP" sz="1000">
                <a:latin typeface="Arial" panose="020B0604020202020204" pitchFamily="34" charset="0"/>
                <a:cs typeface="Arial" panose="020B0604020202020204" pitchFamily="34" charset="0"/>
              </a:rPr>
              <a:t>WT</a:t>
            </a:r>
            <a:endParaRPr kumimoji="1" lang="ja-JP" altLang="en-US" sz="1000">
              <a:latin typeface="Arial" panose="020B0604020202020204" pitchFamily="34" charset="0"/>
              <a:cs typeface="Arial" panose="020B0604020202020204" pitchFamily="34" charset="0"/>
            </a:endParaRPr>
          </a:p>
        </p:txBody>
      </p:sp>
      <p:sp>
        <p:nvSpPr>
          <p:cNvPr id="17" name="テキスト ボックス 16">
            <a:extLst>
              <a:ext uri="{FF2B5EF4-FFF2-40B4-BE49-F238E27FC236}">
                <a16:creationId xmlns:a16="http://schemas.microsoft.com/office/drawing/2014/main" id="{DF5C96DC-4B31-EBA4-9E22-896D4291FB9C}"/>
              </a:ext>
            </a:extLst>
          </p:cNvPr>
          <p:cNvSpPr txBox="1"/>
          <p:nvPr/>
        </p:nvSpPr>
        <p:spPr>
          <a:xfrm>
            <a:off x="2551978" y="639532"/>
            <a:ext cx="257049" cy="226591"/>
          </a:xfrm>
          <a:prstGeom prst="rect">
            <a:avLst/>
          </a:prstGeom>
          <a:solidFill>
            <a:schemeClr val="bg1"/>
          </a:solidFill>
        </p:spPr>
        <p:txBody>
          <a:bodyPr wrap="none" lIns="36000" tIns="36000" rIns="36000" bIns="36000" rtlCol="0">
            <a:spAutoFit/>
          </a:bodyPr>
          <a:lstStyle/>
          <a:p>
            <a:r>
              <a:rPr kumimoji="1" lang="en-US" altLang="ja-JP" sz="1000">
                <a:latin typeface="Arial" panose="020B0604020202020204" pitchFamily="34" charset="0"/>
                <a:cs typeface="Arial" panose="020B0604020202020204" pitchFamily="34" charset="0"/>
              </a:rPr>
              <a:t>KO</a:t>
            </a:r>
            <a:endParaRPr kumimoji="1" lang="ja-JP" altLang="en-US" sz="1000">
              <a:latin typeface="Arial" panose="020B0604020202020204" pitchFamily="34" charset="0"/>
              <a:cs typeface="Arial" panose="020B0604020202020204" pitchFamily="34" charset="0"/>
            </a:endParaRPr>
          </a:p>
        </p:txBody>
      </p:sp>
      <p:sp>
        <p:nvSpPr>
          <p:cNvPr id="3" name="テキスト ボックス 2">
            <a:extLst>
              <a:ext uri="{FF2B5EF4-FFF2-40B4-BE49-F238E27FC236}">
                <a16:creationId xmlns:a16="http://schemas.microsoft.com/office/drawing/2014/main" id="{75FE20B3-1CBF-C7A2-AE90-E065BBA83BB5}"/>
              </a:ext>
            </a:extLst>
          </p:cNvPr>
          <p:cNvSpPr txBox="1"/>
          <p:nvPr/>
        </p:nvSpPr>
        <p:spPr>
          <a:xfrm>
            <a:off x="368141" y="2199419"/>
            <a:ext cx="269626"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B</a:t>
            </a:r>
            <a:endParaRPr kumimoji="1" lang="ja-JP" altLang="en-US" sz="1000">
              <a:latin typeface="Arial" panose="020B0604020202020204" pitchFamily="34" charset="0"/>
              <a:cs typeface="Arial" panose="020B0604020202020204" pitchFamily="34" charset="0"/>
            </a:endParaRPr>
          </a:p>
        </p:txBody>
      </p:sp>
      <p:sp>
        <p:nvSpPr>
          <p:cNvPr id="4" name="テキスト ボックス 3">
            <a:extLst>
              <a:ext uri="{FF2B5EF4-FFF2-40B4-BE49-F238E27FC236}">
                <a16:creationId xmlns:a16="http://schemas.microsoft.com/office/drawing/2014/main" id="{81F675A9-7AD8-24E2-E2AA-1FFCF528D81E}"/>
              </a:ext>
            </a:extLst>
          </p:cNvPr>
          <p:cNvSpPr txBox="1"/>
          <p:nvPr/>
        </p:nvSpPr>
        <p:spPr>
          <a:xfrm>
            <a:off x="368141" y="423106"/>
            <a:ext cx="269626" cy="246221"/>
          </a:xfrm>
          <a:prstGeom prst="rect">
            <a:avLst/>
          </a:prstGeom>
          <a:noFill/>
        </p:spPr>
        <p:txBody>
          <a:bodyPr wrap="none" rtlCol="0">
            <a:spAutoFit/>
          </a:bodyPr>
          <a:lstStyle/>
          <a:p>
            <a:r>
              <a:rPr kumimoji="1" lang="en-US" altLang="ja-JP" sz="1000">
                <a:latin typeface="Arial" panose="020B0604020202020204" pitchFamily="34" charset="0"/>
                <a:cs typeface="Arial" panose="020B0604020202020204" pitchFamily="34" charset="0"/>
              </a:rPr>
              <a:t>A</a:t>
            </a:r>
            <a:endParaRPr kumimoji="1" lang="ja-JP" altLang="en-US" sz="1000">
              <a:latin typeface="Arial" panose="020B0604020202020204" pitchFamily="34" charset="0"/>
              <a:cs typeface="Arial" panose="020B0604020202020204" pitchFamily="34" charset="0"/>
            </a:endParaRPr>
          </a:p>
        </p:txBody>
      </p:sp>
      <p:pic>
        <p:nvPicPr>
          <p:cNvPr id="24" name="図 23" descr="白黒の写真にテキストが書いてある紙&#10;&#10;低い精度で自動的に生成された説明">
            <a:extLst>
              <a:ext uri="{FF2B5EF4-FFF2-40B4-BE49-F238E27FC236}">
                <a16:creationId xmlns:a16="http://schemas.microsoft.com/office/drawing/2014/main" id="{08FC5FCB-F7A8-D6FD-88C5-FBED158DBA31}"/>
              </a:ext>
            </a:extLst>
          </p:cNvPr>
          <p:cNvPicPr>
            <a:picLocks noChangeAspect="1"/>
          </p:cNvPicPr>
          <p:nvPr/>
        </p:nvPicPr>
        <p:blipFill>
          <a:blip r:embed="rId7">
            <a:extLst>
              <a:ext uri="{28A0092B-C50C-407E-A947-70E740481C1C}">
                <a14:useLocalDpi xmlns:a14="http://schemas.microsoft.com/office/drawing/2010/main" val="0"/>
              </a:ext>
            </a:extLst>
          </a:blip>
          <a:srcRect l="35801" t="31648" r="58260" b="35536"/>
          <a:stretch/>
        </p:blipFill>
        <p:spPr>
          <a:xfrm>
            <a:off x="860223" y="2872255"/>
            <a:ext cx="604330" cy="1228474"/>
          </a:xfrm>
          <a:prstGeom prst="rect">
            <a:avLst/>
          </a:prstGeom>
          <a:ln>
            <a:solidFill>
              <a:schemeClr val="tx1"/>
            </a:solidFill>
          </a:ln>
        </p:spPr>
      </p:pic>
      <p:pic>
        <p:nvPicPr>
          <p:cNvPr id="25" name="図 24" descr="黒い背景と白い文字&#10;&#10;中程度の精度で自動的に生成された説明">
            <a:extLst>
              <a:ext uri="{FF2B5EF4-FFF2-40B4-BE49-F238E27FC236}">
                <a16:creationId xmlns:a16="http://schemas.microsoft.com/office/drawing/2014/main" id="{1BCF6CA5-0C9D-3921-2C2F-DA2370E58F6E}"/>
              </a:ext>
            </a:extLst>
          </p:cNvPr>
          <p:cNvPicPr>
            <a:picLocks noChangeAspect="1"/>
          </p:cNvPicPr>
          <p:nvPr/>
        </p:nvPicPr>
        <p:blipFill>
          <a:blip r:embed="rId8">
            <a:extLst>
              <a:ext uri="{28A0092B-C50C-407E-A947-70E740481C1C}">
                <a14:useLocalDpi xmlns:a14="http://schemas.microsoft.com/office/drawing/2010/main" val="0"/>
              </a:ext>
            </a:extLst>
          </a:blip>
          <a:srcRect l="29234" t="59828" r="61217" b="27902"/>
          <a:stretch/>
        </p:blipFill>
        <p:spPr>
          <a:xfrm>
            <a:off x="860223" y="2634189"/>
            <a:ext cx="604330" cy="159468"/>
          </a:xfrm>
          <a:prstGeom prst="rect">
            <a:avLst/>
          </a:prstGeom>
          <a:ln>
            <a:solidFill>
              <a:schemeClr val="tx1"/>
            </a:solidFill>
          </a:ln>
        </p:spPr>
      </p:pic>
      <p:sp>
        <p:nvSpPr>
          <p:cNvPr id="26" name="テキスト ボックス 25">
            <a:extLst>
              <a:ext uri="{FF2B5EF4-FFF2-40B4-BE49-F238E27FC236}">
                <a16:creationId xmlns:a16="http://schemas.microsoft.com/office/drawing/2014/main" id="{E71D334D-4218-6B5B-EF0F-DA78AFEB0981}"/>
              </a:ext>
            </a:extLst>
          </p:cNvPr>
          <p:cNvSpPr txBox="1"/>
          <p:nvPr/>
        </p:nvSpPr>
        <p:spPr>
          <a:xfrm>
            <a:off x="317126" y="2576915"/>
            <a:ext cx="596638" cy="246221"/>
          </a:xfrm>
          <a:prstGeom prst="rect">
            <a:avLst/>
          </a:prstGeom>
          <a:noFill/>
        </p:spPr>
        <p:txBody>
          <a:bodyPr wrap="none" rtlCol="0">
            <a:spAutoFit/>
          </a:bodyPr>
          <a:lstStyle/>
          <a:p>
            <a:pPr algn="r"/>
            <a:r>
              <a:rPr kumimoji="1" lang="en-US" altLang="ja-JP" sz="1000" dirty="0" err="1">
                <a:latin typeface="Arial" panose="020B0604020202020204" pitchFamily="34" charset="0"/>
                <a:cs typeface="Arial" panose="020B0604020202020204" pitchFamily="34" charset="0"/>
              </a:rPr>
              <a:t>PPARγ</a:t>
            </a:r>
            <a:endParaRPr kumimoji="1" lang="ja-JP" altLang="en-US" sz="1000" dirty="0">
              <a:latin typeface="Arial" panose="020B0604020202020204" pitchFamily="34" charset="0"/>
              <a:cs typeface="Arial" panose="020B0604020202020204" pitchFamily="34" charset="0"/>
            </a:endParaRPr>
          </a:p>
        </p:txBody>
      </p:sp>
      <p:sp>
        <p:nvSpPr>
          <p:cNvPr id="27" name="テキスト ボックス 26">
            <a:extLst>
              <a:ext uri="{FF2B5EF4-FFF2-40B4-BE49-F238E27FC236}">
                <a16:creationId xmlns:a16="http://schemas.microsoft.com/office/drawing/2014/main" id="{3E0D9D6A-7EEE-6830-A7E2-5DEF3885DA18}"/>
              </a:ext>
            </a:extLst>
          </p:cNvPr>
          <p:cNvSpPr txBox="1"/>
          <p:nvPr/>
        </p:nvSpPr>
        <p:spPr>
          <a:xfrm>
            <a:off x="802998" y="2441393"/>
            <a:ext cx="385042"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WT</a:t>
            </a:r>
            <a:endParaRPr kumimoji="1" lang="ja-JP" altLang="en-US" sz="1000">
              <a:latin typeface="Arial" panose="020B0604020202020204" pitchFamily="34" charset="0"/>
              <a:cs typeface="Arial" panose="020B0604020202020204" pitchFamily="34" charset="0"/>
            </a:endParaRPr>
          </a:p>
        </p:txBody>
      </p:sp>
      <p:sp>
        <p:nvSpPr>
          <p:cNvPr id="28" name="テキスト ボックス 27">
            <a:extLst>
              <a:ext uri="{FF2B5EF4-FFF2-40B4-BE49-F238E27FC236}">
                <a16:creationId xmlns:a16="http://schemas.microsoft.com/office/drawing/2014/main" id="{8E032227-64E4-9F31-1F88-52ED28B792A2}"/>
              </a:ext>
            </a:extLst>
          </p:cNvPr>
          <p:cNvSpPr txBox="1"/>
          <p:nvPr/>
        </p:nvSpPr>
        <p:spPr>
          <a:xfrm>
            <a:off x="1095540" y="2441393"/>
            <a:ext cx="369012"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KO</a:t>
            </a:r>
            <a:endParaRPr kumimoji="1" lang="ja-JP" altLang="en-US" sz="1000">
              <a:latin typeface="Arial" panose="020B0604020202020204" pitchFamily="34" charset="0"/>
              <a:cs typeface="Arial" panose="020B0604020202020204" pitchFamily="34" charset="0"/>
            </a:endParaRPr>
          </a:p>
        </p:txBody>
      </p:sp>
      <p:sp>
        <p:nvSpPr>
          <p:cNvPr id="5" name="テキスト ボックス 4">
            <a:extLst>
              <a:ext uri="{FF2B5EF4-FFF2-40B4-BE49-F238E27FC236}">
                <a16:creationId xmlns:a16="http://schemas.microsoft.com/office/drawing/2014/main" id="{4C1D8495-3D0B-D6AF-60A2-A1D67380F00A}"/>
              </a:ext>
            </a:extLst>
          </p:cNvPr>
          <p:cNvSpPr txBox="1"/>
          <p:nvPr/>
        </p:nvSpPr>
        <p:spPr>
          <a:xfrm>
            <a:off x="1452242" y="2198882"/>
            <a:ext cx="27764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C</a:t>
            </a:r>
            <a:endParaRPr kumimoji="1" lang="ja-JP" altLang="en-US" sz="1000">
              <a:latin typeface="Arial" panose="020B0604020202020204" pitchFamily="34" charset="0"/>
              <a:cs typeface="Arial" panose="020B0604020202020204" pitchFamily="34" charset="0"/>
            </a:endParaRPr>
          </a:p>
        </p:txBody>
      </p:sp>
      <p:sp>
        <p:nvSpPr>
          <p:cNvPr id="7" name="テキスト ボックス 6">
            <a:extLst>
              <a:ext uri="{FF2B5EF4-FFF2-40B4-BE49-F238E27FC236}">
                <a16:creationId xmlns:a16="http://schemas.microsoft.com/office/drawing/2014/main" id="{B09C24F9-39BC-D530-F2C6-C884BF6F5497}"/>
              </a:ext>
            </a:extLst>
          </p:cNvPr>
          <p:cNvSpPr txBox="1"/>
          <p:nvPr/>
        </p:nvSpPr>
        <p:spPr>
          <a:xfrm>
            <a:off x="3175237" y="2198882"/>
            <a:ext cx="277640" cy="246221"/>
          </a:xfrm>
          <a:prstGeom prst="rect">
            <a:avLst/>
          </a:prstGeom>
          <a:noFill/>
        </p:spPr>
        <p:txBody>
          <a:bodyPr wrap="none" rtlCol="0">
            <a:spAutoFit/>
          </a:bodyPr>
          <a:lstStyle/>
          <a:p>
            <a:r>
              <a:rPr kumimoji="1" lang="en-US" altLang="ja-JP" sz="1000" dirty="0">
                <a:latin typeface="Arial" panose="020B0604020202020204" pitchFamily="34" charset="0"/>
                <a:cs typeface="Arial" panose="020B0604020202020204" pitchFamily="34" charset="0"/>
              </a:rPr>
              <a:t>D</a:t>
            </a:r>
            <a:endParaRPr kumimoji="1" lang="ja-JP" altLang="en-US" sz="1000">
              <a:latin typeface="Arial" panose="020B0604020202020204" pitchFamily="34" charset="0"/>
              <a:cs typeface="Arial" panose="020B0604020202020204" pitchFamily="34" charset="0"/>
            </a:endParaRPr>
          </a:p>
        </p:txBody>
      </p:sp>
      <p:graphicFrame>
        <p:nvGraphicFramePr>
          <p:cNvPr id="2" name="オブジェクト 1">
            <a:extLst>
              <a:ext uri="{FF2B5EF4-FFF2-40B4-BE49-F238E27FC236}">
                <a16:creationId xmlns:a16="http://schemas.microsoft.com/office/drawing/2014/main" id="{213C9C29-2BCA-B707-7F0F-6BE07D8E6C19}"/>
              </a:ext>
            </a:extLst>
          </p:cNvPr>
          <p:cNvGraphicFramePr>
            <a:graphicFrameLocks noChangeAspect="1"/>
          </p:cNvGraphicFramePr>
          <p:nvPr>
            <p:extLst>
              <p:ext uri="{D42A27DB-BD31-4B8C-83A1-F6EECF244321}">
                <p14:modId xmlns:p14="http://schemas.microsoft.com/office/powerpoint/2010/main" val="1833748010"/>
              </p:ext>
            </p:extLst>
          </p:nvPr>
        </p:nvGraphicFramePr>
        <p:xfrm>
          <a:off x="1452242" y="2387604"/>
          <a:ext cx="2111375" cy="1952625"/>
        </p:xfrm>
        <a:graphic>
          <a:graphicData uri="http://schemas.openxmlformats.org/presentationml/2006/ole">
            <mc:AlternateContent xmlns:mc="http://schemas.openxmlformats.org/markup-compatibility/2006">
              <mc:Choice xmlns:v="urn:schemas-microsoft-com:vml" Requires="v">
                <p:oleObj name="Prism 8" r:id="rId9" imgW="2112916" imgH="1953115" progId="Prism8.Document">
                  <p:embed/>
                </p:oleObj>
              </mc:Choice>
              <mc:Fallback>
                <p:oleObj name="Prism 8" r:id="rId9" imgW="2112916" imgH="1953115" progId="Prism8.Document">
                  <p:embed/>
                  <p:pic>
                    <p:nvPicPr>
                      <p:cNvPr id="2" name="オブジェクト 1">
                        <a:extLst>
                          <a:ext uri="{FF2B5EF4-FFF2-40B4-BE49-F238E27FC236}">
                            <a16:creationId xmlns:a16="http://schemas.microsoft.com/office/drawing/2014/main" id="{213C9C29-2BCA-B707-7F0F-6BE07D8E6C19}"/>
                          </a:ext>
                        </a:extLst>
                      </p:cNvPr>
                      <p:cNvPicPr/>
                      <p:nvPr/>
                    </p:nvPicPr>
                    <p:blipFill>
                      <a:blip r:embed="rId10"/>
                      <a:stretch>
                        <a:fillRect/>
                      </a:stretch>
                    </p:blipFill>
                    <p:spPr>
                      <a:xfrm>
                        <a:off x="1452242" y="2387604"/>
                        <a:ext cx="2111375" cy="1952625"/>
                      </a:xfrm>
                      <a:prstGeom prst="rect">
                        <a:avLst/>
                      </a:prstGeom>
                    </p:spPr>
                  </p:pic>
                </p:oleObj>
              </mc:Fallback>
            </mc:AlternateContent>
          </a:graphicData>
        </a:graphic>
      </p:graphicFrame>
      <p:cxnSp>
        <p:nvCxnSpPr>
          <p:cNvPr id="31" name="直線コネクタ 30">
            <a:extLst>
              <a:ext uri="{FF2B5EF4-FFF2-40B4-BE49-F238E27FC236}">
                <a16:creationId xmlns:a16="http://schemas.microsoft.com/office/drawing/2014/main" id="{1EBF2861-AD7E-F159-18C4-AE738001344D}"/>
              </a:ext>
            </a:extLst>
          </p:cNvPr>
          <p:cNvCxnSpPr>
            <a:cxnSpLocks/>
          </p:cNvCxnSpPr>
          <p:nvPr/>
        </p:nvCxnSpPr>
        <p:spPr>
          <a:xfrm>
            <a:off x="1763750" y="2016465"/>
            <a:ext cx="6588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直線コネクタ 31">
            <a:extLst>
              <a:ext uri="{FF2B5EF4-FFF2-40B4-BE49-F238E27FC236}">
                <a16:creationId xmlns:a16="http://schemas.microsoft.com/office/drawing/2014/main" id="{C9AA3215-432A-598E-79BF-33BB7648A102}"/>
              </a:ext>
            </a:extLst>
          </p:cNvPr>
          <p:cNvCxnSpPr>
            <a:cxnSpLocks/>
          </p:cNvCxnSpPr>
          <p:nvPr/>
        </p:nvCxnSpPr>
        <p:spPr>
          <a:xfrm>
            <a:off x="3759200" y="2016465"/>
            <a:ext cx="658800" cy="0"/>
          </a:xfrm>
          <a:prstGeom prst="line">
            <a:avLst/>
          </a:prstGeom>
          <a:ln w="47625">
            <a:solidFill>
              <a:schemeClr val="bg1"/>
            </a:solidFill>
          </a:ln>
        </p:spPr>
        <p:style>
          <a:lnRef idx="1">
            <a:schemeClr val="accent1"/>
          </a:lnRef>
          <a:fillRef idx="0">
            <a:schemeClr val="accent1"/>
          </a:fillRef>
          <a:effectRef idx="0">
            <a:schemeClr val="accent1"/>
          </a:effectRef>
          <a:fontRef idx="minor">
            <a:schemeClr val="tx1"/>
          </a:fontRef>
        </p:style>
      </p:cxnSp>
      <p:sp>
        <p:nvSpPr>
          <p:cNvPr id="6" name="テキスト ボックス 5">
            <a:extLst>
              <a:ext uri="{FF2B5EF4-FFF2-40B4-BE49-F238E27FC236}">
                <a16:creationId xmlns:a16="http://schemas.microsoft.com/office/drawing/2014/main" id="{EDEE4106-6867-4E6B-0497-CBD4B9A6B928}"/>
              </a:ext>
            </a:extLst>
          </p:cNvPr>
          <p:cNvSpPr txBox="1"/>
          <p:nvPr/>
        </p:nvSpPr>
        <p:spPr>
          <a:xfrm>
            <a:off x="0" y="4471504"/>
            <a:ext cx="7772400" cy="861774"/>
          </a:xfrm>
          <a:prstGeom prst="rect">
            <a:avLst/>
          </a:prstGeom>
          <a:noFill/>
        </p:spPr>
        <p:txBody>
          <a:bodyPr wrap="square" rtlCol="0">
            <a:spAutoFit/>
          </a:bodyPr>
          <a:lstStyle/>
          <a:p>
            <a:r>
              <a:rPr kumimoji="1" lang="en" altLang="ja-JP" sz="1000" b="1" dirty="0">
                <a:latin typeface="Arial" panose="020B0604020202020204" pitchFamily="34" charset="0"/>
                <a:cs typeface="Arial" panose="020B0604020202020204" pitchFamily="34" charset="0"/>
              </a:rPr>
              <a:t>Supplementary Figure S4 Liver analysis of ND-fed WT and P7KO mice.</a:t>
            </a:r>
            <a:endParaRPr kumimoji="1" lang="en" altLang="ja-JP" sz="1000" dirty="0">
              <a:latin typeface="Arial" panose="020B0604020202020204" pitchFamily="34" charset="0"/>
              <a:cs typeface="Arial" panose="020B0604020202020204" pitchFamily="34" charset="0"/>
            </a:endParaRPr>
          </a:p>
          <a:p>
            <a:r>
              <a:rPr kumimoji="1" lang="en" altLang="ja-JP" sz="1000" dirty="0">
                <a:latin typeface="Arial" panose="020B0604020202020204" pitchFamily="34" charset="0"/>
                <a:cs typeface="Arial" panose="020B0604020202020204" pitchFamily="34" charset="0"/>
              </a:rPr>
              <a:t>(A) Representative microscopic images of H&amp;E-stained liver sections of WT and P7KO (KO) mice. Scale bars: 200 µm (B) Western blotting and (C) quantitative analysis of PPAR</a:t>
            </a:r>
            <a:r>
              <a:rPr kumimoji="1" lang="el-GR" altLang="ja-JP" sz="1000" dirty="0">
                <a:latin typeface="Arial" panose="020B0604020202020204" pitchFamily="34" charset="0"/>
                <a:cs typeface="Arial" panose="020B0604020202020204" pitchFamily="34" charset="0"/>
              </a:rPr>
              <a:t>γ </a:t>
            </a:r>
            <a:r>
              <a:rPr kumimoji="1" lang="en" altLang="ja-JP" sz="1000" dirty="0">
                <a:latin typeface="Arial" panose="020B0604020202020204" pitchFamily="34" charset="0"/>
                <a:cs typeface="Arial" panose="020B0604020202020204" pitchFamily="34" charset="0"/>
              </a:rPr>
              <a:t>expression in the liver of WT and P7KO mice (n = 4). Ponceau-S staining was used for normalization. (D) RT-PCR analysis of mRNA expression of Znf746, Ppargc1a, Slc2a2, Cd36, Srebf1, Fasn, and Acly in the liver of WT and P7KO mice (n = 4). Data expressed as means ± SD, analyzed by Student’s t-test; *P &lt; 0.05, **P &lt; 0.01.</a:t>
            </a:r>
            <a:endParaRPr kumimoji="1" lang="ja-JP" alt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5375039"/>
      </p:ext>
    </p:extLst>
  </p:cSld>
  <p:clrMapOvr>
    <a:masterClrMapping/>
  </p:clrMapOvr>
</p:sld>
</file>

<file path=ppt/theme/theme1.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6034</TotalTime>
  <Words>763</Words>
  <Application>Microsoft Macintosh PowerPoint</Application>
  <PresentationFormat>ユーザー設定</PresentationFormat>
  <Paragraphs>112</Paragraphs>
  <Slides>4</Slides>
  <Notes>4</Notes>
  <HiddenSlides>0</HiddenSlides>
  <MMClips>0</MMClips>
  <ScaleCrop>false</ScaleCrop>
  <HeadingPairs>
    <vt:vector size="8" baseType="variant">
      <vt:variant>
        <vt:lpstr>使用されているフォント</vt:lpstr>
      </vt:variant>
      <vt:variant>
        <vt:i4>5</vt:i4>
      </vt:variant>
      <vt:variant>
        <vt:lpstr>テーマ</vt:lpstr>
      </vt:variant>
      <vt:variant>
        <vt:i4>1</vt:i4>
      </vt:variant>
      <vt:variant>
        <vt:lpstr>埋め込まれた OLE サーバー</vt:lpstr>
      </vt:variant>
      <vt:variant>
        <vt:i4>1</vt:i4>
      </vt:variant>
      <vt:variant>
        <vt:lpstr>スライド タイトル</vt:lpstr>
      </vt:variant>
      <vt:variant>
        <vt:i4>4</vt:i4>
      </vt:variant>
    </vt:vector>
  </HeadingPairs>
  <TitlesOfParts>
    <vt:vector size="11" baseType="lpstr">
      <vt:lpstr>游ゴシック</vt:lpstr>
      <vt:lpstr>Arial</vt:lpstr>
      <vt:lpstr>Calibri</vt:lpstr>
      <vt:lpstr>Calibri Light</vt:lpstr>
      <vt:lpstr>Helvetica</vt:lpstr>
      <vt:lpstr>Office テーマ</vt:lpstr>
      <vt:lpstr>Prism 8</vt:lpstr>
      <vt:lpstr>PowerPoint プレゼンテーション</vt:lpstr>
      <vt:lpstr>PowerPoint プレゼンテーション</vt:lpstr>
      <vt:lpstr>PowerPoint プレゼンテーション</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八谷　一貴</dc:creator>
  <cp:lastModifiedBy>八谷　一貴</cp:lastModifiedBy>
  <cp:revision>51</cp:revision>
  <cp:lastPrinted>2025-04-07T05:51:51Z</cp:lastPrinted>
  <dcterms:created xsi:type="dcterms:W3CDTF">2023-01-24T08:19:48Z</dcterms:created>
  <dcterms:modified xsi:type="dcterms:W3CDTF">2025-04-17T11:36:19Z</dcterms:modified>
</cp:coreProperties>
</file>