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B9C38-B7CB-2D49-AD95-5DE9E458F3F8}" v="249" dt="2025-04-15T08:52:13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7"/>
    <p:restoredTop sz="94690"/>
  </p:normalViewPr>
  <p:slideViewPr>
    <p:cSldViewPr snapToGrid="0">
      <p:cViewPr>
        <p:scale>
          <a:sx n="170" d="100"/>
          <a:sy n="170" d="100"/>
        </p:scale>
        <p:origin x="368" y="144"/>
      </p:cViewPr>
      <p:guideLst>
        <p:guide orient="horz" pos="2183"/>
        <p:guide pos="3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八谷　一貴" userId="45bf9650-8f67-4450-95e3-b229be3968f7" providerId="ADAL" clId="{190B9C38-B7CB-2D49-AD95-5DE9E458F3F8}"/>
    <pc:docChg chg="undo redo custSel addSld modSld">
      <pc:chgData name="八谷　一貴" userId="45bf9650-8f67-4450-95e3-b229be3968f7" providerId="ADAL" clId="{190B9C38-B7CB-2D49-AD95-5DE9E458F3F8}" dt="2025-04-15T08:52:59.233" v="3814" actId="478"/>
      <pc:docMkLst>
        <pc:docMk/>
      </pc:docMkLst>
      <pc:sldChg chg="addSp delSp modSp mod">
        <pc:chgData name="八谷　一貴" userId="45bf9650-8f67-4450-95e3-b229be3968f7" providerId="ADAL" clId="{190B9C38-B7CB-2D49-AD95-5DE9E458F3F8}" dt="2025-04-14T06:14:20.978" v="1"/>
        <pc:sldMkLst>
          <pc:docMk/>
          <pc:sldMk cId="904518921" sldId="256"/>
        </pc:sldMkLst>
        <pc:spChg chg="del">
          <ac:chgData name="八谷　一貴" userId="45bf9650-8f67-4450-95e3-b229be3968f7" providerId="ADAL" clId="{190B9C38-B7CB-2D49-AD95-5DE9E458F3F8}" dt="2025-04-14T06:14:20.445" v="0" actId="478"/>
          <ac:spMkLst>
            <pc:docMk/>
            <pc:sldMk cId="904518921" sldId="256"/>
            <ac:spMk id="2" creationId="{9DF8E941-07C6-668F-6BA1-277AFBD0C4AD}"/>
          </ac:spMkLst>
        </pc:spChg>
        <pc:spChg chg="del">
          <ac:chgData name="八谷　一貴" userId="45bf9650-8f67-4450-95e3-b229be3968f7" providerId="ADAL" clId="{190B9C38-B7CB-2D49-AD95-5DE9E458F3F8}" dt="2025-04-14T06:14:20.445" v="0" actId="478"/>
          <ac:spMkLst>
            <pc:docMk/>
            <pc:sldMk cId="904518921" sldId="256"/>
            <ac:spMk id="3" creationId="{C5B94FC0-0C03-7BA8-2A2A-01A4CEB361B5}"/>
          </ac:spMkLst>
        </pc:spChg>
        <pc:spChg chg="add mod">
          <ac:chgData name="八谷　一貴" userId="45bf9650-8f67-4450-95e3-b229be3968f7" providerId="ADAL" clId="{190B9C38-B7CB-2D49-AD95-5DE9E458F3F8}" dt="2025-04-14T06:14:20.978" v="1"/>
          <ac:spMkLst>
            <pc:docMk/>
            <pc:sldMk cId="904518921" sldId="256"/>
            <ac:spMk id="4" creationId="{56AC13FF-54CF-4220-8D1F-05F1F9D8DEBD}"/>
          </ac:spMkLst>
        </pc:spChg>
      </pc:sldChg>
      <pc:sldChg chg="addSp delSp modSp add mod">
        <pc:chgData name="八谷　一貴" userId="45bf9650-8f67-4450-95e3-b229be3968f7" providerId="ADAL" clId="{190B9C38-B7CB-2D49-AD95-5DE9E458F3F8}" dt="2025-04-14T06:44:52.607" v="447" actId="1076"/>
        <pc:sldMkLst>
          <pc:docMk/>
          <pc:sldMk cId="138732228" sldId="257"/>
        </pc:sldMkLst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2" creationId="{D827E8DE-0451-0C63-FB10-1D2B8C2185E6}"/>
          </ac:spMkLst>
        </pc:spChg>
        <pc:spChg chg="add del mod">
          <ac:chgData name="八谷　一貴" userId="45bf9650-8f67-4450-95e3-b229be3968f7" providerId="ADAL" clId="{190B9C38-B7CB-2D49-AD95-5DE9E458F3F8}" dt="2025-04-14T06:15:22.963" v="7" actId="478"/>
          <ac:spMkLst>
            <pc:docMk/>
            <pc:sldMk cId="138732228" sldId="257"/>
            <ac:spMk id="3" creationId="{859EFBF6-F89F-45BD-40A8-AED5AB8BEEBC}"/>
          </ac:spMkLst>
        </pc:spChg>
        <pc:spChg chg="del">
          <ac:chgData name="八谷　一貴" userId="45bf9650-8f67-4450-95e3-b229be3968f7" providerId="ADAL" clId="{190B9C38-B7CB-2D49-AD95-5DE9E458F3F8}" dt="2025-04-14T06:14:41.866" v="4" actId="478"/>
          <ac:spMkLst>
            <pc:docMk/>
            <pc:sldMk cId="138732228" sldId="257"/>
            <ac:spMk id="4" creationId="{263B24DB-7AAA-37E1-645A-C27BE906BCB9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5" creationId="{E99F1729-6012-C131-F536-55ED52EAC438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6" creationId="{814F05EC-F415-8D67-E0CB-C367FC8CC708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7" creationId="{11248B80-29A4-0DE6-4B41-F1BF63DB2571}"/>
          </ac:spMkLst>
        </pc:spChg>
        <pc:spChg chg="add mod">
          <ac:chgData name="八谷　一貴" userId="45bf9650-8f67-4450-95e3-b229be3968f7" providerId="ADAL" clId="{190B9C38-B7CB-2D49-AD95-5DE9E458F3F8}" dt="2025-04-14T06:25:43.279" v="42" actId="1076"/>
          <ac:spMkLst>
            <pc:docMk/>
            <pc:sldMk cId="138732228" sldId="257"/>
            <ac:spMk id="8" creationId="{EC1C9C19-9EC7-D7B7-0B53-E1FFC3643D97}"/>
          </ac:spMkLst>
        </pc:spChg>
        <pc:spChg chg="add mod">
          <ac:chgData name="八谷　一貴" userId="45bf9650-8f67-4450-95e3-b229be3968f7" providerId="ADAL" clId="{190B9C38-B7CB-2D49-AD95-5DE9E458F3F8}" dt="2025-04-14T06:25:43.279" v="42" actId="1076"/>
          <ac:spMkLst>
            <pc:docMk/>
            <pc:sldMk cId="138732228" sldId="257"/>
            <ac:spMk id="9" creationId="{7D26B8F2-5F0E-63AB-551E-AC2B678EE61B}"/>
          </ac:spMkLst>
        </pc:spChg>
        <pc:spChg chg="add mod">
          <ac:chgData name="八谷　一貴" userId="45bf9650-8f67-4450-95e3-b229be3968f7" providerId="ADAL" clId="{190B9C38-B7CB-2D49-AD95-5DE9E458F3F8}" dt="2025-04-14T06:25:43.279" v="42" actId="1076"/>
          <ac:spMkLst>
            <pc:docMk/>
            <pc:sldMk cId="138732228" sldId="257"/>
            <ac:spMk id="10" creationId="{2CF4CF17-F8E7-1FD4-6A42-4E6D3ED4A702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11" creationId="{556D4743-EE60-5027-7BE8-3020CC567222}"/>
          </ac:spMkLst>
        </pc:spChg>
        <pc:spChg chg="add mod">
          <ac:chgData name="八谷　一貴" userId="45bf9650-8f67-4450-95e3-b229be3968f7" providerId="ADAL" clId="{190B9C38-B7CB-2D49-AD95-5DE9E458F3F8}" dt="2025-04-14T06:23:00.763" v="26" actId="1076"/>
          <ac:spMkLst>
            <pc:docMk/>
            <pc:sldMk cId="138732228" sldId="257"/>
            <ac:spMk id="14" creationId="{354DB150-B46D-C1E4-64BE-BECBAEAD6755}"/>
          </ac:spMkLst>
        </pc:spChg>
        <pc:spChg chg="add mod">
          <ac:chgData name="八谷　一貴" userId="45bf9650-8f67-4450-95e3-b229be3968f7" providerId="ADAL" clId="{190B9C38-B7CB-2D49-AD95-5DE9E458F3F8}" dt="2025-04-14T06:23:02.200" v="27" actId="1076"/>
          <ac:spMkLst>
            <pc:docMk/>
            <pc:sldMk cId="138732228" sldId="257"/>
            <ac:spMk id="15" creationId="{5F00F151-D7B3-9F8D-DF88-5C8A1BD83B60}"/>
          </ac:spMkLst>
        </pc:spChg>
        <pc:spChg chg="add mod">
          <ac:chgData name="八谷　一貴" userId="45bf9650-8f67-4450-95e3-b229be3968f7" providerId="ADAL" clId="{190B9C38-B7CB-2D49-AD95-5DE9E458F3F8}" dt="2025-04-14T06:25:35.334" v="41" actId="14100"/>
          <ac:spMkLst>
            <pc:docMk/>
            <pc:sldMk cId="138732228" sldId="257"/>
            <ac:spMk id="18" creationId="{AE64E447-CB8E-021D-4414-C734287D8710}"/>
          </ac:spMkLst>
        </pc:spChg>
        <pc:spChg chg="add del mod">
          <ac:chgData name="八谷　一貴" userId="45bf9650-8f67-4450-95e3-b229be3968f7" providerId="ADAL" clId="{190B9C38-B7CB-2D49-AD95-5DE9E458F3F8}" dt="2025-04-14T06:25:55.559" v="45" actId="478"/>
          <ac:spMkLst>
            <pc:docMk/>
            <pc:sldMk cId="138732228" sldId="257"/>
            <ac:spMk id="19" creationId="{B3864189-A8C0-3521-0842-BF09A8C64720}"/>
          </ac:spMkLst>
        </pc:spChg>
        <pc:spChg chg="add del mod">
          <ac:chgData name="八谷　一貴" userId="45bf9650-8f67-4450-95e3-b229be3968f7" providerId="ADAL" clId="{190B9C38-B7CB-2D49-AD95-5DE9E458F3F8}" dt="2025-04-14T06:25:55.559" v="45" actId="478"/>
          <ac:spMkLst>
            <pc:docMk/>
            <pc:sldMk cId="138732228" sldId="257"/>
            <ac:spMk id="20" creationId="{45DE2F97-8336-AB09-C090-D6865123C0A6}"/>
          </ac:spMkLst>
        </pc:spChg>
        <pc:spChg chg="add del mod">
          <ac:chgData name="八谷　一貴" userId="45bf9650-8f67-4450-95e3-b229be3968f7" providerId="ADAL" clId="{190B9C38-B7CB-2D49-AD95-5DE9E458F3F8}" dt="2025-04-14T06:25:55.559" v="45" actId="478"/>
          <ac:spMkLst>
            <pc:docMk/>
            <pc:sldMk cId="138732228" sldId="257"/>
            <ac:spMk id="21" creationId="{4DB8806C-9721-8E55-6EDC-B8DB4BE75818}"/>
          </ac:spMkLst>
        </pc:spChg>
        <pc:spChg chg="add del mod">
          <ac:chgData name="八谷　一貴" userId="45bf9650-8f67-4450-95e3-b229be3968f7" providerId="ADAL" clId="{190B9C38-B7CB-2D49-AD95-5DE9E458F3F8}" dt="2025-04-14T06:25:55.559" v="45" actId="478"/>
          <ac:spMkLst>
            <pc:docMk/>
            <pc:sldMk cId="138732228" sldId="257"/>
            <ac:spMk id="22" creationId="{42970D1D-1DB1-D39A-F97B-A965B32C3FAA}"/>
          </ac:spMkLst>
        </pc:spChg>
        <pc:spChg chg="add del mod">
          <ac:chgData name="八谷　一貴" userId="45bf9650-8f67-4450-95e3-b229be3968f7" providerId="ADAL" clId="{190B9C38-B7CB-2D49-AD95-5DE9E458F3F8}" dt="2025-04-14T06:25:55.559" v="45" actId="478"/>
          <ac:spMkLst>
            <pc:docMk/>
            <pc:sldMk cId="138732228" sldId="257"/>
            <ac:spMk id="23" creationId="{B255DDF6-3666-9B4D-F426-01AB2401DE19}"/>
          </ac:spMkLst>
        </pc:spChg>
        <pc:spChg chg="add del mod">
          <ac:chgData name="八谷　一貴" userId="45bf9650-8f67-4450-95e3-b229be3968f7" providerId="ADAL" clId="{190B9C38-B7CB-2D49-AD95-5DE9E458F3F8}" dt="2025-04-14T06:25:55.559" v="45" actId="478"/>
          <ac:spMkLst>
            <pc:docMk/>
            <pc:sldMk cId="138732228" sldId="257"/>
            <ac:spMk id="24" creationId="{66D1ACAB-3D3C-7C8A-27D4-BDB8C219D4A3}"/>
          </ac:spMkLst>
        </pc:spChg>
        <pc:spChg chg="add mod">
          <ac:chgData name="八谷　一貴" userId="45bf9650-8f67-4450-95e3-b229be3968f7" providerId="ADAL" clId="{190B9C38-B7CB-2D49-AD95-5DE9E458F3F8}" dt="2025-04-14T06:26:16.209" v="47" actId="1076"/>
          <ac:spMkLst>
            <pc:docMk/>
            <pc:sldMk cId="138732228" sldId="257"/>
            <ac:spMk id="27" creationId="{C372A2B4-16C7-CDEA-5877-BAC66149429B}"/>
          </ac:spMkLst>
        </pc:spChg>
        <pc:spChg chg="add mod">
          <ac:chgData name="八谷　一貴" userId="45bf9650-8f67-4450-95e3-b229be3968f7" providerId="ADAL" clId="{190B9C38-B7CB-2D49-AD95-5DE9E458F3F8}" dt="2025-04-14T06:26:16.209" v="47" actId="1076"/>
          <ac:spMkLst>
            <pc:docMk/>
            <pc:sldMk cId="138732228" sldId="257"/>
            <ac:spMk id="28" creationId="{11064600-E43F-4506-35F2-94AC010EEB7B}"/>
          </ac:spMkLst>
        </pc:spChg>
        <pc:spChg chg="add mod">
          <ac:chgData name="八谷　一貴" userId="45bf9650-8f67-4450-95e3-b229be3968f7" providerId="ADAL" clId="{190B9C38-B7CB-2D49-AD95-5DE9E458F3F8}" dt="2025-04-14T06:26:16.209" v="47" actId="1076"/>
          <ac:spMkLst>
            <pc:docMk/>
            <pc:sldMk cId="138732228" sldId="257"/>
            <ac:spMk id="29" creationId="{67CC2B9C-5E61-F6CE-FA14-0FD8C5987172}"/>
          </ac:spMkLst>
        </pc:spChg>
        <pc:spChg chg="add mod">
          <ac:chgData name="八谷　一貴" userId="45bf9650-8f67-4450-95e3-b229be3968f7" providerId="ADAL" clId="{190B9C38-B7CB-2D49-AD95-5DE9E458F3F8}" dt="2025-04-14T06:26:16.209" v="47" actId="1076"/>
          <ac:spMkLst>
            <pc:docMk/>
            <pc:sldMk cId="138732228" sldId="257"/>
            <ac:spMk id="30" creationId="{96ABF9BC-BB08-068E-EA12-1DA653C8AC0F}"/>
          </ac:spMkLst>
        </pc:spChg>
        <pc:spChg chg="add mod">
          <ac:chgData name="八谷　一貴" userId="45bf9650-8f67-4450-95e3-b229be3968f7" providerId="ADAL" clId="{190B9C38-B7CB-2D49-AD95-5DE9E458F3F8}" dt="2025-04-14T06:26:16.209" v="47" actId="1076"/>
          <ac:spMkLst>
            <pc:docMk/>
            <pc:sldMk cId="138732228" sldId="257"/>
            <ac:spMk id="31" creationId="{A3A69037-3E9B-7DDA-B22A-D5EF90A38A32}"/>
          </ac:spMkLst>
        </pc:spChg>
        <pc:spChg chg="add mod">
          <ac:chgData name="八谷　一貴" userId="45bf9650-8f67-4450-95e3-b229be3968f7" providerId="ADAL" clId="{190B9C38-B7CB-2D49-AD95-5DE9E458F3F8}" dt="2025-04-14T06:26:16.209" v="47" actId="1076"/>
          <ac:spMkLst>
            <pc:docMk/>
            <pc:sldMk cId="138732228" sldId="257"/>
            <ac:spMk id="32" creationId="{F56D27FC-5DC9-1143-C59E-249FCE70BD27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35" creationId="{920E49B1-B3A2-B7A3-53B9-12B1BC024091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36" creationId="{C32515B1-AB5E-574A-73FB-077C9527962F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37" creationId="{F673290A-C78B-DE3F-5B99-C5658BB48DBE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38" creationId="{5243535D-59E3-F21F-F272-6B7C591044B3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39" creationId="{109C1BDD-1A1F-3E1E-4A09-6328F1C389A0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40" creationId="{370BB5CC-7E37-F776-4AC2-312E24DDC6C5}"/>
          </ac:spMkLst>
        </pc:spChg>
        <pc:spChg chg="add mod">
          <ac:chgData name="八谷　一貴" userId="45bf9650-8f67-4450-95e3-b229be3968f7" providerId="ADAL" clId="{190B9C38-B7CB-2D49-AD95-5DE9E458F3F8}" dt="2025-04-14T06:26:27.475" v="51" actId="1076"/>
          <ac:spMkLst>
            <pc:docMk/>
            <pc:sldMk cId="138732228" sldId="257"/>
            <ac:spMk id="43" creationId="{37A75BB1-04C4-973B-A061-01A153DDA4F4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44" creationId="{183B09E9-E838-E3B7-B5EF-89F803BB0863}"/>
          </ac:spMkLst>
        </pc:spChg>
        <pc:spChg chg="add mod">
          <ac:chgData name="八谷　一貴" userId="45bf9650-8f67-4450-95e3-b229be3968f7" providerId="ADAL" clId="{190B9C38-B7CB-2D49-AD95-5DE9E458F3F8}" dt="2025-04-14T06:26:27.475" v="51" actId="1076"/>
          <ac:spMkLst>
            <pc:docMk/>
            <pc:sldMk cId="138732228" sldId="257"/>
            <ac:spMk id="45" creationId="{6C4F4B91-F600-92D0-3868-D0C5CAF7393A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46" creationId="{6F27113C-3A41-25BA-DF47-238A54552B75}"/>
          </ac:spMkLst>
        </pc:spChg>
        <pc:spChg chg="add mod">
          <ac:chgData name="八谷　一貴" userId="45bf9650-8f67-4450-95e3-b229be3968f7" providerId="ADAL" clId="{190B9C38-B7CB-2D49-AD95-5DE9E458F3F8}" dt="2025-04-14T06:26:27.475" v="51" actId="1076"/>
          <ac:spMkLst>
            <pc:docMk/>
            <pc:sldMk cId="138732228" sldId="257"/>
            <ac:spMk id="47" creationId="{818A773A-F9E5-AEA2-3A2A-45E9504E533C}"/>
          </ac:spMkLst>
        </pc:spChg>
        <pc:spChg chg="add mod">
          <ac:chgData name="八谷　一貴" userId="45bf9650-8f67-4450-95e3-b229be3968f7" providerId="ADAL" clId="{190B9C38-B7CB-2D49-AD95-5DE9E458F3F8}" dt="2025-04-14T06:26:27.475" v="51" actId="1076"/>
          <ac:spMkLst>
            <pc:docMk/>
            <pc:sldMk cId="138732228" sldId="257"/>
            <ac:spMk id="48" creationId="{C51CEE8B-1F1C-F808-B660-6502B23A8F92}"/>
          </ac:spMkLst>
        </pc:spChg>
        <pc:spChg chg="add mod">
          <ac:chgData name="八谷　一貴" userId="45bf9650-8f67-4450-95e3-b229be3968f7" providerId="ADAL" clId="{190B9C38-B7CB-2D49-AD95-5DE9E458F3F8}" dt="2025-04-14T06:43:18.681" v="391" actId="113"/>
          <ac:spMkLst>
            <pc:docMk/>
            <pc:sldMk cId="138732228" sldId="257"/>
            <ac:spMk id="53" creationId="{70C8C81F-7A4C-DEE6-5B75-5D1369A1AA2B}"/>
          </ac:spMkLst>
        </pc:spChg>
        <pc:spChg chg="add mod">
          <ac:chgData name="八谷　一貴" userId="45bf9650-8f67-4450-95e3-b229be3968f7" providerId="ADAL" clId="{190B9C38-B7CB-2D49-AD95-5DE9E458F3F8}" dt="2025-04-14T06:28:51.206" v="143" actId="1037"/>
          <ac:spMkLst>
            <pc:docMk/>
            <pc:sldMk cId="138732228" sldId="257"/>
            <ac:spMk id="55" creationId="{B16AF9EF-3D11-09B6-AE5A-8BCA0FDA06FE}"/>
          </ac:spMkLst>
        </pc:spChg>
        <pc:spChg chg="add mod">
          <ac:chgData name="八谷　一貴" userId="45bf9650-8f67-4450-95e3-b229be3968f7" providerId="ADAL" clId="{190B9C38-B7CB-2D49-AD95-5DE9E458F3F8}" dt="2025-04-14T06:29:04.994" v="176" actId="20577"/>
          <ac:spMkLst>
            <pc:docMk/>
            <pc:sldMk cId="138732228" sldId="257"/>
            <ac:spMk id="57" creationId="{FB7D0AE5-DFD0-50CB-D090-A51D8D2E4BC5}"/>
          </ac:spMkLst>
        </pc:spChg>
        <pc:spChg chg="add mod">
          <ac:chgData name="八谷　一貴" userId="45bf9650-8f67-4450-95e3-b229be3968f7" providerId="ADAL" clId="{190B9C38-B7CB-2D49-AD95-5DE9E458F3F8}" dt="2025-04-14T06:29:19.471" v="239" actId="20577"/>
          <ac:spMkLst>
            <pc:docMk/>
            <pc:sldMk cId="138732228" sldId="257"/>
            <ac:spMk id="59" creationId="{84C79C0B-8047-0747-1C48-38D022637183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61" creationId="{C91AB434-5898-E11B-F32A-390D6B6EF960}"/>
          </ac:spMkLst>
        </pc:spChg>
        <pc:spChg chg="add mod">
          <ac:chgData name="八谷　一貴" userId="45bf9650-8f67-4450-95e3-b229be3968f7" providerId="ADAL" clId="{190B9C38-B7CB-2D49-AD95-5DE9E458F3F8}" dt="2025-04-14T06:29:37.599" v="241" actId="1076"/>
          <ac:spMkLst>
            <pc:docMk/>
            <pc:sldMk cId="138732228" sldId="257"/>
            <ac:spMk id="62" creationId="{B2660C4E-8523-BABD-D6DD-7EBF3DB75D3E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65" creationId="{7AB99E76-7879-57E4-09FA-2C59AB0687B3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66" creationId="{964E696F-6AF4-CD4E-E976-9A2FAC4BA639}"/>
          </ac:spMkLst>
        </pc:spChg>
        <pc:spChg chg="add mod">
          <ac:chgData name="八谷　一貴" userId="45bf9650-8f67-4450-95e3-b229be3968f7" providerId="ADAL" clId="{190B9C38-B7CB-2D49-AD95-5DE9E458F3F8}" dt="2025-04-14T06:30:19.366" v="303" actId="1038"/>
          <ac:spMkLst>
            <pc:docMk/>
            <pc:sldMk cId="138732228" sldId="257"/>
            <ac:spMk id="67" creationId="{BF2D49A3-466A-F333-28E9-B3547F5D2DA7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68" creationId="{BE3D8406-8621-990C-F101-DD2F47C18229}"/>
          </ac:spMkLst>
        </pc:spChg>
        <pc:spChg chg="add del mod">
          <ac:chgData name="八谷　一貴" userId="45bf9650-8f67-4450-95e3-b229be3968f7" providerId="ADAL" clId="{190B9C38-B7CB-2D49-AD95-5DE9E458F3F8}" dt="2025-04-14T06:29:47.759" v="245" actId="478"/>
          <ac:spMkLst>
            <pc:docMk/>
            <pc:sldMk cId="138732228" sldId="257"/>
            <ac:spMk id="69" creationId="{306C179C-432B-8149-654D-08B6861D5145}"/>
          </ac:spMkLst>
        </pc:spChg>
        <pc:spChg chg="add del mod">
          <ac:chgData name="八谷　一貴" userId="45bf9650-8f67-4450-95e3-b229be3968f7" providerId="ADAL" clId="{190B9C38-B7CB-2D49-AD95-5DE9E458F3F8}" dt="2025-04-14T06:29:39.657" v="242" actId="478"/>
          <ac:spMkLst>
            <pc:docMk/>
            <pc:sldMk cId="138732228" sldId="257"/>
            <ac:spMk id="70" creationId="{16F4CE54-F598-7F8A-B4E1-3E9869C9F2C1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71" creationId="{3BCD0501-E0F7-F395-7AAA-94C79AEF7348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72" creationId="{56258369-5863-C1C5-6038-4E56E1F9FD69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73" creationId="{903BD22E-404E-B8C2-356A-7BCD18D9E435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74" creationId="{3273FB2B-30E8-67EA-D4A0-F0B407D298EF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75" creationId="{672A1917-3371-BFAB-257E-CFB046E10AB5}"/>
          </ac:spMkLst>
        </pc:spChg>
        <pc:spChg chg="add mod">
          <ac:chgData name="八谷　一貴" userId="45bf9650-8f67-4450-95e3-b229be3968f7" providerId="ADAL" clId="{190B9C38-B7CB-2D49-AD95-5DE9E458F3F8}" dt="2025-04-14T06:39:41.790" v="337" actId="1076"/>
          <ac:spMkLst>
            <pc:docMk/>
            <pc:sldMk cId="138732228" sldId="257"/>
            <ac:spMk id="76" creationId="{D3AE5415-0003-A25F-79E7-AF500E157E58}"/>
          </ac:spMkLst>
        </pc:spChg>
        <pc:spChg chg="add del mod">
          <ac:chgData name="八谷　一貴" userId="45bf9650-8f67-4450-95e3-b229be3968f7" providerId="ADAL" clId="{190B9C38-B7CB-2D49-AD95-5DE9E458F3F8}" dt="2025-04-14T06:39:58.328" v="339" actId="478"/>
          <ac:spMkLst>
            <pc:docMk/>
            <pc:sldMk cId="138732228" sldId="257"/>
            <ac:spMk id="77" creationId="{288443CE-52FB-1D9F-5FB3-392159786FC2}"/>
          </ac:spMkLst>
        </pc:spChg>
        <pc:spChg chg="add del mod">
          <ac:chgData name="八谷　一貴" userId="45bf9650-8f67-4450-95e3-b229be3968f7" providerId="ADAL" clId="{190B9C38-B7CB-2D49-AD95-5DE9E458F3F8}" dt="2025-04-14T06:43:10.414" v="389" actId="478"/>
          <ac:spMkLst>
            <pc:docMk/>
            <pc:sldMk cId="138732228" sldId="257"/>
            <ac:spMk id="80" creationId="{7ECE9BE1-BCA3-1689-7E68-E33C97EF5732}"/>
          </ac:spMkLst>
        </pc:spChg>
        <pc:spChg chg="add del mod">
          <ac:chgData name="八谷　一貴" userId="45bf9650-8f67-4450-95e3-b229be3968f7" providerId="ADAL" clId="{190B9C38-B7CB-2D49-AD95-5DE9E458F3F8}" dt="2025-04-14T06:43:10.414" v="389" actId="478"/>
          <ac:spMkLst>
            <pc:docMk/>
            <pc:sldMk cId="138732228" sldId="257"/>
            <ac:spMk id="81" creationId="{E6007A54-2306-B712-97F5-00443683D159}"/>
          </ac:spMkLst>
        </pc:spChg>
        <pc:spChg chg="add del mod">
          <ac:chgData name="八谷　一貴" userId="45bf9650-8f67-4450-95e3-b229be3968f7" providerId="ADAL" clId="{190B9C38-B7CB-2D49-AD95-5DE9E458F3F8}" dt="2025-04-14T06:43:10.414" v="389" actId="478"/>
          <ac:spMkLst>
            <pc:docMk/>
            <pc:sldMk cId="138732228" sldId="257"/>
            <ac:spMk id="82" creationId="{8EB89D18-D041-FAC1-7008-6C33ABF845AB}"/>
          </ac:spMkLst>
        </pc:spChg>
        <pc:spChg chg="add del mod">
          <ac:chgData name="八谷　一貴" userId="45bf9650-8f67-4450-95e3-b229be3968f7" providerId="ADAL" clId="{190B9C38-B7CB-2D49-AD95-5DE9E458F3F8}" dt="2025-04-14T06:43:10.414" v="389" actId="478"/>
          <ac:spMkLst>
            <pc:docMk/>
            <pc:sldMk cId="138732228" sldId="257"/>
            <ac:spMk id="83" creationId="{F4BF5501-5748-9168-20A8-12D620E93371}"/>
          </ac:spMkLst>
        </pc:spChg>
        <pc:spChg chg="add del mod">
          <ac:chgData name="八谷　一貴" userId="45bf9650-8f67-4450-95e3-b229be3968f7" providerId="ADAL" clId="{190B9C38-B7CB-2D49-AD95-5DE9E458F3F8}" dt="2025-04-14T06:43:10.414" v="389" actId="478"/>
          <ac:spMkLst>
            <pc:docMk/>
            <pc:sldMk cId="138732228" sldId="257"/>
            <ac:spMk id="84" creationId="{55AF7696-3821-9A2A-14BF-903E4692B342}"/>
          </ac:spMkLst>
        </pc:spChg>
        <pc:spChg chg="add del mod">
          <ac:chgData name="八谷　一貴" userId="45bf9650-8f67-4450-95e3-b229be3968f7" providerId="ADAL" clId="{190B9C38-B7CB-2D49-AD95-5DE9E458F3F8}" dt="2025-04-14T06:43:10.414" v="389" actId="478"/>
          <ac:spMkLst>
            <pc:docMk/>
            <pc:sldMk cId="138732228" sldId="257"/>
            <ac:spMk id="85" creationId="{E531B8CF-F52B-9600-26DC-C876441BF029}"/>
          </ac:spMkLst>
        </pc:spChg>
        <pc:spChg chg="add mod">
          <ac:chgData name="八谷　一貴" userId="45bf9650-8f67-4450-95e3-b229be3968f7" providerId="ADAL" clId="{190B9C38-B7CB-2D49-AD95-5DE9E458F3F8}" dt="2025-04-14T06:42:10.154" v="376" actId="1076"/>
          <ac:spMkLst>
            <pc:docMk/>
            <pc:sldMk cId="138732228" sldId="257"/>
            <ac:spMk id="88" creationId="{3BF9D2C4-A9CB-18E4-4A44-BB79FF780A8D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89" creationId="{97410B0A-64EB-7C5A-62CA-FB0917856DC5}"/>
          </ac:spMkLst>
        </pc:spChg>
        <pc:spChg chg="add mod">
          <ac:chgData name="八谷　一貴" userId="45bf9650-8f67-4450-95e3-b229be3968f7" providerId="ADAL" clId="{190B9C38-B7CB-2D49-AD95-5DE9E458F3F8}" dt="2025-04-14T06:40:55.253" v="348" actId="20577"/>
          <ac:spMkLst>
            <pc:docMk/>
            <pc:sldMk cId="138732228" sldId="257"/>
            <ac:spMk id="92" creationId="{9BF7AFBA-7CA5-3D01-2D95-132152B9DD7F}"/>
          </ac:spMkLst>
        </pc:spChg>
        <pc:spChg chg="add mod">
          <ac:chgData name="八谷　一貴" userId="45bf9650-8f67-4450-95e3-b229be3968f7" providerId="ADAL" clId="{190B9C38-B7CB-2D49-AD95-5DE9E458F3F8}" dt="2025-04-14T06:42:52.330" v="383" actId="1076"/>
          <ac:spMkLst>
            <pc:docMk/>
            <pc:sldMk cId="138732228" sldId="257"/>
            <ac:spMk id="93" creationId="{2047D301-42A4-4031-162E-3B42E00C6BF9}"/>
          </ac:spMkLst>
        </pc:spChg>
        <pc:spChg chg="add mod">
          <ac:chgData name="八谷　一貴" userId="45bf9650-8f67-4450-95e3-b229be3968f7" providerId="ADAL" clId="{190B9C38-B7CB-2D49-AD95-5DE9E458F3F8}" dt="2025-04-14T06:42:52.330" v="383" actId="1076"/>
          <ac:spMkLst>
            <pc:docMk/>
            <pc:sldMk cId="138732228" sldId="257"/>
            <ac:spMk id="94" creationId="{E9C7538E-9532-660B-8296-7FB71077F2C9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96" creationId="{3ECFFEB7-6369-F23B-CFF5-6DDB0A2E2B4C}"/>
          </ac:spMkLst>
        </pc:spChg>
        <pc:spChg chg="mod">
          <ac:chgData name="八谷　一貴" userId="45bf9650-8f67-4450-95e3-b229be3968f7" providerId="ADAL" clId="{190B9C38-B7CB-2D49-AD95-5DE9E458F3F8}" dt="2025-04-14T06:44:27.972" v="445" actId="1038"/>
          <ac:spMkLst>
            <pc:docMk/>
            <pc:sldMk cId="138732228" sldId="257"/>
            <ac:spMk id="97" creationId="{15230CDF-4174-4CA0-B443-84B1685D5057}"/>
          </ac:spMkLst>
        </pc:spChg>
        <pc:spChg chg="mod">
          <ac:chgData name="八谷　一貴" userId="45bf9650-8f67-4450-95e3-b229be3968f7" providerId="ADAL" clId="{190B9C38-B7CB-2D49-AD95-5DE9E458F3F8}" dt="2025-04-14T06:44:27.218" v="444" actId="1038"/>
          <ac:spMkLst>
            <pc:docMk/>
            <pc:sldMk cId="138732228" sldId="257"/>
            <ac:spMk id="98" creationId="{613A7886-6B29-F13A-B358-FDDB1ACA53C7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99" creationId="{3AB69213-F78F-7050-AB40-2E872E6BCACC}"/>
          </ac:spMkLst>
        </pc:spChg>
        <pc:spChg chg="mod">
          <ac:chgData name="八谷　一貴" userId="45bf9650-8f67-4450-95e3-b229be3968f7" providerId="ADAL" clId="{190B9C38-B7CB-2D49-AD95-5DE9E458F3F8}" dt="2025-04-14T06:44:23.399" v="435" actId="1038"/>
          <ac:spMkLst>
            <pc:docMk/>
            <pc:sldMk cId="138732228" sldId="257"/>
            <ac:spMk id="100" creationId="{6C90556E-A9EB-0D0A-EFDD-1A37550E882A}"/>
          </ac:spMkLst>
        </pc:spChg>
        <pc:spChg chg="add 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103" creationId="{7B168761-3EFB-FCBF-A7B0-BDA50C9C860E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104" creationId="{79E53575-DD5D-AC7A-CE8E-CA166E6144FE}"/>
          </ac:spMkLst>
        </pc:spChg>
        <pc:spChg chg="mod">
          <ac:chgData name="八谷　一貴" userId="45bf9650-8f67-4450-95e3-b229be3968f7" providerId="ADAL" clId="{190B9C38-B7CB-2D49-AD95-5DE9E458F3F8}" dt="2025-04-14T06:44:20.338" v="429" actId="1038"/>
          <ac:spMkLst>
            <pc:docMk/>
            <pc:sldMk cId="138732228" sldId="257"/>
            <ac:spMk id="105" creationId="{1D65E602-8132-E97C-EDCD-DD7C6F5BDF63}"/>
          </ac:spMkLst>
        </pc:spChg>
        <pc:spChg chg="mod">
          <ac:chgData name="八谷　一貴" userId="45bf9650-8f67-4450-95e3-b229be3968f7" providerId="ADAL" clId="{190B9C38-B7CB-2D49-AD95-5DE9E458F3F8}" dt="2025-04-14T06:44:15.725" v="427" actId="1038"/>
          <ac:spMkLst>
            <pc:docMk/>
            <pc:sldMk cId="138732228" sldId="257"/>
            <ac:spMk id="106" creationId="{9EC525A3-C22B-8053-599F-CE78C5E13069}"/>
          </ac:spMkLst>
        </pc:spChg>
        <pc:spChg chg="mod">
          <ac:chgData name="八谷　一貴" userId="45bf9650-8f67-4450-95e3-b229be3968f7" providerId="ADAL" clId="{190B9C38-B7CB-2D49-AD95-5DE9E458F3F8}" dt="2025-04-14T06:44:10.025" v="424" actId="1038"/>
          <ac:spMkLst>
            <pc:docMk/>
            <pc:sldMk cId="138732228" sldId="257"/>
            <ac:spMk id="107" creationId="{E5684B54-235D-C18A-A929-B3109EFF04EB}"/>
          </ac:spMkLst>
        </pc:spChg>
        <pc:spChg chg="mod">
          <ac:chgData name="八谷　一貴" userId="45bf9650-8f67-4450-95e3-b229be3968f7" providerId="ADAL" clId="{190B9C38-B7CB-2D49-AD95-5DE9E458F3F8}" dt="2025-04-14T06:44:08.706" v="421" actId="1038"/>
          <ac:spMkLst>
            <pc:docMk/>
            <pc:sldMk cId="138732228" sldId="257"/>
            <ac:spMk id="108" creationId="{084D287E-21BB-E888-CFE6-BE06CA0931E4}"/>
          </ac:spMkLst>
        </pc:spChg>
        <pc:spChg chg="mod">
          <ac:chgData name="八谷　一貴" userId="45bf9650-8f67-4450-95e3-b229be3968f7" providerId="ADAL" clId="{190B9C38-B7CB-2D49-AD95-5DE9E458F3F8}" dt="2025-04-14T06:43:59.185" v="414" actId="1037"/>
          <ac:spMkLst>
            <pc:docMk/>
            <pc:sldMk cId="138732228" sldId="257"/>
            <ac:spMk id="111" creationId="{32A9DDFF-8A4A-B7CF-B61F-57CC7C370AF4}"/>
          </ac:spMkLst>
        </pc:spChg>
        <pc:spChg chg="add mod">
          <ac:chgData name="八谷　一貴" userId="45bf9650-8f67-4450-95e3-b229be3968f7" providerId="ADAL" clId="{190B9C38-B7CB-2D49-AD95-5DE9E458F3F8}" dt="2025-04-14T06:43:47.187" v="410" actId="1038"/>
          <ac:spMkLst>
            <pc:docMk/>
            <pc:sldMk cId="138732228" sldId="257"/>
            <ac:spMk id="112" creationId="{607CED5E-AEE8-7659-2670-FF02D547BFE4}"/>
          </ac:spMkLst>
        </pc:spChg>
        <pc:spChg chg="mod">
          <ac:chgData name="八谷　一貴" userId="45bf9650-8f67-4450-95e3-b229be3968f7" providerId="ADAL" clId="{190B9C38-B7CB-2D49-AD95-5DE9E458F3F8}" dt="2025-04-14T06:43:55.822" v="413" actId="1037"/>
          <ac:spMkLst>
            <pc:docMk/>
            <pc:sldMk cId="138732228" sldId="257"/>
            <ac:spMk id="113" creationId="{F76E77C2-9A51-6808-CE07-C0700A9C09CC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114" creationId="{2824C953-C6A2-149B-9735-2E525AD752ED}"/>
          </ac:spMkLst>
        </pc:spChg>
        <pc:spChg chg="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115" creationId="{30366753-9F17-AAE7-E3AF-AD171AC53B34}"/>
          </ac:spMkLst>
        </pc:spChg>
        <pc:spChg chg="mod">
          <ac:chgData name="八谷　一貴" userId="45bf9650-8f67-4450-95e3-b229be3968f7" providerId="ADAL" clId="{190B9C38-B7CB-2D49-AD95-5DE9E458F3F8}" dt="2025-04-14T06:43:47.187" v="410" actId="1038"/>
          <ac:spMkLst>
            <pc:docMk/>
            <pc:sldMk cId="138732228" sldId="257"/>
            <ac:spMk id="116" creationId="{1B7233A4-1ECF-4E5A-B390-3BEFC691B101}"/>
          </ac:spMkLst>
        </pc:spChg>
        <pc:spChg chg="mod">
          <ac:chgData name="八谷　一貴" userId="45bf9650-8f67-4450-95e3-b229be3968f7" providerId="ADAL" clId="{190B9C38-B7CB-2D49-AD95-5DE9E458F3F8}" dt="2025-04-14T06:43:40.960" v="406" actId="1038"/>
          <ac:spMkLst>
            <pc:docMk/>
            <pc:sldMk cId="138732228" sldId="257"/>
            <ac:spMk id="119" creationId="{65034367-0A9D-88A6-E2C9-88C057305418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120" creationId="{E96651D1-684C-BA38-6C2A-3F186CE5A1F3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121" creationId="{6D039020-7940-4ABA-8A29-AB397544BF67}"/>
          </ac:spMkLst>
        </pc:spChg>
        <pc:spChg chg="mod">
          <ac:chgData name="八谷　一貴" userId="45bf9650-8f67-4450-95e3-b229be3968f7" providerId="ADAL" clId="{190B9C38-B7CB-2D49-AD95-5DE9E458F3F8}" dt="2025-04-14T06:43:40.960" v="406" actId="1038"/>
          <ac:spMkLst>
            <pc:docMk/>
            <pc:sldMk cId="138732228" sldId="257"/>
            <ac:spMk id="122" creationId="{920F0B38-0E27-780E-319E-BB58047345E0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123" creationId="{58BE957E-E433-BB77-892D-9B07D1D9AB5F}"/>
          </ac:spMkLst>
        </pc:spChg>
        <pc:spChg chg="mod">
          <ac:chgData name="八谷　一貴" userId="45bf9650-8f67-4450-95e3-b229be3968f7" providerId="ADAL" clId="{190B9C38-B7CB-2D49-AD95-5DE9E458F3F8}" dt="2025-04-14T06:43:40.960" v="406" actId="1038"/>
          <ac:spMkLst>
            <pc:docMk/>
            <pc:sldMk cId="138732228" sldId="257"/>
            <ac:spMk id="124" creationId="{3801A84A-F033-960A-C8B1-6D01780DE58B}"/>
          </ac:spMkLst>
        </pc:spChg>
        <pc:spChg chg="add mod">
          <ac:chgData name="八谷　一貴" userId="45bf9650-8f67-4450-95e3-b229be3968f7" providerId="ADAL" clId="{190B9C38-B7CB-2D49-AD95-5DE9E458F3F8}" dt="2025-04-14T06:44:40.754" v="446" actId="1076"/>
          <ac:spMkLst>
            <pc:docMk/>
            <pc:sldMk cId="138732228" sldId="257"/>
            <ac:spMk id="127" creationId="{8AD154D9-EDBD-1EDD-4D59-3CDFC0633F9B}"/>
          </ac:spMkLst>
        </pc:spChg>
        <pc:spChg chg="mod">
          <ac:chgData name="八谷　一貴" userId="45bf9650-8f67-4450-95e3-b229be3968f7" providerId="ADAL" clId="{190B9C38-B7CB-2D49-AD95-5DE9E458F3F8}" dt="2025-04-14T06:44:52.607" v="447" actId="1076"/>
          <ac:spMkLst>
            <pc:docMk/>
            <pc:sldMk cId="138732228" sldId="257"/>
            <ac:spMk id="129" creationId="{B16F30ED-452E-CAB1-D111-3A81027BC7FA}"/>
          </ac:spMkLst>
        </pc:spChg>
        <pc:spChg chg="mod">
          <ac:chgData name="八谷　一貴" userId="45bf9650-8f67-4450-95e3-b229be3968f7" providerId="ADAL" clId="{190B9C38-B7CB-2D49-AD95-5DE9E458F3F8}" dt="2025-04-14T06:43:47.187" v="410" actId="1038"/>
          <ac:spMkLst>
            <pc:docMk/>
            <pc:sldMk cId="138732228" sldId="257"/>
            <ac:spMk id="131" creationId="{B5BE63EF-EEB3-0283-1343-C21835EBF59A}"/>
          </ac:spMkLst>
        </pc:spChg>
        <pc:spChg chg="mod">
          <ac:chgData name="八谷　一貴" userId="45bf9650-8f67-4450-95e3-b229be3968f7" providerId="ADAL" clId="{190B9C38-B7CB-2D49-AD95-5DE9E458F3F8}" dt="2025-04-14T06:43:40.960" v="406" actId="1038"/>
          <ac:spMkLst>
            <pc:docMk/>
            <pc:sldMk cId="138732228" sldId="257"/>
            <ac:spMk id="133" creationId="{73BBF97E-06E0-09B3-7AC7-FC3D3B0DAADE}"/>
          </ac:spMkLst>
        </pc:spChg>
        <pc:picChg chg="add mod modCrop">
          <ac:chgData name="八谷　一貴" userId="45bf9650-8f67-4450-95e3-b229be3968f7" providerId="ADAL" clId="{190B9C38-B7CB-2D49-AD95-5DE9E458F3F8}" dt="2025-04-14T06:23:14.979" v="29" actId="1076"/>
          <ac:picMkLst>
            <pc:docMk/>
            <pc:sldMk cId="138732228" sldId="257"/>
            <ac:picMk id="16" creationId="{F2B8FB49-4FA4-4669-592C-31EF155A863F}"/>
          </ac:picMkLst>
        </pc:picChg>
        <pc:picChg chg="add mod modCrop">
          <ac:chgData name="八谷　一貴" userId="45bf9650-8f67-4450-95e3-b229be3968f7" providerId="ADAL" clId="{190B9C38-B7CB-2D49-AD95-5DE9E458F3F8}" dt="2025-04-14T06:23:14.979" v="29" actId="1076"/>
          <ac:picMkLst>
            <pc:docMk/>
            <pc:sldMk cId="138732228" sldId="257"/>
            <ac:picMk id="17" creationId="{5CE4CF7F-9EBA-6DB5-BEF5-F197FEC5A2B5}"/>
          </ac:picMkLst>
        </pc:picChg>
        <pc:picChg chg="add mod modCrop">
          <ac:chgData name="八谷　一貴" userId="45bf9650-8f67-4450-95e3-b229be3968f7" providerId="ADAL" clId="{190B9C38-B7CB-2D49-AD95-5DE9E458F3F8}" dt="2025-04-14T06:31:14.758" v="318" actId="1076"/>
          <ac:picMkLst>
            <pc:docMk/>
            <pc:sldMk cId="138732228" sldId="257"/>
            <ac:picMk id="63" creationId="{B20F8B28-22D1-3A95-257A-FABD88B5D550}"/>
          </ac:picMkLst>
        </pc:picChg>
        <pc:picChg chg="add mod modCrop">
          <ac:chgData name="八谷　一貴" userId="45bf9650-8f67-4450-95e3-b229be3968f7" providerId="ADAL" clId="{190B9C38-B7CB-2D49-AD95-5DE9E458F3F8}" dt="2025-04-14T06:31:18.186" v="319" actId="1076"/>
          <ac:picMkLst>
            <pc:docMk/>
            <pc:sldMk cId="138732228" sldId="257"/>
            <ac:picMk id="64" creationId="{F0E1A1E4-42A1-66F0-445F-528CBA4FD5BA}"/>
          </ac:picMkLst>
        </pc:picChg>
        <pc:picChg chg="add mod modCrop">
          <ac:chgData name="八谷　一貴" userId="45bf9650-8f67-4450-95e3-b229be3968f7" providerId="ADAL" clId="{190B9C38-B7CB-2D49-AD95-5DE9E458F3F8}" dt="2025-04-14T06:42:52.330" v="383" actId="1076"/>
          <ac:picMkLst>
            <pc:docMk/>
            <pc:sldMk cId="138732228" sldId="257"/>
            <ac:picMk id="90" creationId="{7BDDE61D-4351-BF10-2614-AED2E120EED5}"/>
          </ac:picMkLst>
        </pc:picChg>
        <pc:picChg chg="add mod modCrop">
          <ac:chgData name="八谷　一貴" userId="45bf9650-8f67-4450-95e3-b229be3968f7" providerId="ADAL" clId="{190B9C38-B7CB-2D49-AD95-5DE9E458F3F8}" dt="2025-04-14T06:42:52.330" v="383" actId="1076"/>
          <ac:picMkLst>
            <pc:docMk/>
            <pc:sldMk cId="138732228" sldId="257"/>
            <ac:picMk id="91" creationId="{741AA501-333C-35F4-9FB1-C0F03255D737}"/>
          </ac:picMkLst>
        </pc:picChg>
        <pc:cxnChg chg="mod">
          <ac:chgData name="八谷　一貴" userId="45bf9650-8f67-4450-95e3-b229be3968f7" providerId="ADAL" clId="{190B9C38-B7CB-2D49-AD95-5DE9E458F3F8}" dt="2025-04-14T06:25:43.279" v="42" actId="1076"/>
          <ac:cxnSpMkLst>
            <pc:docMk/>
            <pc:sldMk cId="138732228" sldId="257"/>
            <ac:cxnSpMk id="12" creationId="{CF770281-C84F-4E0C-10FD-4802355F35EA}"/>
          </ac:cxnSpMkLst>
        </pc:cxnChg>
        <pc:cxnChg chg="mod">
          <ac:chgData name="八谷　一貴" userId="45bf9650-8f67-4450-95e3-b229be3968f7" providerId="ADAL" clId="{190B9C38-B7CB-2D49-AD95-5DE9E458F3F8}" dt="2025-04-14T06:25:43.279" v="42" actId="1076"/>
          <ac:cxnSpMkLst>
            <pc:docMk/>
            <pc:sldMk cId="138732228" sldId="257"/>
            <ac:cxnSpMk id="13" creationId="{D104E109-6D4C-580D-4953-DB8E3748CA65}"/>
          </ac:cxnSpMkLst>
        </pc:cxnChg>
        <pc:cxnChg chg="add del mod">
          <ac:chgData name="八谷　一貴" userId="45bf9650-8f67-4450-95e3-b229be3968f7" providerId="ADAL" clId="{190B9C38-B7CB-2D49-AD95-5DE9E458F3F8}" dt="2025-04-14T06:25:55.559" v="45" actId="478"/>
          <ac:cxnSpMkLst>
            <pc:docMk/>
            <pc:sldMk cId="138732228" sldId="257"/>
            <ac:cxnSpMk id="25" creationId="{4C9C2C57-1EA2-871E-24A1-15EB18544588}"/>
          </ac:cxnSpMkLst>
        </pc:cxnChg>
        <pc:cxnChg chg="add del mod">
          <ac:chgData name="八谷　一貴" userId="45bf9650-8f67-4450-95e3-b229be3968f7" providerId="ADAL" clId="{190B9C38-B7CB-2D49-AD95-5DE9E458F3F8}" dt="2025-04-14T06:25:55.559" v="45" actId="478"/>
          <ac:cxnSpMkLst>
            <pc:docMk/>
            <pc:sldMk cId="138732228" sldId="257"/>
            <ac:cxnSpMk id="26" creationId="{C76D3A1E-8931-910B-EA9F-C1759180A6DE}"/>
          </ac:cxnSpMkLst>
        </pc:cxnChg>
        <pc:cxnChg chg="add mod">
          <ac:chgData name="八谷　一貴" userId="45bf9650-8f67-4450-95e3-b229be3968f7" providerId="ADAL" clId="{190B9C38-B7CB-2D49-AD95-5DE9E458F3F8}" dt="2025-04-14T06:26:16.209" v="47" actId="1076"/>
          <ac:cxnSpMkLst>
            <pc:docMk/>
            <pc:sldMk cId="138732228" sldId="257"/>
            <ac:cxnSpMk id="33" creationId="{7A86113B-45C1-116B-9AB2-EF76A2FEBE91}"/>
          </ac:cxnSpMkLst>
        </pc:cxnChg>
        <pc:cxnChg chg="add mod">
          <ac:chgData name="八谷　一貴" userId="45bf9650-8f67-4450-95e3-b229be3968f7" providerId="ADAL" clId="{190B9C38-B7CB-2D49-AD95-5DE9E458F3F8}" dt="2025-04-14T06:26:16.209" v="47" actId="1076"/>
          <ac:cxnSpMkLst>
            <pc:docMk/>
            <pc:sldMk cId="138732228" sldId="257"/>
            <ac:cxnSpMk id="34" creationId="{BA36EE0B-7F34-8D81-C3CC-6170D36E3BCC}"/>
          </ac:cxnSpMkLst>
        </pc:cxnChg>
        <pc:cxnChg chg="add mod">
          <ac:chgData name="八谷　一貴" userId="45bf9650-8f67-4450-95e3-b229be3968f7" providerId="ADAL" clId="{190B9C38-B7CB-2D49-AD95-5DE9E458F3F8}" dt="2025-04-14T06:26:21.219" v="49" actId="1076"/>
          <ac:cxnSpMkLst>
            <pc:docMk/>
            <pc:sldMk cId="138732228" sldId="257"/>
            <ac:cxnSpMk id="41" creationId="{ACDB988D-AFF4-FFBF-DB2E-C40D585FDFC7}"/>
          </ac:cxnSpMkLst>
        </pc:cxnChg>
        <pc:cxnChg chg="add mod">
          <ac:chgData name="八谷　一貴" userId="45bf9650-8f67-4450-95e3-b229be3968f7" providerId="ADAL" clId="{190B9C38-B7CB-2D49-AD95-5DE9E458F3F8}" dt="2025-04-14T06:26:21.219" v="49" actId="1076"/>
          <ac:cxnSpMkLst>
            <pc:docMk/>
            <pc:sldMk cId="138732228" sldId="257"/>
            <ac:cxnSpMk id="42" creationId="{94F54B85-2DB5-402F-C2B1-1C91125B1922}"/>
          </ac:cxnSpMkLst>
        </pc:cxnChg>
        <pc:cxnChg chg="add mod">
          <ac:chgData name="八谷　一貴" userId="45bf9650-8f67-4450-95e3-b229be3968f7" providerId="ADAL" clId="{190B9C38-B7CB-2D49-AD95-5DE9E458F3F8}" dt="2025-04-14T06:26:27.475" v="51" actId="1076"/>
          <ac:cxnSpMkLst>
            <pc:docMk/>
            <pc:sldMk cId="138732228" sldId="257"/>
            <ac:cxnSpMk id="49" creationId="{EACEB645-1AD5-FC44-AAF9-0E070F2B4A4F}"/>
          </ac:cxnSpMkLst>
        </pc:cxnChg>
        <pc:cxnChg chg="add mod">
          <ac:chgData name="八谷　一貴" userId="45bf9650-8f67-4450-95e3-b229be3968f7" providerId="ADAL" clId="{190B9C38-B7CB-2D49-AD95-5DE9E458F3F8}" dt="2025-04-14T06:26:27.475" v="51" actId="1076"/>
          <ac:cxnSpMkLst>
            <pc:docMk/>
            <pc:sldMk cId="138732228" sldId="257"/>
            <ac:cxnSpMk id="50" creationId="{CA38E037-865A-5E76-EA71-2701EFEE515A}"/>
          </ac:cxnSpMkLst>
        </pc:cxnChg>
        <pc:cxnChg chg="add del">
          <ac:chgData name="八谷　一貴" userId="45bf9650-8f67-4450-95e3-b229be3968f7" providerId="ADAL" clId="{190B9C38-B7CB-2D49-AD95-5DE9E458F3F8}" dt="2025-04-14T06:26:34.079" v="53" actId="478"/>
          <ac:cxnSpMkLst>
            <pc:docMk/>
            <pc:sldMk cId="138732228" sldId="257"/>
            <ac:cxnSpMk id="52" creationId="{D14FD253-0F5D-3F27-6FD7-2BAACE449BA4}"/>
          </ac:cxnSpMkLst>
        </pc:cxnChg>
        <pc:cxnChg chg="add mod">
          <ac:chgData name="八谷　一貴" userId="45bf9650-8f67-4450-95e3-b229be3968f7" providerId="ADAL" clId="{190B9C38-B7CB-2D49-AD95-5DE9E458F3F8}" dt="2025-04-14T06:28:13.127" v="82" actId="1076"/>
          <ac:cxnSpMkLst>
            <pc:docMk/>
            <pc:sldMk cId="138732228" sldId="257"/>
            <ac:cxnSpMk id="54" creationId="{9C37EC57-AA90-634D-FC51-7371303967ED}"/>
          </ac:cxnSpMkLst>
        </pc:cxnChg>
        <pc:cxnChg chg="add mod">
          <ac:chgData name="八谷　一貴" userId="45bf9650-8f67-4450-95e3-b229be3968f7" providerId="ADAL" clId="{190B9C38-B7CB-2D49-AD95-5DE9E458F3F8}" dt="2025-04-14T06:28:27.212" v="131" actId="1037"/>
          <ac:cxnSpMkLst>
            <pc:docMk/>
            <pc:sldMk cId="138732228" sldId="257"/>
            <ac:cxnSpMk id="56" creationId="{BF7B14ED-C33E-E948-9E13-2ABCA31FA55E}"/>
          </ac:cxnSpMkLst>
        </pc:cxnChg>
        <pc:cxnChg chg="add mod">
          <ac:chgData name="八谷　一貴" userId="45bf9650-8f67-4450-95e3-b229be3968f7" providerId="ADAL" clId="{190B9C38-B7CB-2D49-AD95-5DE9E458F3F8}" dt="2025-04-14T06:29:03.063" v="174" actId="1037"/>
          <ac:cxnSpMkLst>
            <pc:docMk/>
            <pc:sldMk cId="138732228" sldId="257"/>
            <ac:cxnSpMk id="58" creationId="{1F195C4F-D31E-7091-BB83-8F4342BECD2F}"/>
          </ac:cxnSpMkLst>
        </pc:cxnChg>
        <pc:cxnChg chg="add mod">
          <ac:chgData name="八谷　一貴" userId="45bf9650-8f67-4450-95e3-b229be3968f7" providerId="ADAL" clId="{190B9C38-B7CB-2D49-AD95-5DE9E458F3F8}" dt="2025-04-14T06:29:16.452" v="237" actId="1038"/>
          <ac:cxnSpMkLst>
            <pc:docMk/>
            <pc:sldMk cId="138732228" sldId="257"/>
            <ac:cxnSpMk id="60" creationId="{B1AAD17C-0942-2518-5EE3-BD23D41CB96E}"/>
          </ac:cxnSpMkLst>
        </pc:cxnChg>
        <pc:cxnChg chg="add mod">
          <ac:chgData name="八谷　一貴" userId="45bf9650-8f67-4450-95e3-b229be3968f7" providerId="ADAL" clId="{190B9C38-B7CB-2D49-AD95-5DE9E458F3F8}" dt="2025-04-14T06:39:41.790" v="337" actId="1076"/>
          <ac:cxnSpMkLst>
            <pc:docMk/>
            <pc:sldMk cId="138732228" sldId="257"/>
            <ac:cxnSpMk id="78" creationId="{B13C81BB-E3CA-4DF4-A8E4-1206F7A56BCE}"/>
          </ac:cxnSpMkLst>
        </pc:cxnChg>
        <pc:cxnChg chg="add mod">
          <ac:chgData name="八谷　一貴" userId="45bf9650-8f67-4450-95e3-b229be3968f7" providerId="ADAL" clId="{190B9C38-B7CB-2D49-AD95-5DE9E458F3F8}" dt="2025-04-14T06:39:41.790" v="337" actId="1076"/>
          <ac:cxnSpMkLst>
            <pc:docMk/>
            <pc:sldMk cId="138732228" sldId="257"/>
            <ac:cxnSpMk id="79" creationId="{F35E7416-F88A-16A7-0410-A3569D1445BA}"/>
          </ac:cxnSpMkLst>
        </pc:cxnChg>
        <pc:cxnChg chg="del mod">
          <ac:chgData name="八谷　一貴" userId="45bf9650-8f67-4450-95e3-b229be3968f7" providerId="ADAL" clId="{190B9C38-B7CB-2D49-AD95-5DE9E458F3F8}" dt="2025-04-14T06:43:10.414" v="389" actId="478"/>
          <ac:cxnSpMkLst>
            <pc:docMk/>
            <pc:sldMk cId="138732228" sldId="257"/>
            <ac:cxnSpMk id="86" creationId="{8C59A4F0-75F7-DABC-9E1F-CF5A4C1A8056}"/>
          </ac:cxnSpMkLst>
        </pc:cxnChg>
        <pc:cxnChg chg="del mod">
          <ac:chgData name="八谷　一貴" userId="45bf9650-8f67-4450-95e3-b229be3968f7" providerId="ADAL" clId="{190B9C38-B7CB-2D49-AD95-5DE9E458F3F8}" dt="2025-04-14T06:43:10.414" v="389" actId="478"/>
          <ac:cxnSpMkLst>
            <pc:docMk/>
            <pc:sldMk cId="138732228" sldId="257"/>
            <ac:cxnSpMk id="87" creationId="{105060BC-92AE-AF04-9A58-24BE6EB9A153}"/>
          </ac:cxnSpMkLst>
        </pc:cxnChg>
        <pc:cxnChg chg="mod">
          <ac:chgData name="八谷　一貴" userId="45bf9650-8f67-4450-95e3-b229be3968f7" providerId="ADAL" clId="{190B9C38-B7CB-2D49-AD95-5DE9E458F3F8}" dt="2025-04-14T06:44:02.903" v="415" actId="1037"/>
          <ac:cxnSpMkLst>
            <pc:docMk/>
            <pc:sldMk cId="138732228" sldId="257"/>
            <ac:cxnSpMk id="117" creationId="{773AF1AA-2995-64DF-973F-EFF0B7FEC226}"/>
          </ac:cxnSpMkLst>
        </pc:cxnChg>
        <pc:cxnChg chg="mod">
          <ac:chgData name="八谷　一貴" userId="45bf9650-8f67-4450-95e3-b229be3968f7" providerId="ADAL" clId="{190B9C38-B7CB-2D49-AD95-5DE9E458F3F8}" dt="2025-04-14T06:43:47.187" v="410" actId="1038"/>
          <ac:cxnSpMkLst>
            <pc:docMk/>
            <pc:sldMk cId="138732228" sldId="257"/>
            <ac:cxnSpMk id="118" creationId="{CDEC8CEB-31A5-A1E8-DCAE-626D6DEB1986}"/>
          </ac:cxnSpMkLst>
        </pc:cxnChg>
        <pc:cxnChg chg="mod">
          <ac:chgData name="八谷　一貴" userId="45bf9650-8f67-4450-95e3-b229be3968f7" providerId="ADAL" clId="{190B9C38-B7CB-2D49-AD95-5DE9E458F3F8}" dt="2025-04-14T06:43:40.960" v="406" actId="1038"/>
          <ac:cxnSpMkLst>
            <pc:docMk/>
            <pc:sldMk cId="138732228" sldId="257"/>
            <ac:cxnSpMk id="125" creationId="{A92151B4-B48A-D6B7-3A66-F1BD09CD91D0}"/>
          </ac:cxnSpMkLst>
        </pc:cxnChg>
        <pc:cxnChg chg="mod">
          <ac:chgData name="八谷　一貴" userId="45bf9650-8f67-4450-95e3-b229be3968f7" providerId="ADAL" clId="{190B9C38-B7CB-2D49-AD95-5DE9E458F3F8}" dt="2025-04-14T06:43:40.960" v="406" actId="1038"/>
          <ac:cxnSpMkLst>
            <pc:docMk/>
            <pc:sldMk cId="138732228" sldId="257"/>
            <ac:cxnSpMk id="126" creationId="{EDF72BD0-BE8E-47B0-72F5-29A39FDD0D8F}"/>
          </ac:cxnSpMkLst>
        </pc:cxnChg>
        <pc:cxnChg chg="mod">
          <ac:chgData name="八谷　一貴" userId="45bf9650-8f67-4450-95e3-b229be3968f7" providerId="ADAL" clId="{190B9C38-B7CB-2D49-AD95-5DE9E458F3F8}" dt="2025-04-14T06:43:47.187" v="410" actId="1038"/>
          <ac:cxnSpMkLst>
            <pc:docMk/>
            <pc:sldMk cId="138732228" sldId="257"/>
            <ac:cxnSpMk id="132" creationId="{BC37D397-5BF8-0390-D747-352A9F2F727E}"/>
          </ac:cxnSpMkLst>
        </pc:cxnChg>
        <pc:cxnChg chg="mod">
          <ac:chgData name="八谷　一貴" userId="45bf9650-8f67-4450-95e3-b229be3968f7" providerId="ADAL" clId="{190B9C38-B7CB-2D49-AD95-5DE9E458F3F8}" dt="2025-04-14T06:43:40.960" v="406" actId="1038"/>
          <ac:cxnSpMkLst>
            <pc:docMk/>
            <pc:sldMk cId="138732228" sldId="257"/>
            <ac:cxnSpMk id="134" creationId="{4916E95A-24E8-25BE-98B6-9367D691C7AA}"/>
          </ac:cxnSpMkLst>
        </pc:cxnChg>
      </pc:sldChg>
      <pc:sldChg chg="addSp delSp modSp add mod">
        <pc:chgData name="八谷　一貴" userId="45bf9650-8f67-4450-95e3-b229be3968f7" providerId="ADAL" clId="{190B9C38-B7CB-2D49-AD95-5DE9E458F3F8}" dt="2025-04-15T08:52:56.578" v="3813" actId="478"/>
        <pc:sldMkLst>
          <pc:docMk/>
          <pc:sldMk cId="585324210" sldId="258"/>
        </pc:sldMkLst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2" creationId="{165122D8-EDEC-B20E-1FBD-6CD7F5627F6F}"/>
          </ac:spMkLst>
        </pc:spChg>
        <pc:spChg chg="add del mod">
          <ac:chgData name="八谷　一貴" userId="45bf9650-8f67-4450-95e3-b229be3968f7" providerId="ADAL" clId="{190B9C38-B7CB-2D49-AD95-5DE9E458F3F8}" dt="2025-04-15T08:52:56.578" v="3813" actId="478"/>
          <ac:spMkLst>
            <pc:docMk/>
            <pc:sldMk cId="585324210" sldId="258"/>
            <ac:spMk id="2" creationId="{8BAD741C-C3EC-085E-5D68-D509AB17B00C}"/>
          </ac:spMkLst>
        </pc:spChg>
        <pc:spChg chg="add mod">
          <ac:chgData name="八谷　一貴" userId="45bf9650-8f67-4450-95e3-b229be3968f7" providerId="ADAL" clId="{190B9C38-B7CB-2D49-AD95-5DE9E458F3F8}" dt="2025-04-14T06:45:31.758" v="451"/>
          <ac:spMkLst>
            <pc:docMk/>
            <pc:sldMk cId="585324210" sldId="258"/>
            <ac:spMk id="3" creationId="{B5761D0D-C9D4-384B-AA14-1E6B9D68994F}"/>
          </ac:spMkLst>
        </pc:spChg>
        <pc:spChg chg="add mod">
          <ac:chgData name="八谷　一貴" userId="45bf9650-8f67-4450-95e3-b229be3968f7" providerId="ADAL" clId="{190B9C38-B7CB-2D49-AD95-5DE9E458F3F8}" dt="2025-04-14T06:45:31.758" v="451"/>
          <ac:spMkLst>
            <pc:docMk/>
            <pc:sldMk cId="585324210" sldId="258"/>
            <ac:spMk id="4" creationId="{B47D123F-808A-1675-CA0F-968853FCBE2E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6" creationId="{373CFC43-28CF-2A3E-6128-8AE382FA661B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10" creationId="{9141B056-D651-AD58-9425-1B187E8DC136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11" creationId="{892F5DAB-64F1-5FAE-E5BF-70D6EE66F49A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14" creationId="{9F2A71E4-F3BF-7F07-EBA7-659DF93DF1A9}"/>
          </ac:spMkLst>
        </pc:spChg>
        <pc:spChg chg="add mod">
          <ac:chgData name="八谷　一貴" userId="45bf9650-8f67-4450-95e3-b229be3968f7" providerId="ADAL" clId="{190B9C38-B7CB-2D49-AD95-5DE9E458F3F8}" dt="2025-04-14T06:45:31.758" v="451"/>
          <ac:spMkLst>
            <pc:docMk/>
            <pc:sldMk cId="585324210" sldId="258"/>
            <ac:spMk id="19" creationId="{BCD3F08F-25E9-863B-7B03-C259860F9B3E}"/>
          </ac:spMkLst>
        </pc:spChg>
        <pc:spChg chg="add mod">
          <ac:chgData name="八谷　一貴" userId="45bf9650-8f67-4450-95e3-b229be3968f7" providerId="ADAL" clId="{190B9C38-B7CB-2D49-AD95-5DE9E458F3F8}" dt="2025-04-14T06:45:31.758" v="451"/>
          <ac:spMkLst>
            <pc:docMk/>
            <pc:sldMk cId="585324210" sldId="258"/>
            <ac:spMk id="20" creationId="{65938EE5-11C0-7307-6E55-C8F28912F36E}"/>
          </ac:spMkLst>
        </pc:spChg>
        <pc:spChg chg="add mod">
          <ac:chgData name="八谷　一貴" userId="45bf9650-8f67-4450-95e3-b229be3968f7" providerId="ADAL" clId="{190B9C38-B7CB-2D49-AD95-5DE9E458F3F8}" dt="2025-04-14T06:45:31.758" v="451"/>
          <ac:spMkLst>
            <pc:docMk/>
            <pc:sldMk cId="585324210" sldId="258"/>
            <ac:spMk id="21" creationId="{E6A441B2-B4FF-5673-E07E-905EBF1C0157}"/>
          </ac:spMkLst>
        </pc:spChg>
        <pc:spChg chg="add mod">
          <ac:chgData name="八谷　一貴" userId="45bf9650-8f67-4450-95e3-b229be3968f7" providerId="ADAL" clId="{190B9C38-B7CB-2D49-AD95-5DE9E458F3F8}" dt="2025-04-14T06:45:31.758" v="451"/>
          <ac:spMkLst>
            <pc:docMk/>
            <pc:sldMk cId="585324210" sldId="258"/>
            <ac:spMk id="22" creationId="{6590270C-BCF5-B615-0AF9-EA83483E8006}"/>
          </ac:spMkLst>
        </pc:spChg>
        <pc:spChg chg="add mod">
          <ac:chgData name="八谷　一貴" userId="45bf9650-8f67-4450-95e3-b229be3968f7" providerId="ADAL" clId="{190B9C38-B7CB-2D49-AD95-5DE9E458F3F8}" dt="2025-04-14T06:45:32.083" v="452"/>
          <ac:spMkLst>
            <pc:docMk/>
            <pc:sldMk cId="585324210" sldId="258"/>
            <ac:spMk id="25" creationId="{D5B6F28C-7733-71A2-EA97-AD7554BC2530}"/>
          </ac:spMkLst>
        </pc:spChg>
        <pc:spChg chg="add mod">
          <ac:chgData name="八谷　一貴" userId="45bf9650-8f67-4450-95e3-b229be3968f7" providerId="ADAL" clId="{190B9C38-B7CB-2D49-AD95-5DE9E458F3F8}" dt="2025-04-14T06:45:32.083" v="452"/>
          <ac:spMkLst>
            <pc:docMk/>
            <pc:sldMk cId="585324210" sldId="258"/>
            <ac:spMk id="26" creationId="{FAB18196-B866-9CCB-DA15-309199F69362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27" creationId="{5858DF59-5FAA-EBE0-BD08-1826363174E0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32" creationId="{786EB437-4B0D-4840-CE1C-ADA3D741553D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36" creationId="{A23F5217-2A3E-A4CD-E351-9A3D76C71005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37" creationId="{D7E2E0E4-99AB-51DF-C640-DB3EEC645284}"/>
          </ac:spMkLst>
        </pc:spChg>
        <pc:spChg chg="del">
          <ac:chgData name="八谷　一貴" userId="45bf9650-8f67-4450-95e3-b229be3968f7" providerId="ADAL" clId="{190B9C38-B7CB-2D49-AD95-5DE9E458F3F8}" dt="2025-04-14T06:40:06.033" v="340" actId="478"/>
          <ac:spMkLst>
            <pc:docMk/>
            <pc:sldMk cId="585324210" sldId="258"/>
            <ac:spMk id="43" creationId="{C5C28D34-60AE-1B08-46E8-2533B74C99D3}"/>
          </ac:spMkLst>
        </pc:spChg>
        <pc:spChg chg="add mod">
          <ac:chgData name="八谷　一貴" userId="45bf9650-8f67-4450-95e3-b229be3968f7" providerId="ADAL" clId="{190B9C38-B7CB-2D49-AD95-5DE9E458F3F8}" dt="2025-04-14T06:45:32.083" v="452"/>
          <ac:spMkLst>
            <pc:docMk/>
            <pc:sldMk cId="585324210" sldId="258"/>
            <ac:spMk id="51" creationId="{87224941-106D-F438-4386-B37061AF5EA5}"/>
          </ac:spMkLst>
        </pc:spChg>
        <pc:spChg chg="add mod">
          <ac:chgData name="八谷　一貴" userId="45bf9650-8f67-4450-95e3-b229be3968f7" providerId="ADAL" clId="{190B9C38-B7CB-2D49-AD95-5DE9E458F3F8}" dt="2025-04-14T06:45:32.083" v="452"/>
          <ac:spMkLst>
            <pc:docMk/>
            <pc:sldMk cId="585324210" sldId="258"/>
            <ac:spMk id="52" creationId="{C616CDE6-AB0E-613D-12F4-36737703911F}"/>
          </ac:spMkLst>
        </pc:spChg>
        <pc:spChg chg="mod">
          <ac:chgData name="八谷　一貴" userId="45bf9650-8f67-4450-95e3-b229be3968f7" providerId="ADAL" clId="{190B9C38-B7CB-2D49-AD95-5DE9E458F3F8}" dt="2025-04-14T08:05:26.857" v="2243" actId="1038"/>
          <ac:spMkLst>
            <pc:docMk/>
            <pc:sldMk cId="585324210" sldId="258"/>
            <ac:spMk id="61" creationId="{1F8EE1F6-1595-7C93-3922-9F5CD4503FBA}"/>
          </ac:spMkLst>
        </pc:spChg>
        <pc:spChg chg="del mod">
          <ac:chgData name="八谷　一貴" userId="45bf9650-8f67-4450-95e3-b229be3968f7" providerId="ADAL" clId="{190B9C38-B7CB-2D49-AD95-5DE9E458F3F8}" dt="2025-04-14T08:05:23.197" v="2226" actId="478"/>
          <ac:spMkLst>
            <pc:docMk/>
            <pc:sldMk cId="585324210" sldId="258"/>
            <ac:spMk id="65" creationId="{19431CB5-D9C2-066E-980F-7F3F87D0C851}"/>
          </ac:spMkLst>
        </pc:spChg>
        <pc:spChg chg="del mod">
          <ac:chgData name="八谷　一貴" userId="45bf9650-8f67-4450-95e3-b229be3968f7" providerId="ADAL" clId="{190B9C38-B7CB-2D49-AD95-5DE9E458F3F8}" dt="2025-04-14T08:05:23.197" v="2226" actId="478"/>
          <ac:spMkLst>
            <pc:docMk/>
            <pc:sldMk cId="585324210" sldId="258"/>
            <ac:spMk id="66" creationId="{2D53733A-7518-B774-791E-7882638CEF1C}"/>
          </ac:spMkLst>
        </pc:spChg>
        <pc:spChg chg="mod">
          <ac:chgData name="八谷　一貴" userId="45bf9650-8f67-4450-95e3-b229be3968f7" providerId="ADAL" clId="{190B9C38-B7CB-2D49-AD95-5DE9E458F3F8}" dt="2025-04-14T07:27:07.858" v="1324" actId="1037"/>
          <ac:spMkLst>
            <pc:docMk/>
            <pc:sldMk cId="585324210" sldId="258"/>
            <ac:spMk id="67" creationId="{1BBA7934-9F0C-72AC-7C2A-25E4A829D0D3}"/>
          </ac:spMkLst>
        </pc:spChg>
        <pc:spChg chg="mod">
          <ac:chgData name="八谷　一貴" userId="45bf9650-8f67-4450-95e3-b229be3968f7" providerId="ADAL" clId="{190B9C38-B7CB-2D49-AD95-5DE9E458F3F8}" dt="2025-04-14T07:27:07.858" v="1324" actId="1037"/>
          <ac:spMkLst>
            <pc:docMk/>
            <pc:sldMk cId="585324210" sldId="258"/>
            <ac:spMk id="68" creationId="{E3359CE5-0458-B66C-D666-3FA59EFDCBBC}"/>
          </ac:spMkLst>
        </pc:spChg>
        <pc:spChg chg="add mod">
          <ac:chgData name="八谷　一貴" userId="45bf9650-8f67-4450-95e3-b229be3968f7" providerId="ADAL" clId="{190B9C38-B7CB-2D49-AD95-5DE9E458F3F8}" dt="2025-04-14T06:45:32.083" v="452"/>
          <ac:spMkLst>
            <pc:docMk/>
            <pc:sldMk cId="585324210" sldId="258"/>
            <ac:spMk id="69" creationId="{262968CF-8201-C193-3977-1EEE808925F8}"/>
          </ac:spMkLst>
        </pc:spChg>
        <pc:spChg chg="add mod">
          <ac:chgData name="八谷　一貴" userId="45bf9650-8f67-4450-95e3-b229be3968f7" providerId="ADAL" clId="{190B9C38-B7CB-2D49-AD95-5DE9E458F3F8}" dt="2025-04-14T06:45:32.083" v="452"/>
          <ac:spMkLst>
            <pc:docMk/>
            <pc:sldMk cId="585324210" sldId="258"/>
            <ac:spMk id="70" creationId="{33BF7103-B2A9-ECA3-453E-94EAC417C880}"/>
          </ac:spMkLst>
        </pc:spChg>
        <pc:spChg chg="mod">
          <ac:chgData name="八谷　一貴" userId="45bf9650-8f67-4450-95e3-b229be3968f7" providerId="ADAL" clId="{190B9C38-B7CB-2D49-AD95-5DE9E458F3F8}" dt="2025-04-14T06:40:11.713" v="341" actId="1076"/>
          <ac:spMkLst>
            <pc:docMk/>
            <pc:sldMk cId="585324210" sldId="258"/>
            <ac:spMk id="71" creationId="{B3AF80B8-BEB4-A0DA-81A3-CF2B2C9CC6F0}"/>
          </ac:spMkLst>
        </pc:spChg>
        <pc:spChg chg="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72" creationId="{14646BD0-D39B-5BFF-30AD-81A2F2C82B19}"/>
          </ac:spMkLst>
        </pc:spChg>
        <pc:spChg chg="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74" creationId="{9F239F8E-4E17-A4C3-3739-74C56AEFCB57}"/>
          </ac:spMkLst>
        </pc:spChg>
        <pc:spChg chg="mod">
          <ac:chgData name="八谷　一貴" userId="45bf9650-8f67-4450-95e3-b229be3968f7" providerId="ADAL" clId="{190B9C38-B7CB-2D49-AD95-5DE9E458F3F8}" dt="2025-04-14T06:46:31.079" v="456" actId="1076"/>
          <ac:spMkLst>
            <pc:docMk/>
            <pc:sldMk cId="585324210" sldId="258"/>
            <ac:spMk id="75" creationId="{F0593CC3-9067-F84C-72D2-98E339FF5A2E}"/>
          </ac:spMkLst>
        </pc:spChg>
        <pc:spChg chg="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76" creationId="{F10DA1EA-6848-ECC1-39E5-CF4221C2FC38}"/>
          </ac:spMkLst>
        </pc:spChg>
        <pc:spChg chg="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77" creationId="{8B65D74B-65CD-F35D-A1A6-B85E0ECE221B}"/>
          </ac:spMkLst>
        </pc:spChg>
        <pc:spChg chg="add mod">
          <ac:chgData name="八谷　一貴" userId="45bf9650-8f67-4450-95e3-b229be3968f7" providerId="ADAL" clId="{190B9C38-B7CB-2D49-AD95-5DE9E458F3F8}" dt="2025-04-14T06:45:32.433" v="453"/>
          <ac:spMkLst>
            <pc:docMk/>
            <pc:sldMk cId="585324210" sldId="258"/>
            <ac:spMk id="82" creationId="{E4701F87-B30E-5C04-5E8B-442F6DC3B147}"/>
          </ac:spMkLst>
        </pc:spChg>
        <pc:spChg chg="add mod">
          <ac:chgData name="八谷　一貴" userId="45bf9650-8f67-4450-95e3-b229be3968f7" providerId="ADAL" clId="{190B9C38-B7CB-2D49-AD95-5DE9E458F3F8}" dt="2025-04-14T06:45:32.433" v="453"/>
          <ac:spMkLst>
            <pc:docMk/>
            <pc:sldMk cId="585324210" sldId="258"/>
            <ac:spMk id="83" creationId="{91379C45-5CFE-8EBA-28FA-4587A8D9FFD3}"/>
          </ac:spMkLst>
        </pc:spChg>
        <pc:spChg chg="add mod">
          <ac:chgData name="八谷　一貴" userId="45bf9650-8f67-4450-95e3-b229be3968f7" providerId="ADAL" clId="{190B9C38-B7CB-2D49-AD95-5DE9E458F3F8}" dt="2025-04-14T06:45:32.433" v="453"/>
          <ac:spMkLst>
            <pc:docMk/>
            <pc:sldMk cId="585324210" sldId="258"/>
            <ac:spMk id="84" creationId="{77B1ACB9-8165-4A9C-63EB-309729E8D53C}"/>
          </ac:spMkLst>
        </pc:spChg>
        <pc:spChg chg="add mod">
          <ac:chgData name="八谷　一貴" userId="45bf9650-8f67-4450-95e3-b229be3968f7" providerId="ADAL" clId="{190B9C38-B7CB-2D49-AD95-5DE9E458F3F8}" dt="2025-04-14T06:45:32.433" v="453"/>
          <ac:spMkLst>
            <pc:docMk/>
            <pc:sldMk cId="585324210" sldId="258"/>
            <ac:spMk id="85" creationId="{186E3E47-5C12-FD77-7BF6-A77411421F76}"/>
          </ac:spMkLst>
        </pc:spChg>
        <pc:spChg chg="add mod">
          <ac:chgData name="八谷　一貴" userId="45bf9650-8f67-4450-95e3-b229be3968f7" providerId="ADAL" clId="{190B9C38-B7CB-2D49-AD95-5DE9E458F3F8}" dt="2025-04-14T06:45:32.433" v="453"/>
          <ac:spMkLst>
            <pc:docMk/>
            <pc:sldMk cId="585324210" sldId="258"/>
            <ac:spMk id="86" creationId="{96200EC1-1BFF-95FB-D012-A30DABEA8338}"/>
          </ac:spMkLst>
        </pc:spChg>
        <pc:spChg chg="add mod">
          <ac:chgData name="八谷　一貴" userId="45bf9650-8f67-4450-95e3-b229be3968f7" providerId="ADAL" clId="{190B9C38-B7CB-2D49-AD95-5DE9E458F3F8}" dt="2025-04-14T06:45:32.433" v="453"/>
          <ac:spMkLst>
            <pc:docMk/>
            <pc:sldMk cId="585324210" sldId="258"/>
            <ac:spMk id="87" creationId="{55CC4F9C-CD74-525A-00E4-E7B90F57F885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90" creationId="{1EE0F429-E7E8-8DE1-DF4B-CD5E791939DA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92" creationId="{167CD284-960D-1C27-BF97-FBD4F48304C5}"/>
          </ac:spMkLst>
        </pc:spChg>
        <pc:spChg chg="add mod">
          <ac:chgData name="八谷　一貴" userId="45bf9650-8f67-4450-95e3-b229be3968f7" providerId="ADAL" clId="{190B9C38-B7CB-2D49-AD95-5DE9E458F3F8}" dt="2025-04-14T07:27:00.501" v="1311" actId="1036"/>
          <ac:spMkLst>
            <pc:docMk/>
            <pc:sldMk cId="585324210" sldId="258"/>
            <ac:spMk id="94" creationId="{0946F503-77F0-6EE2-9775-8B5D24788C51}"/>
          </ac:spMkLst>
        </pc:spChg>
        <pc:spChg chg="add mod">
          <ac:chgData name="八谷　一貴" userId="45bf9650-8f67-4450-95e3-b229be3968f7" providerId="ADAL" clId="{190B9C38-B7CB-2D49-AD95-5DE9E458F3F8}" dt="2025-04-14T07:27:00.501" v="1311" actId="1036"/>
          <ac:spMkLst>
            <pc:docMk/>
            <pc:sldMk cId="585324210" sldId="258"/>
            <ac:spMk id="96" creationId="{A2D21655-A262-E9E2-1CBC-528FC290CBB8}"/>
          </ac:spMkLst>
        </pc:spChg>
        <pc:spChg chg="add mod">
          <ac:chgData name="八谷　一貴" userId="45bf9650-8f67-4450-95e3-b229be3968f7" providerId="ADAL" clId="{190B9C38-B7CB-2D49-AD95-5DE9E458F3F8}" dt="2025-04-14T06:46:53.365" v="517" actId="1038"/>
          <ac:spMkLst>
            <pc:docMk/>
            <pc:sldMk cId="585324210" sldId="258"/>
            <ac:spMk id="98" creationId="{C9B7B6C6-D777-EAD7-01C9-FB502153139D}"/>
          </ac:spMkLst>
        </pc:spChg>
        <pc:spChg chg="add mod">
          <ac:chgData name="八谷　一貴" userId="45bf9650-8f67-4450-95e3-b229be3968f7" providerId="ADAL" clId="{190B9C38-B7CB-2D49-AD95-5DE9E458F3F8}" dt="2025-04-14T06:46:53.365" v="517" actId="1038"/>
          <ac:spMkLst>
            <pc:docMk/>
            <pc:sldMk cId="585324210" sldId="258"/>
            <ac:spMk id="99" creationId="{DBEF0F11-452C-3498-CF0F-C4FAAFCD538C}"/>
          </ac:spMkLst>
        </pc:spChg>
        <pc:spChg chg="add 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100" creationId="{5B0F60B6-C92E-8466-FF29-3CAA9D2C21DD}"/>
          </ac:spMkLst>
        </pc:spChg>
        <pc:spChg chg="add 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101" creationId="{20FAE64C-C1D9-C16C-D94B-C518158B7E0F}"/>
          </ac:spMkLst>
        </pc:spChg>
        <pc:spChg chg="add 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102" creationId="{CC161374-5F78-677F-C4AA-686B9530F032}"/>
          </ac:spMkLst>
        </pc:spChg>
        <pc:spChg chg="add 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103" creationId="{497E5C9E-0422-0AA6-B45E-68685900C894}"/>
          </ac:spMkLst>
        </pc:spChg>
        <pc:spChg chg="add mod">
          <ac:chgData name="八谷　一貴" userId="45bf9650-8f67-4450-95e3-b229be3968f7" providerId="ADAL" clId="{190B9C38-B7CB-2D49-AD95-5DE9E458F3F8}" dt="2025-04-14T06:47:01.255" v="562" actId="1038"/>
          <ac:spMkLst>
            <pc:docMk/>
            <pc:sldMk cId="585324210" sldId="258"/>
            <ac:spMk id="106" creationId="{5BC46D23-F08A-D418-4D93-CECC36F17CF4}"/>
          </ac:spMkLst>
        </pc:spChg>
        <pc:spChg chg="add del mod">
          <ac:chgData name="八谷　一貴" userId="45bf9650-8f67-4450-95e3-b229be3968f7" providerId="ADAL" clId="{190B9C38-B7CB-2D49-AD95-5DE9E458F3F8}" dt="2025-04-14T06:50:32.392" v="747" actId="478"/>
          <ac:spMkLst>
            <pc:docMk/>
            <pc:sldMk cId="585324210" sldId="258"/>
            <ac:spMk id="107" creationId="{2DD3B8B6-8A55-3D87-D851-4CFB5B7579A9}"/>
          </ac:spMkLst>
        </pc:spChg>
        <pc:spChg chg="add 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108" creationId="{C1897923-125B-EF00-6FBF-C8108E08A9EA}"/>
          </ac:spMkLst>
        </pc:spChg>
        <pc:spChg chg="add mod">
          <ac:chgData name="八谷　一貴" userId="45bf9650-8f67-4450-95e3-b229be3968f7" providerId="ADAL" clId="{190B9C38-B7CB-2D49-AD95-5DE9E458F3F8}" dt="2025-04-14T06:47:01.255" v="562" actId="1038"/>
          <ac:spMkLst>
            <pc:docMk/>
            <pc:sldMk cId="585324210" sldId="258"/>
            <ac:spMk id="109" creationId="{6257A901-AF15-2C99-65AC-8DC0F77C3998}"/>
          </ac:spMkLst>
        </pc:spChg>
        <pc:spChg chg="add del mod">
          <ac:chgData name="八谷　一貴" userId="45bf9650-8f67-4450-95e3-b229be3968f7" providerId="ADAL" clId="{190B9C38-B7CB-2D49-AD95-5DE9E458F3F8}" dt="2025-04-14T06:50:29.405" v="746" actId="478"/>
          <ac:spMkLst>
            <pc:docMk/>
            <pc:sldMk cId="585324210" sldId="258"/>
            <ac:spMk id="110" creationId="{6C4EC87C-9888-1FD9-F843-B71F09DCEF1E}"/>
          </ac:spMkLst>
        </pc:spChg>
        <pc:spChg chg="add mod">
          <ac:chgData name="八谷　一貴" userId="45bf9650-8f67-4450-95e3-b229be3968f7" providerId="ADAL" clId="{190B9C38-B7CB-2D49-AD95-5DE9E458F3F8}" dt="2025-04-14T06:47:01.255" v="562" actId="1038"/>
          <ac:spMkLst>
            <pc:docMk/>
            <pc:sldMk cId="585324210" sldId="258"/>
            <ac:spMk id="111" creationId="{E2BC9D02-A134-3BAC-1446-945A7BD25E20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14" creationId="{75102856-BD16-79CF-AD2A-1093FDEC0831}"/>
          </ac:spMkLst>
        </pc:spChg>
        <pc:spChg chg="add mod">
          <ac:chgData name="八谷　一貴" userId="45bf9650-8f67-4450-95e3-b229be3968f7" providerId="ADAL" clId="{190B9C38-B7CB-2D49-AD95-5DE9E458F3F8}" dt="2025-04-14T06:50:24.600" v="745" actId="1076"/>
          <ac:spMkLst>
            <pc:docMk/>
            <pc:sldMk cId="585324210" sldId="258"/>
            <ac:spMk id="115" creationId="{AD8BCAE2-ACE9-0B65-EF61-327DD6F5BD22}"/>
          </ac:spMkLst>
        </pc:spChg>
        <pc:spChg chg="add mod">
          <ac:chgData name="八谷　一貴" userId="45bf9650-8f67-4450-95e3-b229be3968f7" providerId="ADAL" clId="{190B9C38-B7CB-2D49-AD95-5DE9E458F3F8}" dt="2025-04-14T06:47:34.818" v="642" actId="1038"/>
          <ac:spMkLst>
            <pc:docMk/>
            <pc:sldMk cId="585324210" sldId="258"/>
            <ac:spMk id="116" creationId="{52AE2144-7BE4-2831-2217-901B3CDD42C9}"/>
          </ac:spMkLst>
        </pc:spChg>
        <pc:spChg chg="add mod">
          <ac:chgData name="八谷　一貴" userId="45bf9650-8f67-4450-95e3-b229be3968f7" providerId="ADAL" clId="{190B9C38-B7CB-2D49-AD95-5DE9E458F3F8}" dt="2025-04-14T06:47:40.210" v="653" actId="1038"/>
          <ac:spMkLst>
            <pc:docMk/>
            <pc:sldMk cId="585324210" sldId="258"/>
            <ac:spMk id="117" creationId="{17C014F7-E683-AAE3-B135-B6D53EDC7DDF}"/>
          </ac:spMkLst>
        </pc:spChg>
        <pc:spChg chg="add mod">
          <ac:chgData name="八谷　一貴" userId="45bf9650-8f67-4450-95e3-b229be3968f7" providerId="ADAL" clId="{190B9C38-B7CB-2D49-AD95-5DE9E458F3F8}" dt="2025-04-14T06:49:41.501" v="695" actId="1038"/>
          <ac:spMkLst>
            <pc:docMk/>
            <pc:sldMk cId="585324210" sldId="258"/>
            <ac:spMk id="118" creationId="{446F2A73-DBDC-2FBB-5A92-1A20A3029DA1}"/>
          </ac:spMkLst>
        </pc:spChg>
        <pc:spChg chg="add mod">
          <ac:chgData name="八谷　一貴" userId="45bf9650-8f67-4450-95e3-b229be3968f7" providerId="ADAL" clId="{190B9C38-B7CB-2D49-AD95-5DE9E458F3F8}" dt="2025-04-14T06:49:28.296" v="684" actId="1038"/>
          <ac:spMkLst>
            <pc:docMk/>
            <pc:sldMk cId="585324210" sldId="258"/>
            <ac:spMk id="119" creationId="{08E0D816-9C30-60FB-DF01-742977597054}"/>
          </ac:spMkLst>
        </pc:spChg>
        <pc:spChg chg="add mod">
          <ac:chgData name="八谷　一貴" userId="45bf9650-8f67-4450-95e3-b229be3968f7" providerId="ADAL" clId="{190B9C38-B7CB-2D49-AD95-5DE9E458F3F8}" dt="2025-04-14T06:50:47.825" v="839" actId="1037"/>
          <ac:spMkLst>
            <pc:docMk/>
            <pc:sldMk cId="585324210" sldId="258"/>
            <ac:spMk id="122" creationId="{268A20A8-22E2-F021-4645-A1108629FE62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23" creationId="{30DA3561-0CA2-5DA9-78E3-299D0A75EE47}"/>
          </ac:spMkLst>
        </pc:spChg>
        <pc:spChg chg="add mod">
          <ac:chgData name="八谷　一貴" userId="45bf9650-8f67-4450-95e3-b229be3968f7" providerId="ADAL" clId="{190B9C38-B7CB-2D49-AD95-5DE9E458F3F8}" dt="2025-04-14T06:50:47.825" v="839" actId="1037"/>
          <ac:spMkLst>
            <pc:docMk/>
            <pc:sldMk cId="585324210" sldId="258"/>
            <ac:spMk id="124" creationId="{F87FFF81-4E72-3896-B475-19516488497F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25" creationId="{0B841BCE-842D-7CBB-7C1E-A517017F59C6}"/>
          </ac:spMkLst>
        </pc:spChg>
        <pc:spChg chg="add mod">
          <ac:chgData name="八谷　一貴" userId="45bf9650-8f67-4450-95e3-b229be3968f7" providerId="ADAL" clId="{190B9C38-B7CB-2D49-AD95-5DE9E458F3F8}" dt="2025-04-14T06:50:47.825" v="839" actId="1037"/>
          <ac:spMkLst>
            <pc:docMk/>
            <pc:sldMk cId="585324210" sldId="258"/>
            <ac:spMk id="126" creationId="{1165684A-2470-4CA5-3DEF-1202B4D7C386}"/>
          </ac:spMkLst>
        </pc:spChg>
        <pc:spChg chg="add mod">
          <ac:chgData name="八谷　一貴" userId="45bf9650-8f67-4450-95e3-b229be3968f7" providerId="ADAL" clId="{190B9C38-B7CB-2D49-AD95-5DE9E458F3F8}" dt="2025-04-14T06:50:47.825" v="839" actId="1037"/>
          <ac:spMkLst>
            <pc:docMk/>
            <pc:sldMk cId="585324210" sldId="258"/>
            <ac:spMk id="127" creationId="{5B3E5E44-3B49-8164-A2A1-AFDE0CD3F39B}"/>
          </ac:spMkLst>
        </pc:spChg>
        <pc:spChg chg="add mod">
          <ac:chgData name="八谷　一貴" userId="45bf9650-8f67-4450-95e3-b229be3968f7" providerId="ADAL" clId="{190B9C38-B7CB-2D49-AD95-5DE9E458F3F8}" dt="2025-04-14T06:52:10.913" v="931" actId="1037"/>
          <ac:spMkLst>
            <pc:docMk/>
            <pc:sldMk cId="585324210" sldId="258"/>
            <ac:spMk id="130" creationId="{B561F017-C2E6-AD31-9FD1-EB9CDB03BFF1}"/>
          </ac:spMkLst>
        </pc:spChg>
        <pc:spChg chg="add mod">
          <ac:chgData name="八谷　一貴" userId="45bf9650-8f67-4450-95e3-b229be3968f7" providerId="ADAL" clId="{190B9C38-B7CB-2D49-AD95-5DE9E458F3F8}" dt="2025-04-14T06:52:06.033" v="920" actId="555"/>
          <ac:spMkLst>
            <pc:docMk/>
            <pc:sldMk cId="585324210" sldId="258"/>
            <ac:spMk id="131" creationId="{5C7D38EA-9C4B-1D70-BD9D-D738C5CC0ED6}"/>
          </ac:spMkLst>
        </pc:spChg>
        <pc:spChg chg="add mod">
          <ac:chgData name="八谷　一貴" userId="45bf9650-8f67-4450-95e3-b229be3968f7" providerId="ADAL" clId="{190B9C38-B7CB-2D49-AD95-5DE9E458F3F8}" dt="2025-04-14T06:51:39.486" v="879" actId="1037"/>
          <ac:spMkLst>
            <pc:docMk/>
            <pc:sldMk cId="585324210" sldId="258"/>
            <ac:spMk id="132" creationId="{6490356C-DBC6-F205-3831-0A66743EA99E}"/>
          </ac:spMkLst>
        </pc:spChg>
        <pc:spChg chg="add mod">
          <ac:chgData name="八谷　一貴" userId="45bf9650-8f67-4450-95e3-b229be3968f7" providerId="ADAL" clId="{190B9C38-B7CB-2D49-AD95-5DE9E458F3F8}" dt="2025-04-14T06:51:32.603" v="860" actId="1037"/>
          <ac:spMkLst>
            <pc:docMk/>
            <pc:sldMk cId="585324210" sldId="258"/>
            <ac:spMk id="133" creationId="{472FA2CC-C658-E187-9AF7-2CD3815DF9C9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34" creationId="{1EADE0D0-2BDE-DF3A-221F-2B589D7C4EDB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35" creationId="{0CBC01DE-3E7C-96D6-F718-7193F19E308D}"/>
          </ac:spMkLst>
        </pc:spChg>
        <pc:spChg chg="add mod">
          <ac:chgData name="八谷　一貴" userId="45bf9650-8f67-4450-95e3-b229be3968f7" providerId="ADAL" clId="{190B9C38-B7CB-2D49-AD95-5DE9E458F3F8}" dt="2025-04-14T06:52:14.559" v="932"/>
          <ac:spMkLst>
            <pc:docMk/>
            <pc:sldMk cId="585324210" sldId="258"/>
            <ac:spMk id="138" creationId="{4BA94F60-9C40-D129-BF32-C2465BFCF7B9}"/>
          </ac:spMkLst>
        </pc:spChg>
        <pc:spChg chg="add mod">
          <ac:chgData name="八谷　一貴" userId="45bf9650-8f67-4450-95e3-b229be3968f7" providerId="ADAL" clId="{190B9C38-B7CB-2D49-AD95-5DE9E458F3F8}" dt="2025-04-14T06:53:14.982" v="1145" actId="1038"/>
          <ac:spMkLst>
            <pc:docMk/>
            <pc:sldMk cId="585324210" sldId="258"/>
            <ac:spMk id="139" creationId="{F7FABFE3-EBDC-111F-FFD9-F1D989DC40C5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40" creationId="{9D5093B6-1948-42CA-4F55-33CF4CC5F0F1}"/>
          </ac:spMkLst>
        </pc:spChg>
        <pc:spChg chg="add mod">
          <ac:chgData name="八谷　一貴" userId="45bf9650-8f67-4450-95e3-b229be3968f7" providerId="ADAL" clId="{190B9C38-B7CB-2D49-AD95-5DE9E458F3F8}" dt="2025-04-14T06:53:07.592" v="1120" actId="1038"/>
          <ac:spMkLst>
            <pc:docMk/>
            <pc:sldMk cId="585324210" sldId="258"/>
            <ac:spMk id="141" creationId="{3DE41492-9F1F-DD0F-BCB5-B04A69BA80E2}"/>
          </ac:spMkLst>
        </pc:spChg>
        <pc:spChg chg="add mod">
          <ac:chgData name="八谷　一貴" userId="45bf9650-8f67-4450-95e3-b229be3968f7" providerId="ADAL" clId="{190B9C38-B7CB-2D49-AD95-5DE9E458F3F8}" dt="2025-04-14T06:53:01.796" v="1112" actId="1038"/>
          <ac:spMkLst>
            <pc:docMk/>
            <pc:sldMk cId="585324210" sldId="258"/>
            <ac:spMk id="142" creationId="{CAB00F1A-E5F8-13ED-4194-5A6199AA2FA2}"/>
          </ac:spMkLst>
        </pc:spChg>
        <pc:spChg chg="add mod">
          <ac:chgData name="八谷　一貴" userId="45bf9650-8f67-4450-95e3-b229be3968f7" providerId="ADAL" clId="{190B9C38-B7CB-2D49-AD95-5DE9E458F3F8}" dt="2025-04-14T06:52:49.043" v="1087" actId="1038"/>
          <ac:spMkLst>
            <pc:docMk/>
            <pc:sldMk cId="585324210" sldId="258"/>
            <ac:spMk id="143" creationId="{0162DCC4-8080-53DE-99B5-7C4DBC43C259}"/>
          </ac:spMkLst>
        </pc:spChg>
        <pc:spChg chg="add mod">
          <ac:chgData name="八谷　一貴" userId="45bf9650-8f67-4450-95e3-b229be3968f7" providerId="ADAL" clId="{190B9C38-B7CB-2D49-AD95-5DE9E458F3F8}" dt="2025-04-14T06:52:44.520" v="1081" actId="1038"/>
          <ac:spMkLst>
            <pc:docMk/>
            <pc:sldMk cId="585324210" sldId="258"/>
            <ac:spMk id="144" creationId="{5E98B2ED-BC73-4D50-5065-A8410BB2DF6F}"/>
          </ac:spMkLst>
        </pc:spChg>
        <pc:spChg chg="add mod">
          <ac:chgData name="八谷　一貴" userId="45bf9650-8f67-4450-95e3-b229be3968f7" providerId="ADAL" clId="{190B9C38-B7CB-2D49-AD95-5DE9E458F3F8}" dt="2025-04-14T07:29:13.596" v="1502" actId="1076"/>
          <ac:spMkLst>
            <pc:docMk/>
            <pc:sldMk cId="585324210" sldId="258"/>
            <ac:spMk id="147" creationId="{48F2F5D7-FD7A-8C90-433A-97D9656F3A49}"/>
          </ac:spMkLst>
        </pc:spChg>
        <pc:spChg chg="add mod">
          <ac:chgData name="八谷　一貴" userId="45bf9650-8f67-4450-95e3-b229be3968f7" providerId="ADAL" clId="{190B9C38-B7CB-2D49-AD95-5DE9E458F3F8}" dt="2025-04-14T07:29:26.785" v="1556" actId="14100"/>
          <ac:spMkLst>
            <pc:docMk/>
            <pc:sldMk cId="585324210" sldId="258"/>
            <ac:spMk id="148" creationId="{904D3A8C-3ED9-D67F-1117-FEE42252118C}"/>
          </ac:spMkLst>
        </pc:spChg>
        <pc:spChg chg="add mod">
          <ac:chgData name="八谷　一貴" userId="45bf9650-8f67-4450-95e3-b229be3968f7" providerId="ADAL" clId="{190B9C38-B7CB-2D49-AD95-5DE9E458F3F8}" dt="2025-04-14T07:30:43.590" v="1590" actId="1038"/>
          <ac:spMkLst>
            <pc:docMk/>
            <pc:sldMk cId="585324210" sldId="258"/>
            <ac:spMk id="151" creationId="{25066775-98C0-87A5-4B66-2B9C745EDA26}"/>
          </ac:spMkLst>
        </pc:spChg>
        <pc:spChg chg="add mod">
          <ac:chgData name="八谷　一貴" userId="45bf9650-8f67-4450-95e3-b229be3968f7" providerId="ADAL" clId="{190B9C38-B7CB-2D49-AD95-5DE9E458F3F8}" dt="2025-04-14T07:30:48.999" v="1591" actId="1076"/>
          <ac:spMkLst>
            <pc:docMk/>
            <pc:sldMk cId="585324210" sldId="258"/>
            <ac:spMk id="152" creationId="{5B44900B-D8A2-088F-D747-537D5AC39FB9}"/>
          </ac:spMkLst>
        </pc:spChg>
        <pc:spChg chg="add mod">
          <ac:chgData name="八谷　一貴" userId="45bf9650-8f67-4450-95e3-b229be3968f7" providerId="ADAL" clId="{190B9C38-B7CB-2D49-AD95-5DE9E458F3F8}" dt="2025-04-14T07:31:41.598" v="1609" actId="1076"/>
          <ac:spMkLst>
            <pc:docMk/>
            <pc:sldMk cId="585324210" sldId="258"/>
            <ac:spMk id="160" creationId="{62349EA9-3C7C-D7C9-254E-4F258B0C544F}"/>
          </ac:spMkLst>
        </pc:spChg>
        <pc:spChg chg="add mod">
          <ac:chgData name="八谷　一貴" userId="45bf9650-8f67-4450-95e3-b229be3968f7" providerId="ADAL" clId="{190B9C38-B7CB-2D49-AD95-5DE9E458F3F8}" dt="2025-04-14T08:05:19.662" v="2225" actId="1076"/>
          <ac:spMkLst>
            <pc:docMk/>
            <pc:sldMk cId="585324210" sldId="258"/>
            <ac:spMk id="161" creationId="{32D3BB88-E24A-4F00-DFA4-E85268645F70}"/>
          </ac:spMkLst>
        </pc:spChg>
        <pc:picChg chg="mod">
          <ac:chgData name="八谷　一貴" userId="45bf9650-8f67-4450-95e3-b229be3968f7" providerId="ADAL" clId="{190B9C38-B7CB-2D49-AD95-5DE9E458F3F8}" dt="2025-04-14T07:29:30.663" v="1571" actId="1038"/>
          <ac:picMkLst>
            <pc:docMk/>
            <pc:sldMk cId="585324210" sldId="258"/>
            <ac:picMk id="63" creationId="{ADE76FDD-47EA-0401-2229-1397CA95CAAE}"/>
          </ac:picMkLst>
        </pc:picChg>
        <pc:picChg chg="mod">
          <ac:chgData name="八谷　一貴" userId="45bf9650-8f67-4450-95e3-b229be3968f7" providerId="ADAL" clId="{190B9C38-B7CB-2D49-AD95-5DE9E458F3F8}" dt="2025-04-14T07:27:48.666" v="1491" actId="16480"/>
          <ac:picMkLst>
            <pc:docMk/>
            <pc:sldMk cId="585324210" sldId="258"/>
            <ac:picMk id="64" creationId="{B924911B-85FA-6D90-E938-C84772695556}"/>
          </ac:picMkLst>
        </pc:picChg>
        <pc:picChg chg="add del mod">
          <ac:chgData name="八谷　一貴" userId="45bf9650-8f67-4450-95e3-b229be3968f7" providerId="ADAL" clId="{190B9C38-B7CB-2D49-AD95-5DE9E458F3F8}" dt="2025-04-14T07:29:34.801" v="1572" actId="478"/>
          <ac:picMkLst>
            <pc:docMk/>
            <pc:sldMk cId="585324210" sldId="258"/>
            <ac:picMk id="149" creationId="{4F0D316E-2D8F-5345-88B6-6F095C378E00}"/>
          </ac:picMkLst>
        </pc:picChg>
        <pc:picChg chg="add del mod">
          <ac:chgData name="八谷　一貴" userId="45bf9650-8f67-4450-95e3-b229be3968f7" providerId="ADAL" clId="{190B9C38-B7CB-2D49-AD95-5DE9E458F3F8}" dt="2025-04-14T07:29:34.801" v="1572" actId="478"/>
          <ac:picMkLst>
            <pc:docMk/>
            <pc:sldMk cId="585324210" sldId="258"/>
            <ac:picMk id="150" creationId="{6995C9FC-074D-8457-1745-BBBFA065138F}"/>
          </ac:picMkLst>
        </pc:picChg>
        <pc:picChg chg="add del mod">
          <ac:chgData name="八谷　一貴" userId="45bf9650-8f67-4450-95e3-b229be3968f7" providerId="ADAL" clId="{190B9C38-B7CB-2D49-AD95-5DE9E458F3F8}" dt="2025-04-14T07:29:58.682" v="1578" actId="478"/>
          <ac:picMkLst>
            <pc:docMk/>
            <pc:sldMk cId="585324210" sldId="258"/>
            <ac:picMk id="153" creationId="{82F19BE3-BF73-A1E6-21BA-3B16F7556FFE}"/>
          </ac:picMkLst>
        </pc:picChg>
        <pc:picChg chg="add del mod">
          <ac:chgData name="八谷　一貴" userId="45bf9650-8f67-4450-95e3-b229be3968f7" providerId="ADAL" clId="{190B9C38-B7CB-2D49-AD95-5DE9E458F3F8}" dt="2025-04-14T07:29:58.682" v="1578" actId="478"/>
          <ac:picMkLst>
            <pc:docMk/>
            <pc:sldMk cId="585324210" sldId="258"/>
            <ac:picMk id="154" creationId="{AE757082-DD62-45FA-FFA9-222D21433287}"/>
          </ac:picMkLst>
        </pc:picChg>
        <pc:picChg chg="add del mod">
          <ac:chgData name="八谷　一貴" userId="45bf9650-8f67-4450-95e3-b229be3968f7" providerId="ADAL" clId="{190B9C38-B7CB-2D49-AD95-5DE9E458F3F8}" dt="2025-04-14T07:30:52.547" v="1592" actId="478"/>
          <ac:picMkLst>
            <pc:docMk/>
            <pc:sldMk cId="585324210" sldId="258"/>
            <ac:picMk id="155" creationId="{CC497477-69F4-31EE-BE4C-567B88CFD280}"/>
          </ac:picMkLst>
        </pc:picChg>
        <pc:picChg chg="add del mod">
          <ac:chgData name="八谷　一貴" userId="45bf9650-8f67-4450-95e3-b229be3968f7" providerId="ADAL" clId="{190B9C38-B7CB-2D49-AD95-5DE9E458F3F8}" dt="2025-04-14T07:30:52.547" v="1592" actId="478"/>
          <ac:picMkLst>
            <pc:docMk/>
            <pc:sldMk cId="585324210" sldId="258"/>
            <ac:picMk id="156" creationId="{952A0C4D-291C-F865-4844-5245BAD89A47}"/>
          </ac:picMkLst>
        </pc:picChg>
        <pc:cxnChg chg="add mod">
          <ac:chgData name="八谷　一貴" userId="45bf9650-8f67-4450-95e3-b229be3968f7" providerId="ADAL" clId="{190B9C38-B7CB-2D49-AD95-5DE9E458F3F8}" dt="2025-04-14T06:45:31.758" v="451"/>
          <ac:cxnSpMkLst>
            <pc:docMk/>
            <pc:sldMk cId="585324210" sldId="258"/>
            <ac:cxnSpMk id="23" creationId="{808F2C41-D70E-E898-0EBD-6BABFB0F48E9}"/>
          </ac:cxnSpMkLst>
        </pc:cxnChg>
        <pc:cxnChg chg="add mod">
          <ac:chgData name="八谷　一貴" userId="45bf9650-8f67-4450-95e3-b229be3968f7" providerId="ADAL" clId="{190B9C38-B7CB-2D49-AD95-5DE9E458F3F8}" dt="2025-04-14T06:45:31.758" v="451"/>
          <ac:cxnSpMkLst>
            <pc:docMk/>
            <pc:sldMk cId="585324210" sldId="258"/>
            <ac:cxnSpMk id="24" creationId="{0801FFCD-981B-D9DF-F9C2-77B4779E78FB}"/>
          </ac:cxnSpMkLst>
        </pc:cxnChg>
        <pc:cxnChg chg="add mod">
          <ac:chgData name="八谷　一貴" userId="45bf9650-8f67-4450-95e3-b229be3968f7" providerId="ADAL" clId="{190B9C38-B7CB-2D49-AD95-5DE9E458F3F8}" dt="2025-04-14T06:45:32.083" v="452"/>
          <ac:cxnSpMkLst>
            <pc:docMk/>
            <pc:sldMk cId="585324210" sldId="258"/>
            <ac:cxnSpMk id="80" creationId="{1E4A55F7-985F-DC90-F380-8E8C4609D653}"/>
          </ac:cxnSpMkLst>
        </pc:cxnChg>
        <pc:cxnChg chg="add mod">
          <ac:chgData name="八谷　一貴" userId="45bf9650-8f67-4450-95e3-b229be3968f7" providerId="ADAL" clId="{190B9C38-B7CB-2D49-AD95-5DE9E458F3F8}" dt="2025-04-14T06:45:32.083" v="452"/>
          <ac:cxnSpMkLst>
            <pc:docMk/>
            <pc:sldMk cId="585324210" sldId="258"/>
            <ac:cxnSpMk id="81" creationId="{29817557-FD90-5516-499B-6768EB8A687D}"/>
          </ac:cxnSpMkLst>
        </pc:cxnChg>
        <pc:cxnChg chg="add mod">
          <ac:chgData name="八谷　一貴" userId="45bf9650-8f67-4450-95e3-b229be3968f7" providerId="ADAL" clId="{190B9C38-B7CB-2D49-AD95-5DE9E458F3F8}" dt="2025-04-14T06:45:32.433" v="453"/>
          <ac:cxnSpMkLst>
            <pc:docMk/>
            <pc:sldMk cId="585324210" sldId="258"/>
            <ac:cxnSpMk id="88" creationId="{3B24919C-E766-9713-8889-E55F3B942788}"/>
          </ac:cxnSpMkLst>
        </pc:cxnChg>
        <pc:cxnChg chg="add mod">
          <ac:chgData name="八谷　一貴" userId="45bf9650-8f67-4450-95e3-b229be3968f7" providerId="ADAL" clId="{190B9C38-B7CB-2D49-AD95-5DE9E458F3F8}" dt="2025-04-14T06:45:32.433" v="453"/>
          <ac:cxnSpMkLst>
            <pc:docMk/>
            <pc:sldMk cId="585324210" sldId="258"/>
            <ac:cxnSpMk id="89" creationId="{77E066F1-BEA3-FD22-6F25-808632F5CB3B}"/>
          </ac:cxnSpMkLst>
        </pc:cxnChg>
        <pc:cxnChg chg="add mod">
          <ac:chgData name="八谷　一貴" userId="45bf9650-8f67-4450-95e3-b229be3968f7" providerId="ADAL" clId="{190B9C38-B7CB-2D49-AD95-5DE9E458F3F8}" dt="2025-04-14T07:27:00.501" v="1311" actId="1036"/>
          <ac:cxnSpMkLst>
            <pc:docMk/>
            <pc:sldMk cId="585324210" sldId="258"/>
            <ac:cxnSpMk id="91" creationId="{56B57028-BB88-0088-ABF9-9188A291EFBF}"/>
          </ac:cxnSpMkLst>
        </pc:cxnChg>
        <pc:cxnChg chg="add mod">
          <ac:chgData name="八谷　一貴" userId="45bf9650-8f67-4450-95e3-b229be3968f7" providerId="ADAL" clId="{190B9C38-B7CB-2D49-AD95-5DE9E458F3F8}" dt="2025-04-14T07:27:00.501" v="1311" actId="1036"/>
          <ac:cxnSpMkLst>
            <pc:docMk/>
            <pc:sldMk cId="585324210" sldId="258"/>
            <ac:cxnSpMk id="93" creationId="{6C1B3CA7-3726-FA82-808B-A4282679D480}"/>
          </ac:cxnSpMkLst>
        </pc:cxnChg>
        <pc:cxnChg chg="add mod">
          <ac:chgData name="八谷　一貴" userId="45bf9650-8f67-4450-95e3-b229be3968f7" providerId="ADAL" clId="{190B9C38-B7CB-2D49-AD95-5DE9E458F3F8}" dt="2025-04-14T07:27:00.501" v="1311" actId="1036"/>
          <ac:cxnSpMkLst>
            <pc:docMk/>
            <pc:sldMk cId="585324210" sldId="258"/>
            <ac:cxnSpMk id="95" creationId="{1AB681BE-2953-1E0E-B682-B869D9A863C4}"/>
          </ac:cxnSpMkLst>
        </pc:cxnChg>
        <pc:cxnChg chg="add mod">
          <ac:chgData name="八谷　一貴" userId="45bf9650-8f67-4450-95e3-b229be3968f7" providerId="ADAL" clId="{190B9C38-B7CB-2D49-AD95-5DE9E458F3F8}" dt="2025-04-14T07:27:00.501" v="1311" actId="1036"/>
          <ac:cxnSpMkLst>
            <pc:docMk/>
            <pc:sldMk cId="585324210" sldId="258"/>
            <ac:cxnSpMk id="97" creationId="{DD9B0165-7E24-96F2-BAD1-A1FA58C88974}"/>
          </ac:cxnSpMkLst>
        </pc:cxnChg>
        <pc:cxnChg chg="add mod">
          <ac:chgData name="八谷　一貴" userId="45bf9650-8f67-4450-95e3-b229be3968f7" providerId="ADAL" clId="{190B9C38-B7CB-2D49-AD95-5DE9E458F3F8}" dt="2025-04-14T06:46:53.365" v="517" actId="1038"/>
          <ac:cxnSpMkLst>
            <pc:docMk/>
            <pc:sldMk cId="585324210" sldId="258"/>
            <ac:cxnSpMk id="104" creationId="{5D16984C-766C-8641-8478-28D73B3F77FE}"/>
          </ac:cxnSpMkLst>
        </pc:cxnChg>
        <pc:cxnChg chg="add mod">
          <ac:chgData name="八谷　一貴" userId="45bf9650-8f67-4450-95e3-b229be3968f7" providerId="ADAL" clId="{190B9C38-B7CB-2D49-AD95-5DE9E458F3F8}" dt="2025-04-14T06:46:53.365" v="517" actId="1038"/>
          <ac:cxnSpMkLst>
            <pc:docMk/>
            <pc:sldMk cId="585324210" sldId="258"/>
            <ac:cxnSpMk id="105" creationId="{336E862B-1046-DB94-EF92-E61AC8BA9688}"/>
          </ac:cxnSpMkLst>
        </pc:cxnChg>
        <pc:cxnChg chg="add mod">
          <ac:chgData name="八谷　一貴" userId="45bf9650-8f67-4450-95e3-b229be3968f7" providerId="ADAL" clId="{190B9C38-B7CB-2D49-AD95-5DE9E458F3F8}" dt="2025-04-14T06:47:01.255" v="562" actId="1038"/>
          <ac:cxnSpMkLst>
            <pc:docMk/>
            <pc:sldMk cId="585324210" sldId="258"/>
            <ac:cxnSpMk id="112" creationId="{D998C7FB-4BFD-86ED-73A0-FA7124113C13}"/>
          </ac:cxnSpMkLst>
        </pc:cxnChg>
        <pc:cxnChg chg="add mod">
          <ac:chgData name="八谷　一貴" userId="45bf9650-8f67-4450-95e3-b229be3968f7" providerId="ADAL" clId="{190B9C38-B7CB-2D49-AD95-5DE9E458F3F8}" dt="2025-04-14T06:47:01.255" v="562" actId="1038"/>
          <ac:cxnSpMkLst>
            <pc:docMk/>
            <pc:sldMk cId="585324210" sldId="258"/>
            <ac:cxnSpMk id="113" creationId="{8EABA46F-7E04-1D1B-1B94-0B710BB7028D}"/>
          </ac:cxnSpMkLst>
        </pc:cxnChg>
        <pc:cxnChg chg="add mod">
          <ac:chgData name="八谷　一貴" userId="45bf9650-8f67-4450-95e3-b229be3968f7" providerId="ADAL" clId="{190B9C38-B7CB-2D49-AD95-5DE9E458F3F8}" dt="2025-04-14T06:50:11.246" v="725" actId="14100"/>
          <ac:cxnSpMkLst>
            <pc:docMk/>
            <pc:sldMk cId="585324210" sldId="258"/>
            <ac:cxnSpMk id="120" creationId="{8DE641DC-510B-D6CD-C081-DE59EEF15B60}"/>
          </ac:cxnSpMkLst>
        </pc:cxnChg>
        <pc:cxnChg chg="add mod">
          <ac:chgData name="八谷　一貴" userId="45bf9650-8f67-4450-95e3-b229be3968f7" providerId="ADAL" clId="{190B9C38-B7CB-2D49-AD95-5DE9E458F3F8}" dt="2025-04-14T06:50:11.246" v="725" actId="14100"/>
          <ac:cxnSpMkLst>
            <pc:docMk/>
            <pc:sldMk cId="585324210" sldId="258"/>
            <ac:cxnSpMk id="121" creationId="{D12E5595-01DC-1B36-D04D-505C30B5F91A}"/>
          </ac:cxnSpMkLst>
        </pc:cxnChg>
        <pc:cxnChg chg="add mod">
          <ac:chgData name="八谷　一貴" userId="45bf9650-8f67-4450-95e3-b229be3968f7" providerId="ADAL" clId="{190B9C38-B7CB-2D49-AD95-5DE9E458F3F8}" dt="2025-04-14T06:50:47.825" v="839" actId="1037"/>
          <ac:cxnSpMkLst>
            <pc:docMk/>
            <pc:sldMk cId="585324210" sldId="258"/>
            <ac:cxnSpMk id="128" creationId="{6CABEDC2-E7AC-0770-CC6A-49BD7A7CF04E}"/>
          </ac:cxnSpMkLst>
        </pc:cxnChg>
        <pc:cxnChg chg="add mod">
          <ac:chgData name="八谷　一貴" userId="45bf9650-8f67-4450-95e3-b229be3968f7" providerId="ADAL" clId="{190B9C38-B7CB-2D49-AD95-5DE9E458F3F8}" dt="2025-04-14T06:50:47.825" v="839" actId="1037"/>
          <ac:cxnSpMkLst>
            <pc:docMk/>
            <pc:sldMk cId="585324210" sldId="258"/>
            <ac:cxnSpMk id="129" creationId="{2538BB7C-2998-37CA-1FDF-A7EA7E50E65D}"/>
          </ac:cxnSpMkLst>
        </pc:cxnChg>
        <pc:cxnChg chg="add mod">
          <ac:chgData name="八谷　一貴" userId="45bf9650-8f67-4450-95e3-b229be3968f7" providerId="ADAL" clId="{190B9C38-B7CB-2D49-AD95-5DE9E458F3F8}" dt="2025-04-14T06:51:58.928" v="917" actId="1037"/>
          <ac:cxnSpMkLst>
            <pc:docMk/>
            <pc:sldMk cId="585324210" sldId="258"/>
            <ac:cxnSpMk id="136" creationId="{463108D0-C062-98CD-138E-61B9D7DBA5BD}"/>
          </ac:cxnSpMkLst>
        </pc:cxnChg>
        <pc:cxnChg chg="add mod">
          <ac:chgData name="八谷　一貴" userId="45bf9650-8f67-4450-95e3-b229be3968f7" providerId="ADAL" clId="{190B9C38-B7CB-2D49-AD95-5DE9E458F3F8}" dt="2025-04-14T06:51:42.416" v="886" actId="1037"/>
          <ac:cxnSpMkLst>
            <pc:docMk/>
            <pc:sldMk cId="585324210" sldId="258"/>
            <ac:cxnSpMk id="137" creationId="{8D58EB7F-43B8-748C-5386-0831A8DA8125}"/>
          </ac:cxnSpMkLst>
        </pc:cxnChg>
        <pc:cxnChg chg="add mod">
          <ac:chgData name="八谷　一貴" userId="45bf9650-8f67-4450-95e3-b229be3968f7" providerId="ADAL" clId="{190B9C38-B7CB-2D49-AD95-5DE9E458F3F8}" dt="2025-04-14T06:53:12.548" v="1134" actId="1038"/>
          <ac:cxnSpMkLst>
            <pc:docMk/>
            <pc:sldMk cId="585324210" sldId="258"/>
            <ac:cxnSpMk id="145" creationId="{15261C25-9403-5F5E-28A0-CF3AD8EBD70D}"/>
          </ac:cxnSpMkLst>
        </pc:cxnChg>
        <pc:cxnChg chg="add mod">
          <ac:chgData name="八谷　一貴" userId="45bf9650-8f67-4450-95e3-b229be3968f7" providerId="ADAL" clId="{190B9C38-B7CB-2D49-AD95-5DE9E458F3F8}" dt="2025-04-14T06:53:16.589" v="1146" actId="1037"/>
          <ac:cxnSpMkLst>
            <pc:docMk/>
            <pc:sldMk cId="585324210" sldId="258"/>
            <ac:cxnSpMk id="146" creationId="{B88619A7-3174-170A-DED7-9DA8E45A2706}"/>
          </ac:cxnSpMkLst>
        </pc:cxnChg>
        <pc:cxnChg chg="add mod">
          <ac:chgData name="八谷　一貴" userId="45bf9650-8f67-4450-95e3-b229be3968f7" providerId="ADAL" clId="{190B9C38-B7CB-2D49-AD95-5DE9E458F3F8}" dt="2025-04-14T07:31:14.659" v="1595" actId="1582"/>
          <ac:cxnSpMkLst>
            <pc:docMk/>
            <pc:sldMk cId="585324210" sldId="258"/>
            <ac:cxnSpMk id="158" creationId="{3FE1EF07-D355-B845-B60F-EDDCEB611FE0}"/>
          </ac:cxnSpMkLst>
        </pc:cxnChg>
        <pc:cxnChg chg="add mod">
          <ac:chgData name="八谷　一貴" userId="45bf9650-8f67-4450-95e3-b229be3968f7" providerId="ADAL" clId="{190B9C38-B7CB-2D49-AD95-5DE9E458F3F8}" dt="2025-04-14T07:31:44.932" v="1611" actId="14100"/>
          <ac:cxnSpMkLst>
            <pc:docMk/>
            <pc:sldMk cId="585324210" sldId="258"/>
            <ac:cxnSpMk id="159" creationId="{A6712B83-BCC6-2B66-6B4A-9FCC436B3901}"/>
          </ac:cxnSpMkLst>
        </pc:cxnChg>
      </pc:sldChg>
      <pc:sldChg chg="addSp delSp modSp new mod">
        <pc:chgData name="八谷　一貴" userId="45bf9650-8f67-4450-95e3-b229be3968f7" providerId="ADAL" clId="{190B9C38-B7CB-2D49-AD95-5DE9E458F3F8}" dt="2025-04-15T08:52:59.233" v="3814" actId="478"/>
        <pc:sldMkLst>
          <pc:docMk/>
          <pc:sldMk cId="2872423642" sldId="259"/>
        </pc:sldMkLst>
        <pc:spChg chg="del">
          <ac:chgData name="八谷　一貴" userId="45bf9650-8f67-4450-95e3-b229be3968f7" providerId="ADAL" clId="{190B9C38-B7CB-2D49-AD95-5DE9E458F3F8}" dt="2025-04-14T07:32:41.390" v="1614" actId="478"/>
          <ac:spMkLst>
            <pc:docMk/>
            <pc:sldMk cId="2872423642" sldId="259"/>
            <ac:spMk id="2" creationId="{EC9DE537-7F5C-1D22-594C-6424DD2EFD02}"/>
          </ac:spMkLst>
        </pc:spChg>
        <pc:spChg chg="add del mod">
          <ac:chgData name="八谷　一貴" userId="45bf9650-8f67-4450-95e3-b229be3968f7" providerId="ADAL" clId="{190B9C38-B7CB-2D49-AD95-5DE9E458F3F8}" dt="2025-04-15T08:52:59.233" v="3814" actId="478"/>
          <ac:spMkLst>
            <pc:docMk/>
            <pc:sldMk cId="2872423642" sldId="259"/>
            <ac:spMk id="2" creationId="{FC2DD0B1-AD67-F048-EEED-C5C75C6AFAC4}"/>
          </ac:spMkLst>
        </pc:spChg>
        <pc:spChg chg="del">
          <ac:chgData name="八谷　一貴" userId="45bf9650-8f67-4450-95e3-b229be3968f7" providerId="ADAL" clId="{190B9C38-B7CB-2D49-AD95-5DE9E458F3F8}" dt="2025-04-14T07:32:41.390" v="1614" actId="478"/>
          <ac:spMkLst>
            <pc:docMk/>
            <pc:sldMk cId="2872423642" sldId="259"/>
            <ac:spMk id="3" creationId="{52C779C8-8385-D289-5768-FC9D24A81803}"/>
          </ac:spMkLst>
        </pc:spChg>
        <pc:spChg chg="add del mod">
          <ac:chgData name="八谷　一貴" userId="45bf9650-8f67-4450-95e3-b229be3968f7" providerId="ADAL" clId="{190B9C38-B7CB-2D49-AD95-5DE9E458F3F8}" dt="2025-04-14T07:32:49.234" v="1618" actId="478"/>
          <ac:spMkLst>
            <pc:docMk/>
            <pc:sldMk cId="2872423642" sldId="259"/>
            <ac:spMk id="4" creationId="{BF9E6BAC-3A1A-4211-B2FF-AFCB4EF34B36}"/>
          </ac:spMkLst>
        </pc:spChg>
        <pc:spChg chg="del">
          <ac:chgData name="八谷　一貴" userId="45bf9650-8f67-4450-95e3-b229be3968f7" providerId="ADAL" clId="{190B9C38-B7CB-2D49-AD95-5DE9E458F3F8}" dt="2025-04-14T07:32:45.925" v="1616" actId="478"/>
          <ac:spMkLst>
            <pc:docMk/>
            <pc:sldMk cId="2872423642" sldId="259"/>
            <ac:spMk id="5" creationId="{B5FEFC30-60CF-B253-A67C-55EE16B77C5C}"/>
          </ac:spMkLst>
        </pc:spChg>
        <pc:spChg chg="add del mod">
          <ac:chgData name="八谷　一貴" userId="45bf9650-8f67-4450-95e3-b229be3968f7" providerId="ADAL" clId="{190B9C38-B7CB-2D49-AD95-5DE9E458F3F8}" dt="2025-04-14T07:32:45.925" v="1616" actId="478"/>
          <ac:spMkLst>
            <pc:docMk/>
            <pc:sldMk cId="2872423642" sldId="259"/>
            <ac:spMk id="6" creationId="{551E87E7-56B0-7187-90D0-A7C53158D5BC}"/>
          </ac:spMkLst>
        </pc:spChg>
        <pc:spChg chg="del">
          <ac:chgData name="八谷　一貴" userId="45bf9650-8f67-4450-95e3-b229be3968f7" providerId="ADAL" clId="{190B9C38-B7CB-2D49-AD95-5DE9E458F3F8}" dt="2025-04-14T07:32:45.925" v="1616" actId="478"/>
          <ac:spMkLst>
            <pc:docMk/>
            <pc:sldMk cId="2872423642" sldId="259"/>
            <ac:spMk id="9" creationId="{B6EBA2E0-8A26-0E65-3787-393A9F132597}"/>
          </ac:spMkLst>
        </pc:spChg>
        <pc:spChg chg="add del mod">
          <ac:chgData name="八谷　一貴" userId="45bf9650-8f67-4450-95e3-b229be3968f7" providerId="ADAL" clId="{190B9C38-B7CB-2D49-AD95-5DE9E458F3F8}" dt="2025-04-14T07:33:14.901" v="1630" actId="478"/>
          <ac:spMkLst>
            <pc:docMk/>
            <pc:sldMk cId="2872423642" sldId="259"/>
            <ac:spMk id="10" creationId="{94A2C197-CA20-E7D0-32DC-66AFCBC9C75D}"/>
          </ac:spMkLst>
        </pc:spChg>
        <pc:spChg chg="del">
          <ac:chgData name="八谷　一貴" userId="45bf9650-8f67-4450-95e3-b229be3968f7" providerId="ADAL" clId="{190B9C38-B7CB-2D49-AD95-5DE9E458F3F8}" dt="2025-04-14T07:32:49.234" v="1618" actId="478"/>
          <ac:spMkLst>
            <pc:docMk/>
            <pc:sldMk cId="2872423642" sldId="259"/>
            <ac:spMk id="11" creationId="{7DED153B-4D07-2019-0F72-1A263FE50E85}"/>
          </ac:spMkLst>
        </pc:spChg>
        <pc:spChg chg="add 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14" creationId="{E53E31F0-064E-8614-C5E4-A6123A91797D}"/>
          </ac:spMkLst>
        </pc:spChg>
        <pc:spChg chg="add 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15" creationId="{9E5D6C03-4DC0-F1DD-C282-6DC44F0E830E}"/>
          </ac:spMkLst>
        </pc:spChg>
        <pc:spChg chg="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16" creationId="{406D19C0-7CBE-667F-41D1-9AD22576F884}"/>
          </ac:spMkLst>
        </pc:spChg>
        <pc:spChg chg="del">
          <ac:chgData name="八谷　一貴" userId="45bf9650-8f67-4450-95e3-b229be3968f7" providerId="ADAL" clId="{190B9C38-B7CB-2D49-AD95-5DE9E458F3F8}" dt="2025-04-14T07:33:16.038" v="1631" actId="478"/>
          <ac:spMkLst>
            <pc:docMk/>
            <pc:sldMk cId="2872423642" sldId="259"/>
            <ac:spMk id="17" creationId="{257147F0-499C-7942-3A2F-8E52845021A3}"/>
          </ac:spMkLst>
        </pc:spChg>
        <pc:spChg chg="add del mod">
          <ac:chgData name="八谷　一貴" userId="45bf9650-8f67-4450-95e3-b229be3968f7" providerId="ADAL" clId="{190B9C38-B7CB-2D49-AD95-5DE9E458F3F8}" dt="2025-04-14T07:35:55.734" v="1671" actId="478"/>
          <ac:spMkLst>
            <pc:docMk/>
            <pc:sldMk cId="2872423642" sldId="259"/>
            <ac:spMk id="18" creationId="{077F0E88-B1C5-1439-0C29-E0069A4A52DA}"/>
          </ac:spMkLst>
        </pc:spChg>
        <pc:spChg chg="add del mod">
          <ac:chgData name="八谷　一貴" userId="45bf9650-8f67-4450-95e3-b229be3968f7" providerId="ADAL" clId="{190B9C38-B7CB-2D49-AD95-5DE9E458F3F8}" dt="2025-04-14T07:35:55.734" v="1671" actId="478"/>
          <ac:spMkLst>
            <pc:docMk/>
            <pc:sldMk cId="2872423642" sldId="259"/>
            <ac:spMk id="19" creationId="{8C8272D8-E03E-96D2-6F89-2946ED883DCE}"/>
          </ac:spMkLst>
        </pc:spChg>
        <pc:spChg chg="del mod">
          <ac:chgData name="八谷　一貴" userId="45bf9650-8f67-4450-95e3-b229be3968f7" providerId="ADAL" clId="{190B9C38-B7CB-2D49-AD95-5DE9E458F3F8}" dt="2025-04-14T07:35:55.734" v="1671" actId="478"/>
          <ac:spMkLst>
            <pc:docMk/>
            <pc:sldMk cId="2872423642" sldId="259"/>
            <ac:spMk id="20" creationId="{B130E786-6A12-8300-E3BC-88BE9F32BEDD}"/>
          </ac:spMkLst>
        </pc:spChg>
        <pc:spChg chg="add del mod">
          <ac:chgData name="八谷　一貴" userId="45bf9650-8f67-4450-95e3-b229be3968f7" providerId="ADAL" clId="{190B9C38-B7CB-2D49-AD95-5DE9E458F3F8}" dt="2025-04-14T07:35:55.734" v="1671" actId="478"/>
          <ac:spMkLst>
            <pc:docMk/>
            <pc:sldMk cId="2872423642" sldId="259"/>
            <ac:spMk id="21" creationId="{73BB9223-80F5-8C22-69A4-717033C980DD}"/>
          </ac:spMkLst>
        </pc:spChg>
        <pc:spChg chg="add del mod">
          <ac:chgData name="八谷　一貴" userId="45bf9650-8f67-4450-95e3-b229be3968f7" providerId="ADAL" clId="{190B9C38-B7CB-2D49-AD95-5DE9E458F3F8}" dt="2025-04-14T07:35:55.734" v="1671" actId="478"/>
          <ac:spMkLst>
            <pc:docMk/>
            <pc:sldMk cId="2872423642" sldId="259"/>
            <ac:spMk id="23" creationId="{9C20A818-EBC8-2F40-FE53-11D72D6176D3}"/>
          </ac:spMkLst>
        </pc:spChg>
        <pc:spChg chg="del mod">
          <ac:chgData name="八谷　一貴" userId="45bf9650-8f67-4450-95e3-b229be3968f7" providerId="ADAL" clId="{190B9C38-B7CB-2D49-AD95-5DE9E458F3F8}" dt="2025-04-14T07:35:55.734" v="1671" actId="478"/>
          <ac:spMkLst>
            <pc:docMk/>
            <pc:sldMk cId="2872423642" sldId="259"/>
            <ac:spMk id="24" creationId="{E9891A87-A0D2-568D-C32B-C951F4490BE3}"/>
          </ac:spMkLst>
        </pc:spChg>
        <pc:spChg chg="mod">
          <ac:chgData name="八谷　一貴" userId="45bf9650-8f67-4450-95e3-b229be3968f7" providerId="ADAL" clId="{190B9C38-B7CB-2D49-AD95-5DE9E458F3F8}" dt="2025-04-14T07:35:42.951" v="1667" actId="1076"/>
          <ac:spMkLst>
            <pc:docMk/>
            <pc:sldMk cId="2872423642" sldId="259"/>
            <ac:spMk id="26" creationId="{0DA54FFB-71DB-CE00-D090-954104CCEF2E}"/>
          </ac:spMkLst>
        </pc:spChg>
        <pc:spChg chg="mod">
          <ac:chgData name="八谷　一貴" userId="45bf9650-8f67-4450-95e3-b229be3968f7" providerId="ADAL" clId="{190B9C38-B7CB-2D49-AD95-5DE9E458F3F8}" dt="2025-04-14T07:35:42.951" v="1667" actId="1076"/>
          <ac:spMkLst>
            <pc:docMk/>
            <pc:sldMk cId="2872423642" sldId="259"/>
            <ac:spMk id="27" creationId="{A240FB15-145B-3F2E-441E-6F7D0AEBE6B7}"/>
          </ac:spMkLst>
        </pc:spChg>
        <pc:spChg chg="add del mod">
          <ac:chgData name="八谷　一貴" userId="45bf9650-8f67-4450-95e3-b229be3968f7" providerId="ADAL" clId="{190B9C38-B7CB-2D49-AD95-5DE9E458F3F8}" dt="2025-04-14T07:32:47.251" v="1617" actId="478"/>
          <ac:spMkLst>
            <pc:docMk/>
            <pc:sldMk cId="2872423642" sldId="259"/>
            <ac:spMk id="28" creationId="{AB9BC51D-F693-DDE8-CE62-4A53E61AABC5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32" creationId="{87E44FFA-31B3-2204-77A2-2E5085628649}"/>
          </ac:spMkLst>
        </pc:spChg>
        <pc:spChg chg="add 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33" creationId="{617CE012-A1BD-623E-6F64-3B23ECD09899}"/>
          </ac:spMkLst>
        </pc:spChg>
        <pc:spChg chg="add mod">
          <ac:chgData name="八谷　一貴" userId="45bf9650-8f67-4450-95e3-b229be3968f7" providerId="ADAL" clId="{190B9C38-B7CB-2D49-AD95-5DE9E458F3F8}" dt="2025-04-14T07:35:42.951" v="1667" actId="1076"/>
          <ac:spMkLst>
            <pc:docMk/>
            <pc:sldMk cId="2872423642" sldId="259"/>
            <ac:spMk id="34" creationId="{1C15D895-370A-A0F0-4B23-8B4D32A1110B}"/>
          </ac:spMkLst>
        </pc:spChg>
        <pc:spChg chg="add mod">
          <ac:chgData name="八谷　一貴" userId="45bf9650-8f67-4450-95e3-b229be3968f7" providerId="ADAL" clId="{190B9C38-B7CB-2D49-AD95-5DE9E458F3F8}" dt="2025-04-14T07:35:42.951" v="1667" actId="1076"/>
          <ac:spMkLst>
            <pc:docMk/>
            <pc:sldMk cId="2872423642" sldId="259"/>
            <ac:spMk id="35" creationId="{834BFC21-10D6-B79C-5292-C028AD207FF3}"/>
          </ac:spMkLst>
        </pc:spChg>
        <pc:spChg chg="add 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36" creationId="{F4C5D8C5-85EF-7796-6AE4-FE9AAAEDA795}"/>
          </ac:spMkLst>
        </pc:spChg>
        <pc:spChg chg="add 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37" creationId="{4E98E2F1-8782-6A8E-6B7C-30212E84A264}"/>
          </ac:spMkLst>
        </pc:spChg>
        <pc:spChg chg="mod">
          <ac:chgData name="八谷　一貴" userId="45bf9650-8f67-4450-95e3-b229be3968f7" providerId="ADAL" clId="{190B9C38-B7CB-2D49-AD95-5DE9E458F3F8}" dt="2025-04-14T08:00:21.875" v="2096" actId="1038"/>
          <ac:spMkLst>
            <pc:docMk/>
            <pc:sldMk cId="2872423642" sldId="259"/>
            <ac:spMk id="38" creationId="{B198C0EB-12A8-0B23-E0BA-1CED752802A2}"/>
          </ac:spMkLst>
        </pc:spChg>
        <pc:spChg chg="mod">
          <ac:chgData name="八谷　一貴" userId="45bf9650-8f67-4450-95e3-b229be3968f7" providerId="ADAL" clId="{190B9C38-B7CB-2D49-AD95-5DE9E458F3F8}" dt="2025-04-14T08:00:25.189" v="2113" actId="1038"/>
          <ac:spMkLst>
            <pc:docMk/>
            <pc:sldMk cId="2872423642" sldId="259"/>
            <ac:spMk id="39" creationId="{6FD7534F-AB63-85F1-08E7-E691E708FDAF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40" creationId="{9D1223B6-E571-4022-0963-606B184B5543}"/>
          </ac:spMkLst>
        </pc:spChg>
        <pc:spChg chg="add mod">
          <ac:chgData name="八谷　一貴" userId="45bf9650-8f67-4450-95e3-b229be3968f7" providerId="ADAL" clId="{190B9C38-B7CB-2D49-AD95-5DE9E458F3F8}" dt="2025-04-14T07:59:53.944" v="2067" actId="1038"/>
          <ac:spMkLst>
            <pc:docMk/>
            <pc:sldMk cId="2872423642" sldId="259"/>
            <ac:spMk id="41" creationId="{864E67D7-7355-547E-4845-096E8D6428DD}"/>
          </ac:spMkLst>
        </pc:spChg>
        <pc:spChg chg="mod">
          <ac:chgData name="八谷　一貴" userId="45bf9650-8f67-4450-95e3-b229be3968f7" providerId="ADAL" clId="{190B9C38-B7CB-2D49-AD95-5DE9E458F3F8}" dt="2025-04-14T07:59:47.793" v="2063" actId="1038"/>
          <ac:spMkLst>
            <pc:docMk/>
            <pc:sldMk cId="2872423642" sldId="259"/>
            <ac:spMk id="42" creationId="{EB85D1FF-6C2A-8F27-13F4-76FA1DBE6649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43" creationId="{5E3706EB-C826-D819-E712-CA3F8E951590}"/>
          </ac:spMkLst>
        </pc:spChg>
        <pc:spChg chg="mod">
          <ac:chgData name="八谷　一貴" userId="45bf9650-8f67-4450-95e3-b229be3968f7" providerId="ADAL" clId="{190B9C38-B7CB-2D49-AD95-5DE9E458F3F8}" dt="2025-04-14T07:42:02.918" v="1998" actId="1038"/>
          <ac:spMkLst>
            <pc:docMk/>
            <pc:sldMk cId="2872423642" sldId="259"/>
            <ac:spMk id="46" creationId="{F3FDC299-0A9D-C7CB-BE36-204FDB3EE39D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47" creationId="{205A32F5-7FC0-DF0C-4DC5-DADFF524E111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48" creationId="{8BD5943B-B425-5BAF-4E41-94D86930309D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49" creationId="{478207AD-4D21-FA36-74EF-6734E1A3E868}"/>
          </ac:spMkLst>
        </pc:spChg>
        <pc:spChg chg="mod">
          <ac:chgData name="八谷　一貴" userId="45bf9650-8f67-4450-95e3-b229be3968f7" providerId="ADAL" clId="{190B9C38-B7CB-2D49-AD95-5DE9E458F3F8}" dt="2025-04-14T07:41:29.922" v="1934" actId="1038"/>
          <ac:spMkLst>
            <pc:docMk/>
            <pc:sldMk cId="2872423642" sldId="259"/>
            <ac:spMk id="50" creationId="{E094285E-6908-2244-F256-0674FF3E3D3C}"/>
          </ac:spMkLst>
        </pc:spChg>
        <pc:spChg chg="mod">
          <ac:chgData name="八谷　一貴" userId="45bf9650-8f67-4450-95e3-b229be3968f7" providerId="ADAL" clId="{190B9C38-B7CB-2D49-AD95-5DE9E458F3F8}" dt="2025-04-14T07:41:23.422" v="1915" actId="1038"/>
          <ac:spMkLst>
            <pc:docMk/>
            <pc:sldMk cId="2872423642" sldId="259"/>
            <ac:spMk id="51" creationId="{4F2A89D8-C68C-FE2D-5E08-3C9B93E72C76}"/>
          </ac:spMkLst>
        </pc:spChg>
        <pc:spChg chg="mod">
          <ac:chgData name="八谷　一貴" userId="45bf9650-8f67-4450-95e3-b229be3968f7" providerId="ADAL" clId="{190B9C38-B7CB-2D49-AD95-5DE9E458F3F8}" dt="2025-04-14T07:41:05.350" v="1881" actId="1038"/>
          <ac:spMkLst>
            <pc:docMk/>
            <pc:sldMk cId="2872423642" sldId="259"/>
            <ac:spMk id="54" creationId="{78D034D8-31A9-1B1B-6D5E-E11F0443BC9A}"/>
          </ac:spMkLst>
        </pc:spChg>
        <pc:spChg chg="mod">
          <ac:chgData name="八谷　一貴" userId="45bf9650-8f67-4450-95e3-b229be3968f7" providerId="ADAL" clId="{190B9C38-B7CB-2D49-AD95-5DE9E458F3F8}" dt="2025-04-14T07:41:03.807" v="1876" actId="1038"/>
          <ac:spMkLst>
            <pc:docMk/>
            <pc:sldMk cId="2872423642" sldId="259"/>
            <ac:spMk id="55" creationId="{CF5970E0-4DDB-938F-6917-E8001AC49840}"/>
          </ac:spMkLst>
        </pc:spChg>
        <pc:spChg chg="mod">
          <ac:chgData name="八谷　一貴" userId="45bf9650-8f67-4450-95e3-b229be3968f7" providerId="ADAL" clId="{190B9C38-B7CB-2D49-AD95-5DE9E458F3F8}" dt="2025-04-14T07:40:46.925" v="1835" actId="1037"/>
          <ac:spMkLst>
            <pc:docMk/>
            <pc:sldMk cId="2872423642" sldId="259"/>
            <ac:spMk id="56" creationId="{B25E3EF1-7FEA-712F-2F94-64A7B7221ABB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57" creationId="{43F831BE-BF4C-8F19-FCB3-183F319F71FA}"/>
          </ac:spMkLst>
        </pc:spChg>
        <pc:spChg chg="mod">
          <ac:chgData name="八谷　一貴" userId="45bf9650-8f67-4450-95e3-b229be3968f7" providerId="ADAL" clId="{190B9C38-B7CB-2D49-AD95-5DE9E458F3F8}" dt="2025-04-14T07:40:34.569" v="1829" actId="1038"/>
          <ac:spMkLst>
            <pc:docMk/>
            <pc:sldMk cId="2872423642" sldId="259"/>
            <ac:spMk id="58" creationId="{4DD442F9-FC6A-EF5C-149F-A6BEB0EB0528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59" creationId="{55997859-4B53-CF53-98F0-7E32C230CDC4}"/>
          </ac:spMkLst>
        </pc:spChg>
        <pc:spChg chg="mod">
          <ac:chgData name="八谷　一貴" userId="45bf9650-8f67-4450-95e3-b229be3968f7" providerId="ADAL" clId="{190B9C38-B7CB-2D49-AD95-5DE9E458F3F8}" dt="2025-04-14T07:40:10.700" v="1781" actId="1038"/>
          <ac:spMkLst>
            <pc:docMk/>
            <pc:sldMk cId="2872423642" sldId="259"/>
            <ac:spMk id="62" creationId="{7CAB0DFA-5970-222D-325F-E50F35A71054}"/>
          </ac:spMkLst>
        </pc:spChg>
        <pc:spChg chg="mod">
          <ac:chgData name="八谷　一貴" userId="45bf9650-8f67-4450-95e3-b229be3968f7" providerId="ADAL" clId="{190B9C38-B7CB-2D49-AD95-5DE9E458F3F8}" dt="2025-04-14T07:40:01.221" v="1774" actId="1038"/>
          <ac:spMkLst>
            <pc:docMk/>
            <pc:sldMk cId="2872423642" sldId="259"/>
            <ac:spMk id="63" creationId="{8AFFA3EC-BB75-72D7-97A1-C85480E111FA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64" creationId="{EE5C1934-8EAC-BB27-17B9-FB0369FCE410}"/>
          </ac:spMkLst>
        </pc:spChg>
        <pc:spChg chg="mod">
          <ac:chgData name="八谷　一貴" userId="45bf9650-8f67-4450-95e3-b229be3968f7" providerId="ADAL" clId="{190B9C38-B7CB-2D49-AD95-5DE9E458F3F8}" dt="2025-04-14T07:39:59.951" v="1772" actId="1038"/>
          <ac:spMkLst>
            <pc:docMk/>
            <pc:sldMk cId="2872423642" sldId="259"/>
            <ac:spMk id="65" creationId="{3FF4FA40-FCC2-37DA-9769-767C03FB5929}"/>
          </ac:spMkLst>
        </pc:spChg>
        <pc:spChg chg="mod">
          <ac:chgData name="八谷　一貴" userId="45bf9650-8f67-4450-95e3-b229be3968f7" providerId="ADAL" clId="{190B9C38-B7CB-2D49-AD95-5DE9E458F3F8}" dt="2025-04-14T07:36:52.766" v="1741" actId="1038"/>
          <ac:spMkLst>
            <pc:docMk/>
            <pc:sldMk cId="2872423642" sldId="259"/>
            <ac:spMk id="66" creationId="{0A50C7A7-5321-A30D-1937-F6D29C14116F}"/>
          </ac:spMkLst>
        </pc:spChg>
        <pc:spChg chg="add mod">
          <ac:chgData name="八谷　一貴" userId="45bf9650-8f67-4450-95e3-b229be3968f7" providerId="ADAL" clId="{190B9C38-B7CB-2D49-AD95-5DE9E458F3F8}" dt="2025-04-14T08:05:12.459" v="2224" actId="1076"/>
          <ac:spMkLst>
            <pc:docMk/>
            <pc:sldMk cId="2872423642" sldId="259"/>
            <ac:spMk id="67" creationId="{690060E3-98D2-A940-107D-117572AFDF7B}"/>
          </ac:spMkLst>
        </pc:spChg>
        <pc:spChg chg="mod">
          <ac:chgData name="八谷　一貴" userId="45bf9650-8f67-4450-95e3-b229be3968f7" providerId="ADAL" clId="{190B9C38-B7CB-2D49-AD95-5DE9E458F3F8}" dt="2025-04-14T08:00:34.569" v="2122" actId="1038"/>
          <ac:spMkLst>
            <pc:docMk/>
            <pc:sldMk cId="2872423642" sldId="259"/>
            <ac:spMk id="70" creationId="{6CC8EF40-B557-E08C-11EC-8C10F0D13E6E}"/>
          </ac:spMkLst>
        </pc:spChg>
        <pc:spChg chg="mod">
          <ac:chgData name="八谷　一貴" userId="45bf9650-8f67-4450-95e3-b229be3968f7" providerId="ADAL" clId="{190B9C38-B7CB-2D49-AD95-5DE9E458F3F8}" dt="2025-04-14T08:00:36.134" v="2125" actId="1038"/>
          <ac:spMkLst>
            <pc:docMk/>
            <pc:sldMk cId="2872423642" sldId="259"/>
            <ac:spMk id="72" creationId="{719781CC-867F-E75F-9827-A66A025B2CE8}"/>
          </ac:spMkLst>
        </pc:spChg>
        <pc:spChg chg="mod">
          <ac:chgData name="八谷　一貴" userId="45bf9650-8f67-4450-95e3-b229be3968f7" providerId="ADAL" clId="{190B9C38-B7CB-2D49-AD95-5DE9E458F3F8}" dt="2025-04-14T07:41:11.990" v="1893" actId="1038"/>
          <ac:spMkLst>
            <pc:docMk/>
            <pc:sldMk cId="2872423642" sldId="259"/>
            <ac:spMk id="74" creationId="{9A45404D-2BEC-B23D-FA4C-DE79C3CF4CFF}"/>
          </ac:spMkLst>
        </pc:spChg>
        <pc:spChg chg="mod">
          <ac:chgData name="八谷　一貴" userId="45bf9650-8f67-4450-95e3-b229be3968f7" providerId="ADAL" clId="{190B9C38-B7CB-2D49-AD95-5DE9E458F3F8}" dt="2025-04-14T07:40:17.526" v="1795" actId="1038"/>
          <ac:spMkLst>
            <pc:docMk/>
            <pc:sldMk cId="2872423642" sldId="259"/>
            <ac:spMk id="76" creationId="{63F4305A-6EA4-332A-D59F-880F3194E423}"/>
          </ac:spMkLst>
        </pc:spChg>
        <pc:spChg chg="add del mod">
          <ac:chgData name="八谷　一貴" userId="45bf9650-8f67-4450-95e3-b229be3968f7" providerId="ADAL" clId="{190B9C38-B7CB-2D49-AD95-5DE9E458F3F8}" dt="2025-04-14T08:05:07.376" v="2223" actId="478"/>
          <ac:spMkLst>
            <pc:docMk/>
            <pc:sldMk cId="2872423642" sldId="259"/>
            <ac:spMk id="78" creationId="{B1A554C8-0B14-6374-DD52-D3B598A1232C}"/>
          </ac:spMkLst>
        </pc:spChg>
        <pc:graphicFrameChg chg="del">
          <ac:chgData name="八谷　一貴" userId="45bf9650-8f67-4450-95e3-b229be3968f7" providerId="ADAL" clId="{190B9C38-B7CB-2D49-AD95-5DE9E458F3F8}" dt="2025-04-14T07:32:49.234" v="1618" actId="478"/>
          <ac:graphicFrameMkLst>
            <pc:docMk/>
            <pc:sldMk cId="2872423642" sldId="259"/>
            <ac:graphicFrameMk id="7" creationId="{51E105DD-1632-9470-5479-476A052F9403}"/>
          </ac:graphicFrameMkLst>
        </pc:graphicFrameChg>
        <pc:graphicFrameChg chg="del">
          <ac:chgData name="八谷　一貴" userId="45bf9650-8f67-4450-95e3-b229be3968f7" providerId="ADAL" clId="{190B9C38-B7CB-2D49-AD95-5DE9E458F3F8}" dt="2025-04-14T07:32:49.805" v="1619" actId="478"/>
          <ac:graphicFrameMkLst>
            <pc:docMk/>
            <pc:sldMk cId="2872423642" sldId="259"/>
            <ac:graphicFrameMk id="8" creationId="{80D51F02-1ABF-2DEA-C5D3-F367665C9CA1}"/>
          </ac:graphicFrameMkLst>
        </pc:graphicFrameChg>
        <pc:graphicFrameChg chg="del">
          <ac:chgData name="八谷　一貴" userId="45bf9650-8f67-4450-95e3-b229be3968f7" providerId="ADAL" clId="{190B9C38-B7CB-2D49-AD95-5DE9E458F3F8}" dt="2025-04-14T07:32:45.925" v="1616" actId="478"/>
          <ac:graphicFrameMkLst>
            <pc:docMk/>
            <pc:sldMk cId="2872423642" sldId="259"/>
            <ac:graphicFrameMk id="29" creationId="{49AE3D99-0B41-DB1A-9334-E7D62891D066}"/>
          </ac:graphicFrameMkLst>
        </pc:graphicFrameChg>
        <pc:picChg chg="del mod modCrop">
          <ac:chgData name="八谷　一貴" userId="45bf9650-8f67-4450-95e3-b229be3968f7" providerId="ADAL" clId="{190B9C38-B7CB-2D49-AD95-5DE9E458F3F8}" dt="2025-04-14T08:05:07.376" v="2223" actId="478"/>
          <ac:picMkLst>
            <pc:docMk/>
            <pc:sldMk cId="2872423642" sldId="259"/>
            <ac:picMk id="12" creationId="{42E65CBC-2EE1-2B2B-2CF3-0CDF9908164C}"/>
          </ac:picMkLst>
        </pc:picChg>
        <pc:picChg chg="del mod modCrop">
          <ac:chgData name="八谷　一貴" userId="45bf9650-8f67-4450-95e3-b229be3968f7" providerId="ADAL" clId="{190B9C38-B7CB-2D49-AD95-5DE9E458F3F8}" dt="2025-04-14T08:05:07.376" v="2223" actId="478"/>
          <ac:picMkLst>
            <pc:docMk/>
            <pc:sldMk cId="2872423642" sldId="259"/>
            <ac:picMk id="13" creationId="{DF043BB7-6833-8701-0DA9-F387265EEEC3}"/>
          </ac:picMkLst>
        </pc:picChg>
        <pc:picChg chg="mod modCrop">
          <ac:chgData name="八谷　一貴" userId="45bf9650-8f67-4450-95e3-b229be3968f7" providerId="ADAL" clId="{190B9C38-B7CB-2D49-AD95-5DE9E458F3F8}" dt="2025-04-14T07:35:42.951" v="1667" actId="1076"/>
          <ac:picMkLst>
            <pc:docMk/>
            <pc:sldMk cId="2872423642" sldId="259"/>
            <ac:picMk id="30" creationId="{5E265D27-03EE-7463-DF3B-E76823AFA3F5}"/>
          </ac:picMkLst>
        </pc:picChg>
        <pc:picChg chg="mod modCrop">
          <ac:chgData name="八谷　一貴" userId="45bf9650-8f67-4450-95e3-b229be3968f7" providerId="ADAL" clId="{190B9C38-B7CB-2D49-AD95-5DE9E458F3F8}" dt="2025-04-14T07:35:42.951" v="1667" actId="1076"/>
          <ac:picMkLst>
            <pc:docMk/>
            <pc:sldMk cId="2872423642" sldId="259"/>
            <ac:picMk id="31" creationId="{27629A0C-6B49-8B3E-1F77-748B130ADF9C}"/>
          </ac:picMkLst>
        </pc:picChg>
        <pc:cxnChg chg="del mod">
          <ac:chgData name="八谷　一貴" userId="45bf9650-8f67-4450-95e3-b229be3968f7" providerId="ADAL" clId="{190B9C38-B7CB-2D49-AD95-5DE9E458F3F8}" dt="2025-04-14T07:35:55.734" v="1671" actId="478"/>
          <ac:cxnSpMkLst>
            <pc:docMk/>
            <pc:sldMk cId="2872423642" sldId="259"/>
            <ac:cxnSpMk id="22" creationId="{62991EE2-981C-B306-C067-51C6FCE26B2D}"/>
          </ac:cxnSpMkLst>
        </pc:cxnChg>
        <pc:cxnChg chg="del mod">
          <ac:chgData name="八谷　一貴" userId="45bf9650-8f67-4450-95e3-b229be3968f7" providerId="ADAL" clId="{190B9C38-B7CB-2D49-AD95-5DE9E458F3F8}" dt="2025-04-14T07:35:55.734" v="1671" actId="478"/>
          <ac:cxnSpMkLst>
            <pc:docMk/>
            <pc:sldMk cId="2872423642" sldId="259"/>
            <ac:cxnSpMk id="25" creationId="{22A809F1-1D99-8473-8A55-A3145B2F744E}"/>
          </ac:cxnSpMkLst>
        </pc:cxnChg>
        <pc:cxnChg chg="mod">
          <ac:chgData name="八谷　一貴" userId="45bf9650-8f67-4450-95e3-b229be3968f7" providerId="ADAL" clId="{190B9C38-B7CB-2D49-AD95-5DE9E458F3F8}" dt="2025-04-14T08:00:57.741" v="2126" actId="1037"/>
          <ac:cxnSpMkLst>
            <pc:docMk/>
            <pc:sldMk cId="2872423642" sldId="259"/>
            <ac:cxnSpMk id="44" creationId="{1A6287FD-E0AB-D9FC-6D6D-5474F9A1A5C5}"/>
          </ac:cxnSpMkLst>
        </pc:cxnChg>
        <pc:cxnChg chg="mod">
          <ac:chgData name="八谷　一貴" userId="45bf9650-8f67-4450-95e3-b229be3968f7" providerId="ADAL" clId="{190B9C38-B7CB-2D49-AD95-5DE9E458F3F8}" dt="2025-04-14T08:00:12.301" v="2090" actId="14100"/>
          <ac:cxnSpMkLst>
            <pc:docMk/>
            <pc:sldMk cId="2872423642" sldId="259"/>
            <ac:cxnSpMk id="45" creationId="{1CB69263-DE47-2E81-F87F-D1A7B1523104}"/>
          </ac:cxnSpMkLst>
        </pc:cxnChg>
        <pc:cxnChg chg="mod">
          <ac:chgData name="八谷　一貴" userId="45bf9650-8f67-4450-95e3-b229be3968f7" providerId="ADAL" clId="{190B9C38-B7CB-2D49-AD95-5DE9E458F3F8}" dt="2025-04-14T07:41:58.265" v="1991" actId="14100"/>
          <ac:cxnSpMkLst>
            <pc:docMk/>
            <pc:sldMk cId="2872423642" sldId="259"/>
            <ac:cxnSpMk id="52" creationId="{7BDCC8ED-A005-19AD-F5F8-3905CBFBD109}"/>
          </ac:cxnSpMkLst>
        </pc:cxnChg>
        <pc:cxnChg chg="mod">
          <ac:chgData name="八谷　一貴" userId="45bf9650-8f67-4450-95e3-b229be3968f7" providerId="ADAL" clId="{190B9C38-B7CB-2D49-AD95-5DE9E458F3F8}" dt="2025-04-14T07:41:58.265" v="1991" actId="14100"/>
          <ac:cxnSpMkLst>
            <pc:docMk/>
            <pc:sldMk cId="2872423642" sldId="259"/>
            <ac:cxnSpMk id="53" creationId="{950D939E-06C2-F98F-8A68-F1452572DD38}"/>
          </ac:cxnSpMkLst>
        </pc:cxnChg>
        <pc:cxnChg chg="mod">
          <ac:chgData name="八谷　一貴" userId="45bf9650-8f67-4450-95e3-b229be3968f7" providerId="ADAL" clId="{190B9C38-B7CB-2D49-AD95-5DE9E458F3F8}" dt="2025-04-14T07:40:57.201" v="1859" actId="14100"/>
          <ac:cxnSpMkLst>
            <pc:docMk/>
            <pc:sldMk cId="2872423642" sldId="259"/>
            <ac:cxnSpMk id="60" creationId="{85921B6D-B253-66D9-6B3C-3D887711BB67}"/>
          </ac:cxnSpMkLst>
        </pc:cxnChg>
        <pc:cxnChg chg="mod">
          <ac:chgData name="八谷　一貴" userId="45bf9650-8f67-4450-95e3-b229be3968f7" providerId="ADAL" clId="{190B9C38-B7CB-2D49-AD95-5DE9E458F3F8}" dt="2025-04-14T07:40:57.201" v="1859" actId="14100"/>
          <ac:cxnSpMkLst>
            <pc:docMk/>
            <pc:sldMk cId="2872423642" sldId="259"/>
            <ac:cxnSpMk id="61" creationId="{98DE68B4-88E2-A170-C3BD-47CDACB431C8}"/>
          </ac:cxnSpMkLst>
        </pc:cxnChg>
        <pc:cxnChg chg="mod">
          <ac:chgData name="八谷　一貴" userId="45bf9650-8f67-4450-95e3-b229be3968f7" providerId="ADAL" clId="{190B9C38-B7CB-2D49-AD95-5DE9E458F3F8}" dt="2025-04-14T07:40:07.024" v="1775" actId="14100"/>
          <ac:cxnSpMkLst>
            <pc:docMk/>
            <pc:sldMk cId="2872423642" sldId="259"/>
            <ac:cxnSpMk id="68" creationId="{D7EC1E42-22DA-A10E-0D19-54DC78A4FCCF}"/>
          </ac:cxnSpMkLst>
        </pc:cxnChg>
        <pc:cxnChg chg="mod">
          <ac:chgData name="八谷　一貴" userId="45bf9650-8f67-4450-95e3-b229be3968f7" providerId="ADAL" clId="{190B9C38-B7CB-2D49-AD95-5DE9E458F3F8}" dt="2025-04-14T07:40:07.024" v="1775" actId="14100"/>
          <ac:cxnSpMkLst>
            <pc:docMk/>
            <pc:sldMk cId="2872423642" sldId="259"/>
            <ac:cxnSpMk id="69" creationId="{E8D9E19D-F790-5360-DE25-F5E55D0C791B}"/>
          </ac:cxnSpMkLst>
        </pc:cxnChg>
        <pc:cxnChg chg="mod">
          <ac:chgData name="八谷　一貴" userId="45bf9650-8f67-4450-95e3-b229be3968f7" providerId="ADAL" clId="{190B9C38-B7CB-2D49-AD95-5DE9E458F3F8}" dt="2025-04-14T08:00:28.931" v="2115" actId="14100"/>
          <ac:cxnSpMkLst>
            <pc:docMk/>
            <pc:sldMk cId="2872423642" sldId="259"/>
            <ac:cxnSpMk id="71" creationId="{DF5479DE-897D-663D-B588-4AABDBB8E38B}"/>
          </ac:cxnSpMkLst>
        </pc:cxnChg>
        <pc:cxnChg chg="mod">
          <ac:chgData name="八谷　一貴" userId="45bf9650-8f67-4450-95e3-b229be3968f7" providerId="ADAL" clId="{190B9C38-B7CB-2D49-AD95-5DE9E458F3F8}" dt="2025-04-14T07:42:09.734" v="2011" actId="14100"/>
          <ac:cxnSpMkLst>
            <pc:docMk/>
            <pc:sldMk cId="2872423642" sldId="259"/>
            <ac:cxnSpMk id="73" creationId="{F0D772A8-5763-1D93-7296-68135EA7542D}"/>
          </ac:cxnSpMkLst>
        </pc:cxnChg>
        <pc:cxnChg chg="mod">
          <ac:chgData name="八谷　一貴" userId="45bf9650-8f67-4450-95e3-b229be3968f7" providerId="ADAL" clId="{190B9C38-B7CB-2D49-AD95-5DE9E458F3F8}" dt="2025-04-14T07:41:09.637" v="1886" actId="1038"/>
          <ac:cxnSpMkLst>
            <pc:docMk/>
            <pc:sldMk cId="2872423642" sldId="259"/>
            <ac:cxnSpMk id="75" creationId="{04F6CF9A-A937-DB6A-3EFB-5A463746402F}"/>
          </ac:cxnSpMkLst>
        </pc:cxnChg>
        <pc:cxnChg chg="mod">
          <ac:chgData name="八谷　一貴" userId="45bf9650-8f67-4450-95e3-b229be3968f7" providerId="ADAL" clId="{190B9C38-B7CB-2D49-AD95-5DE9E458F3F8}" dt="2025-04-14T07:40:13.989" v="1784" actId="14100"/>
          <ac:cxnSpMkLst>
            <pc:docMk/>
            <pc:sldMk cId="2872423642" sldId="259"/>
            <ac:cxnSpMk id="77" creationId="{DFEC816B-BBD5-79EC-EB27-6DAF9BA075EF}"/>
          </ac:cxnSpMkLst>
        </pc:cxnChg>
      </pc:sldChg>
      <pc:sldChg chg="addSp delSp modSp add mod">
        <pc:chgData name="八谷　一貴" userId="45bf9650-8f67-4450-95e3-b229be3968f7" providerId="ADAL" clId="{190B9C38-B7CB-2D49-AD95-5DE9E458F3F8}" dt="2025-04-15T08:48:47.307" v="3699" actId="20577"/>
        <pc:sldMkLst>
          <pc:docMk/>
          <pc:sldMk cId="1282847433" sldId="260"/>
        </pc:sldMkLst>
        <pc:spChg chg="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3" creationId="{C866F3A9-6760-15F7-4873-3B06D82E6409}"/>
          </ac:spMkLst>
        </pc:spChg>
        <pc:spChg chg="add 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4" creationId="{535E4931-DE67-6FE0-AB05-B2C990D9020F}"/>
          </ac:spMkLst>
        </pc:spChg>
        <pc:spChg chg="add mod">
          <ac:chgData name="八谷　一貴" userId="45bf9650-8f67-4450-95e3-b229be3968f7" providerId="ADAL" clId="{190B9C38-B7CB-2D49-AD95-5DE9E458F3F8}" dt="2025-04-14T08:01:51.980" v="2131" actId="1076"/>
          <ac:spMkLst>
            <pc:docMk/>
            <pc:sldMk cId="1282847433" sldId="260"/>
            <ac:spMk id="5" creationId="{C0D5BD95-1755-A9EA-DE24-00EE34A5E63E}"/>
          </ac:spMkLst>
        </pc:spChg>
        <pc:spChg chg="add 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7" creationId="{89BDED25-1BE7-8B3B-02B2-2B124B8C2C4D}"/>
          </ac:spMkLst>
        </pc:spChg>
        <pc:spChg chg="add 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9" creationId="{11DCBE48-D880-8FE6-372F-A3AAC57A9D42}"/>
          </ac:spMkLst>
        </pc:spChg>
        <pc:spChg chg="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10" creationId="{0E9246B4-B0EC-1AC3-7FED-1F68A788D67C}"/>
          </ac:spMkLst>
        </pc:spChg>
        <pc:spChg chg="add mod">
          <ac:chgData name="八谷　一貴" userId="45bf9650-8f67-4450-95e3-b229be3968f7" providerId="ADAL" clId="{190B9C38-B7CB-2D49-AD95-5DE9E458F3F8}" dt="2025-04-15T00:06:41.730" v="2717" actId="14100"/>
          <ac:spMkLst>
            <pc:docMk/>
            <pc:sldMk cId="1282847433" sldId="260"/>
            <ac:spMk id="12" creationId="{BB01D50F-269B-FC85-68EE-EB19F027DB0F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13" creationId="{EF3917AF-8F83-A11D-5050-565B709F5887}"/>
          </ac:spMkLst>
        </pc:spChg>
        <pc:spChg chg="del">
          <ac:chgData name="八谷　一貴" userId="45bf9650-8f67-4450-95e3-b229be3968f7" providerId="ADAL" clId="{190B9C38-B7CB-2D49-AD95-5DE9E458F3F8}" dt="2025-04-14T08:13:28.054" v="2604" actId="478"/>
          <ac:spMkLst>
            <pc:docMk/>
            <pc:sldMk cId="1282847433" sldId="260"/>
            <ac:spMk id="14" creationId="{B5914995-D1A6-D560-8DE8-094AE7807690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15" creationId="{0F2EE7E6-A354-9FA4-C485-A6E7AEDC9BCE}"/>
          </ac:spMkLst>
        </pc:spChg>
        <pc:spChg chg="del">
          <ac:chgData name="八谷　一貴" userId="45bf9650-8f67-4450-95e3-b229be3968f7" providerId="ADAL" clId="{190B9C38-B7CB-2D49-AD95-5DE9E458F3F8}" dt="2025-04-14T08:13:28.054" v="2604" actId="478"/>
          <ac:spMkLst>
            <pc:docMk/>
            <pc:sldMk cId="1282847433" sldId="260"/>
            <ac:spMk id="15" creationId="{4C7E1C54-AC66-AD3E-DF84-D1CE64CB8367}"/>
          </ac:spMkLst>
        </pc:spChg>
        <pc:spChg chg="del">
          <ac:chgData name="八谷　一貴" userId="45bf9650-8f67-4450-95e3-b229be3968f7" providerId="ADAL" clId="{190B9C38-B7CB-2D49-AD95-5DE9E458F3F8}" dt="2025-04-14T08:13:28.054" v="2604" actId="478"/>
          <ac:spMkLst>
            <pc:docMk/>
            <pc:sldMk cId="1282847433" sldId="260"/>
            <ac:spMk id="16" creationId="{D25AABBE-50CF-D3B0-B53A-ED4AA4A49CFB}"/>
          </ac:spMkLst>
        </pc:spChg>
        <pc:spChg chg="add 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17" creationId="{CACE7312-D378-C6DA-83A3-6C30D7728BB4}"/>
          </ac:spMkLst>
        </pc:spChg>
        <pc:spChg chg="add mod">
          <ac:chgData name="八谷　一貴" userId="45bf9650-8f67-4450-95e3-b229be3968f7" providerId="ADAL" clId="{190B9C38-B7CB-2D49-AD95-5DE9E458F3F8}" dt="2025-04-14T08:01:51.980" v="2131" actId="1076"/>
          <ac:spMkLst>
            <pc:docMk/>
            <pc:sldMk cId="1282847433" sldId="260"/>
            <ac:spMk id="18" creationId="{07D09471-6C77-1349-125D-9F31482C8657}"/>
          </ac:spMkLst>
        </pc:spChg>
        <pc:spChg chg="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19" creationId="{FD9097BC-5204-6F7A-6B04-21908ADC37F0}"/>
          </ac:spMkLst>
        </pc:spChg>
        <pc:spChg chg="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20" creationId="{1D7E9E3E-AC79-ADF6-7D28-376E36CB298A}"/>
          </ac:spMkLst>
        </pc:spChg>
        <pc:spChg chg="add mod">
          <ac:chgData name="八谷　一貴" userId="45bf9650-8f67-4450-95e3-b229be3968f7" providerId="ADAL" clId="{190B9C38-B7CB-2D49-AD95-5DE9E458F3F8}" dt="2025-04-14T08:01:51.980" v="2131" actId="1076"/>
          <ac:spMkLst>
            <pc:docMk/>
            <pc:sldMk cId="1282847433" sldId="260"/>
            <ac:spMk id="22" creationId="{A569FAD5-5083-62CA-D714-42A5E486D393}"/>
          </ac:spMkLst>
        </pc:spChg>
        <pc:spChg chg="add mod">
          <ac:chgData name="八谷　一貴" userId="45bf9650-8f67-4450-95e3-b229be3968f7" providerId="ADAL" clId="{190B9C38-B7CB-2D49-AD95-5DE9E458F3F8}" dt="2025-04-15T00:05:33.730" v="2637" actId="1076"/>
          <ac:spMkLst>
            <pc:docMk/>
            <pc:sldMk cId="1282847433" sldId="260"/>
            <ac:spMk id="23" creationId="{C0168580-DB3A-4DE5-DCCD-E6924033D880}"/>
          </ac:spMkLst>
        </pc:spChg>
        <pc:spChg chg="del">
          <ac:chgData name="八谷　一貴" userId="45bf9650-8f67-4450-95e3-b229be3968f7" providerId="ADAL" clId="{190B9C38-B7CB-2D49-AD95-5DE9E458F3F8}" dt="2025-04-15T00:05:25.953" v="2636" actId="478"/>
          <ac:spMkLst>
            <pc:docMk/>
            <pc:sldMk cId="1282847433" sldId="260"/>
            <ac:spMk id="26" creationId="{0E0A857C-8A6A-5931-BC75-1041B61441D1}"/>
          </ac:spMkLst>
        </pc:spChg>
        <pc:spChg chg="add del mod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26" creationId="{955F1F8B-83CE-9497-3499-8061CDEBDB97}"/>
          </ac:spMkLst>
        </pc:spChg>
        <pc:spChg chg="add del mod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27" creationId="{3C8EABED-70A7-2514-A4E9-BD2C2CD44CCF}"/>
          </ac:spMkLst>
        </pc:spChg>
        <pc:spChg chg="del">
          <ac:chgData name="八谷　一貴" userId="45bf9650-8f67-4450-95e3-b229be3968f7" providerId="ADAL" clId="{190B9C38-B7CB-2D49-AD95-5DE9E458F3F8}" dt="2025-04-15T00:05:24.829" v="2635" actId="478"/>
          <ac:spMkLst>
            <pc:docMk/>
            <pc:sldMk cId="1282847433" sldId="260"/>
            <ac:spMk id="27" creationId="{8457CF6A-A1E0-8ABF-04A8-A79B931F0559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31" creationId="{DBBCFBDD-575A-0ECA-1C90-C1120D0F7290}"/>
          </ac:spMkLst>
        </pc:spChg>
        <pc:spChg chg="mod">
          <ac:chgData name="八谷　一貴" userId="45bf9650-8f67-4450-95e3-b229be3968f7" providerId="ADAL" clId="{190B9C38-B7CB-2D49-AD95-5DE9E458F3F8}" dt="2025-04-15T08:48:47.307" v="3699" actId="20577"/>
          <ac:spMkLst>
            <pc:docMk/>
            <pc:sldMk cId="1282847433" sldId="260"/>
            <ac:spMk id="32" creationId="{30C8B0D3-1BE0-DDBB-F94E-5BC059E6AD47}"/>
          </ac:spMkLst>
        </pc:spChg>
        <pc:spChg chg="del">
          <ac:chgData name="八谷　一貴" userId="45bf9650-8f67-4450-95e3-b229be3968f7" providerId="ADAL" clId="{190B9C38-B7CB-2D49-AD95-5DE9E458F3F8}" dt="2025-04-14T08:13:28.054" v="2604" actId="478"/>
          <ac:spMkLst>
            <pc:docMk/>
            <pc:sldMk cId="1282847433" sldId="260"/>
            <ac:spMk id="33" creationId="{89421D7A-7A84-45C2-8159-DE7536419020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33" creationId="{A356EDC6-A471-428A-3E60-F4EEFDC6AC18}"/>
          </ac:spMkLst>
        </pc:spChg>
        <pc:spChg chg="mod">
          <ac:chgData name="八谷　一貴" userId="45bf9650-8f67-4450-95e3-b229be3968f7" providerId="ADAL" clId="{190B9C38-B7CB-2D49-AD95-5DE9E458F3F8}" dt="2025-04-15T04:03:25.511" v="2831" actId="1036"/>
          <ac:spMkLst>
            <pc:docMk/>
            <pc:sldMk cId="1282847433" sldId="260"/>
            <ac:spMk id="34" creationId="{5B6A5014-D70C-0876-2551-36E34DC29D71}"/>
          </ac:spMkLst>
        </pc:spChg>
        <pc:spChg chg="mod">
          <ac:chgData name="八谷　一貴" userId="45bf9650-8f67-4450-95e3-b229be3968f7" providerId="ADAL" clId="{190B9C38-B7CB-2D49-AD95-5DE9E458F3F8}" dt="2025-04-15T04:03:53.487" v="2846" actId="1035"/>
          <ac:spMkLst>
            <pc:docMk/>
            <pc:sldMk cId="1282847433" sldId="260"/>
            <ac:spMk id="35" creationId="{E2F49BF4-29A3-5499-3D6E-FA48B620C262}"/>
          </ac:spMkLst>
        </pc:spChg>
        <pc:spChg chg="del">
          <ac:chgData name="八谷　一貴" userId="45bf9650-8f67-4450-95e3-b229be3968f7" providerId="ADAL" clId="{190B9C38-B7CB-2D49-AD95-5DE9E458F3F8}" dt="2025-04-14T08:13:28.054" v="2604" actId="478"/>
          <ac:spMkLst>
            <pc:docMk/>
            <pc:sldMk cId="1282847433" sldId="260"/>
            <ac:spMk id="36" creationId="{4E74F902-00F5-C0F1-2924-E442A05914E1}"/>
          </ac:spMkLst>
        </pc:spChg>
        <pc:spChg chg="add mod">
          <ac:chgData name="八谷　一貴" userId="45bf9650-8f67-4450-95e3-b229be3968f7" providerId="ADAL" clId="{190B9C38-B7CB-2D49-AD95-5DE9E458F3F8}" dt="2025-04-15T08:21:08.052" v="2848" actId="1076"/>
          <ac:spMkLst>
            <pc:docMk/>
            <pc:sldMk cId="1282847433" sldId="260"/>
            <ac:spMk id="36" creationId="{E3CBBF83-B583-3F79-54A6-8F4848FBECD6}"/>
          </ac:spMkLst>
        </pc:spChg>
        <pc:spChg chg="del">
          <ac:chgData name="八谷　一貴" userId="45bf9650-8f67-4450-95e3-b229be3968f7" providerId="ADAL" clId="{190B9C38-B7CB-2D49-AD95-5DE9E458F3F8}" dt="2025-04-14T08:13:28.054" v="2604" actId="478"/>
          <ac:spMkLst>
            <pc:docMk/>
            <pc:sldMk cId="1282847433" sldId="260"/>
            <ac:spMk id="37" creationId="{34908DD2-6E14-576C-3151-78F566643CC3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38" creationId="{CEBE2163-8C5B-CD2C-5BA5-BAC5E10B5E3A}"/>
          </ac:spMkLst>
        </pc:spChg>
        <pc:spChg chg="del">
          <ac:chgData name="八谷　一貴" userId="45bf9650-8f67-4450-95e3-b229be3968f7" providerId="ADAL" clId="{190B9C38-B7CB-2D49-AD95-5DE9E458F3F8}" dt="2025-04-14T08:13:33.524" v="2605" actId="478"/>
          <ac:spMkLst>
            <pc:docMk/>
            <pc:sldMk cId="1282847433" sldId="260"/>
            <ac:spMk id="38" creationId="{FE69C8CB-EB03-9D72-5759-77E386FCACD7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39" creationId="{3F4CF976-D2A1-E9EC-3A44-8834B67DEED4}"/>
          </ac:spMkLst>
        </pc:spChg>
        <pc:spChg chg="del">
          <ac:chgData name="八谷　一貴" userId="45bf9650-8f67-4450-95e3-b229be3968f7" providerId="ADAL" clId="{190B9C38-B7CB-2D49-AD95-5DE9E458F3F8}" dt="2025-04-14T08:13:33.524" v="2605" actId="478"/>
          <ac:spMkLst>
            <pc:docMk/>
            <pc:sldMk cId="1282847433" sldId="260"/>
            <ac:spMk id="39" creationId="{673DDB15-C644-F9E3-DE22-F14FBEF5C740}"/>
          </ac:spMkLst>
        </pc:spChg>
        <pc:spChg chg="del">
          <ac:chgData name="八谷　一貴" userId="45bf9650-8f67-4450-95e3-b229be3968f7" providerId="ADAL" clId="{190B9C38-B7CB-2D49-AD95-5DE9E458F3F8}" dt="2025-04-14T08:13:33.524" v="2605" actId="478"/>
          <ac:spMkLst>
            <pc:docMk/>
            <pc:sldMk cId="1282847433" sldId="260"/>
            <ac:spMk id="40" creationId="{2E561ED7-BB0D-EC61-C75D-8CEC465BB36D}"/>
          </ac:spMkLst>
        </pc:spChg>
        <pc:spChg chg="del">
          <ac:chgData name="八谷　一貴" userId="45bf9650-8f67-4450-95e3-b229be3968f7" providerId="ADAL" clId="{190B9C38-B7CB-2D49-AD95-5DE9E458F3F8}" dt="2025-04-14T08:13:33.524" v="2605" actId="478"/>
          <ac:spMkLst>
            <pc:docMk/>
            <pc:sldMk cId="1282847433" sldId="260"/>
            <ac:spMk id="41" creationId="{01704822-C514-AB40-F656-5C655468169F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41" creationId="{A778449E-8197-C149-B48B-AF311C72E4F3}"/>
          </ac:spMkLst>
        </pc:spChg>
        <pc:spChg chg="del">
          <ac:chgData name="八谷　一貴" userId="45bf9650-8f67-4450-95e3-b229be3968f7" providerId="ADAL" clId="{190B9C38-B7CB-2D49-AD95-5DE9E458F3F8}" dt="2025-04-14T08:13:33.524" v="2605" actId="478"/>
          <ac:spMkLst>
            <pc:docMk/>
            <pc:sldMk cId="1282847433" sldId="260"/>
            <ac:spMk id="42" creationId="{853519BF-EC5C-78B3-E08A-C94E2453219F}"/>
          </ac:spMkLst>
        </pc:spChg>
        <pc:spChg chg="add del">
          <ac:chgData name="八谷　一貴" userId="45bf9650-8f67-4450-95e3-b229be3968f7" providerId="ADAL" clId="{190B9C38-B7CB-2D49-AD95-5DE9E458F3F8}" dt="2025-04-14T08:13:33.524" v="2605" actId="478"/>
          <ac:spMkLst>
            <pc:docMk/>
            <pc:sldMk cId="1282847433" sldId="260"/>
            <ac:spMk id="43" creationId="{CE8A0F14-C1DB-3051-A09E-B92E0B33A3E0}"/>
          </ac:spMkLst>
        </pc:spChg>
        <pc:spChg chg="del">
          <ac:chgData name="八谷　一貴" userId="45bf9650-8f67-4450-95e3-b229be3968f7" providerId="ADAL" clId="{190B9C38-B7CB-2D49-AD95-5DE9E458F3F8}" dt="2025-04-15T08:22:50.695" v="2859" actId="478"/>
          <ac:spMkLst>
            <pc:docMk/>
            <pc:sldMk cId="1282847433" sldId="260"/>
            <ac:spMk id="44" creationId="{6B9207A9-1C0B-0E03-E871-C70008ADEF83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48" creationId="{FE77C89B-428B-D5FF-4C9C-A3EBF823C723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49" creationId="{6C8F5716-28F9-B850-B8DB-F4F6BFCC9CED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50" creationId="{D977A010-D4B1-BCF1-F9CD-BB9D314F38E7}"/>
          </ac:spMkLst>
        </pc:spChg>
        <pc:spChg chg="add del">
          <ac:chgData name="八谷　一貴" userId="45bf9650-8f67-4450-95e3-b229be3968f7" providerId="ADAL" clId="{190B9C38-B7CB-2D49-AD95-5DE9E458F3F8}" dt="2025-04-15T08:33:33.535" v="3090" actId="478"/>
          <ac:spMkLst>
            <pc:docMk/>
            <pc:sldMk cId="1282847433" sldId="260"/>
            <ac:spMk id="51" creationId="{089D7876-9F48-7809-00D6-3879FDDA25A3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51" creationId="{12E7A633-FBC4-F83B-C151-A86ED08DB9BF}"/>
          </ac:spMkLst>
        </pc:spChg>
        <pc:spChg chg="add del">
          <ac:chgData name="八谷　一貴" userId="45bf9650-8f67-4450-95e3-b229be3968f7" providerId="ADAL" clId="{190B9C38-B7CB-2D49-AD95-5DE9E458F3F8}" dt="2025-04-15T08:36:24.872" v="3096" actId="478"/>
          <ac:spMkLst>
            <pc:docMk/>
            <pc:sldMk cId="1282847433" sldId="260"/>
            <ac:spMk id="52" creationId="{2F669339-4504-8119-55EA-B0B1B5BF6EB8}"/>
          </ac:spMkLst>
        </pc:spChg>
        <pc:spChg chg="del mod">
          <ac:chgData name="八谷　一貴" userId="45bf9650-8f67-4450-95e3-b229be3968f7" providerId="ADAL" clId="{190B9C38-B7CB-2D49-AD95-5DE9E458F3F8}" dt="2025-04-15T08:38:13.293" v="3149" actId="478"/>
          <ac:spMkLst>
            <pc:docMk/>
            <pc:sldMk cId="1282847433" sldId="260"/>
            <ac:spMk id="53" creationId="{CE9719CB-3169-B432-8743-9261FD3B0A6D}"/>
          </ac:spMkLst>
        </pc:spChg>
        <pc:spChg chg="del mod">
          <ac:chgData name="八谷　一貴" userId="45bf9650-8f67-4450-95e3-b229be3968f7" providerId="ADAL" clId="{190B9C38-B7CB-2D49-AD95-5DE9E458F3F8}" dt="2025-04-15T08:38:18.558" v="3150" actId="478"/>
          <ac:spMkLst>
            <pc:docMk/>
            <pc:sldMk cId="1282847433" sldId="260"/>
            <ac:spMk id="54" creationId="{FC4C0239-DA15-8434-033A-DC6A5C73BF2A}"/>
          </ac:spMkLst>
        </pc:spChg>
        <pc:spChg chg="add del mod">
          <ac:chgData name="八谷　一貴" userId="45bf9650-8f67-4450-95e3-b229be3968f7" providerId="ADAL" clId="{190B9C38-B7CB-2D49-AD95-5DE9E458F3F8}" dt="2025-04-15T08:22:52.988" v="2860" actId="478"/>
          <ac:spMkLst>
            <pc:docMk/>
            <pc:sldMk cId="1282847433" sldId="260"/>
            <ac:spMk id="55" creationId="{A62235C0-0F05-E777-DF64-C1779EBD5BB8}"/>
          </ac:spMkLst>
        </pc:spChg>
        <pc:spChg chg="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55" creationId="{C36E846C-073E-3920-C9D2-A6BE28C3BB7E}"/>
          </ac:spMkLst>
        </pc:spChg>
        <pc:spChg chg="add del">
          <ac:chgData name="八谷　一貴" userId="45bf9650-8f67-4450-95e3-b229be3968f7" providerId="ADAL" clId="{190B9C38-B7CB-2D49-AD95-5DE9E458F3F8}" dt="2025-04-15T08:22:52.988" v="2860" actId="478"/>
          <ac:spMkLst>
            <pc:docMk/>
            <pc:sldMk cId="1282847433" sldId="260"/>
            <ac:spMk id="56" creationId="{03657FAF-5D94-E213-A50C-2ED493C5EFAF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56" creationId="{2ECCD8EF-1341-4C60-F7E0-D37EE4FE2F13}"/>
          </ac:spMkLst>
        </pc:spChg>
        <pc:spChg chg="add del">
          <ac:chgData name="八谷　一貴" userId="45bf9650-8f67-4450-95e3-b229be3968f7" providerId="ADAL" clId="{190B9C38-B7CB-2D49-AD95-5DE9E458F3F8}" dt="2025-04-15T08:22:52.988" v="2860" actId="478"/>
          <ac:spMkLst>
            <pc:docMk/>
            <pc:sldMk cId="1282847433" sldId="260"/>
            <ac:spMk id="57" creationId="{DAE86F52-EB3D-1C72-4F66-8944B5F51BCB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59" creationId="{00C01715-943A-15BA-4804-F34D949457A2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62" creationId="{7DDDAA10-6B83-DA64-4EF7-DD2B3A70E784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67" creationId="{AA01FAA8-AD6F-6D62-9B19-E0BFDBD36807}"/>
          </ac:spMkLst>
        </pc:spChg>
        <pc:spChg chg="add mod">
          <ac:chgData name="八谷　一貴" userId="45bf9650-8f67-4450-95e3-b229be3968f7" providerId="ADAL" clId="{190B9C38-B7CB-2D49-AD95-5DE9E458F3F8}" dt="2025-04-15T08:21:08.052" v="2848" actId="1076"/>
          <ac:spMkLst>
            <pc:docMk/>
            <pc:sldMk cId="1282847433" sldId="260"/>
            <ac:spMk id="68" creationId="{1A119F10-8499-0EC6-2F1B-EF7B7EBBD785}"/>
          </ac:spMkLst>
        </pc:spChg>
        <pc:spChg chg="mod">
          <ac:chgData name="八谷　一貴" userId="45bf9650-8f67-4450-95e3-b229be3968f7" providerId="ADAL" clId="{190B9C38-B7CB-2D49-AD95-5DE9E458F3F8}" dt="2025-04-15T00:08:16.869" v="2823" actId="1038"/>
          <ac:spMkLst>
            <pc:docMk/>
            <pc:sldMk cId="1282847433" sldId="260"/>
            <ac:spMk id="70" creationId="{3C2A452D-E261-9F16-3C3D-E868A2F9CD0B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72" creationId="{126FE20C-8723-C445-8D15-A5F2EE002084}"/>
          </ac:spMkLst>
        </pc:spChg>
        <pc:spChg chg="add del">
          <ac:chgData name="八谷　一貴" userId="45bf9650-8f67-4450-95e3-b229be3968f7" providerId="ADAL" clId="{190B9C38-B7CB-2D49-AD95-5DE9E458F3F8}" dt="2025-04-14T08:11:18.516" v="2603" actId="478"/>
          <ac:spMkLst>
            <pc:docMk/>
            <pc:sldMk cId="1282847433" sldId="260"/>
            <ac:spMk id="74" creationId="{C501B051-DCAE-0D38-B4B4-BA0ABA9980FA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75" creationId="{DA877D0E-0BC3-9505-A330-B1C7F0341639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77" creationId="{3F1F774E-EDFC-F3BE-2F8A-3738A2ED7685}"/>
          </ac:spMkLst>
        </pc:spChg>
        <pc:spChg chg="add mod">
          <ac:chgData name="八谷　一貴" userId="45bf9650-8f67-4450-95e3-b229be3968f7" providerId="ADAL" clId="{190B9C38-B7CB-2D49-AD95-5DE9E458F3F8}" dt="2025-04-15T00:08:22.906" v="2824" actId="1076"/>
          <ac:spMkLst>
            <pc:docMk/>
            <pc:sldMk cId="1282847433" sldId="260"/>
            <ac:spMk id="81" creationId="{D999A655-830F-18CE-8F8A-D9A609AB04C4}"/>
          </ac:spMkLst>
        </pc:spChg>
        <pc:spChg chg="mod">
          <ac:chgData name="八谷　一貴" userId="45bf9650-8f67-4450-95e3-b229be3968f7" providerId="ADAL" clId="{190B9C38-B7CB-2D49-AD95-5DE9E458F3F8}" dt="2025-04-15T04:03:53.487" v="2846" actId="1035"/>
          <ac:spMkLst>
            <pc:docMk/>
            <pc:sldMk cId="1282847433" sldId="260"/>
            <ac:spMk id="82" creationId="{FF810B2A-5A01-CBCE-58EB-CC3BF0E21B33}"/>
          </ac:spMkLst>
        </pc:spChg>
        <pc:spChg chg="add mod">
          <ac:chgData name="八谷　一貴" userId="45bf9650-8f67-4450-95e3-b229be3968f7" providerId="ADAL" clId="{190B9C38-B7CB-2D49-AD95-5DE9E458F3F8}" dt="2025-04-15T04:03:28.035" v="2837" actId="1036"/>
          <ac:spMkLst>
            <pc:docMk/>
            <pc:sldMk cId="1282847433" sldId="260"/>
            <ac:spMk id="83" creationId="{CC98EB58-CA5C-7B7A-2DAF-65C7CB030686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89" creationId="{89A74FA1-7449-6AEB-4F29-23644DDFF42C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90" creationId="{BF632758-23DA-D152-930A-8B5055AB9335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91" creationId="{14FA499B-635C-FC75-8F72-BB9B568D8F72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93" creationId="{413EDFFB-DB68-AE9E-5700-E0EE7A465B33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101" creationId="{B92B9551-8B3C-C146-7DEF-F56A56B7B856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102" creationId="{C6DED77C-C18C-92B7-F938-F75294317D2E}"/>
          </ac:spMkLst>
        </pc:spChg>
        <pc:spChg chg="del">
          <ac:chgData name="八谷　一貴" userId="45bf9650-8f67-4450-95e3-b229be3968f7" providerId="ADAL" clId="{190B9C38-B7CB-2D49-AD95-5DE9E458F3F8}" dt="2025-04-15T08:22:56.578" v="2861" actId="478"/>
          <ac:spMkLst>
            <pc:docMk/>
            <pc:sldMk cId="1282847433" sldId="260"/>
            <ac:spMk id="103" creationId="{7003DDD1-BE0D-585D-AD60-B5E25E8C3D7D}"/>
          </ac:spMkLst>
        </pc:spChg>
        <pc:spChg chg="add del mod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04" creationId="{FDE8C76E-B4C4-5BFC-CFDF-DADC77E39DE0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06" creationId="{7AC6DD8C-2007-327B-49D1-92292970919F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09" creationId="{E62ED760-3421-B6F0-38F2-E6E3E15E5ED1}"/>
          </ac:spMkLst>
        </pc:spChg>
        <pc:spChg chg="add mod">
          <ac:chgData name="八谷　一貴" userId="45bf9650-8f67-4450-95e3-b229be3968f7" providerId="ADAL" clId="{190B9C38-B7CB-2D49-AD95-5DE9E458F3F8}" dt="2025-04-15T08:21:08.052" v="2848" actId="1076"/>
          <ac:spMkLst>
            <pc:docMk/>
            <pc:sldMk cId="1282847433" sldId="260"/>
            <ac:spMk id="110" creationId="{5F82748E-D228-94AB-9ED1-695346FDFBA5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11" creationId="{E250ABAE-60F0-CF49-C6A0-787E8DBFACD4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13" creationId="{FFC07EF6-1C26-81A9-DD1B-2AF0CE914968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14" creationId="{8F127F0C-82CA-294D-0081-FDE2D754D08C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16" creationId="{B1C02907-8898-78B3-4A97-A39A765A28FA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18" creationId="{442388F4-281B-E9E3-F94D-67EEB8852957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19" creationId="{E08600C0-8C09-AF1F-4D9F-7689E9E73293}"/>
          </ac:spMkLst>
        </pc:spChg>
        <pc:spChg chg="del">
          <ac:chgData name="八谷　一貴" userId="45bf9650-8f67-4450-95e3-b229be3968f7" providerId="ADAL" clId="{190B9C38-B7CB-2D49-AD95-5DE9E458F3F8}" dt="2025-04-15T08:23:00.019" v="2862" actId="478"/>
          <ac:spMkLst>
            <pc:docMk/>
            <pc:sldMk cId="1282847433" sldId="260"/>
            <ac:spMk id="120" creationId="{FD763A4B-A18C-E25F-E0BF-5EEB41276C15}"/>
          </ac:spMkLst>
        </pc:spChg>
        <pc:spChg chg="add del mod">
          <ac:chgData name="八谷　一貴" userId="45bf9650-8f67-4450-95e3-b229be3968f7" providerId="ADAL" clId="{190B9C38-B7CB-2D49-AD95-5DE9E458F3F8}" dt="2025-04-15T08:23:01.393" v="2863" actId="478"/>
          <ac:spMkLst>
            <pc:docMk/>
            <pc:sldMk cId="1282847433" sldId="260"/>
            <ac:spMk id="128" creationId="{6C1DF73C-B157-20B2-1448-637CB4F2F608}"/>
          </ac:spMkLst>
        </pc:spChg>
        <pc:spChg chg="add del mod">
          <ac:chgData name="八谷　一貴" userId="45bf9650-8f67-4450-95e3-b229be3968f7" providerId="ADAL" clId="{190B9C38-B7CB-2D49-AD95-5DE9E458F3F8}" dt="2025-04-15T08:23:03.267" v="2865" actId="478"/>
          <ac:spMkLst>
            <pc:docMk/>
            <pc:sldMk cId="1282847433" sldId="260"/>
            <ac:spMk id="129" creationId="{C901FC48-7E0B-A975-89D3-084A8EC0F7A0}"/>
          </ac:spMkLst>
        </pc:spChg>
        <pc:spChg chg="del">
          <ac:chgData name="八谷　一貴" userId="45bf9650-8f67-4450-95e3-b229be3968f7" providerId="ADAL" clId="{190B9C38-B7CB-2D49-AD95-5DE9E458F3F8}" dt="2025-04-15T08:23:02.169" v="2864" actId="478"/>
          <ac:spMkLst>
            <pc:docMk/>
            <pc:sldMk cId="1282847433" sldId="260"/>
            <ac:spMk id="130" creationId="{9A3A02FE-1CA6-8A8B-333B-388718EEEA9B}"/>
          </ac:spMkLst>
        </pc:spChg>
        <pc:spChg chg="add del mod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31" creationId="{6B4634E7-294A-175A-58AC-5F4E7B0B71FE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35" creationId="{C37B0FC9-DF03-BA97-B444-57C3810DB7FF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36" creationId="{15B6E24D-C46B-467B-4471-78B857489599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38" creationId="{5C11C17B-CEAC-8D54-5D86-8627ABEEA691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39" creationId="{E616029E-8257-C44D-D84B-1CE0118D710D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43" creationId="{1C2E3A6B-ED60-A5F5-4AE2-4090597EAC0F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44" creationId="{51E7B08B-9CA9-701E-32DC-BC41E3CE12C6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45" creationId="{9C538C64-3A22-99DB-08DC-E77AC65F338B}"/>
          </ac:spMkLst>
        </pc:spChg>
        <pc:spChg chg="del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47" creationId="{6EF70B20-5C45-64C2-3430-451148D69B30}"/>
          </ac:spMkLst>
        </pc:spChg>
        <pc:spChg chg="add del mod">
          <ac:chgData name="八谷　一貴" userId="45bf9650-8f67-4450-95e3-b229be3968f7" providerId="ADAL" clId="{190B9C38-B7CB-2D49-AD95-5DE9E458F3F8}" dt="2025-04-15T08:23:10.995" v="2866" actId="478"/>
          <ac:spMkLst>
            <pc:docMk/>
            <pc:sldMk cId="1282847433" sldId="260"/>
            <ac:spMk id="156" creationId="{54276B4E-6705-C3BE-2228-02C3E8ADA987}"/>
          </ac:spMkLst>
        </pc:spChg>
        <pc:spChg chg="mod">
          <ac:chgData name="八谷　一貴" userId="45bf9650-8f67-4450-95e3-b229be3968f7" providerId="ADAL" clId="{190B9C38-B7CB-2D49-AD95-5DE9E458F3F8}" dt="2025-04-15T08:33:57.479" v="3094" actId="20577"/>
          <ac:spMkLst>
            <pc:docMk/>
            <pc:sldMk cId="1282847433" sldId="260"/>
            <ac:spMk id="162" creationId="{70368B22-492E-EC59-0627-E377B3692036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65" creationId="{0FC59A8E-934D-13E2-8EC9-A7B3ADAFE28F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70" creationId="{33F7BF63-AE33-AC17-4153-7FEA1A456B2F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71" creationId="{7E10C5EE-B36A-B0CD-50D1-1E0F0B7EAD8A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74" creationId="{DCC12F2F-A04D-20B5-FA0E-3094EE4DA7E0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75" creationId="{B2C581D2-7EE2-2733-ED58-7266351572F9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76" creationId="{7A59CE1C-6D1F-4A8E-E387-A762223BA897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77" creationId="{0607ADA9-2DEC-1494-ABEE-DEBF4E08360E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80" creationId="{B8EBCF23-9B5B-3577-C34E-8DA84F51D1DD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81" creationId="{3C0B4ADD-EAD2-021C-E008-7372DCC3EB8A}"/>
          </ac:spMkLst>
        </pc:spChg>
        <pc:spChg chg="add mod">
          <ac:chgData name="八谷　一貴" userId="45bf9650-8f67-4450-95e3-b229be3968f7" providerId="ADAL" clId="{190B9C38-B7CB-2D49-AD95-5DE9E458F3F8}" dt="2025-04-15T08:33:54.307" v="3092" actId="1076"/>
          <ac:spMkLst>
            <pc:docMk/>
            <pc:sldMk cId="1282847433" sldId="260"/>
            <ac:spMk id="190" creationId="{9F842187-3C4C-FE98-3CD6-4948348CBBE8}"/>
          </ac:spMkLst>
        </pc:spChg>
        <pc:picChg chg="del">
          <ac:chgData name="八谷　一貴" userId="45bf9650-8f67-4450-95e3-b229be3968f7" providerId="ADAL" clId="{190B9C38-B7CB-2D49-AD95-5DE9E458F3F8}" dt="2025-04-14T08:13:28.054" v="2604" actId="478"/>
          <ac:picMkLst>
            <pc:docMk/>
            <pc:sldMk cId="1282847433" sldId="260"/>
            <ac:picMk id="12" creationId="{6680DE4E-B055-D6AA-E710-D41E3D94B65B}"/>
          </ac:picMkLst>
        </pc:picChg>
        <pc:picChg chg="del">
          <ac:chgData name="八谷　一貴" userId="45bf9650-8f67-4450-95e3-b229be3968f7" providerId="ADAL" clId="{190B9C38-B7CB-2D49-AD95-5DE9E458F3F8}" dt="2025-04-14T08:13:28.054" v="2604" actId="478"/>
          <ac:picMkLst>
            <pc:docMk/>
            <pc:sldMk cId="1282847433" sldId="260"/>
            <ac:picMk id="13" creationId="{821DAC19-42F5-3CE2-5834-1E25255B81AB}"/>
          </ac:picMkLst>
        </pc:picChg>
        <pc:picChg chg="del">
          <ac:chgData name="八谷　一貴" userId="45bf9650-8f67-4450-95e3-b229be3968f7" providerId="ADAL" clId="{190B9C38-B7CB-2D49-AD95-5DE9E458F3F8}" dt="2025-04-14T08:01:25.939" v="2129" actId="478"/>
          <ac:picMkLst>
            <pc:docMk/>
            <pc:sldMk cId="1282847433" sldId="260"/>
            <ac:picMk id="30" creationId="{03540B41-8567-30A3-AD0F-D20197741EF6}"/>
          </ac:picMkLst>
        </pc:picChg>
        <pc:picChg chg="del">
          <ac:chgData name="八谷　一貴" userId="45bf9650-8f67-4450-95e3-b229be3968f7" providerId="ADAL" clId="{190B9C38-B7CB-2D49-AD95-5DE9E458F3F8}" dt="2025-04-14T08:01:25.177" v="2128" actId="478"/>
          <ac:picMkLst>
            <pc:docMk/>
            <pc:sldMk cId="1282847433" sldId="260"/>
            <ac:picMk id="31" creationId="{63B151B8-5C37-FAFC-1203-8626C7867110}"/>
          </ac:picMkLst>
        </pc:picChg>
        <pc:picChg chg="del mod modCrop">
          <ac:chgData name="八谷　一貴" userId="45bf9650-8f67-4450-95e3-b229be3968f7" providerId="ADAL" clId="{190B9C38-B7CB-2D49-AD95-5DE9E458F3F8}" dt="2025-04-15T08:33:33.535" v="3090" actId="478"/>
          <ac:picMkLst>
            <pc:docMk/>
            <pc:sldMk cId="1282847433" sldId="260"/>
            <ac:picMk id="58" creationId="{6C244074-C9DB-1242-2D3F-C126A134E5A3}"/>
          </ac:picMkLst>
        </pc:picChg>
        <pc:picChg chg="del mod modCrop">
          <ac:chgData name="八谷　一貴" userId="45bf9650-8f67-4450-95e3-b229be3968f7" providerId="ADAL" clId="{190B9C38-B7CB-2D49-AD95-5DE9E458F3F8}" dt="2025-04-15T08:33:33.535" v="3090" actId="478"/>
          <ac:picMkLst>
            <pc:docMk/>
            <pc:sldMk cId="1282847433" sldId="260"/>
            <ac:picMk id="59" creationId="{1CB4449E-13D5-31F3-0803-78C62420B695}"/>
          </ac:picMkLst>
        </pc:picChg>
        <pc:picChg chg="mod modCrop">
          <ac:chgData name="八谷　一貴" userId="45bf9650-8f67-4450-95e3-b229be3968f7" providerId="ADAL" clId="{190B9C38-B7CB-2D49-AD95-5DE9E458F3F8}" dt="2025-04-15T08:36:31.526" v="3097" actId="1076"/>
          <ac:picMkLst>
            <pc:docMk/>
            <pc:sldMk cId="1282847433" sldId="260"/>
            <ac:picMk id="60" creationId="{F42E2D81-A852-8352-32F3-446608751C38}"/>
          </ac:picMkLst>
        </pc:picChg>
        <pc:picChg chg="del mod modCrop">
          <ac:chgData name="八谷　一貴" userId="45bf9650-8f67-4450-95e3-b229be3968f7" providerId="ADAL" clId="{190B9C38-B7CB-2D49-AD95-5DE9E458F3F8}" dt="2025-04-15T08:38:13.293" v="3149" actId="478"/>
          <ac:picMkLst>
            <pc:docMk/>
            <pc:sldMk cId="1282847433" sldId="260"/>
            <ac:picMk id="61" creationId="{8937C027-C57F-C02B-D8FF-57D791EF5D47}"/>
          </ac:picMkLst>
        </pc:picChg>
        <pc:picChg chg="del mod modCrop">
          <ac:chgData name="八谷　一貴" userId="45bf9650-8f67-4450-95e3-b229be3968f7" providerId="ADAL" clId="{190B9C38-B7CB-2D49-AD95-5DE9E458F3F8}" dt="2025-04-15T08:38:18.558" v="3150" actId="478"/>
          <ac:picMkLst>
            <pc:docMk/>
            <pc:sldMk cId="1282847433" sldId="260"/>
            <ac:picMk id="62" creationId="{06456B4B-D504-1843-BDB5-8DB79DFC783C}"/>
          </ac:picMkLst>
        </pc:picChg>
        <pc:picChg chg="mod modCrop">
          <ac:chgData name="八谷　一貴" userId="45bf9650-8f67-4450-95e3-b229be3968f7" providerId="ADAL" clId="{190B9C38-B7CB-2D49-AD95-5DE9E458F3F8}" dt="2025-04-15T08:36:31.526" v="3097" actId="1076"/>
          <ac:picMkLst>
            <pc:docMk/>
            <pc:sldMk cId="1282847433" sldId="260"/>
            <ac:picMk id="63" creationId="{ADB80446-A920-251D-7D03-584F152C7B6A}"/>
          </ac:picMkLst>
        </pc:picChg>
        <pc:picChg chg="del mod modCrop">
          <ac:chgData name="八谷　一貴" userId="45bf9650-8f67-4450-95e3-b229be3968f7" providerId="ADAL" clId="{190B9C38-B7CB-2D49-AD95-5DE9E458F3F8}" dt="2025-04-15T08:38:13.293" v="3149" actId="478"/>
          <ac:picMkLst>
            <pc:docMk/>
            <pc:sldMk cId="1282847433" sldId="260"/>
            <ac:picMk id="64" creationId="{3CC128E1-6842-C31F-0446-9CACCFFE49B1}"/>
          </ac:picMkLst>
        </pc:picChg>
        <pc:picChg chg="del mod modCrop">
          <ac:chgData name="八谷　一貴" userId="45bf9650-8f67-4450-95e3-b229be3968f7" providerId="ADAL" clId="{190B9C38-B7CB-2D49-AD95-5DE9E458F3F8}" dt="2025-04-15T08:38:18.558" v="3150" actId="478"/>
          <ac:picMkLst>
            <pc:docMk/>
            <pc:sldMk cId="1282847433" sldId="260"/>
            <ac:picMk id="65" creationId="{3865B8D4-EDAF-44C7-FEC5-DB196FEE73F3}"/>
          </ac:picMkLst>
        </pc:picChg>
        <pc:picChg chg="mod modCrop">
          <ac:chgData name="八谷　一貴" userId="45bf9650-8f67-4450-95e3-b229be3968f7" providerId="ADAL" clId="{190B9C38-B7CB-2D49-AD95-5DE9E458F3F8}" dt="2025-04-15T04:03:25.511" v="2831" actId="1036"/>
          <ac:picMkLst>
            <pc:docMk/>
            <pc:sldMk cId="1282847433" sldId="260"/>
            <ac:picMk id="84" creationId="{05E30973-DA38-A8D1-4733-B1E217C320A6}"/>
          </ac:picMkLst>
        </pc:picChg>
        <pc:picChg chg="mod modCrop">
          <ac:chgData name="八谷　一貴" userId="45bf9650-8f67-4450-95e3-b229be3968f7" providerId="ADAL" clId="{190B9C38-B7CB-2D49-AD95-5DE9E458F3F8}" dt="2025-04-15T04:03:53.487" v="2846" actId="1035"/>
          <ac:picMkLst>
            <pc:docMk/>
            <pc:sldMk cId="1282847433" sldId="260"/>
            <ac:picMk id="85" creationId="{5C70FD0D-7A10-3326-DEEF-1D4D3B748C10}"/>
          </ac:picMkLst>
        </pc:picChg>
        <pc:picChg chg="mod modCrop">
          <ac:chgData name="八谷　一貴" userId="45bf9650-8f67-4450-95e3-b229be3968f7" providerId="ADAL" clId="{190B9C38-B7CB-2D49-AD95-5DE9E458F3F8}" dt="2025-04-15T00:07:06.929" v="2722" actId="732"/>
          <ac:picMkLst>
            <pc:docMk/>
            <pc:sldMk cId="1282847433" sldId="260"/>
            <ac:picMk id="86" creationId="{ABF4070B-AAA5-3E46-C906-0526FF9E0A6B}"/>
          </ac:picMkLst>
        </pc:picChg>
        <pc:picChg chg="del mod modCrop">
          <ac:chgData name="八谷　一貴" userId="45bf9650-8f67-4450-95e3-b229be3968f7" providerId="ADAL" clId="{190B9C38-B7CB-2D49-AD95-5DE9E458F3F8}" dt="2025-04-15T08:33:33.535" v="3090" actId="478"/>
          <ac:picMkLst>
            <pc:docMk/>
            <pc:sldMk cId="1282847433" sldId="260"/>
            <ac:picMk id="158" creationId="{2967D955-5372-0ED5-827F-29A1EF41D2CA}"/>
          </ac:picMkLst>
        </pc:picChg>
        <pc:picChg chg="mod modCrop">
          <ac:chgData name="八谷　一貴" userId="45bf9650-8f67-4450-95e3-b229be3968f7" providerId="ADAL" clId="{190B9C38-B7CB-2D49-AD95-5DE9E458F3F8}" dt="2025-04-15T08:36:31.526" v="3097" actId="1076"/>
          <ac:picMkLst>
            <pc:docMk/>
            <pc:sldMk cId="1282847433" sldId="260"/>
            <ac:picMk id="159" creationId="{CB6781CF-24C0-CF15-1E8D-5B2FCFE49C14}"/>
          </ac:picMkLst>
        </pc:picChg>
        <pc:picChg chg="del mod modCrop">
          <ac:chgData name="八谷　一貴" userId="45bf9650-8f67-4450-95e3-b229be3968f7" providerId="ADAL" clId="{190B9C38-B7CB-2D49-AD95-5DE9E458F3F8}" dt="2025-04-15T08:38:13.293" v="3149" actId="478"/>
          <ac:picMkLst>
            <pc:docMk/>
            <pc:sldMk cId="1282847433" sldId="260"/>
            <ac:picMk id="160" creationId="{C3867710-3C12-4B0B-F7E1-72A630982314}"/>
          </ac:picMkLst>
        </pc:picChg>
        <pc:picChg chg="del mod modCrop">
          <ac:chgData name="八谷　一貴" userId="45bf9650-8f67-4450-95e3-b229be3968f7" providerId="ADAL" clId="{190B9C38-B7CB-2D49-AD95-5DE9E458F3F8}" dt="2025-04-15T08:38:18.558" v="3150" actId="478"/>
          <ac:picMkLst>
            <pc:docMk/>
            <pc:sldMk cId="1282847433" sldId="260"/>
            <ac:picMk id="161" creationId="{E0E1188C-16C0-442D-E412-572F64150252}"/>
          </ac:picMkLst>
        </pc:picChg>
        <pc:cxnChg chg="del">
          <ac:chgData name="八谷　一貴" userId="45bf9650-8f67-4450-95e3-b229be3968f7" providerId="ADAL" clId="{190B9C38-B7CB-2D49-AD95-5DE9E458F3F8}" dt="2025-04-14T08:13:33.524" v="2605" actId="478"/>
          <ac:cxnSpMkLst>
            <pc:docMk/>
            <pc:sldMk cId="1282847433" sldId="260"/>
            <ac:cxnSpMk id="44" creationId="{252BA153-DB55-A098-0D3E-F4E31DE83681}"/>
          </ac:cxnSpMkLst>
        </pc:cxnChg>
        <pc:cxnChg chg="del">
          <ac:chgData name="八谷　一貴" userId="45bf9650-8f67-4450-95e3-b229be3968f7" providerId="ADAL" clId="{190B9C38-B7CB-2D49-AD95-5DE9E458F3F8}" dt="2025-04-14T08:13:33.524" v="2605" actId="478"/>
          <ac:cxnSpMkLst>
            <pc:docMk/>
            <pc:sldMk cId="1282847433" sldId="260"/>
            <ac:cxnSpMk id="45" creationId="{8EBAD4F3-6330-2A83-F119-BD5BF52EF67F}"/>
          </ac:cxnSpMkLst>
        </pc:cxnChg>
        <pc:cxnChg chg="mod">
          <ac:chgData name="八谷　一貴" userId="45bf9650-8f67-4450-95e3-b229be3968f7" providerId="ADAL" clId="{190B9C38-B7CB-2D49-AD95-5DE9E458F3F8}" dt="2025-04-15T00:08:11.632" v="2796" actId="1038"/>
          <ac:cxnSpMkLst>
            <pc:docMk/>
            <pc:sldMk cId="1282847433" sldId="260"/>
            <ac:cxnSpMk id="71" creationId="{8C3BDE22-2E62-F605-3DB7-8A55DCC245E1}"/>
          </ac:cxnSpMkLst>
        </pc:cxnChg>
      </pc:sldChg>
      <pc:sldChg chg="addSp delSp modSp add mod">
        <pc:chgData name="八谷　一貴" userId="45bf9650-8f67-4450-95e3-b229be3968f7" providerId="ADAL" clId="{190B9C38-B7CB-2D49-AD95-5DE9E458F3F8}" dt="2025-04-14T08:10:52.912" v="2600" actId="1038"/>
        <pc:sldMkLst>
          <pc:docMk/>
          <pc:sldMk cId="3093929335" sldId="261"/>
        </pc:sldMkLst>
        <pc:spChg chg="mod">
          <ac:chgData name="八谷　一貴" userId="45bf9650-8f67-4450-95e3-b229be3968f7" providerId="ADAL" clId="{190B9C38-B7CB-2D49-AD95-5DE9E458F3F8}" dt="2025-04-14T08:10:39.050" v="2585" actId="1038"/>
          <ac:spMkLst>
            <pc:docMk/>
            <pc:sldMk cId="3093929335" sldId="261"/>
            <ac:spMk id="2" creationId="{1D7300E9-5977-6EB4-B15C-20BF1677977E}"/>
          </ac:spMkLst>
        </pc:spChg>
        <pc:spChg chg="mod">
          <ac:chgData name="八谷　一貴" userId="45bf9650-8f67-4450-95e3-b229be3968f7" providerId="ADAL" clId="{190B9C38-B7CB-2D49-AD95-5DE9E458F3F8}" dt="2025-04-14T08:10:43.221" v="2591" actId="1038"/>
          <ac:spMkLst>
            <pc:docMk/>
            <pc:sldMk cId="3093929335" sldId="261"/>
            <ac:spMk id="3" creationId="{0DEF502F-E34F-DA9E-2CDB-6F9CEB0D57FC}"/>
          </ac:spMkLst>
        </pc:spChg>
        <pc:spChg chg="add mod">
          <ac:chgData name="八谷　一貴" userId="45bf9650-8f67-4450-95e3-b229be3968f7" providerId="ADAL" clId="{190B9C38-B7CB-2D49-AD95-5DE9E458F3F8}" dt="2025-04-14T08:07:24.641" v="2301" actId="1038"/>
          <ac:spMkLst>
            <pc:docMk/>
            <pc:sldMk cId="3093929335" sldId="261"/>
            <ac:spMk id="4" creationId="{8DCB4444-0840-C570-9527-EFCA2C2956B0}"/>
          </ac:spMkLst>
        </pc:spChg>
        <pc:spChg chg="add mod">
          <ac:chgData name="八谷　一貴" userId="45bf9650-8f67-4450-95e3-b229be3968f7" providerId="ADAL" clId="{190B9C38-B7CB-2D49-AD95-5DE9E458F3F8}" dt="2025-04-14T08:10:26.912" v="2581" actId="1038"/>
          <ac:spMkLst>
            <pc:docMk/>
            <pc:sldMk cId="3093929335" sldId="261"/>
            <ac:spMk id="5" creationId="{93E9961C-7F81-9C13-9C8D-7C931049B47A}"/>
          </ac:spMkLst>
        </pc:spChg>
        <pc:spChg chg="mod">
          <ac:chgData name="八谷　一貴" userId="45bf9650-8f67-4450-95e3-b229be3968f7" providerId="ADAL" clId="{190B9C38-B7CB-2D49-AD95-5DE9E458F3F8}" dt="2025-04-14T08:10:21.772" v="2573" actId="1038"/>
          <ac:spMkLst>
            <pc:docMk/>
            <pc:sldMk cId="3093929335" sldId="261"/>
            <ac:spMk id="6" creationId="{80031589-0B90-0EDA-FDCF-8543F0711C0E}"/>
          </ac:spMkLst>
        </pc:spChg>
        <pc:spChg chg="mod">
          <ac:chgData name="八谷　一貴" userId="45bf9650-8f67-4450-95e3-b229be3968f7" providerId="ADAL" clId="{190B9C38-B7CB-2D49-AD95-5DE9E458F3F8}" dt="2025-04-14T08:10:19.460" v="2568" actId="1038"/>
          <ac:spMkLst>
            <pc:docMk/>
            <pc:sldMk cId="3093929335" sldId="261"/>
            <ac:spMk id="7" creationId="{9037A51A-0F9F-D929-B840-F51D781B3A71}"/>
          </ac:spMkLst>
        </pc:spChg>
        <pc:spChg chg="mod">
          <ac:chgData name="八谷　一貴" userId="45bf9650-8f67-4450-95e3-b229be3968f7" providerId="ADAL" clId="{190B9C38-B7CB-2D49-AD95-5DE9E458F3F8}" dt="2025-04-14T08:09:54.072" v="2537" actId="1038"/>
          <ac:spMkLst>
            <pc:docMk/>
            <pc:sldMk cId="3093929335" sldId="261"/>
            <ac:spMk id="10" creationId="{572E776B-49E2-F1CB-E4B2-3FE9E64E6FBD}"/>
          </ac:spMkLst>
        </pc:spChg>
        <pc:spChg chg="add mod">
          <ac:chgData name="八谷　一貴" userId="45bf9650-8f67-4450-95e3-b229be3968f7" providerId="ADAL" clId="{190B9C38-B7CB-2D49-AD95-5DE9E458F3F8}" dt="2025-04-14T08:10:00.155" v="2546" actId="1038"/>
          <ac:spMkLst>
            <pc:docMk/>
            <pc:sldMk cId="3093929335" sldId="261"/>
            <ac:spMk id="11" creationId="{9F8DE99A-195D-CBD3-A0D9-958CE0496FDD}"/>
          </ac:spMkLst>
        </pc:spChg>
        <pc:spChg chg="mod">
          <ac:chgData name="八谷　一貴" userId="45bf9650-8f67-4450-95e3-b229be3968f7" providerId="ADAL" clId="{190B9C38-B7CB-2D49-AD95-5DE9E458F3F8}" dt="2025-04-14T08:06:17.720" v="2254" actId="1076"/>
          <ac:spMkLst>
            <pc:docMk/>
            <pc:sldMk cId="3093929335" sldId="261"/>
            <ac:spMk id="14" creationId="{244089F1-8213-3493-899C-6FA619FB3EF7}"/>
          </ac:spMkLst>
        </pc:spChg>
        <pc:spChg chg="del mod">
          <ac:chgData name="八谷　一貴" userId="45bf9650-8f67-4450-95e3-b229be3968f7" providerId="ADAL" clId="{190B9C38-B7CB-2D49-AD95-5DE9E458F3F8}" dt="2025-04-14T08:06:52.333" v="2276" actId="478"/>
          <ac:spMkLst>
            <pc:docMk/>
            <pc:sldMk cId="3093929335" sldId="261"/>
            <ac:spMk id="15" creationId="{1A815B2F-D313-29D6-3A8B-5A69DA322258}"/>
          </ac:spMkLst>
        </pc:spChg>
        <pc:spChg chg="del mod">
          <ac:chgData name="八谷　一貴" userId="45bf9650-8f67-4450-95e3-b229be3968f7" providerId="ADAL" clId="{190B9C38-B7CB-2D49-AD95-5DE9E458F3F8}" dt="2025-04-14T08:06:51.370" v="2275" actId="478"/>
          <ac:spMkLst>
            <pc:docMk/>
            <pc:sldMk cId="3093929335" sldId="261"/>
            <ac:spMk id="16" creationId="{1C7683F9-3C41-2F40-8868-05B3C332EA87}"/>
          </ac:spMkLst>
        </pc:spChg>
        <pc:spChg chg="mod">
          <ac:chgData name="八谷　一貴" userId="45bf9650-8f67-4450-95e3-b229be3968f7" providerId="ADAL" clId="{190B9C38-B7CB-2D49-AD95-5DE9E458F3F8}" dt="2025-04-14T08:09:27.171" v="2489" actId="1037"/>
          <ac:spMkLst>
            <pc:docMk/>
            <pc:sldMk cId="3093929335" sldId="261"/>
            <ac:spMk id="17" creationId="{3A362522-CAB1-462F-488C-87363AF74289}"/>
          </ac:spMkLst>
        </pc:spChg>
        <pc:spChg chg="mod">
          <ac:chgData name="八谷　一貴" userId="45bf9650-8f67-4450-95e3-b229be3968f7" providerId="ADAL" clId="{190B9C38-B7CB-2D49-AD95-5DE9E458F3F8}" dt="2025-04-14T08:09:37.311" v="2515" actId="1038"/>
          <ac:spMkLst>
            <pc:docMk/>
            <pc:sldMk cId="3093929335" sldId="261"/>
            <ac:spMk id="18" creationId="{23A1C4A1-9E7D-8CA5-2ED1-0FE91418B03C}"/>
          </ac:spMkLst>
        </pc:spChg>
        <pc:spChg chg="add mod">
          <ac:chgData name="八谷　一貴" userId="45bf9650-8f67-4450-95e3-b229be3968f7" providerId="ADAL" clId="{190B9C38-B7CB-2D49-AD95-5DE9E458F3F8}" dt="2025-04-14T08:09:35.193" v="2509" actId="1037"/>
          <ac:spMkLst>
            <pc:docMk/>
            <pc:sldMk cId="3093929335" sldId="261"/>
            <ac:spMk id="19" creationId="{56CA1C48-3DF1-9BCD-D752-45CCDD4D0177}"/>
          </ac:spMkLst>
        </pc:spChg>
        <pc:spChg chg="mod">
          <ac:chgData name="八谷　一貴" userId="45bf9650-8f67-4450-95e3-b229be3968f7" providerId="ADAL" clId="{190B9C38-B7CB-2D49-AD95-5DE9E458F3F8}" dt="2025-04-14T08:09:32.307" v="2500" actId="1038"/>
          <ac:spMkLst>
            <pc:docMk/>
            <pc:sldMk cId="3093929335" sldId="261"/>
            <ac:spMk id="20" creationId="{98D93A28-5E5D-256D-F0A4-9EEFE7B5B0FC}"/>
          </ac:spMkLst>
        </pc:spChg>
        <pc:spChg chg="mod">
          <ac:chgData name="八谷　一貴" userId="45bf9650-8f67-4450-95e3-b229be3968f7" providerId="ADAL" clId="{190B9C38-B7CB-2D49-AD95-5DE9E458F3F8}" dt="2025-04-14T08:09:11.144" v="2453" actId="1038"/>
          <ac:spMkLst>
            <pc:docMk/>
            <pc:sldMk cId="3093929335" sldId="261"/>
            <ac:spMk id="23" creationId="{22140BA9-E44E-F70D-C483-3D0C5F2D26C7}"/>
          </ac:spMkLst>
        </pc:spChg>
        <pc:spChg chg="add mod">
          <ac:chgData name="八谷　一貴" userId="45bf9650-8f67-4450-95e3-b229be3968f7" providerId="ADAL" clId="{190B9C38-B7CB-2D49-AD95-5DE9E458F3F8}" dt="2025-04-14T08:09:09.001" v="2450" actId="1038"/>
          <ac:spMkLst>
            <pc:docMk/>
            <pc:sldMk cId="3093929335" sldId="261"/>
            <ac:spMk id="24" creationId="{A332F251-0355-4334-5056-ABCEE5F3338F}"/>
          </ac:spMkLst>
        </pc:spChg>
        <pc:spChg chg="mod">
          <ac:chgData name="八谷　一貴" userId="45bf9650-8f67-4450-95e3-b229be3968f7" providerId="ADAL" clId="{190B9C38-B7CB-2D49-AD95-5DE9E458F3F8}" dt="2025-04-14T08:08:38.358" v="2414" actId="1038"/>
          <ac:spMkLst>
            <pc:docMk/>
            <pc:sldMk cId="3093929335" sldId="261"/>
            <ac:spMk id="25" creationId="{E956340B-37CE-A689-61B0-7B8C53F950D7}"/>
          </ac:spMkLst>
        </pc:spChg>
        <pc:spChg chg="add mod">
          <ac:chgData name="八谷　一貴" userId="45bf9650-8f67-4450-95e3-b229be3968f7" providerId="ADAL" clId="{190B9C38-B7CB-2D49-AD95-5DE9E458F3F8}" dt="2025-04-14T08:08:55.635" v="2433" actId="1038"/>
          <ac:spMkLst>
            <pc:docMk/>
            <pc:sldMk cId="3093929335" sldId="261"/>
            <ac:spMk id="28" creationId="{58FAD539-A655-D902-49B0-F147F469B501}"/>
          </ac:spMkLst>
        </pc:spChg>
        <pc:spChg chg="mod">
          <ac:chgData name="八谷　一貴" userId="45bf9650-8f67-4450-95e3-b229be3968f7" providerId="ADAL" clId="{190B9C38-B7CB-2D49-AD95-5DE9E458F3F8}" dt="2025-04-14T08:08:51.793" v="2428" actId="1038"/>
          <ac:spMkLst>
            <pc:docMk/>
            <pc:sldMk cId="3093929335" sldId="261"/>
            <ac:spMk id="29" creationId="{DC6C413B-8F44-021D-FE54-2E7B9DACFBE7}"/>
          </ac:spMkLst>
        </pc:spChg>
        <pc:spChg chg="mod">
          <ac:chgData name="八谷　一貴" userId="45bf9650-8f67-4450-95e3-b229be3968f7" providerId="ADAL" clId="{190B9C38-B7CB-2D49-AD95-5DE9E458F3F8}" dt="2025-04-14T08:05:59.584" v="2251" actId="1076"/>
          <ac:spMkLst>
            <pc:docMk/>
            <pc:sldMk cId="3093929335" sldId="261"/>
            <ac:spMk id="33" creationId="{AB93A4D3-357E-B029-7441-DD0CBA1D6C7C}"/>
          </ac:spMkLst>
        </pc:spChg>
        <pc:spChg chg="mod">
          <ac:chgData name="八谷　一貴" userId="45bf9650-8f67-4450-95e3-b229be3968f7" providerId="ADAL" clId="{190B9C38-B7CB-2D49-AD95-5DE9E458F3F8}" dt="2025-04-14T08:06:17.720" v="2254" actId="1076"/>
          <ac:spMkLst>
            <pc:docMk/>
            <pc:sldMk cId="3093929335" sldId="261"/>
            <ac:spMk id="36" creationId="{2468E2CC-43D2-C301-CEDE-426EE0BA001A}"/>
          </ac:spMkLst>
        </pc:spChg>
        <pc:spChg chg="mod">
          <ac:chgData name="八谷　一貴" userId="45bf9650-8f67-4450-95e3-b229be3968f7" providerId="ADAL" clId="{190B9C38-B7CB-2D49-AD95-5DE9E458F3F8}" dt="2025-04-14T08:06:24.523" v="2271" actId="1035"/>
          <ac:spMkLst>
            <pc:docMk/>
            <pc:sldMk cId="3093929335" sldId="261"/>
            <ac:spMk id="37" creationId="{248214B9-205F-9FCC-E074-5412B0F1121F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41" creationId="{5DFF23C5-4A45-0959-A184-78C98EF00D17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42" creationId="{208D45AF-E673-7807-B2A9-CACA84F9E2D2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49" creationId="{CDFC3A76-9840-1A0C-AD08-AAC7EE161A3B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54" creationId="{DB5DCEE0-A6E8-2A3D-89F5-13EC3EA8074B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55" creationId="{0788119E-125A-CF72-ACF9-7F000872818D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57" creationId="{1DD340B1-1770-4D20-7CAB-E9AC26B06156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58" creationId="{6C28AC7C-EB9E-3654-537F-94745121811A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63" creationId="{CF3255CF-2E6E-9E6F-47D6-C2FE94B5A13A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72" creationId="{8AFC365E-B7B1-0DB2-6AAB-8F6960DA689F}"/>
          </ac:spMkLst>
        </pc:spChg>
        <pc:spChg chg="del">
          <ac:chgData name="八谷　一貴" userId="45bf9650-8f67-4450-95e3-b229be3968f7" providerId="ADAL" clId="{190B9C38-B7CB-2D49-AD95-5DE9E458F3F8}" dt="2025-04-14T08:05:33.882" v="2244" actId="478"/>
          <ac:spMkLst>
            <pc:docMk/>
            <pc:sldMk cId="3093929335" sldId="261"/>
            <ac:spMk id="76" creationId="{6C246D45-A412-155C-CA7D-1B1E89869AA3}"/>
          </ac:spMkLst>
        </pc:spChg>
        <pc:spChg chg="mod">
          <ac:chgData name="八谷　一貴" userId="45bf9650-8f67-4450-95e3-b229be3968f7" providerId="ADAL" clId="{190B9C38-B7CB-2D49-AD95-5DE9E458F3F8}" dt="2025-04-14T08:06:24.523" v="2271" actId="1035"/>
          <ac:spMkLst>
            <pc:docMk/>
            <pc:sldMk cId="3093929335" sldId="261"/>
            <ac:spMk id="78" creationId="{2F48B3C1-5DA8-9654-BF3B-A8094DDE7FD5}"/>
          </ac:spMkLst>
        </pc:spChg>
        <pc:spChg chg="add mod">
          <ac:chgData name="八谷　一貴" userId="45bf9650-8f67-4450-95e3-b229be3968f7" providerId="ADAL" clId="{190B9C38-B7CB-2D49-AD95-5DE9E458F3F8}" dt="2025-04-14T08:08:46.217" v="2422" actId="1038"/>
          <ac:spMkLst>
            <pc:docMk/>
            <pc:sldMk cId="3093929335" sldId="261"/>
            <ac:spMk id="79" creationId="{2ECC8AE3-DD7A-2CAA-56F9-AE230959ADBB}"/>
          </ac:spMkLst>
        </pc:spChg>
        <pc:spChg chg="mod">
          <ac:chgData name="八谷　一貴" userId="45bf9650-8f67-4450-95e3-b229be3968f7" providerId="ADAL" clId="{190B9C38-B7CB-2D49-AD95-5DE9E458F3F8}" dt="2025-04-14T08:08:19.412" v="2373" actId="1038"/>
          <ac:spMkLst>
            <pc:docMk/>
            <pc:sldMk cId="3093929335" sldId="261"/>
            <ac:spMk id="82" creationId="{E957F1D9-4EE2-7C3E-4C21-3A9370B4F45B}"/>
          </ac:spMkLst>
        </pc:spChg>
        <pc:spChg chg="mod">
          <ac:chgData name="八谷　一貴" userId="45bf9650-8f67-4450-95e3-b229be3968f7" providerId="ADAL" clId="{190B9C38-B7CB-2D49-AD95-5DE9E458F3F8}" dt="2025-04-14T08:08:20.819" v="2378" actId="1038"/>
          <ac:spMkLst>
            <pc:docMk/>
            <pc:sldMk cId="3093929335" sldId="261"/>
            <ac:spMk id="83" creationId="{34D290C3-C31A-3CFB-E4E5-A6F4CC896559}"/>
          </ac:spMkLst>
        </pc:spChg>
        <pc:spChg chg="mod">
          <ac:chgData name="八谷　一貴" userId="45bf9650-8f67-4450-95e3-b229be3968f7" providerId="ADAL" clId="{190B9C38-B7CB-2D49-AD95-5DE9E458F3F8}" dt="2025-04-14T08:07:34.327" v="2328" actId="1037"/>
          <ac:spMkLst>
            <pc:docMk/>
            <pc:sldMk cId="3093929335" sldId="261"/>
            <ac:spMk id="84" creationId="{CFCC70EF-6506-ABF6-644D-909BFD5E215E}"/>
          </ac:spMkLst>
        </pc:spChg>
        <pc:spChg chg="mod">
          <ac:chgData name="八谷　一貴" userId="45bf9650-8f67-4450-95e3-b229be3968f7" providerId="ADAL" clId="{190B9C38-B7CB-2D49-AD95-5DE9E458F3F8}" dt="2025-04-14T08:07:44.678" v="2331" actId="1038"/>
          <ac:spMkLst>
            <pc:docMk/>
            <pc:sldMk cId="3093929335" sldId="261"/>
            <ac:spMk id="85" creationId="{AD23A347-47D0-30EE-BC42-0921A516991B}"/>
          </ac:spMkLst>
        </pc:spChg>
        <pc:spChg chg="mod">
          <ac:chgData name="八谷　一貴" userId="45bf9650-8f67-4450-95e3-b229be3968f7" providerId="ADAL" clId="{190B9C38-B7CB-2D49-AD95-5DE9E458F3F8}" dt="2025-04-14T08:07:50.927" v="2344" actId="1038"/>
          <ac:spMkLst>
            <pc:docMk/>
            <pc:sldMk cId="3093929335" sldId="261"/>
            <ac:spMk id="86" creationId="{71988571-BB20-787E-1D05-E20750A4E881}"/>
          </ac:spMkLst>
        </pc:spChg>
        <pc:spChg chg="add mod">
          <ac:chgData name="八谷　一貴" userId="45bf9650-8f67-4450-95e3-b229be3968f7" providerId="ADAL" clId="{190B9C38-B7CB-2D49-AD95-5DE9E458F3F8}" dt="2025-04-14T08:07:57.725" v="2355" actId="1038"/>
          <ac:spMkLst>
            <pc:docMk/>
            <pc:sldMk cId="3093929335" sldId="261"/>
            <ac:spMk id="87" creationId="{96353F80-2BC1-6EED-68BF-6402A87B5EE4}"/>
          </ac:spMkLst>
        </pc:spChg>
        <pc:spChg chg="add mod">
          <ac:chgData name="八谷　一貴" userId="45bf9650-8f67-4450-95e3-b229be3968f7" providerId="ADAL" clId="{190B9C38-B7CB-2D49-AD95-5DE9E458F3F8}" dt="2025-04-14T08:10:52.912" v="2600" actId="1038"/>
          <ac:spMkLst>
            <pc:docMk/>
            <pc:sldMk cId="3093929335" sldId="261"/>
            <ac:spMk id="90" creationId="{042E90F3-9EAD-8461-5F8D-15DB00952D53}"/>
          </ac:spMkLst>
        </pc:spChg>
        <pc:spChg chg="mod">
          <ac:chgData name="八谷　一貴" userId="45bf9650-8f67-4450-95e3-b229be3968f7" providerId="ADAL" clId="{190B9C38-B7CB-2D49-AD95-5DE9E458F3F8}" dt="2025-04-14T08:10:10.744" v="2558" actId="1038"/>
          <ac:spMkLst>
            <pc:docMk/>
            <pc:sldMk cId="3093929335" sldId="261"/>
            <ac:spMk id="92" creationId="{3C9A5532-F655-50C4-A750-30436574D197}"/>
          </ac:spMkLst>
        </pc:spChg>
        <pc:spChg chg="mod">
          <ac:chgData name="八谷　一貴" userId="45bf9650-8f67-4450-95e3-b229be3968f7" providerId="ADAL" clId="{190B9C38-B7CB-2D49-AD95-5DE9E458F3F8}" dt="2025-04-14T08:09:17.264" v="2462" actId="1038"/>
          <ac:spMkLst>
            <pc:docMk/>
            <pc:sldMk cId="3093929335" sldId="261"/>
            <ac:spMk id="94" creationId="{B40D646C-968F-7844-B20A-671998B21565}"/>
          </ac:spMkLst>
        </pc:spChg>
        <pc:spChg chg="add mod">
          <ac:chgData name="八谷　一貴" userId="45bf9650-8f67-4450-95e3-b229be3968f7" providerId="ADAL" clId="{190B9C38-B7CB-2D49-AD95-5DE9E458F3F8}" dt="2025-04-14T08:08:28.019" v="2387" actId="1038"/>
          <ac:spMkLst>
            <pc:docMk/>
            <pc:sldMk cId="3093929335" sldId="261"/>
            <ac:spMk id="96" creationId="{1521CB1D-05D0-3500-E3A1-9AA38C27C5EB}"/>
          </ac:spMkLst>
        </pc:spChg>
        <pc:picChg chg="mod">
          <ac:chgData name="八谷　一貴" userId="45bf9650-8f67-4450-95e3-b229be3968f7" providerId="ADAL" clId="{190B9C38-B7CB-2D49-AD95-5DE9E458F3F8}" dt="2025-04-14T08:06:24.523" v="2271" actId="1035"/>
          <ac:picMkLst>
            <pc:docMk/>
            <pc:sldMk cId="3093929335" sldId="261"/>
            <ac:picMk id="12" creationId="{0F01CF2E-AA3D-A7A4-E636-CF1DAD7DDF19}"/>
          </ac:picMkLst>
        </pc:picChg>
        <pc:picChg chg="mod modCrop">
          <ac:chgData name="八谷　一貴" userId="45bf9650-8f67-4450-95e3-b229be3968f7" providerId="ADAL" clId="{190B9C38-B7CB-2D49-AD95-5DE9E458F3F8}" dt="2025-04-14T08:06:17.720" v="2254" actId="1076"/>
          <ac:picMkLst>
            <pc:docMk/>
            <pc:sldMk cId="3093929335" sldId="261"/>
            <ac:picMk id="13" creationId="{F009007E-D6D8-E752-B2CD-B06DDECD4ED1}"/>
          </ac:picMkLst>
        </pc:picChg>
        <pc:cxnChg chg="mod">
          <ac:chgData name="八谷　一貴" userId="45bf9650-8f67-4450-95e3-b229be3968f7" providerId="ADAL" clId="{190B9C38-B7CB-2D49-AD95-5DE9E458F3F8}" dt="2025-04-14T08:10:32.857" v="2582" actId="14100"/>
          <ac:cxnSpMkLst>
            <pc:docMk/>
            <pc:sldMk cId="3093929335" sldId="261"/>
            <ac:cxnSpMk id="8" creationId="{33C7A79A-DE9D-6180-189B-F7D390D948FD}"/>
          </ac:cxnSpMkLst>
        </pc:cxnChg>
        <pc:cxnChg chg="mod">
          <ac:chgData name="八谷　一貴" userId="45bf9650-8f67-4450-95e3-b229be3968f7" providerId="ADAL" clId="{190B9C38-B7CB-2D49-AD95-5DE9E458F3F8}" dt="2025-04-14T08:10:32.857" v="2582" actId="14100"/>
          <ac:cxnSpMkLst>
            <pc:docMk/>
            <pc:sldMk cId="3093929335" sldId="261"/>
            <ac:cxnSpMk id="9" creationId="{6CDFD85B-F3B1-3E2B-E196-C4DE1AC9EED3}"/>
          </ac:cxnSpMkLst>
        </pc:cxnChg>
        <pc:cxnChg chg="mod">
          <ac:chgData name="八谷　一貴" userId="45bf9650-8f67-4450-95e3-b229be3968f7" providerId="ADAL" clId="{190B9C38-B7CB-2D49-AD95-5DE9E458F3F8}" dt="2025-04-14T08:09:49.538" v="2531" actId="14100"/>
          <ac:cxnSpMkLst>
            <pc:docMk/>
            <pc:sldMk cId="3093929335" sldId="261"/>
            <ac:cxnSpMk id="21" creationId="{B0236761-4250-7C9C-1786-F9253D404F93}"/>
          </ac:cxnSpMkLst>
        </pc:cxnChg>
        <pc:cxnChg chg="mod">
          <ac:chgData name="八谷　一貴" userId="45bf9650-8f67-4450-95e3-b229be3968f7" providerId="ADAL" clId="{190B9C38-B7CB-2D49-AD95-5DE9E458F3F8}" dt="2025-04-14T08:09:49.538" v="2531" actId="14100"/>
          <ac:cxnSpMkLst>
            <pc:docMk/>
            <pc:sldMk cId="3093929335" sldId="261"/>
            <ac:cxnSpMk id="22" creationId="{AA43F951-D60B-94FD-374A-A1CC8F9E6E86}"/>
          </ac:cxnSpMkLst>
        </pc:cxnChg>
        <pc:cxnChg chg="mod">
          <ac:chgData name="八谷　一貴" userId="45bf9650-8f67-4450-95e3-b229be3968f7" providerId="ADAL" clId="{190B9C38-B7CB-2D49-AD95-5DE9E458F3F8}" dt="2025-04-14T08:09:05.015" v="2442" actId="14100"/>
          <ac:cxnSpMkLst>
            <pc:docMk/>
            <pc:sldMk cId="3093929335" sldId="261"/>
            <ac:cxnSpMk id="80" creationId="{EB2C9337-EB1D-1639-47A1-BB8CB8CD13C6}"/>
          </ac:cxnSpMkLst>
        </pc:cxnChg>
        <pc:cxnChg chg="mod">
          <ac:chgData name="八谷　一貴" userId="45bf9650-8f67-4450-95e3-b229be3968f7" providerId="ADAL" clId="{190B9C38-B7CB-2D49-AD95-5DE9E458F3F8}" dt="2025-04-14T08:09:05.015" v="2442" actId="14100"/>
          <ac:cxnSpMkLst>
            <pc:docMk/>
            <pc:sldMk cId="3093929335" sldId="261"/>
            <ac:cxnSpMk id="81" creationId="{AC2EB19F-9E30-BEC9-46ED-D4811EB331F2}"/>
          </ac:cxnSpMkLst>
        </pc:cxnChg>
        <pc:cxnChg chg="mod">
          <ac:chgData name="八谷　一貴" userId="45bf9650-8f67-4450-95e3-b229be3968f7" providerId="ADAL" clId="{190B9C38-B7CB-2D49-AD95-5DE9E458F3F8}" dt="2025-04-14T08:08:15.810" v="2369" actId="14100"/>
          <ac:cxnSpMkLst>
            <pc:docMk/>
            <pc:sldMk cId="3093929335" sldId="261"/>
            <ac:cxnSpMk id="88" creationId="{73E881E7-E43C-933F-D000-680CBC07477A}"/>
          </ac:cxnSpMkLst>
        </pc:cxnChg>
        <pc:cxnChg chg="mod">
          <ac:chgData name="八谷　一貴" userId="45bf9650-8f67-4450-95e3-b229be3968f7" providerId="ADAL" clId="{190B9C38-B7CB-2D49-AD95-5DE9E458F3F8}" dt="2025-04-14T08:08:15.810" v="2369" actId="14100"/>
          <ac:cxnSpMkLst>
            <pc:docMk/>
            <pc:sldMk cId="3093929335" sldId="261"/>
            <ac:cxnSpMk id="89" creationId="{A8324CC3-38ED-5D8E-EBCE-365BE17A3AFE}"/>
          </ac:cxnSpMkLst>
        </pc:cxnChg>
        <pc:cxnChg chg="mod">
          <ac:chgData name="八谷　一貴" userId="45bf9650-8f67-4450-95e3-b229be3968f7" providerId="ADAL" clId="{190B9C38-B7CB-2D49-AD95-5DE9E458F3F8}" dt="2025-04-14T08:10:49.898" v="2596" actId="14100"/>
          <ac:cxnSpMkLst>
            <pc:docMk/>
            <pc:sldMk cId="3093929335" sldId="261"/>
            <ac:cxnSpMk id="91" creationId="{31319072-D129-4DE0-42B3-45A9CFD90C13}"/>
          </ac:cxnSpMkLst>
        </pc:cxnChg>
        <pc:cxnChg chg="mod">
          <ac:chgData name="八谷　一貴" userId="45bf9650-8f67-4450-95e3-b229be3968f7" providerId="ADAL" clId="{190B9C38-B7CB-2D49-AD95-5DE9E458F3F8}" dt="2025-04-14T08:10:14.617" v="2559" actId="14100"/>
          <ac:cxnSpMkLst>
            <pc:docMk/>
            <pc:sldMk cId="3093929335" sldId="261"/>
            <ac:cxnSpMk id="93" creationId="{5E1FE7D2-DE35-D096-25EA-B9726EA625E9}"/>
          </ac:cxnSpMkLst>
        </pc:cxnChg>
        <pc:cxnChg chg="mod">
          <ac:chgData name="八谷　一貴" userId="45bf9650-8f67-4450-95e3-b229be3968f7" providerId="ADAL" clId="{190B9C38-B7CB-2D49-AD95-5DE9E458F3F8}" dt="2025-04-14T08:09:14.600" v="2455" actId="14100"/>
          <ac:cxnSpMkLst>
            <pc:docMk/>
            <pc:sldMk cId="3093929335" sldId="261"/>
            <ac:cxnSpMk id="95" creationId="{8ED6CAD1-52D2-892F-BFD5-152187395048}"/>
          </ac:cxnSpMkLst>
        </pc:cxnChg>
        <pc:cxnChg chg="mod">
          <ac:chgData name="八谷　一貴" userId="45bf9650-8f67-4450-95e3-b229be3968f7" providerId="ADAL" clId="{190B9C38-B7CB-2D49-AD95-5DE9E458F3F8}" dt="2025-04-14T08:08:23.289" v="2380" actId="14100"/>
          <ac:cxnSpMkLst>
            <pc:docMk/>
            <pc:sldMk cId="3093929335" sldId="261"/>
            <ac:cxnSpMk id="97" creationId="{A3D99A7D-77C5-97D0-D7F1-CC07903765FD}"/>
          </ac:cxnSpMkLst>
        </pc:cxnChg>
      </pc:sldChg>
      <pc:sldChg chg="addSp delSp modSp add mod">
        <pc:chgData name="八谷　一貴" userId="45bf9650-8f67-4450-95e3-b229be3968f7" providerId="ADAL" clId="{190B9C38-B7CB-2D49-AD95-5DE9E458F3F8}" dt="2025-04-15T08:48:44.427" v="3698" actId="20577"/>
        <pc:sldMkLst>
          <pc:docMk/>
          <pc:sldMk cId="2146470121" sldId="262"/>
        </pc:sldMkLst>
        <pc:spChg chg="del">
          <ac:chgData name="八谷　一貴" userId="45bf9650-8f67-4450-95e3-b229be3968f7" providerId="ADAL" clId="{190B9C38-B7CB-2D49-AD95-5DE9E458F3F8}" dt="2025-04-15T08:36:49.742" v="3101" actId="478"/>
          <ac:spMkLst>
            <pc:docMk/>
            <pc:sldMk cId="2146470121" sldId="262"/>
            <ac:spMk id="12" creationId="{6A1E94CF-4122-61FB-8D60-3DC4E2D3DB97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13" creationId="{23071433-4079-8CB7-B18B-565172D62F2E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14" creationId="{71855653-4A70-6943-16C3-8EAA69DBB1B7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15" creationId="{44669BE0-4FCB-D279-E184-D600B183CC5A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16" creationId="{5FC2B6DD-815E-BE06-373F-53E0373003B3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26" creationId="{E7D1DAEB-DFC1-6780-9688-B99C9E7DEECA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27" creationId="{D73804F3-DDE9-F153-D82A-0C6251C0C983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30" creationId="{E4FECDD5-FE88-6E16-F444-4CC6EE6A89AC}"/>
          </ac:spMkLst>
        </pc:spChg>
        <pc:spChg chg="mod">
          <ac:chgData name="八谷　一貴" userId="45bf9650-8f67-4450-95e3-b229be3968f7" providerId="ADAL" clId="{190B9C38-B7CB-2D49-AD95-5DE9E458F3F8}" dt="2025-04-15T08:48:44.427" v="3698" actId="20577"/>
          <ac:spMkLst>
            <pc:docMk/>
            <pc:sldMk cId="2146470121" sldId="262"/>
            <ac:spMk id="32" creationId="{B32A1BC8-A0C1-0332-AD5A-06D91D2C23DD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33" creationId="{1A079E3D-AD95-78F9-5983-540889FB6862}"/>
          </ac:spMkLst>
        </pc:spChg>
        <pc:spChg chg="del">
          <ac:chgData name="八谷　一貴" userId="45bf9650-8f67-4450-95e3-b229be3968f7" providerId="ADAL" clId="{190B9C38-B7CB-2D49-AD95-5DE9E458F3F8}" dt="2025-04-15T08:36:49.742" v="3101" actId="478"/>
          <ac:spMkLst>
            <pc:docMk/>
            <pc:sldMk cId="2146470121" sldId="262"/>
            <ac:spMk id="34" creationId="{87C5C385-42F9-ABFF-E0A1-BAC0A9825B4B}"/>
          </ac:spMkLst>
        </pc:spChg>
        <pc:spChg chg="del">
          <ac:chgData name="八谷　一貴" userId="45bf9650-8f67-4450-95e3-b229be3968f7" providerId="ADAL" clId="{190B9C38-B7CB-2D49-AD95-5DE9E458F3F8}" dt="2025-04-15T08:36:49.742" v="3101" actId="478"/>
          <ac:spMkLst>
            <pc:docMk/>
            <pc:sldMk cId="2146470121" sldId="262"/>
            <ac:spMk id="35" creationId="{ACD90E33-4ACD-EC22-A793-2B308D4F7470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36" creationId="{1E8A3CF7-CB17-D3CE-BB92-613FCE5F9EB5}"/>
          </ac:spMkLst>
        </pc:spChg>
        <pc:spChg chg="add del mod">
          <ac:chgData name="八谷　一貴" userId="45bf9650-8f67-4450-95e3-b229be3968f7" providerId="ADAL" clId="{190B9C38-B7CB-2D49-AD95-5DE9E458F3F8}" dt="2025-04-15T08:39:21.889" v="3154" actId="478"/>
          <ac:spMkLst>
            <pc:docMk/>
            <pc:sldMk cId="2146470121" sldId="262"/>
            <ac:spMk id="39" creationId="{22574612-A31C-F2E8-C3D7-6A9E35D8553B}"/>
          </ac:spMkLst>
        </pc:spChg>
        <pc:spChg chg="del">
          <ac:chgData name="八谷　一貴" userId="45bf9650-8f67-4450-95e3-b229be3968f7" providerId="ADAL" clId="{190B9C38-B7CB-2D49-AD95-5DE9E458F3F8}" dt="2025-04-15T08:37:01.486" v="3106" actId="478"/>
          <ac:spMkLst>
            <pc:docMk/>
            <pc:sldMk cId="2146470121" sldId="262"/>
            <ac:spMk id="53" creationId="{04CA0954-745A-F2A7-F11E-3621FBDFD454}"/>
          </ac:spMkLst>
        </pc:spChg>
        <pc:spChg chg="del">
          <ac:chgData name="八谷　一貴" userId="45bf9650-8f67-4450-95e3-b229be3968f7" providerId="ADAL" clId="{190B9C38-B7CB-2D49-AD95-5DE9E458F3F8}" dt="2025-04-15T08:37:55.174" v="3135" actId="478"/>
          <ac:spMkLst>
            <pc:docMk/>
            <pc:sldMk cId="2146470121" sldId="262"/>
            <ac:spMk id="54" creationId="{6BCDE17C-6B9F-A8F4-70E9-A720732EB05E}"/>
          </ac:spMkLst>
        </pc:spChg>
        <pc:spChg chg="mod">
          <ac:chgData name="八谷　一貴" userId="45bf9650-8f67-4450-95e3-b229be3968f7" providerId="ADAL" clId="{190B9C38-B7CB-2D49-AD95-5DE9E458F3F8}" dt="2025-04-15T08:36:53.403" v="3103" actId="20577"/>
          <ac:spMkLst>
            <pc:docMk/>
            <pc:sldMk cId="2146470121" sldId="262"/>
            <ac:spMk id="70" creationId="{7166B3A2-91FC-D955-A000-601D86C466CE}"/>
          </ac:spMkLst>
        </pc:spChg>
        <pc:spChg chg="mod">
          <ac:chgData name="八谷　一貴" userId="45bf9650-8f67-4450-95e3-b229be3968f7" providerId="ADAL" clId="{190B9C38-B7CB-2D49-AD95-5DE9E458F3F8}" dt="2025-04-15T08:36:57.274" v="3105" actId="20577"/>
          <ac:spMkLst>
            <pc:docMk/>
            <pc:sldMk cId="2146470121" sldId="262"/>
            <ac:spMk id="162" creationId="{099B6383-C4D2-C65E-11FE-2281C4643C8F}"/>
          </ac:spMkLst>
        </pc:spChg>
        <pc:spChg chg="mod">
          <ac:chgData name="八谷　一貴" userId="45bf9650-8f67-4450-95e3-b229be3968f7" providerId="ADAL" clId="{190B9C38-B7CB-2D49-AD95-5DE9E458F3F8}" dt="2025-04-15T08:38:08.841" v="3148" actId="1038"/>
          <ac:spMkLst>
            <pc:docMk/>
            <pc:sldMk cId="2146470121" sldId="262"/>
            <ac:spMk id="188" creationId="{CE8E3B1E-6181-4B62-BD80-3A8CDE3752B7}"/>
          </ac:spMkLst>
        </pc:spChg>
        <pc:spChg chg="mod">
          <ac:chgData name="八谷　一貴" userId="45bf9650-8f67-4450-95e3-b229be3968f7" providerId="ADAL" clId="{190B9C38-B7CB-2D49-AD95-5DE9E458F3F8}" dt="2025-04-15T08:38:08.841" v="3148" actId="1038"/>
          <ac:spMkLst>
            <pc:docMk/>
            <pc:sldMk cId="2146470121" sldId="262"/>
            <ac:spMk id="189" creationId="{CB0D455A-11E4-DA0D-2C68-0502062AAABE}"/>
          </ac:spMkLst>
        </pc:spChg>
        <pc:spChg chg="mod">
          <ac:chgData name="八谷　一貴" userId="45bf9650-8f67-4450-95e3-b229be3968f7" providerId="ADAL" clId="{190B9C38-B7CB-2D49-AD95-5DE9E458F3F8}" dt="2025-04-15T08:38:08.841" v="3148" actId="1038"/>
          <ac:spMkLst>
            <pc:docMk/>
            <pc:sldMk cId="2146470121" sldId="262"/>
            <ac:spMk id="190" creationId="{26CDFC30-ABFF-8AF2-DDFA-DF457FEAEC93}"/>
          </ac:spMkLst>
        </pc:spChg>
        <pc:picChg chg="del">
          <ac:chgData name="八谷　一貴" userId="45bf9650-8f67-4450-95e3-b229be3968f7" providerId="ADAL" clId="{190B9C38-B7CB-2D49-AD95-5DE9E458F3F8}" dt="2025-04-15T08:36:46.322" v="3100" actId="478"/>
          <ac:picMkLst>
            <pc:docMk/>
            <pc:sldMk cId="2146470121" sldId="262"/>
            <ac:picMk id="60" creationId="{0F63602A-5924-4B8E-A942-9273ECBB219A}"/>
          </ac:picMkLst>
        </pc:picChg>
        <pc:picChg chg="mod">
          <ac:chgData name="八谷　一貴" userId="45bf9650-8f67-4450-95e3-b229be3968f7" providerId="ADAL" clId="{190B9C38-B7CB-2D49-AD95-5DE9E458F3F8}" dt="2025-04-15T08:37:38.944" v="3134" actId="1037"/>
          <ac:picMkLst>
            <pc:docMk/>
            <pc:sldMk cId="2146470121" sldId="262"/>
            <ac:picMk id="61" creationId="{3D8FF214-EDD8-ECF9-7467-3300BF5DFFC6}"/>
          </ac:picMkLst>
        </pc:picChg>
        <pc:picChg chg="mod">
          <ac:chgData name="八谷　一貴" userId="45bf9650-8f67-4450-95e3-b229be3968f7" providerId="ADAL" clId="{190B9C38-B7CB-2D49-AD95-5DE9E458F3F8}" dt="2025-04-15T08:38:03.299" v="3136" actId="1076"/>
          <ac:picMkLst>
            <pc:docMk/>
            <pc:sldMk cId="2146470121" sldId="262"/>
            <ac:picMk id="62" creationId="{6048A964-21C7-A8F9-FD99-01F06DB87F1D}"/>
          </ac:picMkLst>
        </pc:picChg>
        <pc:picChg chg="del">
          <ac:chgData name="八谷　一貴" userId="45bf9650-8f67-4450-95e3-b229be3968f7" providerId="ADAL" clId="{190B9C38-B7CB-2D49-AD95-5DE9E458F3F8}" dt="2025-04-15T08:36:46.322" v="3100" actId="478"/>
          <ac:picMkLst>
            <pc:docMk/>
            <pc:sldMk cId="2146470121" sldId="262"/>
            <ac:picMk id="63" creationId="{9678BEAC-0485-E272-3BB1-320D7FE77A0D}"/>
          </ac:picMkLst>
        </pc:picChg>
        <pc:picChg chg="mod">
          <ac:chgData name="八谷　一貴" userId="45bf9650-8f67-4450-95e3-b229be3968f7" providerId="ADAL" clId="{190B9C38-B7CB-2D49-AD95-5DE9E458F3F8}" dt="2025-04-15T08:37:38.944" v="3134" actId="1037"/>
          <ac:picMkLst>
            <pc:docMk/>
            <pc:sldMk cId="2146470121" sldId="262"/>
            <ac:picMk id="64" creationId="{F3D5D968-E3F9-8081-5A98-6CD991A20FA8}"/>
          </ac:picMkLst>
        </pc:picChg>
        <pc:picChg chg="mod">
          <ac:chgData name="八谷　一貴" userId="45bf9650-8f67-4450-95e3-b229be3968f7" providerId="ADAL" clId="{190B9C38-B7CB-2D49-AD95-5DE9E458F3F8}" dt="2025-04-15T08:38:03.299" v="3136" actId="1076"/>
          <ac:picMkLst>
            <pc:docMk/>
            <pc:sldMk cId="2146470121" sldId="262"/>
            <ac:picMk id="65" creationId="{E0BD1241-81A7-797B-94FC-D962B27F6DE3}"/>
          </ac:picMkLst>
        </pc:picChg>
        <pc:picChg chg="del">
          <ac:chgData name="八谷　一貴" userId="45bf9650-8f67-4450-95e3-b229be3968f7" providerId="ADAL" clId="{190B9C38-B7CB-2D49-AD95-5DE9E458F3F8}" dt="2025-04-15T08:36:49.742" v="3101" actId="478"/>
          <ac:picMkLst>
            <pc:docMk/>
            <pc:sldMk cId="2146470121" sldId="262"/>
            <ac:picMk id="84" creationId="{4A9E2D2B-27DE-A999-4330-6E5F8A76EC62}"/>
          </ac:picMkLst>
        </pc:picChg>
        <pc:picChg chg="del">
          <ac:chgData name="八谷　一貴" userId="45bf9650-8f67-4450-95e3-b229be3968f7" providerId="ADAL" clId="{190B9C38-B7CB-2D49-AD95-5DE9E458F3F8}" dt="2025-04-15T08:36:49.742" v="3101" actId="478"/>
          <ac:picMkLst>
            <pc:docMk/>
            <pc:sldMk cId="2146470121" sldId="262"/>
            <ac:picMk id="85" creationId="{F53FB55E-BEBE-C252-DC14-437BA1D164DE}"/>
          </ac:picMkLst>
        </pc:picChg>
        <pc:picChg chg="del">
          <ac:chgData name="八谷　一貴" userId="45bf9650-8f67-4450-95e3-b229be3968f7" providerId="ADAL" clId="{190B9C38-B7CB-2D49-AD95-5DE9E458F3F8}" dt="2025-04-15T08:36:49.742" v="3101" actId="478"/>
          <ac:picMkLst>
            <pc:docMk/>
            <pc:sldMk cId="2146470121" sldId="262"/>
            <ac:picMk id="86" creationId="{0C1E90C8-3832-5002-2F84-C4B26F1F8F90}"/>
          </ac:picMkLst>
        </pc:picChg>
        <pc:picChg chg="del">
          <ac:chgData name="八谷　一貴" userId="45bf9650-8f67-4450-95e3-b229be3968f7" providerId="ADAL" clId="{190B9C38-B7CB-2D49-AD95-5DE9E458F3F8}" dt="2025-04-15T08:36:46.322" v="3100" actId="478"/>
          <ac:picMkLst>
            <pc:docMk/>
            <pc:sldMk cId="2146470121" sldId="262"/>
            <ac:picMk id="159" creationId="{D89C3740-F5CB-47D2-366F-05004E050E42}"/>
          </ac:picMkLst>
        </pc:picChg>
        <pc:picChg chg="mod">
          <ac:chgData name="八谷　一貴" userId="45bf9650-8f67-4450-95e3-b229be3968f7" providerId="ADAL" clId="{190B9C38-B7CB-2D49-AD95-5DE9E458F3F8}" dt="2025-04-15T08:37:38.944" v="3134" actId="1037"/>
          <ac:picMkLst>
            <pc:docMk/>
            <pc:sldMk cId="2146470121" sldId="262"/>
            <ac:picMk id="160" creationId="{B6ADBB90-FC32-833E-F1D9-AFF23F99A9D9}"/>
          </ac:picMkLst>
        </pc:picChg>
        <pc:picChg chg="mod">
          <ac:chgData name="八谷　一貴" userId="45bf9650-8f67-4450-95e3-b229be3968f7" providerId="ADAL" clId="{190B9C38-B7CB-2D49-AD95-5DE9E458F3F8}" dt="2025-04-15T08:38:03.299" v="3136" actId="1076"/>
          <ac:picMkLst>
            <pc:docMk/>
            <pc:sldMk cId="2146470121" sldId="262"/>
            <ac:picMk id="161" creationId="{B239997C-F6DE-F39D-CA2A-155A31DB22DF}"/>
          </ac:picMkLst>
        </pc:picChg>
      </pc:sldChg>
      <pc:sldChg chg="addSp delSp modSp add mod">
        <pc:chgData name="八谷　一貴" userId="45bf9650-8f67-4450-95e3-b229be3968f7" providerId="ADAL" clId="{190B9C38-B7CB-2D49-AD95-5DE9E458F3F8}" dt="2025-04-15T08:51:31.909" v="3795" actId="1076"/>
        <pc:sldMkLst>
          <pc:docMk/>
          <pc:sldMk cId="1970605265" sldId="263"/>
        </pc:sldMkLst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9" creationId="{D9894DFE-2351-6203-E1EE-A304A8171D49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12" creationId="{474B49F1-3382-9D44-1E36-EBDF0150F2E4}"/>
          </ac:spMkLst>
        </pc:spChg>
        <pc:spChg chg="del">
          <ac:chgData name="八谷　一貴" userId="45bf9650-8f67-4450-95e3-b229be3968f7" providerId="ADAL" clId="{190B9C38-B7CB-2D49-AD95-5DE9E458F3F8}" dt="2025-04-15T08:40:03.843" v="3165" actId="478"/>
          <ac:spMkLst>
            <pc:docMk/>
            <pc:sldMk cId="1970605265" sldId="263"/>
            <ac:spMk id="13" creationId="{41DBEBF5-8789-B021-D2C9-C4D13285EFE8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14" creationId="{CCCB10B8-2FA5-76BE-1D2C-C7F865EE815C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15" creationId="{63BF1066-557A-5CC7-87D6-F46DB863FF50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16" creationId="{9C6B3616-63FD-DECB-7B21-9DFD7022B64B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21" creationId="{DBD7EBB0-34CB-946A-7ACE-7726E2C35A92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24" creationId="{D124A1DF-BD08-DF23-76B7-639BA7D97812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26" creationId="{F6CFD11C-BB0A-E742-6751-5F2FFADDEA01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27" creationId="{B0001097-DAD5-2F69-B384-07238056E003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30" creationId="{008EC528-AB75-B1AE-215F-774480D5D8EB}"/>
          </ac:spMkLst>
        </pc:spChg>
        <pc:spChg chg="mod">
          <ac:chgData name="八谷　一貴" userId="45bf9650-8f67-4450-95e3-b229be3968f7" providerId="ADAL" clId="{190B9C38-B7CB-2D49-AD95-5DE9E458F3F8}" dt="2025-04-15T08:48:52.378" v="3700" actId="1076"/>
          <ac:spMkLst>
            <pc:docMk/>
            <pc:sldMk cId="1970605265" sldId="263"/>
            <ac:spMk id="32" creationId="{AF3C167F-0AB4-3DB9-D904-AE4DD781E4EF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33" creationId="{BC9E5D21-72B1-C118-0147-DC7E9D49D556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34" creationId="{D33A3C6E-CAB7-91F6-1401-9188AFABC4DA}"/>
          </ac:spMkLst>
        </pc:spChg>
        <pc:spChg chg="add mod">
          <ac:chgData name="八谷　一貴" userId="45bf9650-8f67-4450-95e3-b229be3968f7" providerId="ADAL" clId="{190B9C38-B7CB-2D49-AD95-5DE9E458F3F8}" dt="2025-04-15T08:43:53.749" v="3287" actId="1036"/>
          <ac:spMkLst>
            <pc:docMk/>
            <pc:sldMk cId="1970605265" sldId="263"/>
            <ac:spMk id="35" creationId="{C81B4E7B-CF7E-6D44-742A-2B2903D6EC31}"/>
          </ac:spMkLst>
        </pc:spChg>
        <pc:spChg chg="del mod">
          <ac:chgData name="八谷　一貴" userId="45bf9650-8f67-4450-95e3-b229be3968f7" providerId="ADAL" clId="{190B9C38-B7CB-2D49-AD95-5DE9E458F3F8}" dt="2025-04-15T08:45:06.986" v="3455" actId="478"/>
          <ac:spMkLst>
            <pc:docMk/>
            <pc:sldMk cId="1970605265" sldId="263"/>
            <ac:spMk id="36" creationId="{2364A4EE-503A-FAAE-C295-C5C64141D880}"/>
          </ac:spMkLst>
        </pc:spChg>
        <pc:spChg chg="del mod">
          <ac:chgData name="八谷　一貴" userId="45bf9650-8f67-4450-95e3-b229be3968f7" providerId="ADAL" clId="{190B9C38-B7CB-2D49-AD95-5DE9E458F3F8}" dt="2025-04-15T08:42:42.863" v="3263" actId="478"/>
          <ac:spMkLst>
            <pc:docMk/>
            <pc:sldMk cId="1970605265" sldId="263"/>
            <ac:spMk id="38" creationId="{231AF7B6-EB2E-CE2E-84BE-E9E9F4F2FDE7}"/>
          </ac:spMkLst>
        </pc:spChg>
        <pc:spChg chg="del mod">
          <ac:chgData name="八谷　一貴" userId="45bf9650-8f67-4450-95e3-b229be3968f7" providerId="ADAL" clId="{190B9C38-B7CB-2D49-AD95-5DE9E458F3F8}" dt="2025-04-15T08:42:42.863" v="3263" actId="478"/>
          <ac:spMkLst>
            <pc:docMk/>
            <pc:sldMk cId="1970605265" sldId="263"/>
            <ac:spMk id="39" creationId="{CEC3BD9F-0B8B-5C94-A120-D557DA872117}"/>
          </ac:spMkLst>
        </pc:spChg>
        <pc:spChg chg="add mod">
          <ac:chgData name="八谷　一貴" userId="45bf9650-8f67-4450-95e3-b229be3968f7" providerId="ADAL" clId="{190B9C38-B7CB-2D49-AD95-5DE9E458F3F8}" dt="2025-04-15T08:44:33.680" v="3346" actId="1035"/>
          <ac:spMkLst>
            <pc:docMk/>
            <pc:sldMk cId="1970605265" sldId="263"/>
            <ac:spMk id="45" creationId="{0D8DF142-30DE-7840-C4D8-AF32ACACA33A}"/>
          </ac:spMkLst>
        </pc:spChg>
        <pc:spChg chg="mod">
          <ac:chgData name="八谷　一貴" userId="45bf9650-8f67-4450-95e3-b229be3968f7" providerId="ADAL" clId="{190B9C38-B7CB-2D49-AD95-5DE9E458F3F8}" dt="2025-04-15T08:46:00.166" v="3485" actId="1037"/>
          <ac:spMkLst>
            <pc:docMk/>
            <pc:sldMk cId="1970605265" sldId="263"/>
            <ac:spMk id="46" creationId="{279EF1FC-2A14-4CE7-4B33-D94CDAB68D11}"/>
          </ac:spMkLst>
        </pc:spChg>
        <pc:spChg chg="mod">
          <ac:chgData name="八谷　一貴" userId="45bf9650-8f67-4450-95e3-b229be3968f7" providerId="ADAL" clId="{190B9C38-B7CB-2D49-AD95-5DE9E458F3F8}" dt="2025-04-15T08:46:36.309" v="3541" actId="1038"/>
          <ac:spMkLst>
            <pc:docMk/>
            <pc:sldMk cId="1970605265" sldId="263"/>
            <ac:spMk id="48" creationId="{F4866729-D91D-CD42-6A1B-887FC927FB14}"/>
          </ac:spMkLst>
        </pc:spChg>
        <pc:spChg chg="mod">
          <ac:chgData name="八谷　一貴" userId="45bf9650-8f67-4450-95e3-b229be3968f7" providerId="ADAL" clId="{190B9C38-B7CB-2D49-AD95-5DE9E458F3F8}" dt="2025-04-15T08:47:28.559" v="3603" actId="1038"/>
          <ac:spMkLst>
            <pc:docMk/>
            <pc:sldMk cId="1970605265" sldId="263"/>
            <ac:spMk id="50" creationId="{2E4261D7-EF34-5346-36F7-DC7E47C1D697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52" creationId="{5463BE0B-E45B-E111-DED3-AE2603E115CC}"/>
          </ac:spMkLst>
        </pc:spChg>
        <pc:spChg chg="mod">
          <ac:chgData name="八谷　一貴" userId="45bf9650-8f67-4450-95e3-b229be3968f7" providerId="ADAL" clId="{190B9C38-B7CB-2D49-AD95-5DE9E458F3F8}" dt="2025-04-15T08:47:43.854" v="3637" actId="1037"/>
          <ac:spMkLst>
            <pc:docMk/>
            <pc:sldMk cId="1970605265" sldId="263"/>
            <ac:spMk id="54" creationId="{F63FA561-A373-E8FA-D511-FEBA1E910F68}"/>
          </ac:spMkLst>
        </pc:spChg>
        <pc:spChg chg="mod">
          <ac:chgData name="八谷　一貴" userId="45bf9650-8f67-4450-95e3-b229be3968f7" providerId="ADAL" clId="{190B9C38-B7CB-2D49-AD95-5DE9E458F3F8}" dt="2025-04-15T08:48:03.206" v="3693" actId="1037"/>
          <ac:spMkLst>
            <pc:docMk/>
            <pc:sldMk cId="1970605265" sldId="263"/>
            <ac:spMk id="55" creationId="{DF3D214E-2E1D-5386-993C-EFFB554FAF46}"/>
          </ac:spMkLst>
        </pc:spChg>
        <pc:spChg chg="mod">
          <ac:chgData name="八谷　一貴" userId="45bf9650-8f67-4450-95e3-b229be3968f7" providerId="ADAL" clId="{190B9C38-B7CB-2D49-AD95-5DE9E458F3F8}" dt="2025-04-15T08:47:35.541" v="3609" actId="1037"/>
          <ac:spMkLst>
            <pc:docMk/>
            <pc:sldMk cId="1970605265" sldId="263"/>
            <ac:spMk id="56" creationId="{3A42F6CE-035B-A281-0F69-7013A104F04A}"/>
          </ac:spMkLst>
        </pc:spChg>
        <pc:spChg chg="add mod">
          <ac:chgData name="八谷　一貴" userId="45bf9650-8f67-4450-95e3-b229be3968f7" providerId="ADAL" clId="{190B9C38-B7CB-2D49-AD95-5DE9E458F3F8}" dt="2025-04-15T08:47:39.175" v="3620" actId="1037"/>
          <ac:spMkLst>
            <pc:docMk/>
            <pc:sldMk cId="1970605265" sldId="263"/>
            <ac:spMk id="57" creationId="{A8F942AB-FA45-D2D2-D6A5-3EF04CBF1F08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58" creationId="{0657A785-B29E-A403-165F-F0685DE05F43}"/>
          </ac:spMkLst>
        </pc:spChg>
        <pc:spChg chg="add mod">
          <ac:chgData name="八谷　一貴" userId="45bf9650-8f67-4450-95e3-b229be3968f7" providerId="ADAL" clId="{190B9C38-B7CB-2D49-AD95-5DE9E458F3F8}" dt="2025-04-15T08:47:56.819" v="3667" actId="1037"/>
          <ac:spMkLst>
            <pc:docMk/>
            <pc:sldMk cId="1970605265" sldId="263"/>
            <ac:spMk id="59" creationId="{A292550D-E532-97DE-E169-05696DD47D90}"/>
          </ac:spMkLst>
        </pc:spChg>
        <pc:spChg chg="mod">
          <ac:chgData name="八谷　一貴" userId="45bf9650-8f67-4450-95e3-b229be3968f7" providerId="ADAL" clId="{190B9C38-B7CB-2D49-AD95-5DE9E458F3F8}" dt="2025-04-15T08:47:08.843" v="3559" actId="1038"/>
          <ac:spMkLst>
            <pc:docMk/>
            <pc:sldMk cId="1970605265" sldId="263"/>
            <ac:spMk id="66" creationId="{F02DD90F-30E3-8325-4A47-9730ADEF56A2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67" creationId="{C3F41844-127F-C97B-8931-039A570091CF}"/>
          </ac:spMkLst>
        </pc:spChg>
        <pc:spChg chg="mod">
          <ac:chgData name="八谷　一貴" userId="45bf9650-8f67-4450-95e3-b229be3968f7" providerId="ADAL" clId="{190B9C38-B7CB-2D49-AD95-5DE9E458F3F8}" dt="2025-04-15T08:47:02.010" v="3553" actId="1038"/>
          <ac:spMkLst>
            <pc:docMk/>
            <pc:sldMk cId="1970605265" sldId="263"/>
            <ac:spMk id="68" creationId="{425224FF-35A6-D10B-5842-43AF821DD140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69" creationId="{066BAE90-1D49-B584-8084-2C52B34EF76F}"/>
          </ac:spMkLst>
        </pc:spChg>
        <pc:spChg chg="mod">
          <ac:chgData name="八谷　一貴" userId="45bf9650-8f67-4450-95e3-b229be3968f7" providerId="ADAL" clId="{190B9C38-B7CB-2D49-AD95-5DE9E458F3F8}" dt="2025-04-15T08:47:14.950" v="3569" actId="1037"/>
          <ac:spMkLst>
            <pc:docMk/>
            <pc:sldMk cId="1970605265" sldId="263"/>
            <ac:spMk id="72" creationId="{2DDE1432-3361-8C28-7C8E-2C9239C5C223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73" creationId="{4FF4280C-FF11-E24C-0BC0-259D25883CA2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76" creationId="{7C0AE020-57FC-468A-BEBC-4065CCEDBE35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81" creationId="{3EC9561C-0A5F-F908-6D41-3352A3E55363}"/>
          </ac:spMkLst>
        </pc:spChg>
        <pc:spChg chg="mod">
          <ac:chgData name="八谷　一貴" userId="45bf9650-8f67-4450-95e3-b229be3968f7" providerId="ADAL" clId="{190B9C38-B7CB-2D49-AD95-5DE9E458F3F8}" dt="2025-04-15T08:46:08.339" v="3497" actId="1038"/>
          <ac:spMkLst>
            <pc:docMk/>
            <pc:sldMk cId="1970605265" sldId="263"/>
            <ac:spMk id="84" creationId="{2B271CA7-B157-FAA3-8D06-C4BF2ED898AA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85" creationId="{08EA3F19-93B5-CD08-81C2-44AED82159AD}"/>
          </ac:spMkLst>
        </pc:spChg>
        <pc:spChg chg="mod">
          <ac:chgData name="八谷　一貴" userId="45bf9650-8f67-4450-95e3-b229be3968f7" providerId="ADAL" clId="{190B9C38-B7CB-2D49-AD95-5DE9E458F3F8}" dt="2025-04-15T08:46:49.507" v="3546" actId="1038"/>
          <ac:spMkLst>
            <pc:docMk/>
            <pc:sldMk cId="1970605265" sldId="263"/>
            <ac:spMk id="87" creationId="{90736792-631A-6DE4-69B8-0E14243F68CE}"/>
          </ac:spMkLst>
        </pc:spChg>
        <pc:spChg chg="mod">
          <ac:chgData name="八谷　一貴" userId="45bf9650-8f67-4450-95e3-b229be3968f7" providerId="ADAL" clId="{190B9C38-B7CB-2D49-AD95-5DE9E458F3F8}" dt="2025-04-15T08:45:35.485" v="3471" actId="1037"/>
          <ac:spMkLst>
            <pc:docMk/>
            <pc:sldMk cId="1970605265" sldId="263"/>
            <ac:spMk id="90" creationId="{154C8530-F00F-9C28-B273-877D245D79BD}"/>
          </ac:spMkLst>
        </pc:spChg>
        <pc:spChg chg="add mod">
          <ac:chgData name="八谷　一貴" userId="45bf9650-8f67-4450-95e3-b229be3968f7" providerId="ADAL" clId="{190B9C38-B7CB-2D49-AD95-5DE9E458F3F8}" dt="2025-04-15T08:51:29.262" v="3794" actId="1076"/>
          <ac:spMkLst>
            <pc:docMk/>
            <pc:sldMk cId="1970605265" sldId="263"/>
            <ac:spMk id="92" creationId="{A6E6FA58-FDF1-04BD-C5AA-0FA716557278}"/>
          </ac:spMkLst>
        </pc:spChg>
        <pc:spChg chg="mod">
          <ac:chgData name="八谷　一貴" userId="45bf9650-8f67-4450-95e3-b229be3968f7" providerId="ADAL" clId="{190B9C38-B7CB-2D49-AD95-5DE9E458F3F8}" dt="2025-04-15T08:45:42.563" v="3476" actId="1037"/>
          <ac:spMkLst>
            <pc:docMk/>
            <pc:sldMk cId="1970605265" sldId="263"/>
            <ac:spMk id="94" creationId="{1187695C-08B5-2972-3485-954C2ABBA110}"/>
          </ac:spMkLst>
        </pc:spChg>
        <pc:spChg chg="mod">
          <ac:chgData name="八谷　一貴" userId="45bf9650-8f67-4450-95e3-b229be3968f7" providerId="ADAL" clId="{190B9C38-B7CB-2D49-AD95-5DE9E458F3F8}" dt="2025-04-15T08:45:28.235" v="3464" actId="1037"/>
          <ac:spMkLst>
            <pc:docMk/>
            <pc:sldMk cId="1970605265" sldId="263"/>
            <ac:spMk id="95" creationId="{2D77BB1E-3AE2-96DD-08B4-51917E5E851B}"/>
          </ac:spMkLst>
        </pc:spChg>
        <pc:spChg chg="add del mod">
          <ac:chgData name="八谷　一貴" userId="45bf9650-8f67-4450-95e3-b229be3968f7" providerId="ADAL" clId="{190B9C38-B7CB-2D49-AD95-5DE9E458F3F8}" dt="2025-04-15T08:49:02.381" v="3706" actId="478"/>
          <ac:spMkLst>
            <pc:docMk/>
            <pc:sldMk cId="1970605265" sldId="263"/>
            <ac:spMk id="100" creationId="{D6F0D7D8-FE74-1FD5-3EC1-F8B409827E20}"/>
          </ac:spMkLst>
        </pc:spChg>
        <pc:spChg chg="add del mod">
          <ac:chgData name="八谷　一貴" userId="45bf9650-8f67-4450-95e3-b229be3968f7" providerId="ADAL" clId="{190B9C38-B7CB-2D49-AD95-5DE9E458F3F8}" dt="2025-04-15T08:49:07.566" v="3708" actId="478"/>
          <ac:spMkLst>
            <pc:docMk/>
            <pc:sldMk cId="1970605265" sldId="263"/>
            <ac:spMk id="101" creationId="{A96EB541-F225-04AA-02EE-DF33A7C9C12F}"/>
          </ac:spMkLst>
        </pc:spChg>
        <pc:spChg chg="add del mod">
          <ac:chgData name="八谷　一貴" userId="45bf9650-8f67-4450-95e3-b229be3968f7" providerId="ADAL" clId="{190B9C38-B7CB-2D49-AD95-5DE9E458F3F8}" dt="2025-04-15T08:49:10.463" v="3709" actId="478"/>
          <ac:spMkLst>
            <pc:docMk/>
            <pc:sldMk cId="1970605265" sldId="263"/>
            <ac:spMk id="102" creationId="{AA76BB96-413D-9E29-2D1D-D2B818E3B03B}"/>
          </ac:spMkLst>
        </pc:spChg>
        <pc:spChg chg="add del mod">
          <ac:chgData name="八谷　一貴" userId="45bf9650-8f67-4450-95e3-b229be3968f7" providerId="ADAL" clId="{190B9C38-B7CB-2D49-AD95-5DE9E458F3F8}" dt="2025-04-15T08:49:07.566" v="3708" actId="478"/>
          <ac:spMkLst>
            <pc:docMk/>
            <pc:sldMk cId="1970605265" sldId="263"/>
            <ac:spMk id="103" creationId="{AEF8D0F1-838C-772E-F3CD-AC549E0CD4F4}"/>
          </ac:spMkLst>
        </pc:spChg>
        <pc:spChg chg="add del mod">
          <ac:chgData name="八谷　一貴" userId="45bf9650-8f67-4450-95e3-b229be3968f7" providerId="ADAL" clId="{190B9C38-B7CB-2D49-AD95-5DE9E458F3F8}" dt="2025-04-15T08:51:23.278" v="3790" actId="478"/>
          <ac:spMkLst>
            <pc:docMk/>
            <pc:sldMk cId="1970605265" sldId="263"/>
            <ac:spMk id="106" creationId="{96D8D290-0113-980C-6724-6ED64D8FD6B6}"/>
          </ac:spMkLst>
        </pc:spChg>
        <pc:spChg chg="add del mod">
          <ac:chgData name="八谷　一貴" userId="45bf9650-8f67-4450-95e3-b229be3968f7" providerId="ADAL" clId="{190B9C38-B7CB-2D49-AD95-5DE9E458F3F8}" dt="2025-04-15T08:51:23.278" v="3790" actId="478"/>
          <ac:spMkLst>
            <pc:docMk/>
            <pc:sldMk cId="1970605265" sldId="263"/>
            <ac:spMk id="107" creationId="{F52D7358-9B9E-77F2-ABF0-2DF1E5580C39}"/>
          </ac:spMkLst>
        </pc:spChg>
        <pc:spChg chg="add del mod">
          <ac:chgData name="八谷　一貴" userId="45bf9650-8f67-4450-95e3-b229be3968f7" providerId="ADAL" clId="{190B9C38-B7CB-2D49-AD95-5DE9E458F3F8}" dt="2025-04-15T08:51:23.278" v="3790" actId="478"/>
          <ac:spMkLst>
            <pc:docMk/>
            <pc:sldMk cId="1970605265" sldId="263"/>
            <ac:spMk id="108" creationId="{5F8C3FC2-ED38-49F7-31D5-A99BA16667FF}"/>
          </ac:spMkLst>
        </pc:spChg>
        <pc:spChg chg="add del mod">
          <ac:chgData name="八谷　一貴" userId="45bf9650-8f67-4450-95e3-b229be3968f7" providerId="ADAL" clId="{190B9C38-B7CB-2D49-AD95-5DE9E458F3F8}" dt="2025-04-15T08:49:11.228" v="3710" actId="478"/>
          <ac:spMkLst>
            <pc:docMk/>
            <pc:sldMk cId="1970605265" sldId="263"/>
            <ac:spMk id="109" creationId="{FDF6E6C5-7198-3167-F1D3-5B99936779CF}"/>
          </ac:spMkLst>
        </pc:spChg>
        <pc:spChg chg="add del mod">
          <ac:chgData name="八谷　一貴" userId="45bf9650-8f67-4450-95e3-b229be3968f7" providerId="ADAL" clId="{190B9C38-B7CB-2D49-AD95-5DE9E458F3F8}" dt="2025-04-15T08:51:25.239" v="3793" actId="478"/>
          <ac:spMkLst>
            <pc:docMk/>
            <pc:sldMk cId="1970605265" sldId="263"/>
            <ac:spMk id="110" creationId="{2A7BF6A5-C21D-8350-A02C-BD56303B46D1}"/>
          </ac:spMkLst>
        </pc:spChg>
        <pc:spChg chg="add del mod">
          <ac:chgData name="八谷　一貴" userId="45bf9650-8f67-4450-95e3-b229be3968f7" providerId="ADAL" clId="{190B9C38-B7CB-2D49-AD95-5DE9E458F3F8}" dt="2025-04-15T08:51:23.278" v="3790" actId="478"/>
          <ac:spMkLst>
            <pc:docMk/>
            <pc:sldMk cId="1970605265" sldId="263"/>
            <ac:spMk id="111" creationId="{A3E963F5-284C-A789-0CA7-4C80F719157B}"/>
          </ac:spMkLst>
        </pc:spChg>
        <pc:spChg chg="add del mod">
          <ac:chgData name="八谷　一貴" userId="45bf9650-8f67-4450-95e3-b229be3968f7" providerId="ADAL" clId="{190B9C38-B7CB-2D49-AD95-5DE9E458F3F8}" dt="2025-04-15T08:51:23.278" v="3790" actId="478"/>
          <ac:spMkLst>
            <pc:docMk/>
            <pc:sldMk cId="1970605265" sldId="263"/>
            <ac:spMk id="112" creationId="{F0E42B7C-792E-F103-B8A8-3A175D5FE009}"/>
          </ac:spMkLst>
        </pc:spChg>
        <pc:spChg chg="add mod">
          <ac:chgData name="八谷　一貴" userId="45bf9650-8f67-4450-95e3-b229be3968f7" providerId="ADAL" clId="{190B9C38-B7CB-2D49-AD95-5DE9E458F3F8}" dt="2025-04-15T08:51:31.909" v="3795" actId="1076"/>
          <ac:spMkLst>
            <pc:docMk/>
            <pc:sldMk cId="1970605265" sldId="263"/>
            <ac:spMk id="113" creationId="{7077B97F-8D2A-1CDB-FCF2-FDA3DEF0FB69}"/>
          </ac:spMkLst>
        </pc:spChg>
        <pc:spChg chg="add del mod">
          <ac:chgData name="八谷　一貴" userId="45bf9650-8f67-4450-95e3-b229be3968f7" providerId="ADAL" clId="{190B9C38-B7CB-2D49-AD95-5DE9E458F3F8}" dt="2025-04-15T08:51:23.278" v="3790" actId="478"/>
          <ac:spMkLst>
            <pc:docMk/>
            <pc:sldMk cId="1970605265" sldId="263"/>
            <ac:spMk id="114" creationId="{FAA0DC4C-F482-134F-CDDF-5FC0280AE417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162" creationId="{AFF5009C-E7AD-FF3D-7B21-ED7E2F729F68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167" creationId="{5C039042-D21C-91A1-DCDD-069A5502762F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170" creationId="{DC7E6DEF-F1FE-09A6-C1A6-E615AFBC5D94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177" creationId="{63EE59CE-5590-64D8-212D-FE44DC739C48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180" creationId="{987C4D8C-0499-92CA-C1B7-D3E28B73BC04}"/>
          </ac:spMkLst>
        </pc:spChg>
        <pc:spChg chg="del">
          <ac:chgData name="八谷　一貴" userId="45bf9650-8f67-4450-95e3-b229be3968f7" providerId="ADAL" clId="{190B9C38-B7CB-2D49-AD95-5DE9E458F3F8}" dt="2025-04-15T08:39:27.217" v="3155" actId="478"/>
          <ac:spMkLst>
            <pc:docMk/>
            <pc:sldMk cId="1970605265" sldId="263"/>
            <ac:spMk id="181" creationId="{52D8A1FE-1829-EE55-04D7-5702534B8989}"/>
          </ac:spMkLst>
        </pc:spChg>
        <pc:picChg chg="mod modCrop">
          <ac:chgData name="八谷　一貴" userId="45bf9650-8f67-4450-95e3-b229be3968f7" providerId="ADAL" clId="{190B9C38-B7CB-2D49-AD95-5DE9E458F3F8}" dt="2025-04-15T08:44:33.680" v="3346" actId="1035"/>
          <ac:picMkLst>
            <pc:docMk/>
            <pc:sldMk cId="1970605265" sldId="263"/>
            <ac:picMk id="40" creationId="{495D6B48-0F7C-F84E-E325-7CD59E6D7BEC}"/>
          </ac:picMkLst>
        </pc:picChg>
        <pc:picChg chg="mod modCrop">
          <ac:chgData name="八谷　一貴" userId="45bf9650-8f67-4450-95e3-b229be3968f7" providerId="ADAL" clId="{190B9C38-B7CB-2D49-AD95-5DE9E458F3F8}" dt="2025-04-15T08:43:53.749" v="3287" actId="1036"/>
          <ac:picMkLst>
            <pc:docMk/>
            <pc:sldMk cId="1970605265" sldId="263"/>
            <ac:picMk id="41" creationId="{A65C1495-7F79-D1C5-0FA9-6B161CAAEF9D}"/>
          </ac:picMkLst>
        </pc:picChg>
        <pc:picChg chg="del mod">
          <ac:chgData name="八谷　一貴" userId="45bf9650-8f67-4450-95e3-b229be3968f7" providerId="ADAL" clId="{190B9C38-B7CB-2D49-AD95-5DE9E458F3F8}" dt="2025-04-15T08:45:06.986" v="3455" actId="478"/>
          <ac:picMkLst>
            <pc:docMk/>
            <pc:sldMk cId="1970605265" sldId="263"/>
            <ac:picMk id="42" creationId="{379A095D-7B0E-AAC9-8228-2EB03D0BB687}"/>
          </ac:picMkLst>
        </pc:picChg>
        <pc:picChg chg="del">
          <ac:chgData name="八谷　一貴" userId="45bf9650-8f67-4450-95e3-b229be3968f7" providerId="ADAL" clId="{190B9C38-B7CB-2D49-AD95-5DE9E458F3F8}" dt="2025-04-15T08:45:06.986" v="3455" actId="478"/>
          <ac:picMkLst>
            <pc:docMk/>
            <pc:sldMk cId="1970605265" sldId="263"/>
            <ac:picMk id="43" creationId="{908E0052-DF73-E0BC-0459-4552856FFFE3}"/>
          </ac:picMkLst>
        </pc:picChg>
        <pc:picChg chg="add del mod">
          <ac:chgData name="八谷　一貴" userId="45bf9650-8f67-4450-95e3-b229be3968f7" providerId="ADAL" clId="{190B9C38-B7CB-2D49-AD95-5DE9E458F3F8}" dt="2025-04-15T08:43:22.686" v="3268" actId="478"/>
          <ac:picMkLst>
            <pc:docMk/>
            <pc:sldMk cId="1970605265" sldId="263"/>
            <ac:picMk id="98" creationId="{DD4B42EE-46CB-DB43-034D-577CCB2EA084}"/>
          </ac:picMkLst>
        </pc:picChg>
        <pc:picChg chg="add del mod">
          <ac:chgData name="八谷　一貴" userId="45bf9650-8f67-4450-95e3-b229be3968f7" providerId="ADAL" clId="{190B9C38-B7CB-2D49-AD95-5DE9E458F3F8}" dt="2025-04-15T08:43:22.686" v="3268" actId="478"/>
          <ac:picMkLst>
            <pc:docMk/>
            <pc:sldMk cId="1970605265" sldId="263"/>
            <ac:picMk id="99" creationId="{865A3F06-7997-B937-E160-23E8E5F6F63E}"/>
          </ac:picMkLst>
        </pc:picChg>
        <pc:picChg chg="add del mod modCrop">
          <ac:chgData name="八谷　一貴" userId="45bf9650-8f67-4450-95e3-b229be3968f7" providerId="ADAL" clId="{190B9C38-B7CB-2D49-AD95-5DE9E458F3F8}" dt="2025-04-15T08:51:23.711" v="3791" actId="478"/>
          <ac:picMkLst>
            <pc:docMk/>
            <pc:sldMk cId="1970605265" sldId="263"/>
            <ac:picMk id="104" creationId="{E6E2E94B-B978-8319-DA69-439AA8A93DE2}"/>
          </ac:picMkLst>
        </pc:picChg>
        <pc:picChg chg="add del mod modCrop">
          <ac:chgData name="八谷　一貴" userId="45bf9650-8f67-4450-95e3-b229be3968f7" providerId="ADAL" clId="{190B9C38-B7CB-2D49-AD95-5DE9E458F3F8}" dt="2025-04-15T08:51:24.137" v="3792" actId="478"/>
          <ac:picMkLst>
            <pc:docMk/>
            <pc:sldMk cId="1970605265" sldId="263"/>
            <ac:picMk id="105" creationId="{25C12663-EC6B-1146-E8A7-FC78877070FB}"/>
          </ac:picMkLst>
        </pc:picChg>
        <pc:cxnChg chg="mod">
          <ac:chgData name="八谷　一貴" userId="45bf9650-8f67-4450-95e3-b229be3968f7" providerId="ADAL" clId="{190B9C38-B7CB-2D49-AD95-5DE9E458F3F8}" dt="2025-04-15T08:41:10.396" v="3207" actId="1038"/>
          <ac:cxnSpMkLst>
            <pc:docMk/>
            <pc:sldMk cId="1970605265" sldId="263"/>
            <ac:cxnSpMk id="31" creationId="{49CE1A4D-AFB5-FF17-DF1E-02226F02898C}"/>
          </ac:cxnSpMkLst>
        </pc:cxnChg>
        <pc:cxnChg chg="del">
          <ac:chgData name="八谷　一貴" userId="45bf9650-8f67-4450-95e3-b229be3968f7" providerId="ADAL" clId="{190B9C38-B7CB-2D49-AD95-5DE9E458F3F8}" dt="2025-04-15T08:40:02.570" v="3164" actId="478"/>
          <ac:cxnSpMkLst>
            <pc:docMk/>
            <pc:sldMk cId="1970605265" sldId="263"/>
            <ac:cxnSpMk id="44" creationId="{DE9B9AD4-FDB9-C82D-F7D3-7FD7BB810023}"/>
          </ac:cxnSpMkLst>
        </pc:cxnChg>
        <pc:cxnChg chg="mod">
          <ac:chgData name="八谷　一貴" userId="45bf9650-8f67-4450-95e3-b229be3968f7" providerId="ADAL" clId="{190B9C38-B7CB-2D49-AD95-5DE9E458F3F8}" dt="2025-04-15T08:45:56.646" v="3479" actId="14100"/>
          <ac:cxnSpMkLst>
            <pc:docMk/>
            <pc:sldMk cId="1970605265" sldId="263"/>
            <ac:cxnSpMk id="47" creationId="{A0FFA38C-DCBE-9256-C6D1-4937A103731F}"/>
          </ac:cxnSpMkLst>
        </pc:cxnChg>
        <pc:cxnChg chg="mod">
          <ac:chgData name="八谷　一貴" userId="45bf9650-8f67-4450-95e3-b229be3968f7" providerId="ADAL" clId="{190B9C38-B7CB-2D49-AD95-5DE9E458F3F8}" dt="2025-04-15T08:46:54.124" v="3548" actId="14100"/>
          <ac:cxnSpMkLst>
            <pc:docMk/>
            <pc:sldMk cId="1970605265" sldId="263"/>
            <ac:cxnSpMk id="49" creationId="{CBBAE5D5-5E40-472C-531C-82EF3DB24F40}"/>
          </ac:cxnSpMkLst>
        </pc:cxnChg>
        <pc:cxnChg chg="mod">
          <ac:chgData name="八谷　一貴" userId="45bf9650-8f67-4450-95e3-b229be3968f7" providerId="ADAL" clId="{190B9C38-B7CB-2D49-AD95-5DE9E458F3F8}" dt="2025-04-15T08:47:26.844" v="3599" actId="1038"/>
          <ac:cxnSpMkLst>
            <pc:docMk/>
            <pc:sldMk cId="1970605265" sldId="263"/>
            <ac:cxnSpMk id="51" creationId="{2931B314-5011-4E50-9736-05E1DD629412}"/>
          </ac:cxnSpMkLst>
        </pc:cxnChg>
        <pc:cxnChg chg="mod">
          <ac:chgData name="八谷　一貴" userId="45bf9650-8f67-4450-95e3-b229be3968f7" providerId="ADAL" clId="{190B9C38-B7CB-2D49-AD95-5DE9E458F3F8}" dt="2025-04-15T08:47:46.164" v="3645" actId="1037"/>
          <ac:cxnSpMkLst>
            <pc:docMk/>
            <pc:sldMk cId="1970605265" sldId="263"/>
            <ac:cxnSpMk id="53" creationId="{9FDD05AA-427B-3131-1CC2-776F3DD77E10}"/>
          </ac:cxnSpMkLst>
        </pc:cxnChg>
        <pc:cxnChg chg="mod">
          <ac:chgData name="八谷　一貴" userId="45bf9650-8f67-4450-95e3-b229be3968f7" providerId="ADAL" clId="{190B9C38-B7CB-2D49-AD95-5DE9E458F3F8}" dt="2025-04-15T08:47:41.636" v="3628" actId="1037"/>
          <ac:cxnSpMkLst>
            <pc:docMk/>
            <pc:sldMk cId="1970605265" sldId="263"/>
            <ac:cxnSpMk id="60" creationId="{5C823E11-0689-FFF0-EF07-B0ED270CAA22}"/>
          </ac:cxnSpMkLst>
        </pc:cxnChg>
        <pc:cxnChg chg="mod">
          <ac:chgData name="八谷　一貴" userId="45bf9650-8f67-4450-95e3-b229be3968f7" providerId="ADAL" clId="{190B9C38-B7CB-2D49-AD95-5DE9E458F3F8}" dt="2025-04-15T08:48:01.199" v="3682" actId="1037"/>
          <ac:cxnSpMkLst>
            <pc:docMk/>
            <pc:sldMk cId="1970605265" sldId="263"/>
            <ac:cxnSpMk id="63" creationId="{3E87E889-C329-4E4E-679C-DB91E28D9B1A}"/>
          </ac:cxnSpMkLst>
        </pc:cxnChg>
        <pc:cxnChg chg="mod">
          <ac:chgData name="八谷　一貴" userId="45bf9650-8f67-4450-95e3-b229be3968f7" providerId="ADAL" clId="{190B9C38-B7CB-2D49-AD95-5DE9E458F3F8}" dt="2025-04-15T08:47:07.963" v="3558" actId="1038"/>
          <ac:cxnSpMkLst>
            <pc:docMk/>
            <pc:sldMk cId="1970605265" sldId="263"/>
            <ac:cxnSpMk id="74" creationId="{1CA2645C-53A5-2FAF-D3D8-62FCAA75A54F}"/>
          </ac:cxnSpMkLst>
        </pc:cxnChg>
        <pc:cxnChg chg="mod">
          <ac:chgData name="八谷　一貴" userId="45bf9650-8f67-4450-95e3-b229be3968f7" providerId="ADAL" clId="{190B9C38-B7CB-2D49-AD95-5DE9E458F3F8}" dt="2025-04-15T08:47:19.358" v="3584" actId="1037"/>
          <ac:cxnSpMkLst>
            <pc:docMk/>
            <pc:sldMk cId="1970605265" sldId="263"/>
            <ac:cxnSpMk id="75" creationId="{EA3BE794-95A7-4281-D6A6-B83E6380ADF5}"/>
          </ac:cxnSpMkLst>
        </pc:cxnChg>
        <pc:cxnChg chg="mod">
          <ac:chgData name="八谷　一貴" userId="45bf9650-8f67-4450-95e3-b229be3968f7" providerId="ADAL" clId="{190B9C38-B7CB-2D49-AD95-5DE9E458F3F8}" dt="2025-04-15T08:46:25.777" v="3531" actId="1038"/>
          <ac:cxnSpMkLst>
            <pc:docMk/>
            <pc:sldMk cId="1970605265" sldId="263"/>
            <ac:cxnSpMk id="88" creationId="{BC87E712-5F7E-255F-267B-11D991EB965B}"/>
          </ac:cxnSpMkLst>
        </pc:cxnChg>
        <pc:cxnChg chg="mod">
          <ac:chgData name="八谷　一貴" userId="45bf9650-8f67-4450-95e3-b229be3968f7" providerId="ADAL" clId="{190B9C38-B7CB-2D49-AD95-5DE9E458F3F8}" dt="2025-04-15T08:46:50.757" v="3547" actId="1037"/>
          <ac:cxnSpMkLst>
            <pc:docMk/>
            <pc:sldMk cId="1970605265" sldId="263"/>
            <ac:cxnSpMk id="89" creationId="{2EAF4CEB-ED5A-6915-2DE8-1A4D33F37CE4}"/>
          </ac:cxnSpMkLst>
        </pc:cxnChg>
        <pc:cxnChg chg="mod">
          <ac:chgData name="八谷　一貴" userId="45bf9650-8f67-4450-95e3-b229be3968f7" providerId="ADAL" clId="{190B9C38-B7CB-2D49-AD95-5DE9E458F3F8}" dt="2025-04-15T08:45:33.850" v="3468" actId="1037"/>
          <ac:cxnSpMkLst>
            <pc:docMk/>
            <pc:sldMk cId="1970605265" sldId="263"/>
            <ac:cxnSpMk id="96" creationId="{93E5FC9A-8278-9CA4-BF4E-0C8F77F9A6F8}"/>
          </ac:cxnSpMkLst>
        </pc:cxnChg>
      </pc:sldChg>
      <pc:sldChg chg="addSp delSp modSp add mod">
        <pc:chgData name="八谷　一貴" userId="45bf9650-8f67-4450-95e3-b229be3968f7" providerId="ADAL" clId="{190B9C38-B7CB-2D49-AD95-5DE9E458F3F8}" dt="2025-04-15T08:52:40.165" v="3812" actId="1076"/>
        <pc:sldMkLst>
          <pc:docMk/>
          <pc:sldMk cId="2557671578" sldId="264"/>
        </pc:sldMkLst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2" creationId="{DAF45A57-280D-D535-7532-64C7F00CC7C6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4" creationId="{E3AB3FA5-BE61-31CC-6B84-363ADBE4B016}"/>
          </ac:spMkLst>
        </pc:spChg>
        <pc:spChg chg="add mod">
          <ac:chgData name="八谷　一貴" userId="45bf9650-8f67-4450-95e3-b229be3968f7" providerId="ADAL" clId="{190B9C38-B7CB-2D49-AD95-5DE9E458F3F8}" dt="2025-04-15T08:52:29.378" v="3811" actId="1038"/>
          <ac:spMkLst>
            <pc:docMk/>
            <pc:sldMk cId="2557671578" sldId="264"/>
            <ac:spMk id="7" creationId="{034A533D-9E14-9A10-A848-BAC90AD136BD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10" creationId="{3A2B2A25-C97C-FAF6-7AE5-2052B9095A61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16" creationId="{D086C3BC-7514-9A29-2015-E947D59E15D6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19" creationId="{B6D8DB89-09F7-39D9-679B-1E465A2106FF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22" creationId="{121E2CF5-CAE8-379E-AEF4-62B6D08B5D50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30" creationId="{E88C3878-ED49-99BF-1A4E-0583DFE99A86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31" creationId="{F06AB208-C92F-FD75-5EED-030AFEA77BCC}"/>
          </ac:spMkLst>
        </pc:spChg>
        <pc:spChg chg="add 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33" creationId="{D741D3AE-6D10-1D12-B4AD-A5FD3DE63825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45" creationId="{60E3A380-39BA-2973-3FB5-D5145F82FA1D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56" creationId="{7A486B5F-F6F3-23AB-1C6B-76B6F971DC9C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58" creationId="{12417491-0E97-A8D7-CEC2-25A14BAEE992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59" creationId="{E25F94C4-A395-D32C-E9F2-47C5D6719F83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67" creationId="{0CC5EEAB-DB52-F32B-CF95-BFEEF52649F1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69" creationId="{EB92719B-7040-6610-AA7A-CFBEE6C1A6D5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84" creationId="{AA9B032F-1083-71A0-E869-4C8CFDCEDF9E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86" creationId="{3BE8D9C8-5C8F-EB3B-CE9F-C3D4A7ACD21F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91" creationId="{41DC86CA-9C0E-FE2A-3EBD-F79390BA41FB}"/>
          </ac:spMkLst>
        </pc:spChg>
        <pc:spChg chg="del">
          <ac:chgData name="八谷　一貴" userId="45bf9650-8f67-4450-95e3-b229be3968f7" providerId="ADAL" clId="{190B9C38-B7CB-2D49-AD95-5DE9E458F3F8}" dt="2025-04-15T08:51:35.938" v="3796" actId="478"/>
          <ac:spMkLst>
            <pc:docMk/>
            <pc:sldMk cId="2557671578" sldId="264"/>
            <ac:spMk id="95" creationId="{03C9FE3A-985E-7FC7-1425-3A65198BB3A2}"/>
          </ac:spMkLst>
        </pc:spChg>
        <pc:spChg chg="mod">
          <ac:chgData name="八谷　一貴" userId="45bf9650-8f67-4450-95e3-b229be3968f7" providerId="ADAL" clId="{190B9C38-B7CB-2D49-AD95-5DE9E458F3F8}" dt="2025-04-15T08:51:53.060" v="3803" actId="1076"/>
          <ac:spMkLst>
            <pc:docMk/>
            <pc:sldMk cId="2557671578" sldId="264"/>
            <ac:spMk id="106" creationId="{51AD3473-48B8-9FA1-C8BF-633AA6370256}"/>
          </ac:spMkLst>
        </pc:spChg>
        <pc:spChg chg="del mod">
          <ac:chgData name="八谷　一貴" userId="45bf9650-8f67-4450-95e3-b229be3968f7" providerId="ADAL" clId="{190B9C38-B7CB-2D49-AD95-5DE9E458F3F8}" dt="2025-04-15T08:52:17.041" v="3805" actId="478"/>
          <ac:spMkLst>
            <pc:docMk/>
            <pc:sldMk cId="2557671578" sldId="264"/>
            <ac:spMk id="107" creationId="{8D22DD90-3A11-0EB6-22DA-7DD1C0A1C4E9}"/>
          </ac:spMkLst>
        </pc:spChg>
        <pc:spChg chg="del mod">
          <ac:chgData name="八谷　一貴" userId="45bf9650-8f67-4450-95e3-b229be3968f7" providerId="ADAL" clId="{190B9C38-B7CB-2D49-AD95-5DE9E458F3F8}" dt="2025-04-15T08:52:17.041" v="3805" actId="478"/>
          <ac:spMkLst>
            <pc:docMk/>
            <pc:sldMk cId="2557671578" sldId="264"/>
            <ac:spMk id="108" creationId="{6CCE95D9-EEB4-9FF8-B43C-C12DE9A99389}"/>
          </ac:spMkLst>
        </pc:spChg>
        <pc:spChg chg="mod">
          <ac:chgData name="八谷　一貴" userId="45bf9650-8f67-4450-95e3-b229be3968f7" providerId="ADAL" clId="{190B9C38-B7CB-2D49-AD95-5DE9E458F3F8}" dt="2025-04-15T08:51:50.182" v="3802" actId="1076"/>
          <ac:spMkLst>
            <pc:docMk/>
            <pc:sldMk cId="2557671578" sldId="264"/>
            <ac:spMk id="110" creationId="{051ACA25-3975-F7A5-7A4E-45D22CC1C378}"/>
          </ac:spMkLst>
        </pc:spChg>
        <pc:spChg chg="mod">
          <ac:chgData name="八谷　一貴" userId="45bf9650-8f67-4450-95e3-b229be3968f7" providerId="ADAL" clId="{190B9C38-B7CB-2D49-AD95-5DE9E458F3F8}" dt="2025-04-15T08:52:40.165" v="3812" actId="1076"/>
          <ac:spMkLst>
            <pc:docMk/>
            <pc:sldMk cId="2557671578" sldId="264"/>
            <ac:spMk id="111" creationId="{316F6D4B-7CEC-7919-E4D5-78317B48D168}"/>
          </ac:spMkLst>
        </pc:spChg>
        <pc:spChg chg="mod">
          <ac:chgData name="八谷　一貴" userId="45bf9650-8f67-4450-95e3-b229be3968f7" providerId="ADAL" clId="{190B9C38-B7CB-2D49-AD95-5DE9E458F3F8}" dt="2025-04-15T08:51:45.705" v="3801" actId="1076"/>
          <ac:spMkLst>
            <pc:docMk/>
            <pc:sldMk cId="2557671578" sldId="264"/>
            <ac:spMk id="112" creationId="{28C60F79-A348-405C-53DD-589428A8217A}"/>
          </ac:spMkLst>
        </pc:spChg>
        <pc:spChg chg="mod">
          <ac:chgData name="八谷　一貴" userId="45bf9650-8f67-4450-95e3-b229be3968f7" providerId="ADAL" clId="{190B9C38-B7CB-2D49-AD95-5DE9E458F3F8}" dt="2025-04-15T08:51:53.060" v="3803" actId="1076"/>
          <ac:spMkLst>
            <pc:docMk/>
            <pc:sldMk cId="2557671578" sldId="264"/>
            <ac:spMk id="114" creationId="{8D71873D-30F8-7D40-1906-78DCDF6AF718}"/>
          </ac:spMkLst>
        </pc:spChg>
        <pc:picChg chg="del">
          <ac:chgData name="八谷　一貴" userId="45bf9650-8f67-4450-95e3-b229be3968f7" providerId="ADAL" clId="{190B9C38-B7CB-2D49-AD95-5DE9E458F3F8}" dt="2025-04-15T08:51:37.088" v="3798" actId="478"/>
          <ac:picMkLst>
            <pc:docMk/>
            <pc:sldMk cId="2557671578" sldId="264"/>
            <ac:picMk id="40" creationId="{37063468-AF3A-F9BD-0CA7-F51E67D22692}"/>
          </ac:picMkLst>
        </pc:picChg>
        <pc:picChg chg="del">
          <ac:chgData name="八谷　一貴" userId="45bf9650-8f67-4450-95e3-b229be3968f7" providerId="ADAL" clId="{190B9C38-B7CB-2D49-AD95-5DE9E458F3F8}" dt="2025-04-15T08:51:36.615" v="3797" actId="478"/>
          <ac:picMkLst>
            <pc:docMk/>
            <pc:sldMk cId="2557671578" sldId="264"/>
            <ac:picMk id="41" creationId="{786C6EB9-A102-3D85-8E63-78BFB9E79AE7}"/>
          </ac:picMkLst>
        </pc:picChg>
        <pc:picChg chg="mod">
          <ac:chgData name="八谷　一貴" userId="45bf9650-8f67-4450-95e3-b229be3968f7" providerId="ADAL" clId="{190B9C38-B7CB-2D49-AD95-5DE9E458F3F8}" dt="2025-04-15T08:51:45.705" v="3801" actId="1076"/>
          <ac:picMkLst>
            <pc:docMk/>
            <pc:sldMk cId="2557671578" sldId="264"/>
            <ac:picMk id="104" creationId="{9FE71A96-3BEA-ED06-BFEE-AB41F415A2D9}"/>
          </ac:picMkLst>
        </pc:picChg>
        <pc:picChg chg="mod">
          <ac:chgData name="八谷　一貴" userId="45bf9650-8f67-4450-95e3-b229be3968f7" providerId="ADAL" clId="{190B9C38-B7CB-2D49-AD95-5DE9E458F3F8}" dt="2025-04-15T08:51:45.705" v="3801" actId="1076"/>
          <ac:picMkLst>
            <pc:docMk/>
            <pc:sldMk cId="2557671578" sldId="264"/>
            <ac:picMk id="105" creationId="{285C23A5-1798-91FE-135D-287BE6FC5F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EC1CA-83E6-5F40-BC77-5F470A4B491B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4F98A-DADD-7740-8B95-9FCE9C1BAB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00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4F98A-DADD-7740-8B95-9FCE9C1BABC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01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BCB79-D130-5A12-B306-E33FAA26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0DDE842-AAEB-894F-9859-0FC2B25D9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7422A63-51FF-B193-1B72-412452FE7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92CBD7-EB6B-1F37-24C4-6DDCA7F41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4F98A-DADD-7740-8B95-9FCE9C1BABC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87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4F98A-DADD-7740-8B95-9FCE9C1BABC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16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145A2-8E89-62FF-634C-2BDCF1260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D8F5BD-F0E8-A148-6649-09EAF4AA6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B669BF-DCB9-F4FD-2CDC-78E90A705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67DD51-8F8D-13A4-517D-2405E5AC1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4F98A-DADD-7740-8B95-9FCE9C1BABC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72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9524C-0A65-AC2C-569E-A28D663DB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B8C817-1B74-D98D-AD98-BC8BACE4F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DD8538-BDD4-387D-DB8B-75419C0AC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8A58A4-6056-5A65-E566-F534EF98A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4F98A-DADD-7740-8B95-9FCE9C1BABC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6522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2CC5F-AFDA-52DE-CAA2-854AB0CE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60D08C-86C6-51CD-7EB4-F853660EB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921807-9969-ABD3-588D-7F654C6F9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C19C3D-772A-FF46-18BE-4FF4CAE5A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4F98A-DADD-7740-8B95-9FCE9C1BABC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80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3622F0-0843-D4AD-3F1F-79C88FE82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008CDD2-CB0A-26A6-C62B-A96FBD72F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40F2FE-22B9-88CF-0ADA-5B7A4DEC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362068-39C2-4BBD-829D-0161CDD2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7A979F-B329-ABFE-C31D-472BC636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1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D3190A-7D0E-ECE4-EDBA-0D2B20CA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BE05AE4-52CE-6C20-C99B-24C8844B7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D6FB04-D232-B91F-5347-962F54EF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107C3F-1B73-6385-AFFF-A4CA1866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CFB987-E89F-38AB-AAB0-0B05BB31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46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389300D-C648-8C2B-41F0-BD6B5F87D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949B5F-370D-3184-A852-E730ACE1D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11BAA8-5F55-85F6-145E-93A11D36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161DD9-DD86-9FEB-D212-A3FE9816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297B42-BEB8-6965-AD0B-107CDA95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59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FC885B-FB3B-C967-A12B-AB2A310D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E1498E-F1BC-2E64-1D12-DA7525EAB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6DDD3B-8F01-539F-A956-E59E5DF05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53698E-A812-42EC-D317-D7AEA68D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DBDA12-7180-E0DF-1CFA-387C04AF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41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F8539E-BB0A-AC06-01D6-86EF61C8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278E2A-7137-8176-A3A3-0C02F0102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3E71B2-266C-7309-2B9F-A224D815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27803D-E108-51D0-FF94-6136131D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34D61E-A3FE-BB86-DD6F-59CF9610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35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15FA56-BC29-3129-D8F3-65922BD7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7FD903-0A6A-7649-E3C8-B49914861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674A9DF-8D5D-24C0-87DC-3975ACB2A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D02EFB6-52EA-0331-EE17-77D92226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64B8B35-BA5B-53CB-5641-F77AA32F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52B48A-4833-FC32-3C09-BEDDFD46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33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C710D2-9810-92D4-82A0-25CDDE8C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CF28EE-9B37-4BEF-9245-5EC05FB68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C7761A-29B8-529E-F57D-61281F87E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1D17E7-3D82-CA60-8509-F6CE70550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D2AF82-82F4-122A-D30A-01227AD86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F0EA646-2D68-1256-F3DD-10D9D392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62CABCE-84AA-CC8E-83D3-BE8A244B9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0C0DAC-E709-223C-DC77-C4E7593D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50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13AD8F-1D79-B968-5B08-712ABC7A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4510361-3C2D-8D19-4480-CEF48B36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89AD0B5-E320-F3BC-C2AA-02B08553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277E38-3CEB-9673-20CF-757FF3CA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75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EC93FB6-7716-C017-B649-70CD6AC3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D09A269-0D18-A42D-A4ED-9117F091A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6E7D0F-C3CA-E69D-DBFE-6376D0A3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43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B495A-ABD0-1303-AE94-6D3B7CE2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1C26F6-2ECE-BCB1-C1B3-4524CC91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482350-9BB7-025B-DCBF-CA4661571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68D158-6FD0-5C67-1AC5-19B6DD95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3738DF4-2B95-AD3B-7F5E-3012A2F8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647FB8-0AC2-FCD2-1C64-07485A51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37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714D55-F97E-3B5E-75BB-E023CF3FB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A05CFFF-8D68-3E7B-8F52-DD6E4761E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20A801-F53E-B3E7-A56B-B80AF1AB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BBD93D-1D54-E4F4-390D-C102DB7C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1F6D9-C5F9-9299-4686-DE0994B5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2F1616-1323-8B1C-973E-1ED42B38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62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0AFC414-17DA-0C83-EBE5-10F55070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76768C4-96B1-5C25-8A47-98C70D529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072F49-11A5-F300-7795-F6D012B43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FCD34-D083-044D-AF3E-2C907396AE91}" type="datetimeFigureOut">
              <a:rPr kumimoji="1" lang="ja-JP" altLang="en-US" smtClean="0"/>
              <a:t>2025/4/15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A909FC-0007-4C80-0341-DB95ABE2E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4151B1-696A-CD88-64D8-433FD4F7C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21C3E8-95BA-7741-BA06-DD09CA1AF2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2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"/><Relationship Id="rId3" Type="http://schemas.openxmlformats.org/officeDocument/2006/relationships/image" Target="../media/image11.tif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image" Target="../media/image17.tif"/><Relationship Id="rId7" Type="http://schemas.openxmlformats.org/officeDocument/2006/relationships/image" Target="../media/image2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AC13FF-54CF-4220-8D1F-05F1F9D8DEBD}"/>
              </a:ext>
            </a:extLst>
          </p:cNvPr>
          <p:cNvSpPr txBox="1"/>
          <p:nvPr/>
        </p:nvSpPr>
        <p:spPr>
          <a:xfrm>
            <a:off x="3271313" y="2918699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Original blots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are listed by figure numbers.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Highlighted regions correspond to the figures in manuscript.</a:t>
            </a:r>
          </a:p>
        </p:txBody>
      </p:sp>
    </p:spTree>
    <p:extLst>
      <p:ext uri="{BB962C8B-B14F-4D97-AF65-F5344CB8AC3E}">
        <p14:creationId xmlns:p14="http://schemas.microsoft.com/office/powerpoint/2010/main" val="90451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F26A-40DE-DDD8-DF38-456102C88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27E8DE-0451-0C63-FB10-1D2B8C2185E6}"/>
              </a:ext>
            </a:extLst>
          </p:cNvPr>
          <p:cNvSpPr txBox="1"/>
          <p:nvPr/>
        </p:nvSpPr>
        <p:spPr>
          <a:xfrm>
            <a:off x="196592" y="101865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Fig.4A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4F05EC-F415-8D67-E0CB-C367FC8CC708}"/>
              </a:ext>
            </a:extLst>
          </p:cNvPr>
          <p:cNvSpPr txBox="1"/>
          <p:nvPr/>
        </p:nvSpPr>
        <p:spPr>
          <a:xfrm>
            <a:off x="1279878" y="1486941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248B80-29A4-0DE6-4B41-F1BF63DB2571}"/>
              </a:ext>
            </a:extLst>
          </p:cNvPr>
          <p:cNvSpPr txBox="1"/>
          <p:nvPr/>
        </p:nvSpPr>
        <p:spPr>
          <a:xfrm>
            <a:off x="1666367" y="1484428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1C9C19-9EC7-D7B7-0B53-E1FFC3643D97}"/>
              </a:ext>
            </a:extLst>
          </p:cNvPr>
          <p:cNvSpPr txBox="1"/>
          <p:nvPr/>
        </p:nvSpPr>
        <p:spPr>
          <a:xfrm>
            <a:off x="1211159" y="170963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26B8F2-5F0E-63AB-551E-AC2B678EE61B}"/>
              </a:ext>
            </a:extLst>
          </p:cNvPr>
          <p:cNvSpPr txBox="1"/>
          <p:nvPr/>
        </p:nvSpPr>
        <p:spPr>
          <a:xfrm>
            <a:off x="1438645" y="170963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F4CF17-F8E7-1FD4-6A42-4E6D3ED4A702}"/>
              </a:ext>
            </a:extLst>
          </p:cNvPr>
          <p:cNvSpPr txBox="1"/>
          <p:nvPr/>
        </p:nvSpPr>
        <p:spPr>
          <a:xfrm>
            <a:off x="1634226" y="170963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6D4743-EE60-5027-7BE8-3020CC567222}"/>
              </a:ext>
            </a:extLst>
          </p:cNvPr>
          <p:cNvSpPr txBox="1"/>
          <p:nvPr/>
        </p:nvSpPr>
        <p:spPr>
          <a:xfrm>
            <a:off x="1861712" y="170963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F770281-C84F-4E0C-10FD-4802355F35EA}"/>
              </a:ext>
            </a:extLst>
          </p:cNvPr>
          <p:cNvCxnSpPr>
            <a:cxnSpLocks/>
          </p:cNvCxnSpPr>
          <p:nvPr/>
        </p:nvCxnSpPr>
        <p:spPr>
          <a:xfrm>
            <a:off x="1239239" y="163831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104E109-6D4C-580D-4953-DB8E3748CA65}"/>
              </a:ext>
            </a:extLst>
          </p:cNvPr>
          <p:cNvCxnSpPr>
            <a:cxnSpLocks/>
          </p:cNvCxnSpPr>
          <p:nvPr/>
        </p:nvCxnSpPr>
        <p:spPr>
          <a:xfrm>
            <a:off x="1662306" y="163831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4DB150-B46D-C1E4-64BE-BECBAEAD6755}"/>
              </a:ext>
            </a:extLst>
          </p:cNvPr>
          <p:cNvSpPr txBox="1"/>
          <p:nvPr/>
        </p:nvSpPr>
        <p:spPr>
          <a:xfrm>
            <a:off x="333396" y="3428236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00F151-D7B3-9F8D-DF88-5C8A1BD83B60}"/>
              </a:ext>
            </a:extLst>
          </p:cNvPr>
          <p:cNvSpPr txBox="1"/>
          <p:nvPr/>
        </p:nvSpPr>
        <p:spPr>
          <a:xfrm>
            <a:off x="412071" y="2053393"/>
            <a:ext cx="455821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 descr="水, 立つ, 座る, 鳥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2B8FB49-4FA4-4669-592C-31EF155A8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-191" r="321" b="176"/>
          <a:stretch/>
        </p:blipFill>
        <p:spPr>
          <a:xfrm>
            <a:off x="928612" y="2754299"/>
            <a:ext cx="4367034" cy="1574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図 16" descr="ぼやけた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E4CF7F-9EBA-6DB5-BEF5-F197FEC5A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-55" r="442" b="783"/>
          <a:stretch/>
        </p:blipFill>
        <p:spPr>
          <a:xfrm>
            <a:off x="928612" y="1895451"/>
            <a:ext cx="4367034" cy="769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9F1729-6012-C131-F536-55ED52EAC438}"/>
              </a:ext>
            </a:extLst>
          </p:cNvPr>
          <p:cNvSpPr/>
          <p:nvPr/>
        </p:nvSpPr>
        <p:spPr>
          <a:xfrm>
            <a:off x="1155192" y="2153457"/>
            <a:ext cx="831065" cy="1769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E64E447-CB8E-021D-4414-C734287D8710}"/>
              </a:ext>
            </a:extLst>
          </p:cNvPr>
          <p:cNvSpPr/>
          <p:nvPr/>
        </p:nvSpPr>
        <p:spPr>
          <a:xfrm>
            <a:off x="1162727" y="2911456"/>
            <a:ext cx="831065" cy="1193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72A2B4-16C7-CDEA-5877-BAC66149429B}"/>
              </a:ext>
            </a:extLst>
          </p:cNvPr>
          <p:cNvSpPr txBox="1"/>
          <p:nvPr/>
        </p:nvSpPr>
        <p:spPr>
          <a:xfrm>
            <a:off x="2166524" y="1482316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1064600-E43F-4506-35F2-94AC010EEB7B}"/>
              </a:ext>
            </a:extLst>
          </p:cNvPr>
          <p:cNvSpPr txBox="1"/>
          <p:nvPr/>
        </p:nvSpPr>
        <p:spPr>
          <a:xfrm>
            <a:off x="2553013" y="1479803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B9C-5E61-F6CE-FA14-0FD8C5987172}"/>
              </a:ext>
            </a:extLst>
          </p:cNvPr>
          <p:cNvSpPr txBox="1"/>
          <p:nvPr/>
        </p:nvSpPr>
        <p:spPr>
          <a:xfrm>
            <a:off x="2097805" y="170501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6ABF9BC-BB08-068E-EA12-1DA653C8AC0F}"/>
              </a:ext>
            </a:extLst>
          </p:cNvPr>
          <p:cNvSpPr txBox="1"/>
          <p:nvPr/>
        </p:nvSpPr>
        <p:spPr>
          <a:xfrm>
            <a:off x="2325291" y="170501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3A69037-3E9B-7DDA-B22A-D5EF90A38A32}"/>
              </a:ext>
            </a:extLst>
          </p:cNvPr>
          <p:cNvSpPr txBox="1"/>
          <p:nvPr/>
        </p:nvSpPr>
        <p:spPr>
          <a:xfrm>
            <a:off x="2520872" y="170501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6D27FC-5DC9-1143-C59E-249FCE70BD27}"/>
              </a:ext>
            </a:extLst>
          </p:cNvPr>
          <p:cNvSpPr txBox="1"/>
          <p:nvPr/>
        </p:nvSpPr>
        <p:spPr>
          <a:xfrm>
            <a:off x="2748358" y="170501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7A86113B-45C1-116B-9AB2-EF76A2FEBE91}"/>
              </a:ext>
            </a:extLst>
          </p:cNvPr>
          <p:cNvCxnSpPr>
            <a:cxnSpLocks/>
          </p:cNvCxnSpPr>
          <p:nvPr/>
        </p:nvCxnSpPr>
        <p:spPr>
          <a:xfrm>
            <a:off x="2125885" y="163369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A36EE0B-7F34-8D81-C3CC-6170D36E3BCC}"/>
              </a:ext>
            </a:extLst>
          </p:cNvPr>
          <p:cNvCxnSpPr>
            <a:cxnSpLocks/>
          </p:cNvCxnSpPr>
          <p:nvPr/>
        </p:nvCxnSpPr>
        <p:spPr>
          <a:xfrm>
            <a:off x="2548952" y="163369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20E49B1-B3A2-B7A3-53B9-12B1BC024091}"/>
              </a:ext>
            </a:extLst>
          </p:cNvPr>
          <p:cNvSpPr txBox="1"/>
          <p:nvPr/>
        </p:nvSpPr>
        <p:spPr>
          <a:xfrm>
            <a:off x="3036613" y="1481827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32515B1-AB5E-574A-73FB-077C9527962F}"/>
              </a:ext>
            </a:extLst>
          </p:cNvPr>
          <p:cNvSpPr txBox="1"/>
          <p:nvPr/>
        </p:nvSpPr>
        <p:spPr>
          <a:xfrm>
            <a:off x="3423102" y="1479314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673290A-C78B-DE3F-5B99-C5658BB48DBE}"/>
              </a:ext>
            </a:extLst>
          </p:cNvPr>
          <p:cNvSpPr txBox="1"/>
          <p:nvPr/>
        </p:nvSpPr>
        <p:spPr>
          <a:xfrm>
            <a:off x="2967894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243535D-59E3-F21F-F272-6B7C591044B3}"/>
              </a:ext>
            </a:extLst>
          </p:cNvPr>
          <p:cNvSpPr txBox="1"/>
          <p:nvPr/>
        </p:nvSpPr>
        <p:spPr>
          <a:xfrm>
            <a:off x="3195380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09C1BDD-1A1F-3E1E-4A09-6328F1C389A0}"/>
              </a:ext>
            </a:extLst>
          </p:cNvPr>
          <p:cNvSpPr txBox="1"/>
          <p:nvPr/>
        </p:nvSpPr>
        <p:spPr>
          <a:xfrm>
            <a:off x="3390961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70BB5CC-7E37-F776-4AC2-312E24DDC6C5}"/>
              </a:ext>
            </a:extLst>
          </p:cNvPr>
          <p:cNvSpPr txBox="1"/>
          <p:nvPr/>
        </p:nvSpPr>
        <p:spPr>
          <a:xfrm>
            <a:off x="3618447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CDB988D-AFF4-FFBF-DB2E-C40D585FDFC7}"/>
              </a:ext>
            </a:extLst>
          </p:cNvPr>
          <p:cNvCxnSpPr>
            <a:cxnSpLocks/>
          </p:cNvCxnSpPr>
          <p:nvPr/>
        </p:nvCxnSpPr>
        <p:spPr>
          <a:xfrm>
            <a:off x="2995974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4F54B85-2DB5-402F-C2B1-1C91125B1922}"/>
              </a:ext>
            </a:extLst>
          </p:cNvPr>
          <p:cNvCxnSpPr>
            <a:cxnSpLocks/>
          </p:cNvCxnSpPr>
          <p:nvPr/>
        </p:nvCxnSpPr>
        <p:spPr>
          <a:xfrm>
            <a:off x="3419041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7A75BB1-04C4-973B-A061-01A153DDA4F4}"/>
              </a:ext>
            </a:extLst>
          </p:cNvPr>
          <p:cNvSpPr txBox="1"/>
          <p:nvPr/>
        </p:nvSpPr>
        <p:spPr>
          <a:xfrm>
            <a:off x="3861975" y="1481827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83B09E9-E838-E3B7-B5EF-89F803BB0863}"/>
              </a:ext>
            </a:extLst>
          </p:cNvPr>
          <p:cNvSpPr txBox="1"/>
          <p:nvPr/>
        </p:nvSpPr>
        <p:spPr>
          <a:xfrm>
            <a:off x="4248464" y="1479314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C4F4B91-F600-92D0-3868-D0C5CAF7393A}"/>
              </a:ext>
            </a:extLst>
          </p:cNvPr>
          <p:cNvSpPr txBox="1"/>
          <p:nvPr/>
        </p:nvSpPr>
        <p:spPr>
          <a:xfrm>
            <a:off x="3793256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F27113C-3A41-25BA-DF47-238A54552B75}"/>
              </a:ext>
            </a:extLst>
          </p:cNvPr>
          <p:cNvSpPr txBox="1"/>
          <p:nvPr/>
        </p:nvSpPr>
        <p:spPr>
          <a:xfrm>
            <a:off x="4020742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18A773A-F9E5-AEA2-3A2A-45E9504E533C}"/>
              </a:ext>
            </a:extLst>
          </p:cNvPr>
          <p:cNvSpPr txBox="1"/>
          <p:nvPr/>
        </p:nvSpPr>
        <p:spPr>
          <a:xfrm>
            <a:off x="4216323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51CEE8B-1F1C-F808-B660-6502B23A8F92}"/>
              </a:ext>
            </a:extLst>
          </p:cNvPr>
          <p:cNvSpPr txBox="1"/>
          <p:nvPr/>
        </p:nvSpPr>
        <p:spPr>
          <a:xfrm>
            <a:off x="4443809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ACEB645-1AD5-FC44-AAF9-0E070F2B4A4F}"/>
              </a:ext>
            </a:extLst>
          </p:cNvPr>
          <p:cNvCxnSpPr>
            <a:cxnSpLocks/>
          </p:cNvCxnSpPr>
          <p:nvPr/>
        </p:nvCxnSpPr>
        <p:spPr>
          <a:xfrm>
            <a:off x="3821336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A38E037-865A-5E76-EA71-2701EFEE515A}"/>
              </a:ext>
            </a:extLst>
          </p:cNvPr>
          <p:cNvCxnSpPr>
            <a:cxnSpLocks/>
          </p:cNvCxnSpPr>
          <p:nvPr/>
        </p:nvCxnSpPr>
        <p:spPr>
          <a:xfrm>
            <a:off x="4244403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0C8C81F-7A4C-DEE6-5B75-5D1369A1AA2B}"/>
              </a:ext>
            </a:extLst>
          </p:cNvPr>
          <p:cNvSpPr txBox="1"/>
          <p:nvPr/>
        </p:nvSpPr>
        <p:spPr>
          <a:xfrm>
            <a:off x="1303633" y="1208705"/>
            <a:ext cx="6430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9C37EC57-AA90-634D-FC51-7371303967ED}"/>
              </a:ext>
            </a:extLst>
          </p:cNvPr>
          <p:cNvCxnSpPr>
            <a:cxnSpLocks/>
          </p:cNvCxnSpPr>
          <p:nvPr/>
        </p:nvCxnSpPr>
        <p:spPr>
          <a:xfrm>
            <a:off x="1262672" y="1387991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16AF9EF-3D11-09B6-AE5A-8BCA0FDA06FE}"/>
              </a:ext>
            </a:extLst>
          </p:cNvPr>
          <p:cNvSpPr txBox="1"/>
          <p:nvPr/>
        </p:nvSpPr>
        <p:spPr>
          <a:xfrm>
            <a:off x="2148183" y="1208705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BF7B14ED-C33E-E948-9E13-2ABCA31FA55E}"/>
              </a:ext>
            </a:extLst>
          </p:cNvPr>
          <p:cNvCxnSpPr>
            <a:cxnSpLocks/>
          </p:cNvCxnSpPr>
          <p:nvPr/>
        </p:nvCxnSpPr>
        <p:spPr>
          <a:xfrm>
            <a:off x="2126272" y="1387991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B7D0AE5-DFD0-50CB-D090-A51D8D2E4BC5}"/>
              </a:ext>
            </a:extLst>
          </p:cNvPr>
          <p:cNvSpPr txBox="1"/>
          <p:nvPr/>
        </p:nvSpPr>
        <p:spPr>
          <a:xfrm>
            <a:off x="2990984" y="1209166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F195C4F-D31E-7091-BB83-8F4342BECD2F}"/>
              </a:ext>
            </a:extLst>
          </p:cNvPr>
          <p:cNvCxnSpPr>
            <a:cxnSpLocks/>
          </p:cNvCxnSpPr>
          <p:nvPr/>
        </p:nvCxnSpPr>
        <p:spPr>
          <a:xfrm>
            <a:off x="2969073" y="1388452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4C79C0B-8047-0747-1C48-38D022637183}"/>
              </a:ext>
            </a:extLst>
          </p:cNvPr>
          <p:cNvSpPr txBox="1"/>
          <p:nvPr/>
        </p:nvSpPr>
        <p:spPr>
          <a:xfrm>
            <a:off x="3843633" y="1208705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B1AAD17C-0942-2518-5EE3-BD23D41CB96E}"/>
              </a:ext>
            </a:extLst>
          </p:cNvPr>
          <p:cNvCxnSpPr>
            <a:cxnSpLocks/>
          </p:cNvCxnSpPr>
          <p:nvPr/>
        </p:nvCxnSpPr>
        <p:spPr>
          <a:xfrm>
            <a:off x="3821722" y="1387991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BF9D2C4-A9CB-18E4-4A44-BB79FF780A8D}"/>
              </a:ext>
            </a:extLst>
          </p:cNvPr>
          <p:cNvSpPr txBox="1"/>
          <p:nvPr/>
        </p:nvSpPr>
        <p:spPr>
          <a:xfrm>
            <a:off x="5903762" y="2789176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7410B0A-64EB-7C5A-62CA-FB0917856DC5}"/>
              </a:ext>
            </a:extLst>
          </p:cNvPr>
          <p:cNvSpPr txBox="1"/>
          <p:nvPr/>
        </p:nvSpPr>
        <p:spPr>
          <a:xfrm>
            <a:off x="6106713" y="2018284"/>
            <a:ext cx="455821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図 89" descr="水, テーブル, フロント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BDDE61D-4351-BF10-2614-AED2E120E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-763" r="-288" b="572"/>
          <a:stretch/>
        </p:blipFill>
        <p:spPr>
          <a:xfrm>
            <a:off x="6633627" y="2668803"/>
            <a:ext cx="4367034" cy="1823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図 90" descr="ぼやけた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41AA501-333C-35F4-9FB1-C0F03255D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797" r="-281" b="1362"/>
          <a:stretch/>
        </p:blipFill>
        <p:spPr>
          <a:xfrm>
            <a:off x="6674138" y="1865892"/>
            <a:ext cx="4294207" cy="7579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9BF7AFBA-7CA5-3D01-2D95-132152B9DD7F}"/>
              </a:ext>
            </a:extLst>
          </p:cNvPr>
          <p:cNvSpPr txBox="1"/>
          <p:nvPr/>
        </p:nvSpPr>
        <p:spPr>
          <a:xfrm>
            <a:off x="5491473" y="101881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Fig.5A</a:t>
            </a:r>
            <a:endParaRPr kumimoji="1" lang="ja-JP" altLang="en-US" b="1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2047D301-42A4-4031-162E-3B42E00C6BF9}"/>
              </a:ext>
            </a:extLst>
          </p:cNvPr>
          <p:cNvSpPr/>
          <p:nvPr/>
        </p:nvSpPr>
        <p:spPr>
          <a:xfrm>
            <a:off x="7806811" y="2009600"/>
            <a:ext cx="891908" cy="2375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E9C7538E-9532-660B-8296-7FB71077F2C9}"/>
              </a:ext>
            </a:extLst>
          </p:cNvPr>
          <p:cNvSpPr/>
          <p:nvPr/>
        </p:nvSpPr>
        <p:spPr>
          <a:xfrm>
            <a:off x="7805454" y="2892576"/>
            <a:ext cx="893264" cy="12088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3B3761B3-B63C-E458-84C1-8E7AA5FF276D}"/>
              </a:ext>
            </a:extLst>
          </p:cNvPr>
          <p:cNvSpPr txBox="1"/>
          <p:nvPr/>
        </p:nvSpPr>
        <p:spPr>
          <a:xfrm>
            <a:off x="7041261" y="1486941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ECFFEB7-6369-F23B-CFF5-6DDB0A2E2B4C}"/>
              </a:ext>
            </a:extLst>
          </p:cNvPr>
          <p:cNvSpPr txBox="1"/>
          <p:nvPr/>
        </p:nvSpPr>
        <p:spPr>
          <a:xfrm>
            <a:off x="7427750" y="1484428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15230CDF-4174-4CA0-B443-84B1685D5057}"/>
              </a:ext>
            </a:extLst>
          </p:cNvPr>
          <p:cNvSpPr txBox="1"/>
          <p:nvPr/>
        </p:nvSpPr>
        <p:spPr>
          <a:xfrm>
            <a:off x="6978329" y="170963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13A7886-6B29-F13A-B358-FDDB1ACA53C7}"/>
              </a:ext>
            </a:extLst>
          </p:cNvPr>
          <p:cNvSpPr txBox="1"/>
          <p:nvPr/>
        </p:nvSpPr>
        <p:spPr>
          <a:xfrm>
            <a:off x="7217389" y="170963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3AB69213-F78F-7050-AB40-2E872E6BCACC}"/>
              </a:ext>
            </a:extLst>
          </p:cNvPr>
          <p:cNvSpPr txBox="1"/>
          <p:nvPr/>
        </p:nvSpPr>
        <p:spPr>
          <a:xfrm>
            <a:off x="7430331" y="170963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C90556E-A9EB-0D0A-EFDD-1A37550E882A}"/>
              </a:ext>
            </a:extLst>
          </p:cNvPr>
          <p:cNvSpPr txBox="1"/>
          <p:nvPr/>
        </p:nvSpPr>
        <p:spPr>
          <a:xfrm>
            <a:off x="7657817" y="170963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7ABA879F-A615-608C-BF9E-74BC1CF044AD}"/>
              </a:ext>
            </a:extLst>
          </p:cNvPr>
          <p:cNvCxnSpPr>
            <a:cxnSpLocks/>
          </p:cNvCxnSpPr>
          <p:nvPr/>
        </p:nvCxnSpPr>
        <p:spPr>
          <a:xfrm>
            <a:off x="7000622" y="163831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B4621372-38DC-BDF6-54BD-9A2FB7E4D511}"/>
              </a:ext>
            </a:extLst>
          </p:cNvPr>
          <p:cNvCxnSpPr>
            <a:cxnSpLocks/>
          </p:cNvCxnSpPr>
          <p:nvPr/>
        </p:nvCxnSpPr>
        <p:spPr>
          <a:xfrm>
            <a:off x="7423689" y="163831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B168761-3EFB-FCBF-A7B0-BDA50C9C860E}"/>
              </a:ext>
            </a:extLst>
          </p:cNvPr>
          <p:cNvSpPr txBox="1"/>
          <p:nvPr/>
        </p:nvSpPr>
        <p:spPr>
          <a:xfrm>
            <a:off x="7927907" y="1482316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79E53575-DD5D-AC7A-CE8E-CA166E6144FE}"/>
              </a:ext>
            </a:extLst>
          </p:cNvPr>
          <p:cNvSpPr txBox="1"/>
          <p:nvPr/>
        </p:nvSpPr>
        <p:spPr>
          <a:xfrm>
            <a:off x="8314396" y="1479803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1D65E602-8132-E97C-EDCD-DD7C6F5BDF63}"/>
              </a:ext>
            </a:extLst>
          </p:cNvPr>
          <p:cNvSpPr txBox="1"/>
          <p:nvPr/>
        </p:nvSpPr>
        <p:spPr>
          <a:xfrm>
            <a:off x="7870762" y="170501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EC525A3-C22B-8053-599F-CE78C5E13069}"/>
              </a:ext>
            </a:extLst>
          </p:cNvPr>
          <p:cNvSpPr txBox="1"/>
          <p:nvPr/>
        </p:nvSpPr>
        <p:spPr>
          <a:xfrm>
            <a:off x="8104035" y="170501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E5684B54-235D-C18A-A929-B3109EFF04EB}"/>
              </a:ext>
            </a:extLst>
          </p:cNvPr>
          <p:cNvSpPr txBox="1"/>
          <p:nvPr/>
        </p:nvSpPr>
        <p:spPr>
          <a:xfrm>
            <a:off x="8299616" y="170501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084D287E-21BB-E888-CFE6-BE06CA0931E4}"/>
              </a:ext>
            </a:extLst>
          </p:cNvPr>
          <p:cNvSpPr txBox="1"/>
          <p:nvPr/>
        </p:nvSpPr>
        <p:spPr>
          <a:xfrm>
            <a:off x="8538676" y="170501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直線コネクタ 108">
            <a:extLst>
              <a:ext uri="{FF2B5EF4-FFF2-40B4-BE49-F238E27FC236}">
                <a16:creationId xmlns:a16="http://schemas.microsoft.com/office/drawing/2014/main" id="{050F4527-BC28-30C2-B343-4F4C6B5A7A79}"/>
              </a:ext>
            </a:extLst>
          </p:cNvPr>
          <p:cNvCxnSpPr>
            <a:cxnSpLocks/>
          </p:cNvCxnSpPr>
          <p:nvPr/>
        </p:nvCxnSpPr>
        <p:spPr>
          <a:xfrm>
            <a:off x="7887268" y="163369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4E2F3BE4-0393-B280-A226-07E1059A00E0}"/>
              </a:ext>
            </a:extLst>
          </p:cNvPr>
          <p:cNvCxnSpPr>
            <a:cxnSpLocks/>
          </p:cNvCxnSpPr>
          <p:nvPr/>
        </p:nvCxnSpPr>
        <p:spPr>
          <a:xfrm>
            <a:off x="8310335" y="163369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32A9DDFF-8A4A-B7CF-B61F-57CC7C370AF4}"/>
              </a:ext>
            </a:extLst>
          </p:cNvPr>
          <p:cNvSpPr txBox="1"/>
          <p:nvPr/>
        </p:nvSpPr>
        <p:spPr>
          <a:xfrm>
            <a:off x="8815357" y="1481827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07CED5E-AEE8-7659-2670-FF02D547BFE4}"/>
              </a:ext>
            </a:extLst>
          </p:cNvPr>
          <p:cNvSpPr txBox="1"/>
          <p:nvPr/>
        </p:nvSpPr>
        <p:spPr>
          <a:xfrm>
            <a:off x="9207633" y="1479314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F76E77C2-9A51-6808-CE07-C0700A9C09CC}"/>
              </a:ext>
            </a:extLst>
          </p:cNvPr>
          <p:cNvSpPr txBox="1"/>
          <p:nvPr/>
        </p:nvSpPr>
        <p:spPr>
          <a:xfrm>
            <a:off x="8735064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2824C953-C6A2-149B-9735-2E525AD752ED}"/>
              </a:ext>
            </a:extLst>
          </p:cNvPr>
          <p:cNvSpPr txBox="1"/>
          <p:nvPr/>
        </p:nvSpPr>
        <p:spPr>
          <a:xfrm>
            <a:off x="8974124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30366753-9F17-AAE7-E3AF-AD171AC53B34}"/>
              </a:ext>
            </a:extLst>
          </p:cNvPr>
          <p:cNvSpPr txBox="1"/>
          <p:nvPr/>
        </p:nvSpPr>
        <p:spPr>
          <a:xfrm>
            <a:off x="9175492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1B7233A4-1ECF-4E5A-B390-3BEFC691B101}"/>
              </a:ext>
            </a:extLst>
          </p:cNvPr>
          <p:cNvSpPr txBox="1"/>
          <p:nvPr/>
        </p:nvSpPr>
        <p:spPr>
          <a:xfrm>
            <a:off x="9402978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773AF1AA-2995-64DF-973F-EFF0B7FEC226}"/>
              </a:ext>
            </a:extLst>
          </p:cNvPr>
          <p:cNvCxnSpPr>
            <a:cxnSpLocks/>
          </p:cNvCxnSpPr>
          <p:nvPr/>
        </p:nvCxnSpPr>
        <p:spPr>
          <a:xfrm>
            <a:off x="8774718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CDEC8CEB-31A5-A1E8-DCAE-626D6DEB1986}"/>
              </a:ext>
            </a:extLst>
          </p:cNvPr>
          <p:cNvCxnSpPr>
            <a:cxnSpLocks/>
          </p:cNvCxnSpPr>
          <p:nvPr/>
        </p:nvCxnSpPr>
        <p:spPr>
          <a:xfrm>
            <a:off x="9203572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65034367-0A9D-88A6-E2C9-88C057305418}"/>
              </a:ext>
            </a:extLst>
          </p:cNvPr>
          <p:cNvSpPr txBox="1"/>
          <p:nvPr/>
        </p:nvSpPr>
        <p:spPr>
          <a:xfrm>
            <a:off x="9692802" y="1481827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E96651D1-684C-BA38-6C2A-3F186CE5A1F3}"/>
              </a:ext>
            </a:extLst>
          </p:cNvPr>
          <p:cNvSpPr txBox="1"/>
          <p:nvPr/>
        </p:nvSpPr>
        <p:spPr>
          <a:xfrm>
            <a:off x="10079291" y="1479314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6D039020-7940-4ABA-8A29-AB397544BF67}"/>
              </a:ext>
            </a:extLst>
          </p:cNvPr>
          <p:cNvSpPr txBox="1"/>
          <p:nvPr/>
        </p:nvSpPr>
        <p:spPr>
          <a:xfrm>
            <a:off x="9624083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920F0B38-0E27-780E-319E-BB58047345E0}"/>
              </a:ext>
            </a:extLst>
          </p:cNvPr>
          <p:cNvSpPr txBox="1"/>
          <p:nvPr/>
        </p:nvSpPr>
        <p:spPr>
          <a:xfrm>
            <a:off x="9851569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58BE957E-E433-BB77-892D-9B07D1D9AB5F}"/>
              </a:ext>
            </a:extLst>
          </p:cNvPr>
          <p:cNvSpPr txBox="1"/>
          <p:nvPr/>
        </p:nvSpPr>
        <p:spPr>
          <a:xfrm>
            <a:off x="10047150" y="170452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3801A84A-F033-960A-C8B1-6D01780DE58B}"/>
              </a:ext>
            </a:extLst>
          </p:cNvPr>
          <p:cNvSpPr txBox="1"/>
          <p:nvPr/>
        </p:nvSpPr>
        <p:spPr>
          <a:xfrm>
            <a:off x="10274636" y="170452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A92151B4-B48A-D6B7-3A66-F1BD09CD91D0}"/>
              </a:ext>
            </a:extLst>
          </p:cNvPr>
          <p:cNvCxnSpPr>
            <a:cxnSpLocks/>
          </p:cNvCxnSpPr>
          <p:nvPr/>
        </p:nvCxnSpPr>
        <p:spPr>
          <a:xfrm>
            <a:off x="9652163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>
            <a:extLst>
              <a:ext uri="{FF2B5EF4-FFF2-40B4-BE49-F238E27FC236}">
                <a16:creationId xmlns:a16="http://schemas.microsoft.com/office/drawing/2014/main" id="{EDF72BD0-BE8E-47B0-72F5-29A39FDD0D8F}"/>
              </a:ext>
            </a:extLst>
          </p:cNvPr>
          <p:cNvCxnSpPr>
            <a:cxnSpLocks/>
          </p:cNvCxnSpPr>
          <p:nvPr/>
        </p:nvCxnSpPr>
        <p:spPr>
          <a:xfrm>
            <a:off x="10075230" y="1633202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8AD154D9-EDBD-1EDD-4D59-3CDFC0633F9B}"/>
              </a:ext>
            </a:extLst>
          </p:cNvPr>
          <p:cNvSpPr txBox="1"/>
          <p:nvPr/>
        </p:nvSpPr>
        <p:spPr>
          <a:xfrm>
            <a:off x="7065016" y="1208705"/>
            <a:ext cx="6430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AD237216-1DB6-A491-3066-9CE5ACEEC6FF}"/>
              </a:ext>
            </a:extLst>
          </p:cNvPr>
          <p:cNvCxnSpPr>
            <a:cxnSpLocks/>
          </p:cNvCxnSpPr>
          <p:nvPr/>
        </p:nvCxnSpPr>
        <p:spPr>
          <a:xfrm>
            <a:off x="7024055" y="1387991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B16F30ED-452E-CAB1-D111-3A81027BC7FA}"/>
              </a:ext>
            </a:extLst>
          </p:cNvPr>
          <p:cNvSpPr txBox="1"/>
          <p:nvPr/>
        </p:nvSpPr>
        <p:spPr>
          <a:xfrm>
            <a:off x="7909566" y="1208705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14F532E1-4150-1F42-5602-10F43E39891F}"/>
              </a:ext>
            </a:extLst>
          </p:cNvPr>
          <p:cNvCxnSpPr>
            <a:cxnSpLocks/>
          </p:cNvCxnSpPr>
          <p:nvPr/>
        </p:nvCxnSpPr>
        <p:spPr>
          <a:xfrm>
            <a:off x="7887655" y="1387991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B5BE63EF-EEB3-0283-1343-C21835EBF59A}"/>
              </a:ext>
            </a:extLst>
          </p:cNvPr>
          <p:cNvSpPr txBox="1"/>
          <p:nvPr/>
        </p:nvSpPr>
        <p:spPr>
          <a:xfrm>
            <a:off x="8775515" y="1209166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BC37D397-5BF8-0390-D747-352A9F2F727E}"/>
              </a:ext>
            </a:extLst>
          </p:cNvPr>
          <p:cNvCxnSpPr>
            <a:cxnSpLocks/>
          </p:cNvCxnSpPr>
          <p:nvPr/>
        </p:nvCxnSpPr>
        <p:spPr>
          <a:xfrm>
            <a:off x="8753604" y="1388452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73BBF97E-06E0-09B3-7AC7-FC3D3B0DAADE}"/>
              </a:ext>
            </a:extLst>
          </p:cNvPr>
          <p:cNvSpPr txBox="1"/>
          <p:nvPr/>
        </p:nvSpPr>
        <p:spPr>
          <a:xfrm>
            <a:off x="9674460" y="1208705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4916E95A-24E8-25BE-98B6-9367D691C7AA}"/>
              </a:ext>
            </a:extLst>
          </p:cNvPr>
          <p:cNvCxnSpPr>
            <a:cxnSpLocks/>
          </p:cNvCxnSpPr>
          <p:nvPr/>
        </p:nvCxnSpPr>
        <p:spPr>
          <a:xfrm>
            <a:off x="9652549" y="1387991"/>
            <a:ext cx="6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A537C-7639-A8AF-41D2-13EBC1183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F8EE1F6-1595-7C93-3922-9F5CD4503FBA}"/>
              </a:ext>
            </a:extLst>
          </p:cNvPr>
          <p:cNvSpPr txBox="1"/>
          <p:nvPr/>
        </p:nvSpPr>
        <p:spPr>
          <a:xfrm>
            <a:off x="2638992" y="2461815"/>
            <a:ext cx="484675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PPARγ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D5A75D0-087C-A286-A312-693EA640F971}"/>
              </a:ext>
            </a:extLst>
          </p:cNvPr>
          <p:cNvSpPr txBox="1"/>
          <p:nvPr/>
        </p:nvSpPr>
        <p:spPr>
          <a:xfrm>
            <a:off x="1839919" y="3133252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図 62" descr="モニター, 写真, 座る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DE76FDD-47EA-0401-2229-1397CA95C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2216" r="14740" b="30177"/>
          <a:stretch/>
        </p:blipFill>
        <p:spPr>
          <a:xfrm>
            <a:off x="2777077" y="3133252"/>
            <a:ext cx="6427794" cy="2044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4" name="図 63" descr="テキスト, 手紙&#10;&#10;自動的に生成された説明">
            <a:extLst>
              <a:ext uri="{FF2B5EF4-FFF2-40B4-BE49-F238E27FC236}">
                <a16:creationId xmlns:a16="http://schemas.microsoft.com/office/drawing/2014/main" id="{B924911B-85FA-6D90-E938-C84772695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47778" r="15598" b="37083"/>
          <a:stretch/>
        </p:blipFill>
        <p:spPr>
          <a:xfrm>
            <a:off x="3268050" y="2169284"/>
            <a:ext cx="5299247" cy="916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BBA7934-9F0C-72AC-7C2A-25E4A829D0D3}"/>
              </a:ext>
            </a:extLst>
          </p:cNvPr>
          <p:cNvSpPr txBox="1"/>
          <p:nvPr/>
        </p:nvSpPr>
        <p:spPr>
          <a:xfrm>
            <a:off x="8673416" y="2437839"/>
            <a:ext cx="1987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◀︎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E3359CE5-0458-B66C-D666-3FA59EFDCBBC}"/>
              </a:ext>
            </a:extLst>
          </p:cNvPr>
          <p:cNvSpPr txBox="1"/>
          <p:nvPr/>
        </p:nvSpPr>
        <p:spPr>
          <a:xfrm>
            <a:off x="8673415" y="2537935"/>
            <a:ext cx="1987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◀︎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3AF80B8-BEB4-A0DA-81A3-CF2B2C9CC6F0}"/>
              </a:ext>
            </a:extLst>
          </p:cNvPr>
          <p:cNvSpPr txBox="1"/>
          <p:nvPr/>
        </p:nvSpPr>
        <p:spPr>
          <a:xfrm>
            <a:off x="1794076" y="798507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Fig.4F, 5F</a:t>
            </a:r>
            <a:endParaRPr kumimoji="1" lang="ja-JP" altLang="en-US" b="1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EE0F429-E7E8-8DE1-DF4B-CD5E791939DA}"/>
              </a:ext>
            </a:extLst>
          </p:cNvPr>
          <p:cNvSpPr txBox="1"/>
          <p:nvPr/>
        </p:nvSpPr>
        <p:spPr>
          <a:xfrm>
            <a:off x="3930722" y="1473315"/>
            <a:ext cx="6430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56B57028-BB88-0088-ABF9-9188A291EFBF}"/>
              </a:ext>
            </a:extLst>
          </p:cNvPr>
          <p:cNvCxnSpPr>
            <a:cxnSpLocks/>
          </p:cNvCxnSpPr>
          <p:nvPr/>
        </p:nvCxnSpPr>
        <p:spPr>
          <a:xfrm>
            <a:off x="3823776" y="1652601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167CD284-960D-1C27-BF97-FBD4F48304C5}"/>
              </a:ext>
            </a:extLst>
          </p:cNvPr>
          <p:cNvSpPr txBox="1"/>
          <p:nvPr/>
        </p:nvSpPr>
        <p:spPr>
          <a:xfrm>
            <a:off x="5006231" y="1473315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6C1B3CA7-3726-FA82-808B-A4282679D480}"/>
              </a:ext>
            </a:extLst>
          </p:cNvPr>
          <p:cNvCxnSpPr>
            <a:cxnSpLocks/>
          </p:cNvCxnSpPr>
          <p:nvPr/>
        </p:nvCxnSpPr>
        <p:spPr>
          <a:xfrm>
            <a:off x="4885342" y="1652601"/>
            <a:ext cx="9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0946F503-77F0-6EE2-9775-8B5D24788C51}"/>
              </a:ext>
            </a:extLst>
          </p:cNvPr>
          <p:cNvSpPr txBox="1"/>
          <p:nvPr/>
        </p:nvSpPr>
        <p:spPr>
          <a:xfrm>
            <a:off x="6150687" y="1473776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1AB681BE-2953-1E0E-B682-B869D9A863C4}"/>
              </a:ext>
            </a:extLst>
          </p:cNvPr>
          <p:cNvCxnSpPr>
            <a:cxnSpLocks/>
          </p:cNvCxnSpPr>
          <p:nvPr/>
        </p:nvCxnSpPr>
        <p:spPr>
          <a:xfrm>
            <a:off x="6043936" y="1653062"/>
            <a:ext cx="9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A2D21655-A262-E9E2-1CBC-528FC290CBB8}"/>
              </a:ext>
            </a:extLst>
          </p:cNvPr>
          <p:cNvSpPr txBox="1"/>
          <p:nvPr/>
        </p:nvSpPr>
        <p:spPr>
          <a:xfrm>
            <a:off x="7262424" y="1473315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DD9B0165-7E24-96F2-BAD1-A1FA58C88974}"/>
              </a:ext>
            </a:extLst>
          </p:cNvPr>
          <p:cNvCxnSpPr>
            <a:cxnSpLocks/>
          </p:cNvCxnSpPr>
          <p:nvPr/>
        </p:nvCxnSpPr>
        <p:spPr>
          <a:xfrm>
            <a:off x="7169633" y="1652601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75102856-BD16-79CF-AD2A-1093FDEC0831}"/>
              </a:ext>
            </a:extLst>
          </p:cNvPr>
          <p:cNvSpPr txBox="1"/>
          <p:nvPr/>
        </p:nvSpPr>
        <p:spPr>
          <a:xfrm>
            <a:off x="7168530" y="1728077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AD8BCAE2-ACE9-0B65-EF61-327DD6F5BD22}"/>
              </a:ext>
            </a:extLst>
          </p:cNvPr>
          <p:cNvSpPr txBox="1"/>
          <p:nvPr/>
        </p:nvSpPr>
        <p:spPr>
          <a:xfrm>
            <a:off x="7745614" y="1732226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52AE2144-7BE4-2831-2217-901B3CDD42C9}"/>
              </a:ext>
            </a:extLst>
          </p:cNvPr>
          <p:cNvSpPr txBox="1"/>
          <p:nvPr/>
        </p:nvSpPr>
        <p:spPr>
          <a:xfrm>
            <a:off x="7144124" y="2012715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17C014F7-E683-AAE3-B135-B6D53EDC7DDF}"/>
              </a:ext>
            </a:extLst>
          </p:cNvPr>
          <p:cNvSpPr txBox="1"/>
          <p:nvPr/>
        </p:nvSpPr>
        <p:spPr>
          <a:xfrm>
            <a:off x="7460281" y="2012715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446F2A73-DBDC-2FBB-5A92-1A20A3029DA1}"/>
              </a:ext>
            </a:extLst>
          </p:cNvPr>
          <p:cNvSpPr txBox="1"/>
          <p:nvPr/>
        </p:nvSpPr>
        <p:spPr>
          <a:xfrm>
            <a:off x="7717220" y="2012715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08E0D816-9C30-60FB-DF01-742977597054}"/>
              </a:ext>
            </a:extLst>
          </p:cNvPr>
          <p:cNvSpPr txBox="1"/>
          <p:nvPr/>
        </p:nvSpPr>
        <p:spPr>
          <a:xfrm>
            <a:off x="7988642" y="2012715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8DE641DC-510B-D6CD-C081-DE59EEF15B60}"/>
              </a:ext>
            </a:extLst>
          </p:cNvPr>
          <p:cNvCxnSpPr>
            <a:cxnSpLocks/>
          </p:cNvCxnSpPr>
          <p:nvPr/>
        </p:nvCxnSpPr>
        <p:spPr>
          <a:xfrm>
            <a:off x="7172204" y="1941395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D12E5595-01DC-1B36-D04D-505C30B5F91A}"/>
              </a:ext>
            </a:extLst>
          </p:cNvPr>
          <p:cNvCxnSpPr>
            <a:cxnSpLocks/>
          </p:cNvCxnSpPr>
          <p:nvPr/>
        </p:nvCxnSpPr>
        <p:spPr>
          <a:xfrm>
            <a:off x="7758555" y="1941395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268A20A8-22E2-F021-4645-A1108629FE62}"/>
              </a:ext>
            </a:extLst>
          </p:cNvPr>
          <p:cNvSpPr txBox="1"/>
          <p:nvPr/>
        </p:nvSpPr>
        <p:spPr>
          <a:xfrm>
            <a:off x="6053834" y="1726986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30DA3561-0CA2-5DA9-78E3-299D0A75EE47}"/>
              </a:ext>
            </a:extLst>
          </p:cNvPr>
          <p:cNvSpPr txBox="1"/>
          <p:nvPr/>
        </p:nvSpPr>
        <p:spPr>
          <a:xfrm>
            <a:off x="6630918" y="1731135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F87FFF81-4E72-3896-B475-19516488497F}"/>
              </a:ext>
            </a:extLst>
          </p:cNvPr>
          <p:cNvSpPr txBox="1"/>
          <p:nvPr/>
        </p:nvSpPr>
        <p:spPr>
          <a:xfrm>
            <a:off x="6029428" y="20116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0B841BCE-842D-7CBB-7C1E-A517017F59C6}"/>
              </a:ext>
            </a:extLst>
          </p:cNvPr>
          <p:cNvSpPr txBox="1"/>
          <p:nvPr/>
        </p:nvSpPr>
        <p:spPr>
          <a:xfrm>
            <a:off x="6332521" y="20116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1165684A-2470-4CA5-3DEF-1202B4D7C386}"/>
              </a:ext>
            </a:extLst>
          </p:cNvPr>
          <p:cNvSpPr txBox="1"/>
          <p:nvPr/>
        </p:nvSpPr>
        <p:spPr>
          <a:xfrm>
            <a:off x="6602524" y="20116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5B3E5E44-3B49-8164-A2A1-AFDE0CD3F39B}"/>
              </a:ext>
            </a:extLst>
          </p:cNvPr>
          <p:cNvSpPr txBox="1"/>
          <p:nvPr/>
        </p:nvSpPr>
        <p:spPr>
          <a:xfrm>
            <a:off x="6873946" y="20116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6CABEDC2-E7AC-0770-CC6A-49BD7A7CF04E}"/>
              </a:ext>
            </a:extLst>
          </p:cNvPr>
          <p:cNvCxnSpPr>
            <a:cxnSpLocks/>
          </p:cNvCxnSpPr>
          <p:nvPr/>
        </p:nvCxnSpPr>
        <p:spPr>
          <a:xfrm>
            <a:off x="6057508" y="1940304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2538BB7C-2998-37CA-1FDF-A7EA7E50E65D}"/>
              </a:ext>
            </a:extLst>
          </p:cNvPr>
          <p:cNvCxnSpPr>
            <a:cxnSpLocks/>
          </p:cNvCxnSpPr>
          <p:nvPr/>
        </p:nvCxnSpPr>
        <p:spPr>
          <a:xfrm>
            <a:off x="6643859" y="1940304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B561F017-C2E6-AD31-9FD1-EB9CDB03BFF1}"/>
              </a:ext>
            </a:extLst>
          </p:cNvPr>
          <p:cNvSpPr txBox="1"/>
          <p:nvPr/>
        </p:nvSpPr>
        <p:spPr>
          <a:xfrm>
            <a:off x="4909814" y="1731135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5C7D38EA-9C4B-1D70-BD9D-D738C5CC0ED6}"/>
              </a:ext>
            </a:extLst>
          </p:cNvPr>
          <p:cNvSpPr txBox="1"/>
          <p:nvPr/>
        </p:nvSpPr>
        <p:spPr>
          <a:xfrm>
            <a:off x="5520105" y="1731135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6490356C-DBC6-F205-3831-0A66743EA99E}"/>
              </a:ext>
            </a:extLst>
          </p:cNvPr>
          <p:cNvSpPr txBox="1"/>
          <p:nvPr/>
        </p:nvSpPr>
        <p:spPr>
          <a:xfrm>
            <a:off x="4850035" y="20116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472FA2CC-C658-E187-9AF7-2CD3815DF9C9}"/>
              </a:ext>
            </a:extLst>
          </p:cNvPr>
          <p:cNvSpPr txBox="1"/>
          <p:nvPr/>
        </p:nvSpPr>
        <p:spPr>
          <a:xfrm>
            <a:off x="5228240" y="20116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1EADE0D0-2BDE-DF3A-221F-2B589D7C4EDB}"/>
              </a:ext>
            </a:extLst>
          </p:cNvPr>
          <p:cNvSpPr txBox="1"/>
          <p:nvPr/>
        </p:nvSpPr>
        <p:spPr>
          <a:xfrm>
            <a:off x="5514573" y="20116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0CBC01DE-3E7C-96D6-F718-7193F19E308D}"/>
              </a:ext>
            </a:extLst>
          </p:cNvPr>
          <p:cNvSpPr txBox="1"/>
          <p:nvPr/>
        </p:nvSpPr>
        <p:spPr>
          <a:xfrm>
            <a:off x="5766399" y="20116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463108D0-C062-98CD-138E-61B9D7DBA5BD}"/>
              </a:ext>
            </a:extLst>
          </p:cNvPr>
          <p:cNvCxnSpPr>
            <a:cxnSpLocks/>
          </p:cNvCxnSpPr>
          <p:nvPr/>
        </p:nvCxnSpPr>
        <p:spPr>
          <a:xfrm>
            <a:off x="4878114" y="1940304"/>
            <a:ext cx="4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8D58EB7F-43B8-748C-5386-0831A8DA8125}"/>
              </a:ext>
            </a:extLst>
          </p:cNvPr>
          <p:cNvCxnSpPr>
            <a:cxnSpLocks/>
          </p:cNvCxnSpPr>
          <p:nvPr/>
        </p:nvCxnSpPr>
        <p:spPr>
          <a:xfrm>
            <a:off x="5533046" y="1940304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F7FABFE3-EBDC-111F-FFD9-F1D989DC40C5}"/>
              </a:ext>
            </a:extLst>
          </p:cNvPr>
          <p:cNvSpPr txBox="1"/>
          <p:nvPr/>
        </p:nvSpPr>
        <p:spPr>
          <a:xfrm>
            <a:off x="3810304" y="1726987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9D5093B6-1948-42CA-4F55-33CF4CC5F0F1}"/>
              </a:ext>
            </a:extLst>
          </p:cNvPr>
          <p:cNvSpPr txBox="1"/>
          <p:nvPr/>
        </p:nvSpPr>
        <p:spPr>
          <a:xfrm>
            <a:off x="4348196" y="1731136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3DE41492-9F1F-DD0F-BCB5-B04A69BA80E2}"/>
              </a:ext>
            </a:extLst>
          </p:cNvPr>
          <p:cNvSpPr txBox="1"/>
          <p:nvPr/>
        </p:nvSpPr>
        <p:spPr>
          <a:xfrm>
            <a:off x="3792426" y="2011625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AB00F1A-E5F8-13ED-4194-5A6199AA2FA2}"/>
              </a:ext>
            </a:extLst>
          </p:cNvPr>
          <p:cNvSpPr txBox="1"/>
          <p:nvPr/>
        </p:nvSpPr>
        <p:spPr>
          <a:xfrm>
            <a:off x="4102053" y="2011625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0162DCC4-8080-53DE-99B5-7C4DBC43C259}"/>
              </a:ext>
            </a:extLst>
          </p:cNvPr>
          <p:cNvSpPr txBox="1"/>
          <p:nvPr/>
        </p:nvSpPr>
        <p:spPr>
          <a:xfrm>
            <a:off x="4342664" y="2011625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5E98B2ED-BC73-4D50-5065-A8410BB2DF6F}"/>
              </a:ext>
            </a:extLst>
          </p:cNvPr>
          <p:cNvSpPr txBox="1"/>
          <p:nvPr/>
        </p:nvSpPr>
        <p:spPr>
          <a:xfrm>
            <a:off x="4614086" y="2011625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15261C25-9403-5F5E-28A0-CF3AD8EBD70D}"/>
              </a:ext>
            </a:extLst>
          </p:cNvPr>
          <p:cNvCxnSpPr>
            <a:cxnSpLocks/>
          </p:cNvCxnSpPr>
          <p:nvPr/>
        </p:nvCxnSpPr>
        <p:spPr>
          <a:xfrm>
            <a:off x="3823776" y="1940305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B88619A7-3174-170A-DED7-9DA8E45A2706}"/>
              </a:ext>
            </a:extLst>
          </p:cNvPr>
          <p:cNvCxnSpPr>
            <a:cxnSpLocks/>
          </p:cNvCxnSpPr>
          <p:nvPr/>
        </p:nvCxnSpPr>
        <p:spPr>
          <a:xfrm>
            <a:off x="4361137" y="1940305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48F2F5D7-FD7A-8C90-433A-97D9656F3A49}"/>
              </a:ext>
            </a:extLst>
          </p:cNvPr>
          <p:cNvSpPr/>
          <p:nvPr/>
        </p:nvSpPr>
        <p:spPr>
          <a:xfrm>
            <a:off x="3738664" y="2456527"/>
            <a:ext cx="524550" cy="2810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904D3A8C-3ED9-D67F-1117-FEE42252118C}"/>
              </a:ext>
            </a:extLst>
          </p:cNvPr>
          <p:cNvSpPr/>
          <p:nvPr/>
        </p:nvSpPr>
        <p:spPr>
          <a:xfrm>
            <a:off x="3744648" y="3431474"/>
            <a:ext cx="518566" cy="14131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25066775-98C0-87A5-4B66-2B9C745EDA26}"/>
              </a:ext>
            </a:extLst>
          </p:cNvPr>
          <p:cNvSpPr/>
          <p:nvPr/>
        </p:nvSpPr>
        <p:spPr>
          <a:xfrm>
            <a:off x="4282264" y="2451205"/>
            <a:ext cx="470614" cy="2810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B44900B-D8A2-088F-D747-537D5AC39FB9}"/>
              </a:ext>
            </a:extLst>
          </p:cNvPr>
          <p:cNvSpPr/>
          <p:nvPr/>
        </p:nvSpPr>
        <p:spPr>
          <a:xfrm>
            <a:off x="4258288" y="3431474"/>
            <a:ext cx="518566" cy="14131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3FE1EF07-D355-B845-B60F-EDDCEB611FE0}"/>
              </a:ext>
            </a:extLst>
          </p:cNvPr>
          <p:cNvCxnSpPr/>
          <p:nvPr/>
        </p:nvCxnSpPr>
        <p:spPr>
          <a:xfrm flipH="1" flipV="1">
            <a:off x="4517571" y="4844648"/>
            <a:ext cx="8558" cy="5778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直線矢印コネクタ 158">
            <a:extLst>
              <a:ext uri="{FF2B5EF4-FFF2-40B4-BE49-F238E27FC236}">
                <a16:creationId xmlns:a16="http://schemas.microsoft.com/office/drawing/2014/main" id="{A6712B83-BCC6-2B66-6B4A-9FCC436B3901}"/>
              </a:ext>
            </a:extLst>
          </p:cNvPr>
          <p:cNvCxnSpPr>
            <a:cxnSpLocks/>
          </p:cNvCxnSpPr>
          <p:nvPr/>
        </p:nvCxnSpPr>
        <p:spPr>
          <a:xfrm flipV="1">
            <a:off x="3738664" y="4853945"/>
            <a:ext cx="246367" cy="5685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62349EA9-3C7C-D7C9-254E-4F258B0C544F}"/>
              </a:ext>
            </a:extLst>
          </p:cNvPr>
          <p:cNvSpPr txBox="1"/>
          <p:nvPr/>
        </p:nvSpPr>
        <p:spPr>
          <a:xfrm>
            <a:off x="4315899" y="542249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Fig.4F</a:t>
            </a:r>
            <a:endParaRPr kumimoji="1" lang="ja-JP" altLang="en-US" b="1"/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32D3BB88-E24A-4F00-DFA4-E85268645F70}"/>
              </a:ext>
            </a:extLst>
          </p:cNvPr>
          <p:cNvSpPr txBox="1"/>
          <p:nvPr/>
        </p:nvSpPr>
        <p:spPr>
          <a:xfrm>
            <a:off x="3285802" y="542249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Fig.5F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58532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A54FFB-71DB-CE00-D090-954104CCEF2E}"/>
              </a:ext>
            </a:extLst>
          </p:cNvPr>
          <p:cNvSpPr txBox="1"/>
          <p:nvPr/>
        </p:nvSpPr>
        <p:spPr>
          <a:xfrm>
            <a:off x="2749254" y="2357491"/>
            <a:ext cx="455821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240FB15-145B-3F2E-441E-6F7D0AEBE6B7}"/>
              </a:ext>
            </a:extLst>
          </p:cNvPr>
          <p:cNvSpPr txBox="1"/>
          <p:nvPr/>
        </p:nvSpPr>
        <p:spPr>
          <a:xfrm>
            <a:off x="2474391" y="3867428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図 2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E265D27-03EE-7463-DF3B-E76823AFA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-744" r="373" b="588"/>
          <a:stretch/>
        </p:blipFill>
        <p:spPr>
          <a:xfrm>
            <a:off x="3205075" y="3015792"/>
            <a:ext cx="5089451" cy="1929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 descr="ぼやけた背景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629A0C-6B49-8B3E-1F77-748B130AD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-589" r="-31" b="-1404"/>
          <a:stretch/>
        </p:blipFill>
        <p:spPr>
          <a:xfrm>
            <a:off x="3205075" y="1981190"/>
            <a:ext cx="5089451" cy="959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E44FFA-31B3-2204-77A2-2E5085628649}"/>
              </a:ext>
            </a:extLst>
          </p:cNvPr>
          <p:cNvSpPr txBox="1"/>
          <p:nvPr/>
        </p:nvSpPr>
        <p:spPr>
          <a:xfrm>
            <a:off x="2230310" y="69358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Fig.6A</a:t>
            </a:r>
            <a:endParaRPr kumimoji="1" lang="ja-JP" altLang="en-US" b="1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C15D895-370A-A0F0-4B23-8B4D32A1110B}"/>
              </a:ext>
            </a:extLst>
          </p:cNvPr>
          <p:cNvSpPr/>
          <p:nvPr/>
        </p:nvSpPr>
        <p:spPr>
          <a:xfrm>
            <a:off x="4563867" y="2340961"/>
            <a:ext cx="1034469" cy="226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34BFC21-10D6-B79C-5292-C028AD207FF3}"/>
              </a:ext>
            </a:extLst>
          </p:cNvPr>
          <p:cNvSpPr/>
          <p:nvPr/>
        </p:nvSpPr>
        <p:spPr>
          <a:xfrm>
            <a:off x="4569851" y="3221306"/>
            <a:ext cx="1034468" cy="1451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198C0EB-12A8-0B23-E0BA-1CED752802A2}"/>
              </a:ext>
            </a:extLst>
          </p:cNvPr>
          <p:cNvSpPr txBox="1"/>
          <p:nvPr/>
        </p:nvSpPr>
        <p:spPr>
          <a:xfrm>
            <a:off x="3689869" y="1598243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FD7534F-AB63-85F1-08E7-E691E708FDAF}"/>
              </a:ext>
            </a:extLst>
          </p:cNvPr>
          <p:cNvSpPr txBox="1"/>
          <p:nvPr/>
        </p:nvSpPr>
        <p:spPr>
          <a:xfrm>
            <a:off x="4146208" y="1595730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D1223B6-E571-4022-0963-606B184B5543}"/>
              </a:ext>
            </a:extLst>
          </p:cNvPr>
          <p:cNvSpPr txBox="1"/>
          <p:nvPr/>
        </p:nvSpPr>
        <p:spPr>
          <a:xfrm>
            <a:off x="3608450" y="1820938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64E67D7-7355-547E-4845-096E8D6428DD}"/>
              </a:ext>
            </a:extLst>
          </p:cNvPr>
          <p:cNvSpPr txBox="1"/>
          <p:nvPr/>
        </p:nvSpPr>
        <p:spPr>
          <a:xfrm>
            <a:off x="3848636" y="1820938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B85D1FF-6C2A-8F27-13F4-76FA1DBE6649}"/>
              </a:ext>
            </a:extLst>
          </p:cNvPr>
          <p:cNvSpPr txBox="1"/>
          <p:nvPr/>
        </p:nvSpPr>
        <p:spPr>
          <a:xfrm>
            <a:off x="4139467" y="1820938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E3706EB-C826-D819-E712-CA3F8E951590}"/>
              </a:ext>
            </a:extLst>
          </p:cNvPr>
          <p:cNvSpPr txBox="1"/>
          <p:nvPr/>
        </p:nvSpPr>
        <p:spPr>
          <a:xfrm>
            <a:off x="4370128" y="1820938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1A6287FD-E0AB-D9FC-6D6D-5474F9A1A5C5}"/>
              </a:ext>
            </a:extLst>
          </p:cNvPr>
          <p:cNvCxnSpPr>
            <a:cxnSpLocks/>
          </p:cNvCxnSpPr>
          <p:nvPr/>
        </p:nvCxnSpPr>
        <p:spPr>
          <a:xfrm>
            <a:off x="3625100" y="1749618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1CB69263-DE47-2E81-F87F-D1A7B1523104}"/>
              </a:ext>
            </a:extLst>
          </p:cNvPr>
          <p:cNvCxnSpPr>
            <a:cxnSpLocks/>
          </p:cNvCxnSpPr>
          <p:nvPr/>
        </p:nvCxnSpPr>
        <p:spPr>
          <a:xfrm>
            <a:off x="4126272" y="1749618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3FDC299-0A9D-C7CB-BE36-204FDB3EE39D}"/>
              </a:ext>
            </a:extLst>
          </p:cNvPr>
          <p:cNvSpPr txBox="1"/>
          <p:nvPr/>
        </p:nvSpPr>
        <p:spPr>
          <a:xfrm>
            <a:off x="4705798" y="1593618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05A32F5-7FC0-DF0C-4DC5-DADFF524E111}"/>
              </a:ext>
            </a:extLst>
          </p:cNvPr>
          <p:cNvSpPr txBox="1"/>
          <p:nvPr/>
        </p:nvSpPr>
        <p:spPr>
          <a:xfrm>
            <a:off x="5168487" y="1591105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BD5943B-B425-5BAF-4E41-94D86930309D}"/>
              </a:ext>
            </a:extLst>
          </p:cNvPr>
          <p:cNvSpPr txBox="1"/>
          <p:nvPr/>
        </p:nvSpPr>
        <p:spPr>
          <a:xfrm>
            <a:off x="4637079" y="181631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78207AD-4D21-FA36-74EF-6734E1A3E868}"/>
              </a:ext>
            </a:extLst>
          </p:cNvPr>
          <p:cNvSpPr txBox="1"/>
          <p:nvPr/>
        </p:nvSpPr>
        <p:spPr>
          <a:xfrm>
            <a:off x="4886790" y="181631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094285E-6908-2244-F256-0674FF3E3D3C}"/>
              </a:ext>
            </a:extLst>
          </p:cNvPr>
          <p:cNvSpPr txBox="1"/>
          <p:nvPr/>
        </p:nvSpPr>
        <p:spPr>
          <a:xfrm>
            <a:off x="5149046" y="181631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F2A89D8-C68C-FE2D-5E08-3C9B93E72C76}"/>
              </a:ext>
            </a:extLst>
          </p:cNvPr>
          <p:cNvSpPr txBox="1"/>
          <p:nvPr/>
        </p:nvSpPr>
        <p:spPr>
          <a:xfrm>
            <a:off x="5411457" y="181631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BDCC8ED-A005-19AD-F5F8-3905CBFBD109}"/>
              </a:ext>
            </a:extLst>
          </p:cNvPr>
          <p:cNvCxnSpPr>
            <a:cxnSpLocks/>
          </p:cNvCxnSpPr>
          <p:nvPr/>
        </p:nvCxnSpPr>
        <p:spPr>
          <a:xfrm>
            <a:off x="4636584" y="1744993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50D939E-06C2-F98F-8A68-F1452572DD38}"/>
              </a:ext>
            </a:extLst>
          </p:cNvPr>
          <p:cNvCxnSpPr>
            <a:cxnSpLocks/>
          </p:cNvCxnSpPr>
          <p:nvPr/>
        </p:nvCxnSpPr>
        <p:spPr>
          <a:xfrm>
            <a:off x="5145376" y="1744993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8D034D8-31A9-1B1B-6D5E-E11F0443BC9A}"/>
              </a:ext>
            </a:extLst>
          </p:cNvPr>
          <p:cNvSpPr txBox="1"/>
          <p:nvPr/>
        </p:nvSpPr>
        <p:spPr>
          <a:xfrm>
            <a:off x="5775834" y="1593129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F5970E0-4DDB-938F-6917-E8001AC49840}"/>
              </a:ext>
            </a:extLst>
          </p:cNvPr>
          <p:cNvSpPr txBox="1"/>
          <p:nvPr/>
        </p:nvSpPr>
        <p:spPr>
          <a:xfrm>
            <a:off x="6200423" y="1590616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25E3EF1-7FEA-712F-2F94-64A7B7221ABB}"/>
              </a:ext>
            </a:extLst>
          </p:cNvPr>
          <p:cNvSpPr txBox="1"/>
          <p:nvPr/>
        </p:nvSpPr>
        <p:spPr>
          <a:xfrm>
            <a:off x="5684890" y="18158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3F831BE-BF4C-8F19-FCB3-183F319F71FA}"/>
              </a:ext>
            </a:extLst>
          </p:cNvPr>
          <p:cNvSpPr txBox="1"/>
          <p:nvPr/>
        </p:nvSpPr>
        <p:spPr>
          <a:xfrm>
            <a:off x="5931426" y="18158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DD442F9-FC6A-EF5C-149F-A6BEB0EB0528}"/>
              </a:ext>
            </a:extLst>
          </p:cNvPr>
          <p:cNvSpPr txBox="1"/>
          <p:nvPr/>
        </p:nvSpPr>
        <p:spPr>
          <a:xfrm>
            <a:off x="6193682" y="18158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5997859-4B53-CF53-98F0-7E32C230CDC4}"/>
              </a:ext>
            </a:extLst>
          </p:cNvPr>
          <p:cNvSpPr txBox="1"/>
          <p:nvPr/>
        </p:nvSpPr>
        <p:spPr>
          <a:xfrm>
            <a:off x="6468793" y="18158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5921B6D-B253-66D9-6B3C-3D887711BB67}"/>
              </a:ext>
            </a:extLst>
          </p:cNvPr>
          <p:cNvCxnSpPr>
            <a:cxnSpLocks/>
          </p:cNvCxnSpPr>
          <p:nvPr/>
        </p:nvCxnSpPr>
        <p:spPr>
          <a:xfrm>
            <a:off x="5700270" y="1744504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98DE68B4-88E2-A170-C3BD-47CDACB431C8}"/>
              </a:ext>
            </a:extLst>
          </p:cNvPr>
          <p:cNvCxnSpPr>
            <a:cxnSpLocks/>
          </p:cNvCxnSpPr>
          <p:nvPr/>
        </p:nvCxnSpPr>
        <p:spPr>
          <a:xfrm>
            <a:off x="6174137" y="1744504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CAB0DFA-5970-222D-325F-E50F35A71054}"/>
              </a:ext>
            </a:extLst>
          </p:cNvPr>
          <p:cNvSpPr txBox="1"/>
          <p:nvPr/>
        </p:nvSpPr>
        <p:spPr>
          <a:xfrm>
            <a:off x="6809931" y="1593129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AFFA3EC-BB75-72D7-97A1-C85480E111FA}"/>
              </a:ext>
            </a:extLst>
          </p:cNvPr>
          <p:cNvSpPr txBox="1"/>
          <p:nvPr/>
        </p:nvSpPr>
        <p:spPr>
          <a:xfrm>
            <a:off x="7275795" y="1590616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E5C1934-8EAC-BB27-17B9-FB0369FCE410}"/>
              </a:ext>
            </a:extLst>
          </p:cNvPr>
          <p:cNvSpPr txBox="1"/>
          <p:nvPr/>
        </p:nvSpPr>
        <p:spPr>
          <a:xfrm>
            <a:off x="6722162" y="18158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FF4FA40-FCC2-37DA-9769-767C03FB5929}"/>
              </a:ext>
            </a:extLst>
          </p:cNvPr>
          <p:cNvSpPr txBox="1"/>
          <p:nvPr/>
        </p:nvSpPr>
        <p:spPr>
          <a:xfrm>
            <a:off x="7000448" y="18158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0A50C7A7-5321-A30D-1937-F6D29C14116F}"/>
              </a:ext>
            </a:extLst>
          </p:cNvPr>
          <p:cNvSpPr txBox="1"/>
          <p:nvPr/>
        </p:nvSpPr>
        <p:spPr>
          <a:xfrm>
            <a:off x="7237304" y="181582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690060E3-98D2-A940-107D-117572AFDF7B}"/>
              </a:ext>
            </a:extLst>
          </p:cNvPr>
          <p:cNvSpPr txBox="1"/>
          <p:nvPr/>
        </p:nvSpPr>
        <p:spPr>
          <a:xfrm>
            <a:off x="7518765" y="181582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D7EC1E42-22DA-A10E-0D19-54DC78A4FCCF}"/>
              </a:ext>
            </a:extLst>
          </p:cNvPr>
          <p:cNvCxnSpPr>
            <a:cxnSpLocks/>
          </p:cNvCxnSpPr>
          <p:nvPr/>
        </p:nvCxnSpPr>
        <p:spPr>
          <a:xfrm>
            <a:off x="6750242" y="1744504"/>
            <a:ext cx="28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E8D9E19D-F790-5360-DE25-F5E55D0C791B}"/>
              </a:ext>
            </a:extLst>
          </p:cNvPr>
          <p:cNvCxnSpPr>
            <a:cxnSpLocks/>
          </p:cNvCxnSpPr>
          <p:nvPr/>
        </p:nvCxnSpPr>
        <p:spPr>
          <a:xfrm>
            <a:off x="7265384" y="1744504"/>
            <a:ext cx="28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6CC8EF40-B557-E08C-11EC-8C10F0D13E6E}"/>
              </a:ext>
            </a:extLst>
          </p:cNvPr>
          <p:cNvSpPr txBox="1"/>
          <p:nvPr/>
        </p:nvSpPr>
        <p:spPr>
          <a:xfrm>
            <a:off x="3719974" y="1320007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F5479DE-897D-663D-B588-4AABDBB8E38B}"/>
              </a:ext>
            </a:extLst>
          </p:cNvPr>
          <p:cNvCxnSpPr>
            <a:cxnSpLocks/>
          </p:cNvCxnSpPr>
          <p:nvPr/>
        </p:nvCxnSpPr>
        <p:spPr>
          <a:xfrm>
            <a:off x="3659963" y="1499293"/>
            <a:ext cx="75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719781CC-867F-E75F-9827-A66A025B2CE8}"/>
              </a:ext>
            </a:extLst>
          </p:cNvPr>
          <p:cNvSpPr txBox="1"/>
          <p:nvPr/>
        </p:nvSpPr>
        <p:spPr>
          <a:xfrm>
            <a:off x="4700157" y="1320007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F0D772A8-5763-1D93-7296-68135EA7542D}"/>
              </a:ext>
            </a:extLst>
          </p:cNvPr>
          <p:cNvCxnSpPr>
            <a:cxnSpLocks/>
          </p:cNvCxnSpPr>
          <p:nvPr/>
        </p:nvCxnSpPr>
        <p:spPr>
          <a:xfrm>
            <a:off x="4640146" y="1499293"/>
            <a:ext cx="7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A45404D-2BEC-B23D-FA4C-DE79C3CF4CFF}"/>
              </a:ext>
            </a:extLst>
          </p:cNvPr>
          <p:cNvSpPr txBox="1"/>
          <p:nvPr/>
        </p:nvSpPr>
        <p:spPr>
          <a:xfrm>
            <a:off x="5736555" y="1320468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04F6CF9A-A937-DB6A-3EFB-5A463746402F}"/>
              </a:ext>
            </a:extLst>
          </p:cNvPr>
          <p:cNvCxnSpPr>
            <a:cxnSpLocks/>
          </p:cNvCxnSpPr>
          <p:nvPr/>
        </p:nvCxnSpPr>
        <p:spPr>
          <a:xfrm>
            <a:off x="5701944" y="1499754"/>
            <a:ext cx="75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3F4305A-6EA4-332A-D59F-880F3194E423}"/>
              </a:ext>
            </a:extLst>
          </p:cNvPr>
          <p:cNvSpPr txBox="1"/>
          <p:nvPr/>
        </p:nvSpPr>
        <p:spPr>
          <a:xfrm>
            <a:off x="6807464" y="1320007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DFEC816B-BBD5-79EC-EB27-6DAF9BA075EF}"/>
              </a:ext>
            </a:extLst>
          </p:cNvPr>
          <p:cNvCxnSpPr>
            <a:cxnSpLocks/>
          </p:cNvCxnSpPr>
          <p:nvPr/>
        </p:nvCxnSpPr>
        <p:spPr>
          <a:xfrm>
            <a:off x="6750628" y="1499293"/>
            <a:ext cx="7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42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2BEDD-F17C-7577-5191-EE791F18F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白黒の写真にテキストが書いてある紙&#10;&#10;低い精度で自動的に生成された説明">
            <a:extLst>
              <a:ext uri="{FF2B5EF4-FFF2-40B4-BE49-F238E27FC236}">
                <a16:creationId xmlns:a16="http://schemas.microsoft.com/office/drawing/2014/main" id="{0F01CF2E-AA3D-A7A4-E636-CF1DAD7D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29610" r="20438" b="28644"/>
          <a:stretch/>
        </p:blipFill>
        <p:spPr>
          <a:xfrm>
            <a:off x="2301325" y="2212461"/>
            <a:ext cx="6322955" cy="3406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 descr="黒い背景と白い文字&#10;&#10;中程度の精度で自動的に生成された説明">
            <a:extLst>
              <a:ext uri="{FF2B5EF4-FFF2-40B4-BE49-F238E27FC236}">
                <a16:creationId xmlns:a16="http://schemas.microsoft.com/office/drawing/2014/main" id="{F009007E-D6D8-E752-B2CD-B06DDECD4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28472" r="160" b="20060"/>
          <a:stretch/>
        </p:blipFill>
        <p:spPr>
          <a:xfrm>
            <a:off x="2301325" y="1468668"/>
            <a:ext cx="6307667" cy="668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4089F1-8213-3493-899C-6FA619FB3EF7}"/>
              </a:ext>
            </a:extLst>
          </p:cNvPr>
          <p:cNvSpPr txBox="1"/>
          <p:nvPr/>
        </p:nvSpPr>
        <p:spPr>
          <a:xfrm>
            <a:off x="1704687" y="1660308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PPARγ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B93A4D3-357E-B029-7441-DD0CBA1D6C7C}"/>
              </a:ext>
            </a:extLst>
          </p:cNvPr>
          <p:cNvSpPr txBox="1"/>
          <p:nvPr/>
        </p:nvSpPr>
        <p:spPr>
          <a:xfrm>
            <a:off x="0" y="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Fig.6F</a:t>
            </a:r>
            <a:endParaRPr kumimoji="1" lang="ja-JP" altLang="en-US" b="1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468E2CC-43D2-C301-CEDE-426EE0BA001A}"/>
              </a:ext>
            </a:extLst>
          </p:cNvPr>
          <p:cNvSpPr/>
          <p:nvPr/>
        </p:nvSpPr>
        <p:spPr>
          <a:xfrm>
            <a:off x="4690598" y="1906529"/>
            <a:ext cx="617516" cy="1363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48214B9-205F-9FCC-E074-5412B0F1121F}"/>
              </a:ext>
            </a:extLst>
          </p:cNvPr>
          <p:cNvSpPr/>
          <p:nvPr/>
        </p:nvSpPr>
        <p:spPr>
          <a:xfrm>
            <a:off x="4705588" y="2598196"/>
            <a:ext cx="617516" cy="21637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2F48B3C1-5DA8-9654-BF3B-A8094DDE7FD5}"/>
              </a:ext>
            </a:extLst>
          </p:cNvPr>
          <p:cNvSpPr txBox="1"/>
          <p:nvPr/>
        </p:nvSpPr>
        <p:spPr>
          <a:xfrm>
            <a:off x="1483716" y="3689325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7300E9-5977-6EB4-B15C-20BF1677977E}"/>
              </a:ext>
            </a:extLst>
          </p:cNvPr>
          <p:cNvSpPr txBox="1"/>
          <p:nvPr/>
        </p:nvSpPr>
        <p:spPr>
          <a:xfrm>
            <a:off x="3192334" y="1054593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EF502F-E34F-DA9E-2CDB-6F9CEB0D57FC}"/>
              </a:ext>
            </a:extLst>
          </p:cNvPr>
          <p:cNvSpPr txBox="1"/>
          <p:nvPr/>
        </p:nvSpPr>
        <p:spPr>
          <a:xfrm>
            <a:off x="3689017" y="1052080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CB4444-0840-C570-9527-EFCA2C2956B0}"/>
              </a:ext>
            </a:extLst>
          </p:cNvPr>
          <p:cNvSpPr txBox="1"/>
          <p:nvPr/>
        </p:nvSpPr>
        <p:spPr>
          <a:xfrm>
            <a:off x="3090743" y="1277288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E9961C-7F81-9C13-9C8D-7C931049B47A}"/>
              </a:ext>
            </a:extLst>
          </p:cNvPr>
          <p:cNvSpPr txBox="1"/>
          <p:nvPr/>
        </p:nvSpPr>
        <p:spPr>
          <a:xfrm>
            <a:off x="3344377" y="1277288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031589-0B90-0EDA-FDCF-8543F0711C0E}"/>
              </a:ext>
            </a:extLst>
          </p:cNvPr>
          <p:cNvSpPr txBox="1"/>
          <p:nvPr/>
        </p:nvSpPr>
        <p:spPr>
          <a:xfrm>
            <a:off x="3662103" y="1277288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037A51A-0F9F-D929-B840-F51D781B3A71}"/>
              </a:ext>
            </a:extLst>
          </p:cNvPr>
          <p:cNvSpPr txBox="1"/>
          <p:nvPr/>
        </p:nvSpPr>
        <p:spPr>
          <a:xfrm>
            <a:off x="3960000" y="1277288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3C7A79A-DE9D-6180-189B-F7D390D948FD}"/>
              </a:ext>
            </a:extLst>
          </p:cNvPr>
          <p:cNvCxnSpPr>
            <a:cxnSpLocks/>
          </p:cNvCxnSpPr>
          <p:nvPr/>
        </p:nvCxnSpPr>
        <p:spPr>
          <a:xfrm>
            <a:off x="3107393" y="120596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CDFD85B-F3B1-3E2B-E196-C4DE1AC9EED3}"/>
              </a:ext>
            </a:extLst>
          </p:cNvPr>
          <p:cNvCxnSpPr>
            <a:cxnSpLocks/>
          </p:cNvCxnSpPr>
          <p:nvPr/>
        </p:nvCxnSpPr>
        <p:spPr>
          <a:xfrm>
            <a:off x="3648909" y="120596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2E776B-49E2-F1CB-E4B2-3FE9E64E6FBD}"/>
              </a:ext>
            </a:extLst>
          </p:cNvPr>
          <p:cNvSpPr txBox="1"/>
          <p:nvPr/>
        </p:nvSpPr>
        <p:spPr>
          <a:xfrm>
            <a:off x="4342731" y="1049968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8DE99A-195D-CBD3-A0D9-958CE0496FDD}"/>
              </a:ext>
            </a:extLst>
          </p:cNvPr>
          <p:cNvSpPr txBox="1"/>
          <p:nvPr/>
        </p:nvSpPr>
        <p:spPr>
          <a:xfrm>
            <a:off x="4865936" y="1047455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A362522-CAB1-462F-488C-87363AF74289}"/>
              </a:ext>
            </a:extLst>
          </p:cNvPr>
          <p:cNvSpPr txBox="1"/>
          <p:nvPr/>
        </p:nvSpPr>
        <p:spPr>
          <a:xfrm>
            <a:off x="4233668" y="127266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A1C4A1-9E7D-8CA5-2ED1-0FE91418B03C}"/>
              </a:ext>
            </a:extLst>
          </p:cNvPr>
          <p:cNvSpPr txBox="1"/>
          <p:nvPr/>
        </p:nvSpPr>
        <p:spPr>
          <a:xfrm>
            <a:off x="4530446" y="127266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6CA1C48-3DF1-9BCD-D752-45CCDD4D0177}"/>
              </a:ext>
            </a:extLst>
          </p:cNvPr>
          <p:cNvSpPr txBox="1"/>
          <p:nvPr/>
        </p:nvSpPr>
        <p:spPr>
          <a:xfrm>
            <a:off x="4812872" y="127266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D93A28-5E5D-256D-F0A4-9EEFE7B5B0FC}"/>
              </a:ext>
            </a:extLst>
          </p:cNvPr>
          <p:cNvSpPr txBox="1"/>
          <p:nvPr/>
        </p:nvSpPr>
        <p:spPr>
          <a:xfrm>
            <a:off x="5129073" y="127266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0236761-4250-7C9C-1786-F9253D404F93}"/>
              </a:ext>
            </a:extLst>
          </p:cNvPr>
          <p:cNvCxnSpPr>
            <a:cxnSpLocks/>
          </p:cNvCxnSpPr>
          <p:nvPr/>
        </p:nvCxnSpPr>
        <p:spPr>
          <a:xfrm>
            <a:off x="4233173" y="1201343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A43F951-D60B-94FD-374A-A1CC8F9E6E86}"/>
              </a:ext>
            </a:extLst>
          </p:cNvPr>
          <p:cNvCxnSpPr>
            <a:cxnSpLocks/>
          </p:cNvCxnSpPr>
          <p:nvPr/>
        </p:nvCxnSpPr>
        <p:spPr>
          <a:xfrm>
            <a:off x="4829377" y="1201343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2140BA9-E44E-F70D-C483-3D0C5F2D26C7}"/>
              </a:ext>
            </a:extLst>
          </p:cNvPr>
          <p:cNvSpPr txBox="1"/>
          <p:nvPr/>
        </p:nvSpPr>
        <p:spPr>
          <a:xfrm>
            <a:off x="5527069" y="1049479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332F251-0355-4334-5056-ABCEE5F3338F}"/>
              </a:ext>
            </a:extLst>
          </p:cNvPr>
          <p:cNvSpPr txBox="1"/>
          <p:nvPr/>
        </p:nvSpPr>
        <p:spPr>
          <a:xfrm>
            <a:off x="6018894" y="1046966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956340B-37CE-A689-61B0-7B8C53F950D7}"/>
              </a:ext>
            </a:extLst>
          </p:cNvPr>
          <p:cNvSpPr txBox="1"/>
          <p:nvPr/>
        </p:nvSpPr>
        <p:spPr>
          <a:xfrm>
            <a:off x="5415953" y="127217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8FAD539-A655-D902-49B0-F147F469B501}"/>
              </a:ext>
            </a:extLst>
          </p:cNvPr>
          <p:cNvSpPr txBox="1"/>
          <p:nvPr/>
        </p:nvSpPr>
        <p:spPr>
          <a:xfrm>
            <a:off x="5696109" y="127217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C6C413B-8F44-021D-FE54-2E7B9DACFBE7}"/>
              </a:ext>
            </a:extLst>
          </p:cNvPr>
          <p:cNvSpPr txBox="1"/>
          <p:nvPr/>
        </p:nvSpPr>
        <p:spPr>
          <a:xfrm>
            <a:off x="5965089" y="127217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ECC8AE3-DD7A-2CAA-56F9-AE230959ADBB}"/>
              </a:ext>
            </a:extLst>
          </p:cNvPr>
          <p:cNvSpPr txBox="1"/>
          <p:nvPr/>
        </p:nvSpPr>
        <p:spPr>
          <a:xfrm>
            <a:off x="6267094" y="127217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EB2C9337-EB1D-1639-47A1-BB8CB8CD13C6}"/>
              </a:ext>
            </a:extLst>
          </p:cNvPr>
          <p:cNvCxnSpPr>
            <a:cxnSpLocks/>
          </p:cNvCxnSpPr>
          <p:nvPr/>
        </p:nvCxnSpPr>
        <p:spPr>
          <a:xfrm>
            <a:off x="5431333" y="1200854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AC2EB19F-9E30-BEC9-46ED-D4811EB331F2}"/>
              </a:ext>
            </a:extLst>
          </p:cNvPr>
          <p:cNvCxnSpPr>
            <a:cxnSpLocks/>
          </p:cNvCxnSpPr>
          <p:nvPr/>
        </p:nvCxnSpPr>
        <p:spPr>
          <a:xfrm>
            <a:off x="5958992" y="1200854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957F1D9-4EE2-7C3E-4C21-3A9370B4F45B}"/>
              </a:ext>
            </a:extLst>
          </p:cNvPr>
          <p:cNvSpPr txBox="1"/>
          <p:nvPr/>
        </p:nvSpPr>
        <p:spPr>
          <a:xfrm>
            <a:off x="6641854" y="1049479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34D290C3-C31A-3CFB-E4E5-A6F4CC896559}"/>
              </a:ext>
            </a:extLst>
          </p:cNvPr>
          <p:cNvSpPr txBox="1"/>
          <p:nvPr/>
        </p:nvSpPr>
        <p:spPr>
          <a:xfrm>
            <a:off x="7195130" y="1046966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FCC70EF-6506-ABF6-644D-909BFD5E215E}"/>
              </a:ext>
            </a:extLst>
          </p:cNvPr>
          <p:cNvSpPr txBox="1"/>
          <p:nvPr/>
        </p:nvSpPr>
        <p:spPr>
          <a:xfrm>
            <a:off x="6540637" y="127217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AD23A347-47D0-30EE-BC42-0921A516991B}"/>
              </a:ext>
            </a:extLst>
          </p:cNvPr>
          <p:cNvSpPr txBox="1"/>
          <p:nvPr/>
        </p:nvSpPr>
        <p:spPr>
          <a:xfrm>
            <a:off x="6839095" y="127217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1988571-BB20-787E-1D05-E20750A4E881}"/>
              </a:ext>
            </a:extLst>
          </p:cNvPr>
          <p:cNvSpPr txBox="1"/>
          <p:nvPr/>
        </p:nvSpPr>
        <p:spPr>
          <a:xfrm>
            <a:off x="7143191" y="1272174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6353F80-2BC1-6EED-68BF-6402A87B5EE4}"/>
              </a:ext>
            </a:extLst>
          </p:cNvPr>
          <p:cNvSpPr txBox="1"/>
          <p:nvPr/>
        </p:nvSpPr>
        <p:spPr>
          <a:xfrm>
            <a:off x="7431373" y="1272174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73E881E7-E43C-933F-D000-680CBC07477A}"/>
              </a:ext>
            </a:extLst>
          </p:cNvPr>
          <p:cNvCxnSpPr>
            <a:cxnSpLocks/>
          </p:cNvCxnSpPr>
          <p:nvPr/>
        </p:nvCxnSpPr>
        <p:spPr>
          <a:xfrm>
            <a:off x="6555269" y="1200854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A8324CC3-38ED-5D8E-EBCE-365BE17A3AFE}"/>
              </a:ext>
            </a:extLst>
          </p:cNvPr>
          <p:cNvCxnSpPr>
            <a:cxnSpLocks/>
          </p:cNvCxnSpPr>
          <p:nvPr/>
        </p:nvCxnSpPr>
        <p:spPr>
          <a:xfrm>
            <a:off x="7151099" y="1200854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42E90F3-9EAD-8461-5F8D-15DB00952D53}"/>
              </a:ext>
            </a:extLst>
          </p:cNvPr>
          <p:cNvSpPr txBox="1"/>
          <p:nvPr/>
        </p:nvSpPr>
        <p:spPr>
          <a:xfrm>
            <a:off x="3229163" y="776357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31319072-D129-4DE0-42B3-45A9CFD90C13}"/>
              </a:ext>
            </a:extLst>
          </p:cNvPr>
          <p:cNvCxnSpPr>
            <a:cxnSpLocks/>
          </p:cNvCxnSpPr>
          <p:nvPr/>
        </p:nvCxnSpPr>
        <p:spPr>
          <a:xfrm>
            <a:off x="3128808" y="955643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3C9A5532-F655-50C4-A750-30436574D197}"/>
              </a:ext>
            </a:extLst>
          </p:cNvPr>
          <p:cNvSpPr txBox="1"/>
          <p:nvPr/>
        </p:nvSpPr>
        <p:spPr>
          <a:xfrm>
            <a:off x="4357262" y="776357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5E1FE7D2-DE35-D096-25EA-B9726EA625E9}"/>
              </a:ext>
            </a:extLst>
          </p:cNvPr>
          <p:cNvCxnSpPr>
            <a:cxnSpLocks/>
          </p:cNvCxnSpPr>
          <p:nvPr/>
        </p:nvCxnSpPr>
        <p:spPr>
          <a:xfrm>
            <a:off x="4236735" y="955643"/>
            <a:ext cx="9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B40D646C-968F-7844-B20A-671998B21565}"/>
              </a:ext>
            </a:extLst>
          </p:cNvPr>
          <p:cNvSpPr txBox="1"/>
          <p:nvPr/>
        </p:nvSpPr>
        <p:spPr>
          <a:xfrm>
            <a:off x="5514686" y="776818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8ED6CAD1-52D2-892F-BFD5-152187395048}"/>
              </a:ext>
            </a:extLst>
          </p:cNvPr>
          <p:cNvCxnSpPr>
            <a:cxnSpLocks/>
          </p:cNvCxnSpPr>
          <p:nvPr/>
        </p:nvCxnSpPr>
        <p:spPr>
          <a:xfrm>
            <a:off x="5433007" y="956104"/>
            <a:ext cx="8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1521CB1D-05D0-3500-E3A1-9AA38C27C5EB}"/>
              </a:ext>
            </a:extLst>
          </p:cNvPr>
          <p:cNvSpPr txBox="1"/>
          <p:nvPr/>
        </p:nvSpPr>
        <p:spPr>
          <a:xfrm>
            <a:off x="6673007" y="776357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A3D99A7D-77C5-97D0-D7F1-CC07903765FD}"/>
              </a:ext>
            </a:extLst>
          </p:cNvPr>
          <p:cNvCxnSpPr>
            <a:cxnSpLocks/>
          </p:cNvCxnSpPr>
          <p:nvPr/>
        </p:nvCxnSpPr>
        <p:spPr>
          <a:xfrm>
            <a:off x="6569103" y="955643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2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090B7-8A83-50CB-DD52-23DF238B3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0C8B0D3-1BE0-DDBB-F94E-5BC059E6AD47}"/>
              </a:ext>
            </a:extLst>
          </p:cNvPr>
          <p:cNvSpPr txBox="1"/>
          <p:nvPr/>
        </p:nvSpPr>
        <p:spPr>
          <a:xfrm>
            <a:off x="-49903" y="-892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Supplementary Fig.2A</a:t>
            </a:r>
            <a:endParaRPr kumimoji="1" lang="ja-JP" altLang="en-US" b="1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C2A452D-E261-9F16-3C3D-E868A2F9CD0B}"/>
              </a:ext>
            </a:extLst>
          </p:cNvPr>
          <p:cNvSpPr txBox="1"/>
          <p:nvPr/>
        </p:nvSpPr>
        <p:spPr>
          <a:xfrm>
            <a:off x="2705036" y="625526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8C3BDE22-2E62-F605-3DB7-8A55DCC245E1}"/>
              </a:ext>
            </a:extLst>
          </p:cNvPr>
          <p:cNvCxnSpPr>
            <a:cxnSpLocks/>
          </p:cNvCxnSpPr>
          <p:nvPr/>
        </p:nvCxnSpPr>
        <p:spPr>
          <a:xfrm>
            <a:off x="1613670" y="804812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D1B0B1-C91C-A2A0-1862-A4AA515A2EAC}"/>
              </a:ext>
            </a:extLst>
          </p:cNvPr>
          <p:cNvSpPr txBox="1"/>
          <p:nvPr/>
        </p:nvSpPr>
        <p:spPr>
          <a:xfrm rot="18501601">
            <a:off x="1651764" y="980229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err="1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66F3A9-6760-15F7-4873-3B06D82E6409}"/>
              </a:ext>
            </a:extLst>
          </p:cNvPr>
          <p:cNvSpPr txBox="1"/>
          <p:nvPr/>
        </p:nvSpPr>
        <p:spPr>
          <a:xfrm rot="18501601">
            <a:off x="2538691" y="972059"/>
            <a:ext cx="3895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Kidney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5E4931-DE67-6FE0-AB05-B2C990D9020F}"/>
              </a:ext>
            </a:extLst>
          </p:cNvPr>
          <p:cNvSpPr txBox="1"/>
          <p:nvPr/>
        </p:nvSpPr>
        <p:spPr>
          <a:xfrm rot="18501601">
            <a:off x="2090196" y="977716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 err="1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D5BD95-1755-A9EA-DE24-00EE34A5E63E}"/>
              </a:ext>
            </a:extLst>
          </p:cNvPr>
          <p:cNvSpPr txBox="1"/>
          <p:nvPr/>
        </p:nvSpPr>
        <p:spPr>
          <a:xfrm rot="18501601">
            <a:off x="3442031" y="1005997"/>
            <a:ext cx="2837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Lung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F37EF0-5D67-3E51-1585-A8F1007F7190}"/>
              </a:ext>
            </a:extLst>
          </p:cNvPr>
          <p:cNvSpPr txBox="1"/>
          <p:nvPr/>
        </p:nvSpPr>
        <p:spPr>
          <a:xfrm rot="18501601">
            <a:off x="3003602" y="1008511"/>
            <a:ext cx="27732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Liver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BDED25-1BE7-8B3B-02B2-2B124B8C2C4D}"/>
              </a:ext>
            </a:extLst>
          </p:cNvPr>
          <p:cNvSpPr txBox="1"/>
          <p:nvPr/>
        </p:nvSpPr>
        <p:spPr>
          <a:xfrm rot="18501601">
            <a:off x="3855063" y="994684"/>
            <a:ext cx="31258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Heart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CBB313-C5FA-D26E-7A0E-DDA2AC8EE967}"/>
              </a:ext>
            </a:extLst>
          </p:cNvPr>
          <p:cNvSpPr txBox="1"/>
          <p:nvPr/>
        </p:nvSpPr>
        <p:spPr>
          <a:xfrm>
            <a:off x="1601469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DCBE48-D880-8FE6-372F-A3AAC57A9D42}"/>
              </a:ext>
            </a:extLst>
          </p:cNvPr>
          <p:cNvSpPr txBox="1"/>
          <p:nvPr/>
        </p:nvSpPr>
        <p:spPr>
          <a:xfrm>
            <a:off x="1828955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E9246B4-B0EC-1AC3-7FED-1F68A788D67C}"/>
              </a:ext>
            </a:extLst>
          </p:cNvPr>
          <p:cNvSpPr txBox="1"/>
          <p:nvPr/>
        </p:nvSpPr>
        <p:spPr>
          <a:xfrm>
            <a:off x="2040411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B05682-7194-711A-3107-0E2EE04838F3}"/>
              </a:ext>
            </a:extLst>
          </p:cNvPr>
          <p:cNvSpPr txBox="1"/>
          <p:nvPr/>
        </p:nvSpPr>
        <p:spPr>
          <a:xfrm>
            <a:off x="2267897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CE7312-D378-C6DA-83A3-6C30D7728BB4}"/>
              </a:ext>
            </a:extLst>
          </p:cNvPr>
          <p:cNvSpPr txBox="1"/>
          <p:nvPr/>
        </p:nvSpPr>
        <p:spPr>
          <a:xfrm>
            <a:off x="2479353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7D09471-6C77-1349-125D-9F31482C8657}"/>
              </a:ext>
            </a:extLst>
          </p:cNvPr>
          <p:cNvSpPr txBox="1"/>
          <p:nvPr/>
        </p:nvSpPr>
        <p:spPr>
          <a:xfrm>
            <a:off x="2706839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9097BC-5204-6F7A-6B04-21908ADC37F0}"/>
              </a:ext>
            </a:extLst>
          </p:cNvPr>
          <p:cNvSpPr txBox="1"/>
          <p:nvPr/>
        </p:nvSpPr>
        <p:spPr>
          <a:xfrm>
            <a:off x="2918295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D7E9E3E-AC79-ADF6-7D28-376E36CB298A}"/>
              </a:ext>
            </a:extLst>
          </p:cNvPr>
          <p:cNvSpPr txBox="1"/>
          <p:nvPr/>
        </p:nvSpPr>
        <p:spPr>
          <a:xfrm>
            <a:off x="3145781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6E1035C-697F-DFC0-20A2-8BBF0331BC44}"/>
              </a:ext>
            </a:extLst>
          </p:cNvPr>
          <p:cNvSpPr txBox="1"/>
          <p:nvPr/>
        </p:nvSpPr>
        <p:spPr>
          <a:xfrm>
            <a:off x="3357237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569FAD5-5083-62CA-D714-42A5E486D393}"/>
              </a:ext>
            </a:extLst>
          </p:cNvPr>
          <p:cNvSpPr txBox="1"/>
          <p:nvPr/>
        </p:nvSpPr>
        <p:spPr>
          <a:xfrm>
            <a:off x="3584723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0168580-DB3A-4DE5-DCCD-E6924033D880}"/>
              </a:ext>
            </a:extLst>
          </p:cNvPr>
          <p:cNvSpPr txBox="1"/>
          <p:nvPr/>
        </p:nvSpPr>
        <p:spPr>
          <a:xfrm>
            <a:off x="3796179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5DF5A11-204C-0445-7623-4D459F3D59BC}"/>
              </a:ext>
            </a:extLst>
          </p:cNvPr>
          <p:cNvSpPr txBox="1"/>
          <p:nvPr/>
        </p:nvSpPr>
        <p:spPr>
          <a:xfrm>
            <a:off x="4023665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0459EEB-A645-1B3F-C6A4-9BF7FC7A87E0}"/>
              </a:ext>
            </a:extLst>
          </p:cNvPr>
          <p:cNvCxnSpPr>
            <a:cxnSpLocks/>
          </p:cNvCxnSpPr>
          <p:nvPr/>
        </p:nvCxnSpPr>
        <p:spPr>
          <a:xfrm>
            <a:off x="1629549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46C7860A-623D-F89F-2566-5D821CD39EBB}"/>
              </a:ext>
            </a:extLst>
          </p:cNvPr>
          <p:cNvCxnSpPr>
            <a:cxnSpLocks/>
          </p:cNvCxnSpPr>
          <p:nvPr/>
        </p:nvCxnSpPr>
        <p:spPr>
          <a:xfrm>
            <a:off x="2068491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E987FE9-A623-CCBD-7B16-BA407FC5241B}"/>
              </a:ext>
            </a:extLst>
          </p:cNvPr>
          <p:cNvCxnSpPr>
            <a:cxnSpLocks/>
          </p:cNvCxnSpPr>
          <p:nvPr/>
        </p:nvCxnSpPr>
        <p:spPr>
          <a:xfrm>
            <a:off x="2507433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DCEDC98D-8FB3-0D53-20DE-4307F7104484}"/>
              </a:ext>
            </a:extLst>
          </p:cNvPr>
          <p:cNvCxnSpPr>
            <a:cxnSpLocks/>
          </p:cNvCxnSpPr>
          <p:nvPr/>
        </p:nvCxnSpPr>
        <p:spPr>
          <a:xfrm>
            <a:off x="2946375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3E72BE9-3751-CAE5-8A46-D2F63F24CABB}"/>
              </a:ext>
            </a:extLst>
          </p:cNvPr>
          <p:cNvCxnSpPr>
            <a:cxnSpLocks/>
          </p:cNvCxnSpPr>
          <p:nvPr/>
        </p:nvCxnSpPr>
        <p:spPr>
          <a:xfrm>
            <a:off x="3385317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8BF90DD8-44E8-7FDD-81B3-523A67A49542}"/>
              </a:ext>
            </a:extLst>
          </p:cNvPr>
          <p:cNvCxnSpPr>
            <a:cxnSpLocks/>
          </p:cNvCxnSpPr>
          <p:nvPr/>
        </p:nvCxnSpPr>
        <p:spPr>
          <a:xfrm>
            <a:off x="3824259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D999A655-830F-18CE-8F8A-D9A609AB04C4}"/>
              </a:ext>
            </a:extLst>
          </p:cNvPr>
          <p:cNvSpPr txBox="1"/>
          <p:nvPr/>
        </p:nvSpPr>
        <p:spPr>
          <a:xfrm>
            <a:off x="356641" y="1970039"/>
            <a:ext cx="805276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FF810B2A-5A01-CBCE-58EB-CC3BF0E21B33}"/>
              </a:ext>
            </a:extLst>
          </p:cNvPr>
          <p:cNvSpPr txBox="1"/>
          <p:nvPr/>
        </p:nvSpPr>
        <p:spPr>
          <a:xfrm>
            <a:off x="466318" y="4247015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C98EB58-CA5C-7B7A-2DAF-65C7CB030686}"/>
              </a:ext>
            </a:extLst>
          </p:cNvPr>
          <p:cNvSpPr txBox="1"/>
          <p:nvPr/>
        </p:nvSpPr>
        <p:spPr>
          <a:xfrm>
            <a:off x="342213" y="2636328"/>
            <a:ext cx="78283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図 83" descr="キッチン, 座る, 男, 猫 が含まれている画像&#10;&#10;自動的に生成された説明">
            <a:extLst>
              <a:ext uri="{FF2B5EF4-FFF2-40B4-BE49-F238E27FC236}">
                <a16:creationId xmlns:a16="http://schemas.microsoft.com/office/drawing/2014/main" id="{05E30973-DA38-A8D1-4733-B1E217C32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-1162" r="-406" b="348"/>
          <a:stretch/>
        </p:blipFill>
        <p:spPr>
          <a:xfrm>
            <a:off x="1230284" y="2468966"/>
            <a:ext cx="3602180" cy="742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5" name="図 84" descr="写真, 座る, テーブル, ガラス が含まれている画像&#10;&#10;自動的に生成された説明">
            <a:extLst>
              <a:ext uri="{FF2B5EF4-FFF2-40B4-BE49-F238E27FC236}">
                <a16:creationId xmlns:a16="http://schemas.microsoft.com/office/drawing/2014/main" id="{5C70FD0D-7A10-3326-DEEF-1D4D3B748C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87" r="1817" b="-623"/>
          <a:stretch/>
        </p:blipFill>
        <p:spPr>
          <a:xfrm>
            <a:off x="1230282" y="3266653"/>
            <a:ext cx="3602181" cy="2604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図 85" descr="ぼやけた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BF4070B-AAA5-3E46-C906-0526FF9E0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-2646" r="-562" b="-545"/>
          <a:stretch/>
        </p:blipFill>
        <p:spPr>
          <a:xfrm>
            <a:off x="1230283" y="1555016"/>
            <a:ext cx="3602181" cy="838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B6A5014-D70C-0876-2551-36E34DC29D71}"/>
              </a:ext>
            </a:extLst>
          </p:cNvPr>
          <p:cNvSpPr/>
          <p:nvPr/>
        </p:nvSpPr>
        <p:spPr>
          <a:xfrm>
            <a:off x="1517781" y="2700870"/>
            <a:ext cx="2617471" cy="2576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2F49BF4-29A3-5499-3D6E-FA48B620C262}"/>
              </a:ext>
            </a:extLst>
          </p:cNvPr>
          <p:cNvSpPr/>
          <p:nvPr/>
        </p:nvSpPr>
        <p:spPr>
          <a:xfrm>
            <a:off x="1520987" y="3457075"/>
            <a:ext cx="2629453" cy="22507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B01D50F-269B-FC85-68EE-EB19F027DB0F}"/>
              </a:ext>
            </a:extLst>
          </p:cNvPr>
          <p:cNvSpPr/>
          <p:nvPr/>
        </p:nvSpPr>
        <p:spPr>
          <a:xfrm>
            <a:off x="1505798" y="2083335"/>
            <a:ext cx="2629454" cy="226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0" name="図 59" descr="ガラス, 写真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F42E2D81-A852-8352-32F3-446608751C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t="-984" r="-707" b="1067"/>
          <a:stretch/>
        </p:blipFill>
        <p:spPr>
          <a:xfrm>
            <a:off x="6049776" y="3213967"/>
            <a:ext cx="3637351" cy="2842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3" name="図 62" descr="キッチン, ぼやけ, ストーブ が含まれている画像&#10;&#10;自動的に生成された説明">
            <a:extLst>
              <a:ext uri="{FF2B5EF4-FFF2-40B4-BE49-F238E27FC236}">
                <a16:creationId xmlns:a16="http://schemas.microsoft.com/office/drawing/2014/main" id="{ADB80446-A920-251D-7D03-584F152C7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" t="3305" r="-921" b="1130"/>
          <a:stretch/>
        </p:blipFill>
        <p:spPr>
          <a:xfrm>
            <a:off x="5975068" y="2366909"/>
            <a:ext cx="3712059" cy="752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9" name="図 158" descr="ぼやけた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B6781CF-24C0-CF15-1E8D-5B2FCFE49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" t="-2472" r="144" b="3898"/>
          <a:stretch/>
        </p:blipFill>
        <p:spPr>
          <a:xfrm>
            <a:off x="5984034" y="1469772"/>
            <a:ext cx="3712059" cy="813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70368B22-492E-EC59-0627-E377B3692036}"/>
              </a:ext>
            </a:extLst>
          </p:cNvPr>
          <p:cNvSpPr txBox="1"/>
          <p:nvPr/>
        </p:nvSpPr>
        <p:spPr>
          <a:xfrm>
            <a:off x="7507209" y="564851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036E48A5-040B-E0AF-EF3D-DF63CA9CFEA1}"/>
              </a:ext>
            </a:extLst>
          </p:cNvPr>
          <p:cNvCxnSpPr>
            <a:cxnSpLocks/>
          </p:cNvCxnSpPr>
          <p:nvPr/>
        </p:nvCxnSpPr>
        <p:spPr>
          <a:xfrm>
            <a:off x="6415843" y="744137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933DAA24-C398-CA6A-4732-3CE47620FAD6}"/>
              </a:ext>
            </a:extLst>
          </p:cNvPr>
          <p:cNvSpPr txBox="1"/>
          <p:nvPr/>
        </p:nvSpPr>
        <p:spPr>
          <a:xfrm rot="18501601">
            <a:off x="6453937" y="919554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err="1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0FC59A8E-934D-13E2-8EC9-A7B3ADAFE28F}"/>
              </a:ext>
            </a:extLst>
          </p:cNvPr>
          <p:cNvSpPr txBox="1"/>
          <p:nvPr/>
        </p:nvSpPr>
        <p:spPr>
          <a:xfrm rot="18501601">
            <a:off x="7340864" y="911384"/>
            <a:ext cx="3895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Kidney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4F2BB958-FA26-2D35-2BCB-AEDC0DEDA697}"/>
              </a:ext>
            </a:extLst>
          </p:cNvPr>
          <p:cNvSpPr txBox="1"/>
          <p:nvPr/>
        </p:nvSpPr>
        <p:spPr>
          <a:xfrm rot="18501601">
            <a:off x="6892369" y="917041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 err="1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6537D731-FE27-83AC-029E-94B06E99569E}"/>
              </a:ext>
            </a:extLst>
          </p:cNvPr>
          <p:cNvSpPr txBox="1"/>
          <p:nvPr/>
        </p:nvSpPr>
        <p:spPr>
          <a:xfrm rot="18501601">
            <a:off x="8244204" y="945322"/>
            <a:ext cx="2837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Lung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1C6B14CC-76BC-F6CC-DA42-FFD7A9FCF738}"/>
              </a:ext>
            </a:extLst>
          </p:cNvPr>
          <p:cNvSpPr txBox="1"/>
          <p:nvPr/>
        </p:nvSpPr>
        <p:spPr>
          <a:xfrm rot="18501601">
            <a:off x="7805775" y="947836"/>
            <a:ext cx="27732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Liver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AA425074-F1FF-52D3-7DBD-CDFEE6150C93}"/>
              </a:ext>
            </a:extLst>
          </p:cNvPr>
          <p:cNvSpPr txBox="1"/>
          <p:nvPr/>
        </p:nvSpPr>
        <p:spPr>
          <a:xfrm rot="18501601">
            <a:off x="8657236" y="934009"/>
            <a:ext cx="31258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Heart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33F7BF63-AE33-AC17-4153-7FEA1A456B2F}"/>
              </a:ext>
            </a:extLst>
          </p:cNvPr>
          <p:cNvSpPr txBox="1"/>
          <p:nvPr/>
        </p:nvSpPr>
        <p:spPr>
          <a:xfrm>
            <a:off x="6403642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7E10C5EE-B36A-B0CD-50D1-1E0F0B7EAD8A}"/>
              </a:ext>
            </a:extLst>
          </p:cNvPr>
          <p:cNvSpPr txBox="1"/>
          <p:nvPr/>
        </p:nvSpPr>
        <p:spPr>
          <a:xfrm>
            <a:off x="6631128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7AAE85DA-94AD-27BA-7D58-A27EB7C08685}"/>
              </a:ext>
            </a:extLst>
          </p:cNvPr>
          <p:cNvSpPr txBox="1"/>
          <p:nvPr/>
        </p:nvSpPr>
        <p:spPr>
          <a:xfrm>
            <a:off x="6842584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5D1567BA-9BEC-58A7-0F23-F4596AD1E3D2}"/>
              </a:ext>
            </a:extLst>
          </p:cNvPr>
          <p:cNvSpPr txBox="1"/>
          <p:nvPr/>
        </p:nvSpPr>
        <p:spPr>
          <a:xfrm>
            <a:off x="7070070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DCC12F2F-A04D-20B5-FA0E-3094EE4DA7E0}"/>
              </a:ext>
            </a:extLst>
          </p:cNvPr>
          <p:cNvSpPr txBox="1"/>
          <p:nvPr/>
        </p:nvSpPr>
        <p:spPr>
          <a:xfrm>
            <a:off x="7281526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B2C581D2-7EE2-2733-ED58-7266351572F9}"/>
              </a:ext>
            </a:extLst>
          </p:cNvPr>
          <p:cNvSpPr txBox="1"/>
          <p:nvPr/>
        </p:nvSpPr>
        <p:spPr>
          <a:xfrm>
            <a:off x="7509012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A59CE1C-6D1F-4A8E-E387-A762223BA897}"/>
              </a:ext>
            </a:extLst>
          </p:cNvPr>
          <p:cNvSpPr txBox="1"/>
          <p:nvPr/>
        </p:nvSpPr>
        <p:spPr>
          <a:xfrm>
            <a:off x="7720468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0607ADA9-2DEC-1494-ABEE-DEBF4E08360E}"/>
              </a:ext>
            </a:extLst>
          </p:cNvPr>
          <p:cNvSpPr txBox="1"/>
          <p:nvPr/>
        </p:nvSpPr>
        <p:spPr>
          <a:xfrm>
            <a:off x="7947954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90AB5075-E700-8222-8636-C266477CCC82}"/>
              </a:ext>
            </a:extLst>
          </p:cNvPr>
          <p:cNvSpPr txBox="1"/>
          <p:nvPr/>
        </p:nvSpPr>
        <p:spPr>
          <a:xfrm>
            <a:off x="8159410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975DB308-7278-9C1F-9991-8FF67049825F}"/>
              </a:ext>
            </a:extLst>
          </p:cNvPr>
          <p:cNvSpPr txBox="1"/>
          <p:nvPr/>
        </p:nvSpPr>
        <p:spPr>
          <a:xfrm>
            <a:off x="8386896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8EBCF23-9B5B-3577-C34E-8DA84F51D1DD}"/>
              </a:ext>
            </a:extLst>
          </p:cNvPr>
          <p:cNvSpPr txBox="1"/>
          <p:nvPr/>
        </p:nvSpPr>
        <p:spPr>
          <a:xfrm>
            <a:off x="8598352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3C0B4ADD-EAD2-021C-E008-7372DCC3EB8A}"/>
              </a:ext>
            </a:extLst>
          </p:cNvPr>
          <p:cNvSpPr txBox="1"/>
          <p:nvPr/>
        </p:nvSpPr>
        <p:spPr>
          <a:xfrm>
            <a:off x="8825838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219D4007-32FD-7BA0-776F-62EC69D8EE30}"/>
              </a:ext>
            </a:extLst>
          </p:cNvPr>
          <p:cNvCxnSpPr>
            <a:cxnSpLocks/>
          </p:cNvCxnSpPr>
          <p:nvPr/>
        </p:nvCxnSpPr>
        <p:spPr>
          <a:xfrm>
            <a:off x="6431722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9CA3FD0B-E64B-C244-F53D-4EE1F5C3BB88}"/>
              </a:ext>
            </a:extLst>
          </p:cNvPr>
          <p:cNvCxnSpPr>
            <a:cxnSpLocks/>
          </p:cNvCxnSpPr>
          <p:nvPr/>
        </p:nvCxnSpPr>
        <p:spPr>
          <a:xfrm>
            <a:off x="6870664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1152D665-7D22-E486-877B-49C8A848A52C}"/>
              </a:ext>
            </a:extLst>
          </p:cNvPr>
          <p:cNvCxnSpPr>
            <a:cxnSpLocks/>
          </p:cNvCxnSpPr>
          <p:nvPr/>
        </p:nvCxnSpPr>
        <p:spPr>
          <a:xfrm>
            <a:off x="7309606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39B3A722-6AF3-2A5A-6F9B-98F5CAF6E2F1}"/>
              </a:ext>
            </a:extLst>
          </p:cNvPr>
          <p:cNvCxnSpPr>
            <a:cxnSpLocks/>
          </p:cNvCxnSpPr>
          <p:nvPr/>
        </p:nvCxnSpPr>
        <p:spPr>
          <a:xfrm>
            <a:off x="7748548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0CC5500B-B2C8-8C2A-32D2-CB806D8DEE2C}"/>
              </a:ext>
            </a:extLst>
          </p:cNvPr>
          <p:cNvCxnSpPr>
            <a:cxnSpLocks/>
          </p:cNvCxnSpPr>
          <p:nvPr/>
        </p:nvCxnSpPr>
        <p:spPr>
          <a:xfrm>
            <a:off x="8187490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38F5C271-778F-1B16-1347-5B88A6BAC795}"/>
              </a:ext>
            </a:extLst>
          </p:cNvPr>
          <p:cNvCxnSpPr>
            <a:cxnSpLocks/>
          </p:cNvCxnSpPr>
          <p:nvPr/>
        </p:nvCxnSpPr>
        <p:spPr>
          <a:xfrm>
            <a:off x="8626432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B5CF582D-BC4E-9F65-C810-0958F213CAC2}"/>
              </a:ext>
            </a:extLst>
          </p:cNvPr>
          <p:cNvSpPr txBox="1"/>
          <p:nvPr/>
        </p:nvSpPr>
        <p:spPr>
          <a:xfrm>
            <a:off x="5158814" y="1909364"/>
            <a:ext cx="805276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192DC26D-E765-9803-1A3C-2243BAE6B60B}"/>
              </a:ext>
            </a:extLst>
          </p:cNvPr>
          <p:cNvSpPr txBox="1"/>
          <p:nvPr/>
        </p:nvSpPr>
        <p:spPr>
          <a:xfrm>
            <a:off x="5268491" y="4186340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9F842187-3C4C-FE98-3CD6-4948348CBBE8}"/>
              </a:ext>
            </a:extLst>
          </p:cNvPr>
          <p:cNvSpPr txBox="1"/>
          <p:nvPr/>
        </p:nvSpPr>
        <p:spPr>
          <a:xfrm>
            <a:off x="5144386" y="2575653"/>
            <a:ext cx="78283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4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DF7FD-11C5-8C1E-D53F-1B1E75D2D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2A1BC8-A0C1-0332-AD5A-06D91D2C23DD}"/>
              </a:ext>
            </a:extLst>
          </p:cNvPr>
          <p:cNvSpPr txBox="1"/>
          <p:nvPr/>
        </p:nvSpPr>
        <p:spPr>
          <a:xfrm>
            <a:off x="-49903" y="-892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Supplementary Fig.2A</a:t>
            </a:r>
            <a:endParaRPr kumimoji="1" lang="ja-JP" altLang="en-US" b="1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166B3A2-91FC-D955-A000-601D86C466CE}"/>
              </a:ext>
            </a:extLst>
          </p:cNvPr>
          <p:cNvSpPr txBox="1"/>
          <p:nvPr/>
        </p:nvSpPr>
        <p:spPr>
          <a:xfrm>
            <a:off x="2705036" y="625526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5A6A9E38-E611-7741-496C-272D0C7518F8}"/>
              </a:ext>
            </a:extLst>
          </p:cNvPr>
          <p:cNvCxnSpPr>
            <a:cxnSpLocks/>
          </p:cNvCxnSpPr>
          <p:nvPr/>
        </p:nvCxnSpPr>
        <p:spPr>
          <a:xfrm>
            <a:off x="1613670" y="804812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3336BE-256A-D535-3A3F-935B7F1A6FCC}"/>
              </a:ext>
            </a:extLst>
          </p:cNvPr>
          <p:cNvSpPr txBox="1"/>
          <p:nvPr/>
        </p:nvSpPr>
        <p:spPr>
          <a:xfrm rot="18501601">
            <a:off x="1651764" y="980229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err="1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39B9A7-9C7E-2A28-6FC4-2746535E54E3}"/>
              </a:ext>
            </a:extLst>
          </p:cNvPr>
          <p:cNvSpPr txBox="1"/>
          <p:nvPr/>
        </p:nvSpPr>
        <p:spPr>
          <a:xfrm rot="18501601">
            <a:off x="2538691" y="972059"/>
            <a:ext cx="3895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Kidney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01BED7-35C4-17C8-6428-F2691B5DF88F}"/>
              </a:ext>
            </a:extLst>
          </p:cNvPr>
          <p:cNvSpPr txBox="1"/>
          <p:nvPr/>
        </p:nvSpPr>
        <p:spPr>
          <a:xfrm rot="18501601">
            <a:off x="2090196" y="977716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 err="1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397856-9CE3-3ACE-6829-122A176FB443}"/>
              </a:ext>
            </a:extLst>
          </p:cNvPr>
          <p:cNvSpPr txBox="1"/>
          <p:nvPr/>
        </p:nvSpPr>
        <p:spPr>
          <a:xfrm rot="18501601">
            <a:off x="3442031" y="1005997"/>
            <a:ext cx="2837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Lung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FC11280-D5BD-9B13-580C-889A74DE7FC7}"/>
              </a:ext>
            </a:extLst>
          </p:cNvPr>
          <p:cNvSpPr txBox="1"/>
          <p:nvPr/>
        </p:nvSpPr>
        <p:spPr>
          <a:xfrm rot="18501601">
            <a:off x="3003602" y="1008511"/>
            <a:ext cx="27732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Liver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631A91-D997-DDBD-350D-3D9FB378380C}"/>
              </a:ext>
            </a:extLst>
          </p:cNvPr>
          <p:cNvSpPr txBox="1"/>
          <p:nvPr/>
        </p:nvSpPr>
        <p:spPr>
          <a:xfrm rot="18501601">
            <a:off x="3855063" y="994684"/>
            <a:ext cx="31258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Heart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D60BB3-F5FC-7D8B-6F9E-EBDE099FBA40}"/>
              </a:ext>
            </a:extLst>
          </p:cNvPr>
          <p:cNvSpPr txBox="1"/>
          <p:nvPr/>
        </p:nvSpPr>
        <p:spPr>
          <a:xfrm>
            <a:off x="1601469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35F15E-EC7D-BAD1-6B5D-F48B883AF5EA}"/>
              </a:ext>
            </a:extLst>
          </p:cNvPr>
          <p:cNvSpPr txBox="1"/>
          <p:nvPr/>
        </p:nvSpPr>
        <p:spPr>
          <a:xfrm>
            <a:off x="1828955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F0981E-CABB-49BB-1B0B-CCEA18D0C401}"/>
              </a:ext>
            </a:extLst>
          </p:cNvPr>
          <p:cNvSpPr txBox="1"/>
          <p:nvPr/>
        </p:nvSpPr>
        <p:spPr>
          <a:xfrm>
            <a:off x="2040411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75C2AB-2C1C-1FA4-E653-9D72F2A1985F}"/>
              </a:ext>
            </a:extLst>
          </p:cNvPr>
          <p:cNvSpPr txBox="1"/>
          <p:nvPr/>
        </p:nvSpPr>
        <p:spPr>
          <a:xfrm>
            <a:off x="2267897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F96982-841C-D59B-026B-69C2D133F8D2}"/>
              </a:ext>
            </a:extLst>
          </p:cNvPr>
          <p:cNvSpPr txBox="1"/>
          <p:nvPr/>
        </p:nvSpPr>
        <p:spPr>
          <a:xfrm>
            <a:off x="2479353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185B48-0BF1-F367-6D65-A8C62990DAE6}"/>
              </a:ext>
            </a:extLst>
          </p:cNvPr>
          <p:cNvSpPr txBox="1"/>
          <p:nvPr/>
        </p:nvSpPr>
        <p:spPr>
          <a:xfrm>
            <a:off x="2706839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2B6045-CE01-7355-8817-AEC51BDF497A}"/>
              </a:ext>
            </a:extLst>
          </p:cNvPr>
          <p:cNvSpPr txBox="1"/>
          <p:nvPr/>
        </p:nvSpPr>
        <p:spPr>
          <a:xfrm>
            <a:off x="2918295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0600CD-B087-4CF2-00DC-06A5ECEE0448}"/>
              </a:ext>
            </a:extLst>
          </p:cNvPr>
          <p:cNvSpPr txBox="1"/>
          <p:nvPr/>
        </p:nvSpPr>
        <p:spPr>
          <a:xfrm>
            <a:off x="3145781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FF98BA-76D8-7B9C-25CC-6AF3E2511C07}"/>
              </a:ext>
            </a:extLst>
          </p:cNvPr>
          <p:cNvSpPr txBox="1"/>
          <p:nvPr/>
        </p:nvSpPr>
        <p:spPr>
          <a:xfrm>
            <a:off x="3357237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FBB296C-3506-7E05-65C3-04E3AE026DC8}"/>
              </a:ext>
            </a:extLst>
          </p:cNvPr>
          <p:cNvSpPr txBox="1"/>
          <p:nvPr/>
        </p:nvSpPr>
        <p:spPr>
          <a:xfrm>
            <a:off x="3584723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D8B0576-36B2-700B-E549-87816732E00C}"/>
              </a:ext>
            </a:extLst>
          </p:cNvPr>
          <p:cNvSpPr txBox="1"/>
          <p:nvPr/>
        </p:nvSpPr>
        <p:spPr>
          <a:xfrm>
            <a:off x="3796179" y="1321531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0D2F56C-3340-5AF8-1258-3FA2F3ADF3FB}"/>
              </a:ext>
            </a:extLst>
          </p:cNvPr>
          <p:cNvSpPr txBox="1"/>
          <p:nvPr/>
        </p:nvSpPr>
        <p:spPr>
          <a:xfrm>
            <a:off x="4023665" y="1321531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82CD004-71EE-543C-5F2B-C5F34330068B}"/>
              </a:ext>
            </a:extLst>
          </p:cNvPr>
          <p:cNvCxnSpPr>
            <a:cxnSpLocks/>
          </p:cNvCxnSpPr>
          <p:nvPr/>
        </p:nvCxnSpPr>
        <p:spPr>
          <a:xfrm>
            <a:off x="1629549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DD616EC-811F-5A5C-8209-7E20B6A297EB}"/>
              </a:ext>
            </a:extLst>
          </p:cNvPr>
          <p:cNvCxnSpPr>
            <a:cxnSpLocks/>
          </p:cNvCxnSpPr>
          <p:nvPr/>
        </p:nvCxnSpPr>
        <p:spPr>
          <a:xfrm>
            <a:off x="2068491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6EB925A0-0110-E760-E540-A297B84445B4}"/>
              </a:ext>
            </a:extLst>
          </p:cNvPr>
          <p:cNvCxnSpPr>
            <a:cxnSpLocks/>
          </p:cNvCxnSpPr>
          <p:nvPr/>
        </p:nvCxnSpPr>
        <p:spPr>
          <a:xfrm>
            <a:off x="2507433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96B8EE21-25AD-1DE9-F4AD-534B924E1B9C}"/>
              </a:ext>
            </a:extLst>
          </p:cNvPr>
          <p:cNvCxnSpPr>
            <a:cxnSpLocks/>
          </p:cNvCxnSpPr>
          <p:nvPr/>
        </p:nvCxnSpPr>
        <p:spPr>
          <a:xfrm>
            <a:off x="2946375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0D7C2CDD-A639-48A5-3143-41F4A0ACA865}"/>
              </a:ext>
            </a:extLst>
          </p:cNvPr>
          <p:cNvCxnSpPr>
            <a:cxnSpLocks/>
          </p:cNvCxnSpPr>
          <p:nvPr/>
        </p:nvCxnSpPr>
        <p:spPr>
          <a:xfrm>
            <a:off x="3385317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D23F69B2-4F8E-5226-9B1C-035B78A4EEAB}"/>
              </a:ext>
            </a:extLst>
          </p:cNvPr>
          <p:cNvCxnSpPr>
            <a:cxnSpLocks/>
          </p:cNvCxnSpPr>
          <p:nvPr/>
        </p:nvCxnSpPr>
        <p:spPr>
          <a:xfrm>
            <a:off x="3824259" y="12502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368A72B-248D-8902-90BF-03FFE6A0B804}"/>
              </a:ext>
            </a:extLst>
          </p:cNvPr>
          <p:cNvSpPr txBox="1"/>
          <p:nvPr/>
        </p:nvSpPr>
        <p:spPr>
          <a:xfrm>
            <a:off x="356641" y="1970039"/>
            <a:ext cx="805276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32BBE32-37DB-7F33-55D8-6B2550E61E33}"/>
              </a:ext>
            </a:extLst>
          </p:cNvPr>
          <p:cNvSpPr txBox="1"/>
          <p:nvPr/>
        </p:nvSpPr>
        <p:spPr>
          <a:xfrm>
            <a:off x="466318" y="4247015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B1C3ED9-2B43-3F18-D083-A4ADCF6F036C}"/>
              </a:ext>
            </a:extLst>
          </p:cNvPr>
          <p:cNvSpPr txBox="1"/>
          <p:nvPr/>
        </p:nvSpPr>
        <p:spPr>
          <a:xfrm>
            <a:off x="342213" y="2636328"/>
            <a:ext cx="78283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図 60" descr="写真, ガラス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D8FF214-EDD8-ECF9-7467-3300BF5DF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" t="794" r="93" b="-1067"/>
          <a:stretch/>
        </p:blipFill>
        <p:spPr>
          <a:xfrm>
            <a:off x="1296976" y="3484714"/>
            <a:ext cx="3702424" cy="2661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図 61" descr="写真, 座る, テーブル, ガラス が含まれている画像&#10;&#10;自動的に生成された説明">
            <a:extLst>
              <a:ext uri="{FF2B5EF4-FFF2-40B4-BE49-F238E27FC236}">
                <a16:creationId xmlns:a16="http://schemas.microsoft.com/office/drawing/2014/main" id="{6048A964-21C7-A8F9-FD99-01F06DB87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707" r="-1087" b="684"/>
          <a:stretch/>
        </p:blipFill>
        <p:spPr>
          <a:xfrm>
            <a:off x="6330819" y="3416676"/>
            <a:ext cx="3414918" cy="2985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図 63" descr="建物, キッチン, カウンター, 座る が含まれている画像&#10;&#10;自動的に生成された説明">
            <a:extLst>
              <a:ext uri="{FF2B5EF4-FFF2-40B4-BE49-F238E27FC236}">
                <a16:creationId xmlns:a16="http://schemas.microsoft.com/office/drawing/2014/main" id="{F3D5D968-E3F9-8081-5A98-6CD991A20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188" r="-664" b="-263"/>
          <a:stretch/>
        </p:blipFill>
        <p:spPr>
          <a:xfrm>
            <a:off x="1536025" y="2570764"/>
            <a:ext cx="3400622" cy="827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5" name="図 64" descr="白黒の写真&#10;&#10;中程度の精度で自動的に生成された説明">
            <a:extLst>
              <a:ext uri="{FF2B5EF4-FFF2-40B4-BE49-F238E27FC236}">
                <a16:creationId xmlns:a16="http://schemas.microsoft.com/office/drawing/2014/main" id="{E0BD1241-81A7-797B-94FC-D962B27F6D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655" r="9" b="690"/>
          <a:stretch/>
        </p:blipFill>
        <p:spPr>
          <a:xfrm>
            <a:off x="6330898" y="2421592"/>
            <a:ext cx="3352498" cy="93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0" name="図 159" descr="ぼやけた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6ADBB90-FC32-833E-F1D9-AFF23F99A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-2966" r="283" b="-4662"/>
          <a:stretch/>
        </p:blipFill>
        <p:spPr>
          <a:xfrm>
            <a:off x="1536026" y="1555016"/>
            <a:ext cx="3337868" cy="929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1" name="図 160" descr="ぼやけた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239997C-F6DE-F39D-CA2A-155A31DB2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" r="98" b="1231"/>
          <a:stretch/>
        </p:blipFill>
        <p:spPr>
          <a:xfrm>
            <a:off x="6320091" y="1486063"/>
            <a:ext cx="3425646" cy="872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099B6383-C4D2-C65E-11FE-2281C4643C8F}"/>
              </a:ext>
            </a:extLst>
          </p:cNvPr>
          <p:cNvSpPr txBox="1"/>
          <p:nvPr/>
        </p:nvSpPr>
        <p:spPr>
          <a:xfrm>
            <a:off x="7507209" y="564851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</a:t>
            </a:r>
            <a:r>
              <a:rPr lang="en-US" altLang="ja-JP" sz="1000" dirty="0">
                <a:latin typeface="Helvetica" pitchFamily="2" charset="0"/>
                <a:cs typeface="Arial" panose="020B0604020202020204" pitchFamily="34" charset="0"/>
              </a:rPr>
              <a:t>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id="{D2E007F4-7198-46CD-B2BB-EE72A2D9CA60}"/>
              </a:ext>
            </a:extLst>
          </p:cNvPr>
          <p:cNvCxnSpPr>
            <a:cxnSpLocks/>
          </p:cNvCxnSpPr>
          <p:nvPr/>
        </p:nvCxnSpPr>
        <p:spPr>
          <a:xfrm>
            <a:off x="6415843" y="744137"/>
            <a:ext cx="27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D67EC023-0850-B4CC-8C32-335C623A591F}"/>
              </a:ext>
            </a:extLst>
          </p:cNvPr>
          <p:cNvSpPr txBox="1"/>
          <p:nvPr/>
        </p:nvSpPr>
        <p:spPr>
          <a:xfrm rot="18501601">
            <a:off x="6453937" y="919554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err="1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7E245F7D-2D96-7305-DA62-97D25BA96244}"/>
              </a:ext>
            </a:extLst>
          </p:cNvPr>
          <p:cNvSpPr txBox="1"/>
          <p:nvPr/>
        </p:nvSpPr>
        <p:spPr>
          <a:xfrm rot="18501601">
            <a:off x="7340864" y="911384"/>
            <a:ext cx="3895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Kidney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293E087A-58EC-4AA2-E00E-47458CCF0C20}"/>
              </a:ext>
            </a:extLst>
          </p:cNvPr>
          <p:cNvSpPr txBox="1"/>
          <p:nvPr/>
        </p:nvSpPr>
        <p:spPr>
          <a:xfrm rot="18501601">
            <a:off x="6892369" y="917041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 err="1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9CA00AFB-F517-461F-D2D5-6DF5401B7026}"/>
              </a:ext>
            </a:extLst>
          </p:cNvPr>
          <p:cNvSpPr txBox="1"/>
          <p:nvPr/>
        </p:nvSpPr>
        <p:spPr>
          <a:xfrm rot="18501601">
            <a:off x="8244204" y="945322"/>
            <a:ext cx="2837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Lung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02CC3159-1DDD-B9A3-CACB-1401EEF9B247}"/>
              </a:ext>
            </a:extLst>
          </p:cNvPr>
          <p:cNvSpPr txBox="1"/>
          <p:nvPr/>
        </p:nvSpPr>
        <p:spPr>
          <a:xfrm rot="18501601">
            <a:off x="7805775" y="947836"/>
            <a:ext cx="27732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Liver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55F398C9-163B-C3F4-B044-89C234C9140F}"/>
              </a:ext>
            </a:extLst>
          </p:cNvPr>
          <p:cNvSpPr txBox="1"/>
          <p:nvPr/>
        </p:nvSpPr>
        <p:spPr>
          <a:xfrm rot="18501601">
            <a:off x="8657236" y="934009"/>
            <a:ext cx="31258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Heart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C23D4DB0-2926-709E-B658-48A317B00A92}"/>
              </a:ext>
            </a:extLst>
          </p:cNvPr>
          <p:cNvSpPr txBox="1"/>
          <p:nvPr/>
        </p:nvSpPr>
        <p:spPr>
          <a:xfrm>
            <a:off x="6403642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87946739-3123-D690-669C-33B02A4A0EFA}"/>
              </a:ext>
            </a:extLst>
          </p:cNvPr>
          <p:cNvSpPr txBox="1"/>
          <p:nvPr/>
        </p:nvSpPr>
        <p:spPr>
          <a:xfrm>
            <a:off x="6631128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A2E3D577-6D61-5B69-8D43-F336EB9E2CBF}"/>
              </a:ext>
            </a:extLst>
          </p:cNvPr>
          <p:cNvSpPr txBox="1"/>
          <p:nvPr/>
        </p:nvSpPr>
        <p:spPr>
          <a:xfrm>
            <a:off x="6842584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B9749C3A-BE8F-5794-9E75-9324A7E68102}"/>
              </a:ext>
            </a:extLst>
          </p:cNvPr>
          <p:cNvSpPr txBox="1"/>
          <p:nvPr/>
        </p:nvSpPr>
        <p:spPr>
          <a:xfrm>
            <a:off x="7070070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8DE12C3B-8310-48D0-2A1F-C081E87257FC}"/>
              </a:ext>
            </a:extLst>
          </p:cNvPr>
          <p:cNvSpPr txBox="1"/>
          <p:nvPr/>
        </p:nvSpPr>
        <p:spPr>
          <a:xfrm>
            <a:off x="7281526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B4F77208-542F-75EA-9F1A-2CD6E395FDF4}"/>
              </a:ext>
            </a:extLst>
          </p:cNvPr>
          <p:cNvSpPr txBox="1"/>
          <p:nvPr/>
        </p:nvSpPr>
        <p:spPr>
          <a:xfrm>
            <a:off x="7509012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422FE35-0AC2-3494-054D-B3FF754DEECB}"/>
              </a:ext>
            </a:extLst>
          </p:cNvPr>
          <p:cNvSpPr txBox="1"/>
          <p:nvPr/>
        </p:nvSpPr>
        <p:spPr>
          <a:xfrm>
            <a:off x="7720468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51F84832-B90F-04EC-834C-716549FFEA03}"/>
              </a:ext>
            </a:extLst>
          </p:cNvPr>
          <p:cNvSpPr txBox="1"/>
          <p:nvPr/>
        </p:nvSpPr>
        <p:spPr>
          <a:xfrm>
            <a:off x="7947954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DEF7AF98-5908-A44B-BEE2-7A4882800B44}"/>
              </a:ext>
            </a:extLst>
          </p:cNvPr>
          <p:cNvSpPr txBox="1"/>
          <p:nvPr/>
        </p:nvSpPr>
        <p:spPr>
          <a:xfrm>
            <a:off x="8159410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9266F1FC-0421-9A4E-7F7A-D1278C00C4BD}"/>
              </a:ext>
            </a:extLst>
          </p:cNvPr>
          <p:cNvSpPr txBox="1"/>
          <p:nvPr/>
        </p:nvSpPr>
        <p:spPr>
          <a:xfrm>
            <a:off x="8386896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915345BB-7201-0E50-942F-A30D4EC26F24}"/>
              </a:ext>
            </a:extLst>
          </p:cNvPr>
          <p:cNvSpPr txBox="1"/>
          <p:nvPr/>
        </p:nvSpPr>
        <p:spPr>
          <a:xfrm>
            <a:off x="8598352" y="1260856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16772CE3-3280-C630-F8DC-3D5D28B19CE4}"/>
              </a:ext>
            </a:extLst>
          </p:cNvPr>
          <p:cNvSpPr txBox="1"/>
          <p:nvPr/>
        </p:nvSpPr>
        <p:spPr>
          <a:xfrm>
            <a:off x="8825838" y="1260856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3F021EDC-6D28-7F12-FF14-19F59290BDF1}"/>
              </a:ext>
            </a:extLst>
          </p:cNvPr>
          <p:cNvCxnSpPr>
            <a:cxnSpLocks/>
          </p:cNvCxnSpPr>
          <p:nvPr/>
        </p:nvCxnSpPr>
        <p:spPr>
          <a:xfrm>
            <a:off x="6431722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90356C1F-BC39-0F7B-44F2-DF67B2DC496C}"/>
              </a:ext>
            </a:extLst>
          </p:cNvPr>
          <p:cNvCxnSpPr>
            <a:cxnSpLocks/>
          </p:cNvCxnSpPr>
          <p:nvPr/>
        </p:nvCxnSpPr>
        <p:spPr>
          <a:xfrm>
            <a:off x="6870664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07E409B4-5B23-FBCA-D29F-A733D88FA6E9}"/>
              </a:ext>
            </a:extLst>
          </p:cNvPr>
          <p:cNvCxnSpPr>
            <a:cxnSpLocks/>
          </p:cNvCxnSpPr>
          <p:nvPr/>
        </p:nvCxnSpPr>
        <p:spPr>
          <a:xfrm>
            <a:off x="7309606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>
            <a:extLst>
              <a:ext uri="{FF2B5EF4-FFF2-40B4-BE49-F238E27FC236}">
                <a16:creationId xmlns:a16="http://schemas.microsoft.com/office/drawing/2014/main" id="{7EF330EA-C16B-A744-DDA7-0173A0BC6EFE}"/>
              </a:ext>
            </a:extLst>
          </p:cNvPr>
          <p:cNvCxnSpPr>
            <a:cxnSpLocks/>
          </p:cNvCxnSpPr>
          <p:nvPr/>
        </p:nvCxnSpPr>
        <p:spPr>
          <a:xfrm>
            <a:off x="7748548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695D25FB-69ED-E6EB-8CEE-F1A359909352}"/>
              </a:ext>
            </a:extLst>
          </p:cNvPr>
          <p:cNvCxnSpPr>
            <a:cxnSpLocks/>
          </p:cNvCxnSpPr>
          <p:nvPr/>
        </p:nvCxnSpPr>
        <p:spPr>
          <a:xfrm>
            <a:off x="8187490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>
            <a:extLst>
              <a:ext uri="{FF2B5EF4-FFF2-40B4-BE49-F238E27FC236}">
                <a16:creationId xmlns:a16="http://schemas.microsoft.com/office/drawing/2014/main" id="{99017208-EC08-C89E-0191-5DAEEAC672A6}"/>
              </a:ext>
            </a:extLst>
          </p:cNvPr>
          <p:cNvCxnSpPr>
            <a:cxnSpLocks/>
          </p:cNvCxnSpPr>
          <p:nvPr/>
        </p:nvCxnSpPr>
        <p:spPr>
          <a:xfrm>
            <a:off x="8626432" y="1189536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CE8E3B1E-6181-4B62-BD80-3A8CDE3752B7}"/>
              </a:ext>
            </a:extLst>
          </p:cNvPr>
          <p:cNvSpPr txBox="1"/>
          <p:nvPr/>
        </p:nvSpPr>
        <p:spPr>
          <a:xfrm>
            <a:off x="5501714" y="1909364"/>
            <a:ext cx="805276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CB0D455A-11E4-DA0D-2C68-0502062AAABE}"/>
              </a:ext>
            </a:extLst>
          </p:cNvPr>
          <p:cNvSpPr txBox="1"/>
          <p:nvPr/>
        </p:nvSpPr>
        <p:spPr>
          <a:xfrm>
            <a:off x="5611391" y="4186340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6CDFC30-ABFF-8AF2-DDFA-DF457FEAEC93}"/>
              </a:ext>
            </a:extLst>
          </p:cNvPr>
          <p:cNvSpPr txBox="1"/>
          <p:nvPr/>
        </p:nvSpPr>
        <p:spPr>
          <a:xfrm>
            <a:off x="5487286" y="2575653"/>
            <a:ext cx="78283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PARIS(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7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9B125-7279-5030-53C4-C02188C46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F3C167F-0AB4-3DB9-D904-AE4DD781E4EF}"/>
              </a:ext>
            </a:extLst>
          </p:cNvPr>
          <p:cNvSpPr txBox="1"/>
          <p:nvPr/>
        </p:nvSpPr>
        <p:spPr>
          <a:xfrm>
            <a:off x="-37025" y="780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Supplementary Fig.3E</a:t>
            </a:r>
            <a:endParaRPr kumimoji="1" lang="ja-JP" altLang="en-US" b="1"/>
          </a:p>
        </p:txBody>
      </p:sp>
      <p:pic>
        <p:nvPicPr>
          <p:cNvPr id="40" name="図 39" descr="写真, 屋内, 座る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495D6B48-0F7C-F84E-E325-7CD59E6D7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27950" r="10906" b="23334"/>
          <a:stretch/>
        </p:blipFill>
        <p:spPr>
          <a:xfrm>
            <a:off x="1958869" y="2682641"/>
            <a:ext cx="7020835" cy="1565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図 40" descr="テキスト, 手紙&#10;&#10;自動的に生成された説明">
            <a:extLst>
              <a:ext uri="{FF2B5EF4-FFF2-40B4-BE49-F238E27FC236}">
                <a16:creationId xmlns:a16="http://schemas.microsoft.com/office/drawing/2014/main" id="{A65C1495-7F79-D1C5-0FA9-6B161CAAEF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t="51656" r="12137" b="38326"/>
          <a:stretch/>
        </p:blipFill>
        <p:spPr>
          <a:xfrm>
            <a:off x="2845357" y="1895920"/>
            <a:ext cx="5819454" cy="7322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74B49F1-3382-9D44-1E36-EBDF0150F2E4}"/>
              </a:ext>
            </a:extLst>
          </p:cNvPr>
          <p:cNvSpPr/>
          <p:nvPr/>
        </p:nvSpPr>
        <p:spPr>
          <a:xfrm>
            <a:off x="4933456" y="2118426"/>
            <a:ext cx="575180" cy="315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33A3C6E-CAB7-91F6-1401-9188AFABC4DA}"/>
              </a:ext>
            </a:extLst>
          </p:cNvPr>
          <p:cNvSpPr/>
          <p:nvPr/>
        </p:nvSpPr>
        <p:spPr>
          <a:xfrm>
            <a:off x="4937379" y="2838913"/>
            <a:ext cx="571258" cy="11920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81B4E7B-CF7E-6D44-742A-2B2903D6EC31}"/>
              </a:ext>
            </a:extLst>
          </p:cNvPr>
          <p:cNvSpPr/>
          <p:nvPr/>
        </p:nvSpPr>
        <p:spPr>
          <a:xfrm>
            <a:off x="3209663" y="2084748"/>
            <a:ext cx="571607" cy="3098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D8DF142-30DE-7840-C4D8-AF32ACACA33A}"/>
              </a:ext>
            </a:extLst>
          </p:cNvPr>
          <p:cNvSpPr/>
          <p:nvPr/>
        </p:nvSpPr>
        <p:spPr>
          <a:xfrm>
            <a:off x="3209664" y="2889980"/>
            <a:ext cx="571258" cy="1192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79EF1FC-2A14-4CE7-4B33-D94CDAB68D11}"/>
              </a:ext>
            </a:extLst>
          </p:cNvPr>
          <p:cNvSpPr txBox="1"/>
          <p:nvPr/>
        </p:nvSpPr>
        <p:spPr>
          <a:xfrm>
            <a:off x="3487864" y="1146953"/>
            <a:ext cx="6430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0FFA38C-DCBE-9256-C6D1-4937A103731F}"/>
              </a:ext>
            </a:extLst>
          </p:cNvPr>
          <p:cNvCxnSpPr>
            <a:cxnSpLocks/>
          </p:cNvCxnSpPr>
          <p:nvPr/>
        </p:nvCxnSpPr>
        <p:spPr>
          <a:xfrm>
            <a:off x="3417254" y="1326239"/>
            <a:ext cx="75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4866729-D91D-CD42-6A1B-887FC927FB14}"/>
              </a:ext>
            </a:extLst>
          </p:cNvPr>
          <p:cNvSpPr txBox="1"/>
          <p:nvPr/>
        </p:nvSpPr>
        <p:spPr>
          <a:xfrm>
            <a:off x="4593654" y="1146953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BBAE5D5-5E40-472C-531C-82EF3DB24F40}"/>
              </a:ext>
            </a:extLst>
          </p:cNvPr>
          <p:cNvCxnSpPr>
            <a:cxnSpLocks/>
          </p:cNvCxnSpPr>
          <p:nvPr/>
        </p:nvCxnSpPr>
        <p:spPr>
          <a:xfrm>
            <a:off x="4454597" y="1326239"/>
            <a:ext cx="9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E4261D7-EF34-5346-36F7-DC7E47C1D697}"/>
              </a:ext>
            </a:extLst>
          </p:cNvPr>
          <p:cNvSpPr txBox="1"/>
          <p:nvPr/>
        </p:nvSpPr>
        <p:spPr>
          <a:xfrm>
            <a:off x="5689665" y="1147414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931B314-5011-4E50-9736-05E1DD629412}"/>
              </a:ext>
            </a:extLst>
          </p:cNvPr>
          <p:cNvCxnSpPr>
            <a:cxnSpLocks/>
          </p:cNvCxnSpPr>
          <p:nvPr/>
        </p:nvCxnSpPr>
        <p:spPr>
          <a:xfrm>
            <a:off x="5582914" y="1326700"/>
            <a:ext cx="8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463BE0B-E45B-E111-DED3-AE2603E115CC}"/>
              </a:ext>
            </a:extLst>
          </p:cNvPr>
          <p:cNvSpPr txBox="1"/>
          <p:nvPr/>
        </p:nvSpPr>
        <p:spPr>
          <a:xfrm>
            <a:off x="6777178" y="1146953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FDD05AA-427B-3131-1CC2-776F3DD77E10}"/>
              </a:ext>
            </a:extLst>
          </p:cNvPr>
          <p:cNvCxnSpPr>
            <a:cxnSpLocks/>
          </p:cNvCxnSpPr>
          <p:nvPr/>
        </p:nvCxnSpPr>
        <p:spPr>
          <a:xfrm>
            <a:off x="6635939" y="1326239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63FA561-A373-E8FA-D511-FEBA1E910F68}"/>
              </a:ext>
            </a:extLst>
          </p:cNvPr>
          <p:cNvSpPr txBox="1"/>
          <p:nvPr/>
        </p:nvSpPr>
        <p:spPr>
          <a:xfrm>
            <a:off x="6628780" y="1401715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F3D214E-2E1D-5386-993C-EFFB554FAF46}"/>
              </a:ext>
            </a:extLst>
          </p:cNvPr>
          <p:cNvSpPr txBox="1"/>
          <p:nvPr/>
        </p:nvSpPr>
        <p:spPr>
          <a:xfrm>
            <a:off x="7151365" y="1405864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A42F6CE-035B-A281-0F69-7013A104F04A}"/>
              </a:ext>
            </a:extLst>
          </p:cNvPr>
          <p:cNvSpPr txBox="1"/>
          <p:nvPr/>
        </p:nvSpPr>
        <p:spPr>
          <a:xfrm>
            <a:off x="6610432" y="168635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8F942AB-FA45-D2D2-D6A5-3EF04CBF1F08}"/>
              </a:ext>
            </a:extLst>
          </p:cNvPr>
          <p:cNvSpPr txBox="1"/>
          <p:nvPr/>
        </p:nvSpPr>
        <p:spPr>
          <a:xfrm>
            <a:off x="6908419" y="168635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657A785-B29E-A403-165F-F0685DE05F43}"/>
              </a:ext>
            </a:extLst>
          </p:cNvPr>
          <p:cNvSpPr txBox="1"/>
          <p:nvPr/>
        </p:nvSpPr>
        <p:spPr>
          <a:xfrm>
            <a:off x="7159302" y="168635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292550D-E532-97DE-E169-05696DD47D90}"/>
              </a:ext>
            </a:extLst>
          </p:cNvPr>
          <p:cNvSpPr txBox="1"/>
          <p:nvPr/>
        </p:nvSpPr>
        <p:spPr>
          <a:xfrm>
            <a:off x="7442836" y="168635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5C823E11-0689-FFF0-EF07-B0ED270CAA22}"/>
              </a:ext>
            </a:extLst>
          </p:cNvPr>
          <p:cNvCxnSpPr>
            <a:cxnSpLocks/>
          </p:cNvCxnSpPr>
          <p:nvPr/>
        </p:nvCxnSpPr>
        <p:spPr>
          <a:xfrm>
            <a:off x="6638510" y="1615033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3E87E889-C329-4E4E-679C-DB91E28D9B1A}"/>
              </a:ext>
            </a:extLst>
          </p:cNvPr>
          <p:cNvCxnSpPr>
            <a:cxnSpLocks/>
          </p:cNvCxnSpPr>
          <p:nvPr/>
        </p:nvCxnSpPr>
        <p:spPr>
          <a:xfrm>
            <a:off x="7176414" y="1615033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02DD90F-30E3-8325-4A47-9730ADEF56A2}"/>
              </a:ext>
            </a:extLst>
          </p:cNvPr>
          <p:cNvSpPr txBox="1"/>
          <p:nvPr/>
        </p:nvSpPr>
        <p:spPr>
          <a:xfrm>
            <a:off x="5574644" y="1400624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3F41844-127F-C97B-8931-039A570091CF}"/>
              </a:ext>
            </a:extLst>
          </p:cNvPr>
          <p:cNvSpPr txBox="1"/>
          <p:nvPr/>
        </p:nvSpPr>
        <p:spPr>
          <a:xfrm>
            <a:off x="6091168" y="1404773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25224FF-35A6-D10B-5842-43AF821DD140}"/>
              </a:ext>
            </a:extLst>
          </p:cNvPr>
          <p:cNvSpPr txBox="1"/>
          <p:nvPr/>
        </p:nvSpPr>
        <p:spPr>
          <a:xfrm>
            <a:off x="5574462" y="168526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66BAE90-1D49-B584-8084-2C52B34EF76F}"/>
              </a:ext>
            </a:extLst>
          </p:cNvPr>
          <p:cNvSpPr txBox="1"/>
          <p:nvPr/>
        </p:nvSpPr>
        <p:spPr>
          <a:xfrm>
            <a:off x="5823051" y="168526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2DDE1432-3361-8C28-7C8E-2C9239C5C223}"/>
              </a:ext>
            </a:extLst>
          </p:cNvPr>
          <p:cNvSpPr txBox="1"/>
          <p:nvPr/>
        </p:nvSpPr>
        <p:spPr>
          <a:xfrm>
            <a:off x="6056718" y="168526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4FF4280C-FF11-E24C-0BC0-259D25883CA2}"/>
              </a:ext>
            </a:extLst>
          </p:cNvPr>
          <p:cNvSpPr txBox="1"/>
          <p:nvPr/>
        </p:nvSpPr>
        <p:spPr>
          <a:xfrm>
            <a:off x="6346308" y="168526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1CA2645C-53A5-2FAF-D3D8-62FCAA75A54F}"/>
              </a:ext>
            </a:extLst>
          </p:cNvPr>
          <p:cNvCxnSpPr>
            <a:cxnSpLocks/>
          </p:cNvCxnSpPr>
          <p:nvPr/>
        </p:nvCxnSpPr>
        <p:spPr>
          <a:xfrm>
            <a:off x="5578318" y="1613942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EA3BE794-95A7-4281-D6A6-B83E6380ADF5}"/>
              </a:ext>
            </a:extLst>
          </p:cNvPr>
          <p:cNvCxnSpPr>
            <a:cxnSpLocks/>
          </p:cNvCxnSpPr>
          <p:nvPr/>
        </p:nvCxnSpPr>
        <p:spPr>
          <a:xfrm>
            <a:off x="6110165" y="1613942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C0AE020-57FC-468A-BEBC-4065CCEDBE35}"/>
              </a:ext>
            </a:extLst>
          </p:cNvPr>
          <p:cNvSpPr txBox="1"/>
          <p:nvPr/>
        </p:nvSpPr>
        <p:spPr>
          <a:xfrm>
            <a:off x="4473016" y="1404773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B2FC8AA4-12CE-8FD4-FD78-E7EBFA54C2F7}"/>
              </a:ext>
            </a:extLst>
          </p:cNvPr>
          <p:cNvSpPr txBox="1"/>
          <p:nvPr/>
        </p:nvSpPr>
        <p:spPr>
          <a:xfrm>
            <a:off x="5034859" y="1404773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2B271CA7-B157-FAA3-8D06-C4BF2ED898AA}"/>
              </a:ext>
            </a:extLst>
          </p:cNvPr>
          <p:cNvSpPr txBox="1"/>
          <p:nvPr/>
        </p:nvSpPr>
        <p:spPr>
          <a:xfrm>
            <a:off x="4443516" y="168526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8EA3F19-93B5-CD08-81C2-44AED82159AD}"/>
              </a:ext>
            </a:extLst>
          </p:cNvPr>
          <p:cNvSpPr txBox="1"/>
          <p:nvPr/>
        </p:nvSpPr>
        <p:spPr>
          <a:xfrm>
            <a:off x="4785386" y="168526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36CB7F56-78A3-73F7-6A3E-5894FD9D2F6E}"/>
              </a:ext>
            </a:extLst>
          </p:cNvPr>
          <p:cNvSpPr txBox="1"/>
          <p:nvPr/>
        </p:nvSpPr>
        <p:spPr>
          <a:xfrm>
            <a:off x="5029327" y="1685262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0736792-631A-6DE4-69B8-0E14243F68CE}"/>
              </a:ext>
            </a:extLst>
          </p:cNvPr>
          <p:cNvSpPr txBox="1"/>
          <p:nvPr/>
        </p:nvSpPr>
        <p:spPr>
          <a:xfrm>
            <a:off x="5311433" y="1685262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BC87E712-5F7E-255F-267B-11D991EB965B}"/>
              </a:ext>
            </a:extLst>
          </p:cNvPr>
          <p:cNvCxnSpPr>
            <a:cxnSpLocks/>
          </p:cNvCxnSpPr>
          <p:nvPr/>
        </p:nvCxnSpPr>
        <p:spPr>
          <a:xfrm>
            <a:off x="4435260" y="1613942"/>
            <a:ext cx="4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2EAF4CEB-ED5A-6915-2DE8-1A4D33F37CE4}"/>
              </a:ext>
            </a:extLst>
          </p:cNvPr>
          <p:cNvCxnSpPr>
            <a:cxnSpLocks/>
          </p:cNvCxnSpPr>
          <p:nvPr/>
        </p:nvCxnSpPr>
        <p:spPr>
          <a:xfrm>
            <a:off x="5041744" y="1613942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154C8530-F00F-9C28-B273-877D245D79BD}"/>
              </a:ext>
            </a:extLst>
          </p:cNvPr>
          <p:cNvSpPr txBox="1"/>
          <p:nvPr/>
        </p:nvSpPr>
        <p:spPr>
          <a:xfrm>
            <a:off x="3385614" y="1400625"/>
            <a:ext cx="34945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sWAT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F1F95102-BE87-B267-7FD8-537F84EE0523}"/>
              </a:ext>
            </a:extLst>
          </p:cNvPr>
          <p:cNvSpPr txBox="1"/>
          <p:nvPr/>
        </p:nvSpPr>
        <p:spPr>
          <a:xfrm>
            <a:off x="3862950" y="1404774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eWAT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A6E6FA58-FDF1-04BD-C5AA-0FA716557278}"/>
              </a:ext>
            </a:extLst>
          </p:cNvPr>
          <p:cNvSpPr txBox="1"/>
          <p:nvPr/>
        </p:nvSpPr>
        <p:spPr>
          <a:xfrm>
            <a:off x="3385904" y="168526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A88EA1B0-0872-8F60-26B1-11D286754056}"/>
              </a:ext>
            </a:extLst>
          </p:cNvPr>
          <p:cNvSpPr txBox="1"/>
          <p:nvPr/>
        </p:nvSpPr>
        <p:spPr>
          <a:xfrm>
            <a:off x="3616807" y="168526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187695C-08B5-2972-3485-954C2ABBA110}"/>
              </a:ext>
            </a:extLst>
          </p:cNvPr>
          <p:cNvSpPr txBox="1"/>
          <p:nvPr/>
        </p:nvSpPr>
        <p:spPr>
          <a:xfrm>
            <a:off x="3827138" y="168526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2D77BB1E-3AE2-96DD-08B4-51917E5E851B}"/>
              </a:ext>
            </a:extLst>
          </p:cNvPr>
          <p:cNvSpPr txBox="1"/>
          <p:nvPr/>
        </p:nvSpPr>
        <p:spPr>
          <a:xfrm>
            <a:off x="4128840" y="168526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93E5FC9A-8278-9CA4-BF4E-0C8F77F9A6F8}"/>
              </a:ext>
            </a:extLst>
          </p:cNvPr>
          <p:cNvCxnSpPr>
            <a:cxnSpLocks/>
          </p:cNvCxnSpPr>
          <p:nvPr/>
        </p:nvCxnSpPr>
        <p:spPr>
          <a:xfrm>
            <a:off x="3393030" y="1613943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380DDBD9-6597-69CD-988D-76987F13241A}"/>
              </a:ext>
            </a:extLst>
          </p:cNvPr>
          <p:cNvCxnSpPr>
            <a:cxnSpLocks/>
          </p:cNvCxnSpPr>
          <p:nvPr/>
        </p:nvCxnSpPr>
        <p:spPr>
          <a:xfrm>
            <a:off x="3875891" y="1613943"/>
            <a:ext cx="32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077B97F-8D2A-1CDB-FCF2-FDA3DEF0FB69}"/>
              </a:ext>
            </a:extLst>
          </p:cNvPr>
          <p:cNvSpPr txBox="1"/>
          <p:nvPr/>
        </p:nvSpPr>
        <p:spPr>
          <a:xfrm>
            <a:off x="1114970" y="3372700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0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1235-54CA-D3E0-771D-A87C979C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図 103" descr="白黒の写真にテキストが書いてある紙&#10;&#10;低い精度で自動的に生成された説明">
            <a:extLst>
              <a:ext uri="{FF2B5EF4-FFF2-40B4-BE49-F238E27FC236}">
                <a16:creationId xmlns:a16="http://schemas.microsoft.com/office/drawing/2014/main" id="{9FE71A96-3BEA-ED06-BFEE-AB41F415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27127" r="22612" b="27842"/>
          <a:stretch/>
        </p:blipFill>
        <p:spPr>
          <a:xfrm>
            <a:off x="1478121" y="2836593"/>
            <a:ext cx="5819453" cy="1685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5" name="図 104" descr="黒い背景と白い文字&#10;&#10;中程度の精度で自動的に生成された説明">
            <a:extLst>
              <a:ext uri="{FF2B5EF4-FFF2-40B4-BE49-F238E27FC236}">
                <a16:creationId xmlns:a16="http://schemas.microsoft.com/office/drawing/2014/main" id="{285C23A5-1798-91FE-135D-287BE6FC5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23129" r="3895" b="15982"/>
          <a:stretch/>
        </p:blipFill>
        <p:spPr>
          <a:xfrm>
            <a:off x="1478121" y="1913351"/>
            <a:ext cx="5819453" cy="791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51AD3473-48B8-9FA1-C8BF-633AA6370256}"/>
              </a:ext>
            </a:extLst>
          </p:cNvPr>
          <p:cNvSpPr txBox="1"/>
          <p:nvPr/>
        </p:nvSpPr>
        <p:spPr>
          <a:xfrm>
            <a:off x="817412" y="2211139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PPARγ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051ACA25-3975-F7A5-7A4E-45D22CC1C378}"/>
              </a:ext>
            </a:extLst>
          </p:cNvPr>
          <p:cNvSpPr txBox="1"/>
          <p:nvPr/>
        </p:nvSpPr>
        <p:spPr>
          <a:xfrm>
            <a:off x="0" y="68381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Supplementary Fig.4B</a:t>
            </a:r>
            <a:endParaRPr kumimoji="1" lang="ja-JP" altLang="en-US" b="1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316F6D4B-7CEC-7919-E4D5-78317B48D168}"/>
              </a:ext>
            </a:extLst>
          </p:cNvPr>
          <p:cNvSpPr/>
          <p:nvPr/>
        </p:nvSpPr>
        <p:spPr>
          <a:xfrm>
            <a:off x="3071381" y="2390308"/>
            <a:ext cx="598445" cy="1594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28C60F79-A348-405C-53DD-589428A8217A}"/>
              </a:ext>
            </a:extLst>
          </p:cNvPr>
          <p:cNvSpPr/>
          <p:nvPr/>
        </p:nvSpPr>
        <p:spPr>
          <a:xfrm>
            <a:off x="3064276" y="3005830"/>
            <a:ext cx="604330" cy="12284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8D71873D-30F8-7D40-1906-78DCDF6AF718}"/>
              </a:ext>
            </a:extLst>
          </p:cNvPr>
          <p:cNvSpPr txBox="1"/>
          <p:nvPr/>
        </p:nvSpPr>
        <p:spPr>
          <a:xfrm>
            <a:off x="549643" y="3384876"/>
            <a:ext cx="702684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Ponceau-S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F45A57-280D-D535-7532-64C7F00CC7C6}"/>
              </a:ext>
            </a:extLst>
          </p:cNvPr>
          <p:cNvSpPr txBox="1"/>
          <p:nvPr/>
        </p:nvSpPr>
        <p:spPr>
          <a:xfrm>
            <a:off x="2128032" y="1536768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69F3A6-F93E-2122-EE1E-53610BDF1F5E}"/>
              </a:ext>
            </a:extLst>
          </p:cNvPr>
          <p:cNvSpPr txBox="1"/>
          <p:nvPr/>
        </p:nvSpPr>
        <p:spPr>
          <a:xfrm>
            <a:off x="2624715" y="1534255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AB3FA5-BE61-31CC-6B84-363ADBE4B016}"/>
              </a:ext>
            </a:extLst>
          </p:cNvPr>
          <p:cNvSpPr txBox="1"/>
          <p:nvPr/>
        </p:nvSpPr>
        <p:spPr>
          <a:xfrm>
            <a:off x="2026441" y="175946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E3C3CA-7B33-8775-4CF6-72F7C72053C8}"/>
              </a:ext>
            </a:extLst>
          </p:cNvPr>
          <p:cNvSpPr txBox="1"/>
          <p:nvPr/>
        </p:nvSpPr>
        <p:spPr>
          <a:xfrm>
            <a:off x="2280075" y="175946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1DEEC3-521A-3510-C8DC-B0088BBE8AED}"/>
              </a:ext>
            </a:extLst>
          </p:cNvPr>
          <p:cNvSpPr txBox="1"/>
          <p:nvPr/>
        </p:nvSpPr>
        <p:spPr>
          <a:xfrm>
            <a:off x="2597801" y="1759463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4A533D-9E14-9A10-A848-BAC90AD136BD}"/>
              </a:ext>
            </a:extLst>
          </p:cNvPr>
          <p:cNvSpPr txBox="1"/>
          <p:nvPr/>
        </p:nvSpPr>
        <p:spPr>
          <a:xfrm>
            <a:off x="2895698" y="1759463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CE1E0F7-DB1F-6EB6-E1E3-09B4D65D32FB}"/>
              </a:ext>
            </a:extLst>
          </p:cNvPr>
          <p:cNvCxnSpPr>
            <a:cxnSpLocks/>
          </p:cNvCxnSpPr>
          <p:nvPr/>
        </p:nvCxnSpPr>
        <p:spPr>
          <a:xfrm>
            <a:off x="2043091" y="1688143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92CFA59-FC9B-F93B-06E0-A170864B0876}"/>
              </a:ext>
            </a:extLst>
          </p:cNvPr>
          <p:cNvCxnSpPr>
            <a:cxnSpLocks/>
          </p:cNvCxnSpPr>
          <p:nvPr/>
        </p:nvCxnSpPr>
        <p:spPr>
          <a:xfrm>
            <a:off x="2584607" y="1688143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2B2A25-C97C-FAF6-7AE5-2052B9095A61}"/>
              </a:ext>
            </a:extLst>
          </p:cNvPr>
          <p:cNvSpPr txBox="1"/>
          <p:nvPr/>
        </p:nvSpPr>
        <p:spPr>
          <a:xfrm>
            <a:off x="3278429" y="1532143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102B651-395E-036E-12A6-B41FE6BE4FB9}"/>
              </a:ext>
            </a:extLst>
          </p:cNvPr>
          <p:cNvSpPr txBox="1"/>
          <p:nvPr/>
        </p:nvSpPr>
        <p:spPr>
          <a:xfrm>
            <a:off x="3801634" y="1529630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9A19DF-2125-9020-7035-152AE577081B}"/>
              </a:ext>
            </a:extLst>
          </p:cNvPr>
          <p:cNvSpPr txBox="1"/>
          <p:nvPr/>
        </p:nvSpPr>
        <p:spPr>
          <a:xfrm>
            <a:off x="3169366" y="1754838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B5A5F3-8CF3-6C87-6EF4-2DC83BEC9F97}"/>
              </a:ext>
            </a:extLst>
          </p:cNvPr>
          <p:cNvSpPr txBox="1"/>
          <p:nvPr/>
        </p:nvSpPr>
        <p:spPr>
          <a:xfrm>
            <a:off x="3466144" y="1754838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B47F98-0F03-E6A4-7132-4CDC691B34CE}"/>
              </a:ext>
            </a:extLst>
          </p:cNvPr>
          <p:cNvSpPr txBox="1"/>
          <p:nvPr/>
        </p:nvSpPr>
        <p:spPr>
          <a:xfrm>
            <a:off x="3748570" y="1754838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086C3BC-7514-9A29-2015-E947D59E15D6}"/>
              </a:ext>
            </a:extLst>
          </p:cNvPr>
          <p:cNvSpPr txBox="1"/>
          <p:nvPr/>
        </p:nvSpPr>
        <p:spPr>
          <a:xfrm>
            <a:off x="4064771" y="1754838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1DF9025-E1A7-BA58-1017-F8FACECA5539}"/>
              </a:ext>
            </a:extLst>
          </p:cNvPr>
          <p:cNvCxnSpPr>
            <a:cxnSpLocks/>
          </p:cNvCxnSpPr>
          <p:nvPr/>
        </p:nvCxnSpPr>
        <p:spPr>
          <a:xfrm>
            <a:off x="3168871" y="168351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7BD2A59-A5EE-67C5-F25E-E1DBCDA049C9}"/>
              </a:ext>
            </a:extLst>
          </p:cNvPr>
          <p:cNvCxnSpPr>
            <a:cxnSpLocks/>
          </p:cNvCxnSpPr>
          <p:nvPr/>
        </p:nvCxnSpPr>
        <p:spPr>
          <a:xfrm>
            <a:off x="3765075" y="1683518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6D8DB89-09F7-39D9-679B-1E465A2106FF}"/>
              </a:ext>
            </a:extLst>
          </p:cNvPr>
          <p:cNvSpPr txBox="1"/>
          <p:nvPr/>
        </p:nvSpPr>
        <p:spPr>
          <a:xfrm>
            <a:off x="4462767" y="1531654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18DBBF-9A0E-C2DC-786E-5FBBC8FECC6C}"/>
              </a:ext>
            </a:extLst>
          </p:cNvPr>
          <p:cNvSpPr txBox="1"/>
          <p:nvPr/>
        </p:nvSpPr>
        <p:spPr>
          <a:xfrm>
            <a:off x="4954592" y="1529141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D30F6C-0F93-74A0-A91E-E7790EB9A2C2}"/>
              </a:ext>
            </a:extLst>
          </p:cNvPr>
          <p:cNvSpPr txBox="1"/>
          <p:nvPr/>
        </p:nvSpPr>
        <p:spPr>
          <a:xfrm>
            <a:off x="4351651" y="1754349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21E2CF5-CAE8-379E-AEF4-62B6D08B5D50}"/>
              </a:ext>
            </a:extLst>
          </p:cNvPr>
          <p:cNvSpPr txBox="1"/>
          <p:nvPr/>
        </p:nvSpPr>
        <p:spPr>
          <a:xfrm>
            <a:off x="4631807" y="1754349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E0BC13F-B9E1-D162-71E5-4608E1D702B8}"/>
              </a:ext>
            </a:extLst>
          </p:cNvPr>
          <p:cNvSpPr txBox="1"/>
          <p:nvPr/>
        </p:nvSpPr>
        <p:spPr>
          <a:xfrm>
            <a:off x="4900787" y="1754349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1474002-867D-4599-594E-1FC7C88416C8}"/>
              </a:ext>
            </a:extLst>
          </p:cNvPr>
          <p:cNvSpPr txBox="1"/>
          <p:nvPr/>
        </p:nvSpPr>
        <p:spPr>
          <a:xfrm>
            <a:off x="5202792" y="1754349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76583FB-33EB-D0CC-CA17-672D26BFA902}"/>
              </a:ext>
            </a:extLst>
          </p:cNvPr>
          <p:cNvCxnSpPr>
            <a:cxnSpLocks/>
          </p:cNvCxnSpPr>
          <p:nvPr/>
        </p:nvCxnSpPr>
        <p:spPr>
          <a:xfrm>
            <a:off x="4367031" y="1683029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4647EED-BD46-D373-14CF-25CB9C14713D}"/>
              </a:ext>
            </a:extLst>
          </p:cNvPr>
          <p:cNvCxnSpPr>
            <a:cxnSpLocks/>
          </p:cNvCxnSpPr>
          <p:nvPr/>
        </p:nvCxnSpPr>
        <p:spPr>
          <a:xfrm>
            <a:off x="4894690" y="1683029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D3921B0-171D-036E-040B-9EDAFC11B262}"/>
              </a:ext>
            </a:extLst>
          </p:cNvPr>
          <p:cNvSpPr txBox="1"/>
          <p:nvPr/>
        </p:nvSpPr>
        <p:spPr>
          <a:xfrm>
            <a:off x="5577552" y="1531654"/>
            <a:ext cx="1859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ND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652A6ED-4B4F-5D40-BD13-E3A5FCFACB66}"/>
              </a:ext>
            </a:extLst>
          </p:cNvPr>
          <p:cNvSpPr txBox="1"/>
          <p:nvPr/>
        </p:nvSpPr>
        <p:spPr>
          <a:xfrm>
            <a:off x="6130828" y="1529141"/>
            <a:ext cx="2644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HFD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049FFE6-7A96-54E7-AFCB-56E249B74790}"/>
              </a:ext>
            </a:extLst>
          </p:cNvPr>
          <p:cNvSpPr txBox="1"/>
          <p:nvPr/>
        </p:nvSpPr>
        <p:spPr>
          <a:xfrm>
            <a:off x="5476335" y="1754349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88C3878-ED49-99BF-1A4E-0583DFE99A86}"/>
              </a:ext>
            </a:extLst>
          </p:cNvPr>
          <p:cNvSpPr txBox="1"/>
          <p:nvPr/>
        </p:nvSpPr>
        <p:spPr>
          <a:xfrm>
            <a:off x="5774793" y="1754349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06AB208-C92F-FD75-5EED-030AFEA77BCC}"/>
              </a:ext>
            </a:extLst>
          </p:cNvPr>
          <p:cNvSpPr txBox="1"/>
          <p:nvPr/>
        </p:nvSpPr>
        <p:spPr>
          <a:xfrm>
            <a:off x="6078889" y="1754349"/>
            <a:ext cx="1218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741D3AE-6D10-1D12-B4AD-A5FD3DE63825}"/>
              </a:ext>
            </a:extLst>
          </p:cNvPr>
          <p:cNvSpPr txBox="1"/>
          <p:nvPr/>
        </p:nvSpPr>
        <p:spPr>
          <a:xfrm>
            <a:off x="6367071" y="1754349"/>
            <a:ext cx="8496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A9959F7-A962-6AFE-0AF2-33C86BA610ED}"/>
              </a:ext>
            </a:extLst>
          </p:cNvPr>
          <p:cNvCxnSpPr>
            <a:cxnSpLocks/>
          </p:cNvCxnSpPr>
          <p:nvPr/>
        </p:nvCxnSpPr>
        <p:spPr>
          <a:xfrm>
            <a:off x="5490967" y="1683029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B7262AF-923A-343F-0470-8034B600C6E6}"/>
              </a:ext>
            </a:extLst>
          </p:cNvPr>
          <p:cNvCxnSpPr>
            <a:cxnSpLocks/>
          </p:cNvCxnSpPr>
          <p:nvPr/>
        </p:nvCxnSpPr>
        <p:spPr>
          <a:xfrm>
            <a:off x="6086797" y="1683029"/>
            <a:ext cx="36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4D911B5-C7B4-D013-F8D9-82506B34FA9F}"/>
              </a:ext>
            </a:extLst>
          </p:cNvPr>
          <p:cNvSpPr txBox="1"/>
          <p:nvPr/>
        </p:nvSpPr>
        <p:spPr>
          <a:xfrm>
            <a:off x="2164861" y="1258532"/>
            <a:ext cx="640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1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B9E3E537-B85C-6D21-4A39-189598527C11}"/>
              </a:ext>
            </a:extLst>
          </p:cNvPr>
          <p:cNvCxnSpPr>
            <a:cxnSpLocks/>
          </p:cNvCxnSpPr>
          <p:nvPr/>
        </p:nvCxnSpPr>
        <p:spPr>
          <a:xfrm>
            <a:off x="2064506" y="1437818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E0CDF6-C2B9-8540-7ECF-04AE448D4FB9}"/>
              </a:ext>
            </a:extLst>
          </p:cNvPr>
          <p:cNvSpPr txBox="1"/>
          <p:nvPr/>
        </p:nvSpPr>
        <p:spPr>
          <a:xfrm>
            <a:off x="3292960" y="1258532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2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E30299C-AAF9-65E8-ACD0-3E8EE43207B1}"/>
              </a:ext>
            </a:extLst>
          </p:cNvPr>
          <p:cNvCxnSpPr>
            <a:cxnSpLocks/>
          </p:cNvCxnSpPr>
          <p:nvPr/>
        </p:nvCxnSpPr>
        <p:spPr>
          <a:xfrm>
            <a:off x="3172433" y="1437818"/>
            <a:ext cx="9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D40D6DA-0FA0-299D-B7AE-D5BE18512F1C}"/>
              </a:ext>
            </a:extLst>
          </p:cNvPr>
          <p:cNvSpPr txBox="1"/>
          <p:nvPr/>
        </p:nvSpPr>
        <p:spPr>
          <a:xfrm>
            <a:off x="4450384" y="1258993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3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6A6512D9-BC70-8D97-AB40-F451AC7DAF05}"/>
              </a:ext>
            </a:extLst>
          </p:cNvPr>
          <p:cNvCxnSpPr>
            <a:cxnSpLocks/>
          </p:cNvCxnSpPr>
          <p:nvPr/>
        </p:nvCxnSpPr>
        <p:spPr>
          <a:xfrm>
            <a:off x="4368705" y="1438279"/>
            <a:ext cx="8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0A4A9B8-6A83-9BA3-7D80-33D303947317}"/>
              </a:ext>
            </a:extLst>
          </p:cNvPr>
          <p:cNvSpPr txBox="1"/>
          <p:nvPr/>
        </p:nvSpPr>
        <p:spPr>
          <a:xfrm>
            <a:off x="5608705" y="1258532"/>
            <a:ext cx="6950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1000" dirty="0">
                <a:latin typeface="Helvetica" pitchFamily="2" charset="0"/>
                <a:cs typeface="Arial" panose="020B0604020202020204" pitchFamily="34" charset="0"/>
              </a:rPr>
              <a:t>Replicate 4</a:t>
            </a:r>
            <a:endParaRPr kumimoji="1" lang="ja-JP" altLang="en-US" sz="1000"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912824B5-F8EB-F080-6A25-642EAF3F1513}"/>
              </a:ext>
            </a:extLst>
          </p:cNvPr>
          <p:cNvCxnSpPr>
            <a:cxnSpLocks/>
          </p:cNvCxnSpPr>
          <p:nvPr/>
        </p:nvCxnSpPr>
        <p:spPr>
          <a:xfrm>
            <a:off x="5504801" y="1437818"/>
            <a:ext cx="8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671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419</Words>
  <Application>Microsoft Macintosh PowerPoint</Application>
  <PresentationFormat>ワイド画面</PresentationFormat>
  <Paragraphs>318</Paragraphs>
  <Slides>9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游ゴシック</vt:lpstr>
      <vt:lpstr>游ゴシック Light</vt:lpstr>
      <vt:lpstr>Arial</vt:lpstr>
      <vt:lpstr>Helvetica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八谷　一貴</dc:creator>
  <cp:lastModifiedBy>八谷　一貴</cp:lastModifiedBy>
  <cp:revision>1</cp:revision>
  <dcterms:created xsi:type="dcterms:W3CDTF">2025-04-14T06:06:29Z</dcterms:created>
  <dcterms:modified xsi:type="dcterms:W3CDTF">2025-04-15T08:53:01Z</dcterms:modified>
</cp:coreProperties>
</file>