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82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71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06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95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815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8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55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436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18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11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84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FD1E1-D4DD-4566-BF64-548D24384104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E3B2A-048E-4383-AF69-8D4FD4741F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91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 5"/>
          <p:cNvGraphicFramePr>
            <a:graphicFrameLocks noChangeAspect="1"/>
          </p:cNvGraphicFramePr>
          <p:nvPr>
            <p:extLst/>
          </p:nvPr>
        </p:nvGraphicFramePr>
        <p:xfrm>
          <a:off x="1333436" y="859577"/>
          <a:ext cx="9667035" cy="3710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rism 8" r:id="rId3" imgW="9307708" imgH="3572368" progId="Prism8.Document">
                  <p:embed/>
                </p:oleObj>
              </mc:Choice>
              <mc:Fallback>
                <p:oleObj name="Prism 8" r:id="rId3" imgW="9307708" imgH="3572368" progId="Prism8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3436" y="859577"/>
                        <a:ext cx="9667035" cy="3710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479994" y="5749244"/>
            <a:ext cx="9232013" cy="1107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19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Supplementary Figure 1</a:t>
            </a:r>
            <a:r>
              <a:rPr lang="en-US" sz="131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31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Loss and classification accuracy of the final CNN </a:t>
            </a:r>
            <a:r>
              <a:rPr lang="en-US" sz="131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</a:t>
            </a:r>
          </a:p>
          <a:p>
            <a:endParaRPr lang="en-US" sz="1319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319" dirty="0"/>
              <a:t>Curves show accuracy (a) </a:t>
            </a:r>
            <a:r>
              <a:rPr lang="en-GB" sz="1319" dirty="0"/>
              <a:t>and loss </a:t>
            </a:r>
            <a:r>
              <a:rPr lang="en-GB" sz="1319" dirty="0"/>
              <a:t>(b) given the number of epochs. The red and blue colours correspond </a:t>
            </a:r>
            <a:r>
              <a:rPr lang="en-GB" sz="1319" dirty="0"/>
              <a:t>respectively to </a:t>
            </a:r>
            <a:r>
              <a:rPr lang="en-GB" sz="1319" dirty="0"/>
              <a:t>train and validation datasets.</a:t>
            </a:r>
            <a:endParaRPr lang="en-US" sz="1319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319" dirty="0"/>
          </a:p>
        </p:txBody>
      </p:sp>
      <p:sp>
        <p:nvSpPr>
          <p:cNvPr id="8" name="ZoneTexte 7"/>
          <p:cNvSpPr txBox="1"/>
          <p:nvPr/>
        </p:nvSpPr>
        <p:spPr>
          <a:xfrm>
            <a:off x="1479994" y="688884"/>
            <a:ext cx="295274" cy="3628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758" b="1" dirty="0"/>
              <a:t>a</a:t>
            </a:r>
            <a:endParaRPr lang="en-GB" sz="1758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6241004" y="688883"/>
            <a:ext cx="304892" cy="3628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758" b="1" dirty="0"/>
              <a:t>b</a:t>
            </a:r>
            <a:endParaRPr lang="en-GB" sz="1758" b="1" dirty="0"/>
          </a:p>
        </p:txBody>
      </p:sp>
    </p:spTree>
    <p:extLst>
      <p:ext uri="{BB962C8B-B14F-4D97-AF65-F5344CB8AC3E}">
        <p14:creationId xmlns:p14="http://schemas.microsoft.com/office/powerpoint/2010/main" val="10695465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Prism 8</vt:lpstr>
      <vt:lpstr>Présentation PowerPoint</vt:lpstr>
    </vt:vector>
  </TitlesOfParts>
  <Company>CGFL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BALLOT</dc:creator>
  <cp:lastModifiedBy>Elise BALLOT</cp:lastModifiedBy>
  <cp:revision>1</cp:revision>
  <dcterms:created xsi:type="dcterms:W3CDTF">2021-06-21T13:30:42Z</dcterms:created>
  <dcterms:modified xsi:type="dcterms:W3CDTF">2021-06-21T13:31:27Z</dcterms:modified>
</cp:coreProperties>
</file>