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56" r:id="rId2"/>
  </p:sldIdLst>
  <p:sldSz cx="16343313" cy="165957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700" autoAdjust="0"/>
  </p:normalViewPr>
  <p:slideViewPr>
    <p:cSldViewPr snapToGrid="0">
      <p:cViewPr varScale="1">
        <p:scale>
          <a:sx n="32" d="100"/>
          <a:sy n="32" d="100"/>
        </p:scale>
        <p:origin x="1284" y="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5749" y="2716015"/>
            <a:ext cx="13891816" cy="5777771"/>
          </a:xfrm>
        </p:spPr>
        <p:txBody>
          <a:bodyPr anchor="b"/>
          <a:lstStyle>
            <a:lvl1pPr algn="ctr">
              <a:defRPr sz="10724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42914" y="8716598"/>
            <a:ext cx="12257485" cy="4006791"/>
          </a:xfrm>
        </p:spPr>
        <p:txBody>
          <a:bodyPr/>
          <a:lstStyle>
            <a:lvl1pPr marL="0" indent="0" algn="ctr">
              <a:buNone/>
              <a:defRPr sz="4290"/>
            </a:lvl1pPr>
            <a:lvl2pPr marL="817154" indent="0" algn="ctr">
              <a:buNone/>
              <a:defRPr sz="3575"/>
            </a:lvl2pPr>
            <a:lvl3pPr marL="1634307" indent="0" algn="ctr">
              <a:buNone/>
              <a:defRPr sz="3217"/>
            </a:lvl3pPr>
            <a:lvl4pPr marL="2451461" indent="0" algn="ctr">
              <a:buNone/>
              <a:defRPr sz="2860"/>
            </a:lvl4pPr>
            <a:lvl5pPr marL="3268614" indent="0" algn="ctr">
              <a:buNone/>
              <a:defRPr sz="2860"/>
            </a:lvl5pPr>
            <a:lvl6pPr marL="4085768" indent="0" algn="ctr">
              <a:buNone/>
              <a:defRPr sz="2860"/>
            </a:lvl6pPr>
            <a:lvl7pPr marL="4902921" indent="0" algn="ctr">
              <a:buNone/>
              <a:defRPr sz="2860"/>
            </a:lvl7pPr>
            <a:lvl8pPr marL="5720075" indent="0" algn="ctr">
              <a:buNone/>
              <a:defRPr sz="2860"/>
            </a:lvl8pPr>
            <a:lvl9pPr marL="6537228" indent="0" algn="ctr">
              <a:buNone/>
              <a:defRPr sz="286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09B7E-DA32-4E87-AEDB-2F8414890910}" type="datetimeFigureOut">
              <a:rPr lang="zh-CN" altLang="en-US" smtClean="0"/>
              <a:t>2025/3/24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7BD4E-CBAC-4829-9498-17228E5BA7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441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09B7E-DA32-4E87-AEDB-2F8414890910}" type="datetimeFigureOut">
              <a:rPr lang="zh-CN" altLang="en-US" smtClean="0"/>
              <a:t>2025/3/24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7BD4E-CBAC-4829-9498-17228E5BA7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0009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695684" y="883569"/>
            <a:ext cx="3524027" cy="1406411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23604" y="883569"/>
            <a:ext cx="10367789" cy="1406411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09B7E-DA32-4E87-AEDB-2F8414890910}" type="datetimeFigureOut">
              <a:rPr lang="zh-CN" altLang="en-US" smtClean="0"/>
              <a:t>2025/3/24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7BD4E-CBAC-4829-9498-17228E5BA7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847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09B7E-DA32-4E87-AEDB-2F8414890910}" type="datetimeFigureOut">
              <a:rPr lang="zh-CN" altLang="en-US" smtClean="0"/>
              <a:t>2025/3/24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7BD4E-CBAC-4829-9498-17228E5BA7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004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092" y="4137411"/>
            <a:ext cx="14096107" cy="6903359"/>
          </a:xfrm>
        </p:spPr>
        <p:txBody>
          <a:bodyPr anchor="b"/>
          <a:lstStyle>
            <a:lvl1pPr>
              <a:defRPr sz="10724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5092" y="11106079"/>
            <a:ext cx="14096107" cy="3630314"/>
          </a:xfrm>
        </p:spPr>
        <p:txBody>
          <a:bodyPr/>
          <a:lstStyle>
            <a:lvl1pPr marL="0" indent="0">
              <a:buNone/>
              <a:defRPr sz="4290">
                <a:solidFill>
                  <a:schemeClr val="tx1"/>
                </a:solidFill>
              </a:defRPr>
            </a:lvl1pPr>
            <a:lvl2pPr marL="817154" indent="0">
              <a:buNone/>
              <a:defRPr sz="3575">
                <a:solidFill>
                  <a:schemeClr val="tx1">
                    <a:tint val="75000"/>
                  </a:schemeClr>
                </a:solidFill>
              </a:defRPr>
            </a:lvl2pPr>
            <a:lvl3pPr marL="1634307" indent="0">
              <a:buNone/>
              <a:defRPr sz="3217">
                <a:solidFill>
                  <a:schemeClr val="tx1">
                    <a:tint val="75000"/>
                  </a:schemeClr>
                </a:solidFill>
              </a:defRPr>
            </a:lvl3pPr>
            <a:lvl4pPr marL="2451461" indent="0">
              <a:buNone/>
              <a:defRPr sz="2860">
                <a:solidFill>
                  <a:schemeClr val="tx1">
                    <a:tint val="75000"/>
                  </a:schemeClr>
                </a:solidFill>
              </a:defRPr>
            </a:lvl4pPr>
            <a:lvl5pPr marL="3268614" indent="0">
              <a:buNone/>
              <a:defRPr sz="2860">
                <a:solidFill>
                  <a:schemeClr val="tx1">
                    <a:tint val="75000"/>
                  </a:schemeClr>
                </a:solidFill>
              </a:defRPr>
            </a:lvl5pPr>
            <a:lvl6pPr marL="4085768" indent="0">
              <a:buNone/>
              <a:defRPr sz="2860">
                <a:solidFill>
                  <a:schemeClr val="tx1">
                    <a:tint val="75000"/>
                  </a:schemeClr>
                </a:solidFill>
              </a:defRPr>
            </a:lvl6pPr>
            <a:lvl7pPr marL="4902921" indent="0">
              <a:buNone/>
              <a:defRPr sz="2860">
                <a:solidFill>
                  <a:schemeClr val="tx1">
                    <a:tint val="75000"/>
                  </a:schemeClr>
                </a:solidFill>
              </a:defRPr>
            </a:lvl7pPr>
            <a:lvl8pPr marL="5720075" indent="0">
              <a:buNone/>
              <a:defRPr sz="2860">
                <a:solidFill>
                  <a:schemeClr val="tx1">
                    <a:tint val="75000"/>
                  </a:schemeClr>
                </a:solidFill>
              </a:defRPr>
            </a:lvl8pPr>
            <a:lvl9pPr marL="6537228" indent="0">
              <a:buNone/>
              <a:defRPr sz="28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09B7E-DA32-4E87-AEDB-2F8414890910}" type="datetimeFigureOut">
              <a:rPr lang="zh-CN" altLang="en-US" smtClean="0"/>
              <a:t>2025/3/24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7BD4E-CBAC-4829-9498-17228E5BA7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2714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3603" y="4417843"/>
            <a:ext cx="6945908" cy="1052983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802" y="4417843"/>
            <a:ext cx="6945908" cy="1052983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09B7E-DA32-4E87-AEDB-2F8414890910}" type="datetimeFigureOut">
              <a:rPr lang="zh-CN" altLang="en-US" smtClean="0"/>
              <a:t>2025/3/24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7BD4E-CBAC-4829-9498-17228E5BA7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2869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5732" y="883572"/>
            <a:ext cx="14096107" cy="320774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5733" y="4068259"/>
            <a:ext cx="6913986" cy="1993791"/>
          </a:xfrm>
        </p:spPr>
        <p:txBody>
          <a:bodyPr anchor="b"/>
          <a:lstStyle>
            <a:lvl1pPr marL="0" indent="0">
              <a:buNone/>
              <a:defRPr sz="4290" b="1"/>
            </a:lvl1pPr>
            <a:lvl2pPr marL="817154" indent="0">
              <a:buNone/>
              <a:defRPr sz="3575" b="1"/>
            </a:lvl2pPr>
            <a:lvl3pPr marL="1634307" indent="0">
              <a:buNone/>
              <a:defRPr sz="3217" b="1"/>
            </a:lvl3pPr>
            <a:lvl4pPr marL="2451461" indent="0">
              <a:buNone/>
              <a:defRPr sz="2860" b="1"/>
            </a:lvl4pPr>
            <a:lvl5pPr marL="3268614" indent="0">
              <a:buNone/>
              <a:defRPr sz="2860" b="1"/>
            </a:lvl5pPr>
            <a:lvl6pPr marL="4085768" indent="0">
              <a:buNone/>
              <a:defRPr sz="2860" b="1"/>
            </a:lvl6pPr>
            <a:lvl7pPr marL="4902921" indent="0">
              <a:buNone/>
              <a:defRPr sz="2860" b="1"/>
            </a:lvl7pPr>
            <a:lvl8pPr marL="5720075" indent="0">
              <a:buNone/>
              <a:defRPr sz="2860" b="1"/>
            </a:lvl8pPr>
            <a:lvl9pPr marL="6537228" indent="0">
              <a:buNone/>
              <a:defRPr sz="286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5733" y="6062049"/>
            <a:ext cx="6913986" cy="891636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73803" y="4068259"/>
            <a:ext cx="6948037" cy="1993791"/>
          </a:xfrm>
        </p:spPr>
        <p:txBody>
          <a:bodyPr anchor="b"/>
          <a:lstStyle>
            <a:lvl1pPr marL="0" indent="0">
              <a:buNone/>
              <a:defRPr sz="4290" b="1"/>
            </a:lvl1pPr>
            <a:lvl2pPr marL="817154" indent="0">
              <a:buNone/>
              <a:defRPr sz="3575" b="1"/>
            </a:lvl2pPr>
            <a:lvl3pPr marL="1634307" indent="0">
              <a:buNone/>
              <a:defRPr sz="3217" b="1"/>
            </a:lvl3pPr>
            <a:lvl4pPr marL="2451461" indent="0">
              <a:buNone/>
              <a:defRPr sz="2860" b="1"/>
            </a:lvl4pPr>
            <a:lvl5pPr marL="3268614" indent="0">
              <a:buNone/>
              <a:defRPr sz="2860" b="1"/>
            </a:lvl5pPr>
            <a:lvl6pPr marL="4085768" indent="0">
              <a:buNone/>
              <a:defRPr sz="2860" b="1"/>
            </a:lvl6pPr>
            <a:lvl7pPr marL="4902921" indent="0">
              <a:buNone/>
              <a:defRPr sz="2860" b="1"/>
            </a:lvl7pPr>
            <a:lvl8pPr marL="5720075" indent="0">
              <a:buNone/>
              <a:defRPr sz="2860" b="1"/>
            </a:lvl8pPr>
            <a:lvl9pPr marL="6537228" indent="0">
              <a:buNone/>
              <a:defRPr sz="286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73803" y="6062049"/>
            <a:ext cx="6948037" cy="891636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09B7E-DA32-4E87-AEDB-2F8414890910}" type="datetimeFigureOut">
              <a:rPr lang="zh-CN" altLang="en-US" smtClean="0"/>
              <a:t>2025/3/24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7BD4E-CBAC-4829-9498-17228E5BA7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153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09B7E-DA32-4E87-AEDB-2F8414890910}" type="datetimeFigureOut">
              <a:rPr lang="zh-CN" altLang="en-US" smtClean="0"/>
              <a:t>2025/3/24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7BD4E-CBAC-4829-9498-17228E5BA7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593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09B7E-DA32-4E87-AEDB-2F8414890910}" type="datetimeFigureOut">
              <a:rPr lang="zh-CN" altLang="en-US" smtClean="0"/>
              <a:t>2025/3/24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7BD4E-CBAC-4829-9498-17228E5BA7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651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5731" y="1106382"/>
            <a:ext cx="5271144" cy="3872336"/>
          </a:xfrm>
        </p:spPr>
        <p:txBody>
          <a:bodyPr anchor="b"/>
          <a:lstStyle>
            <a:lvl1pPr>
              <a:defRPr sz="5719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48037" y="2389481"/>
            <a:ext cx="8273802" cy="11793721"/>
          </a:xfrm>
        </p:spPr>
        <p:txBody>
          <a:bodyPr/>
          <a:lstStyle>
            <a:lvl1pPr>
              <a:defRPr sz="5719"/>
            </a:lvl1pPr>
            <a:lvl2pPr>
              <a:defRPr sz="5004"/>
            </a:lvl2pPr>
            <a:lvl3pPr>
              <a:defRPr sz="4290"/>
            </a:lvl3pPr>
            <a:lvl4pPr>
              <a:defRPr sz="3575"/>
            </a:lvl4pPr>
            <a:lvl5pPr>
              <a:defRPr sz="3575"/>
            </a:lvl5pPr>
            <a:lvl6pPr>
              <a:defRPr sz="3575"/>
            </a:lvl6pPr>
            <a:lvl7pPr>
              <a:defRPr sz="3575"/>
            </a:lvl7pPr>
            <a:lvl8pPr>
              <a:defRPr sz="3575"/>
            </a:lvl8pPr>
            <a:lvl9pPr>
              <a:defRPr sz="357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5731" y="4978718"/>
            <a:ext cx="5271144" cy="9223690"/>
          </a:xfrm>
        </p:spPr>
        <p:txBody>
          <a:bodyPr/>
          <a:lstStyle>
            <a:lvl1pPr marL="0" indent="0">
              <a:buNone/>
              <a:defRPr sz="2860"/>
            </a:lvl1pPr>
            <a:lvl2pPr marL="817154" indent="0">
              <a:buNone/>
              <a:defRPr sz="2502"/>
            </a:lvl2pPr>
            <a:lvl3pPr marL="1634307" indent="0">
              <a:buNone/>
              <a:defRPr sz="2145"/>
            </a:lvl3pPr>
            <a:lvl4pPr marL="2451461" indent="0">
              <a:buNone/>
              <a:defRPr sz="1787"/>
            </a:lvl4pPr>
            <a:lvl5pPr marL="3268614" indent="0">
              <a:buNone/>
              <a:defRPr sz="1787"/>
            </a:lvl5pPr>
            <a:lvl6pPr marL="4085768" indent="0">
              <a:buNone/>
              <a:defRPr sz="1787"/>
            </a:lvl6pPr>
            <a:lvl7pPr marL="4902921" indent="0">
              <a:buNone/>
              <a:defRPr sz="1787"/>
            </a:lvl7pPr>
            <a:lvl8pPr marL="5720075" indent="0">
              <a:buNone/>
              <a:defRPr sz="1787"/>
            </a:lvl8pPr>
            <a:lvl9pPr marL="6537228" indent="0">
              <a:buNone/>
              <a:defRPr sz="1787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09B7E-DA32-4E87-AEDB-2F8414890910}" type="datetimeFigureOut">
              <a:rPr lang="zh-CN" altLang="en-US" smtClean="0"/>
              <a:t>2025/3/24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7BD4E-CBAC-4829-9498-17228E5BA7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06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5731" y="1106382"/>
            <a:ext cx="5271144" cy="3872336"/>
          </a:xfrm>
        </p:spPr>
        <p:txBody>
          <a:bodyPr anchor="b"/>
          <a:lstStyle>
            <a:lvl1pPr>
              <a:defRPr sz="5719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8037" y="2389481"/>
            <a:ext cx="8273802" cy="11793721"/>
          </a:xfrm>
        </p:spPr>
        <p:txBody>
          <a:bodyPr anchor="t"/>
          <a:lstStyle>
            <a:lvl1pPr marL="0" indent="0">
              <a:buNone/>
              <a:defRPr sz="5719"/>
            </a:lvl1pPr>
            <a:lvl2pPr marL="817154" indent="0">
              <a:buNone/>
              <a:defRPr sz="5004"/>
            </a:lvl2pPr>
            <a:lvl3pPr marL="1634307" indent="0">
              <a:buNone/>
              <a:defRPr sz="4290"/>
            </a:lvl3pPr>
            <a:lvl4pPr marL="2451461" indent="0">
              <a:buNone/>
              <a:defRPr sz="3575"/>
            </a:lvl4pPr>
            <a:lvl5pPr marL="3268614" indent="0">
              <a:buNone/>
              <a:defRPr sz="3575"/>
            </a:lvl5pPr>
            <a:lvl6pPr marL="4085768" indent="0">
              <a:buNone/>
              <a:defRPr sz="3575"/>
            </a:lvl6pPr>
            <a:lvl7pPr marL="4902921" indent="0">
              <a:buNone/>
              <a:defRPr sz="3575"/>
            </a:lvl7pPr>
            <a:lvl8pPr marL="5720075" indent="0">
              <a:buNone/>
              <a:defRPr sz="3575"/>
            </a:lvl8pPr>
            <a:lvl9pPr marL="6537228" indent="0">
              <a:buNone/>
              <a:defRPr sz="3575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5731" y="4978718"/>
            <a:ext cx="5271144" cy="9223690"/>
          </a:xfrm>
        </p:spPr>
        <p:txBody>
          <a:bodyPr/>
          <a:lstStyle>
            <a:lvl1pPr marL="0" indent="0">
              <a:buNone/>
              <a:defRPr sz="2860"/>
            </a:lvl1pPr>
            <a:lvl2pPr marL="817154" indent="0">
              <a:buNone/>
              <a:defRPr sz="2502"/>
            </a:lvl2pPr>
            <a:lvl3pPr marL="1634307" indent="0">
              <a:buNone/>
              <a:defRPr sz="2145"/>
            </a:lvl3pPr>
            <a:lvl4pPr marL="2451461" indent="0">
              <a:buNone/>
              <a:defRPr sz="1787"/>
            </a:lvl4pPr>
            <a:lvl5pPr marL="3268614" indent="0">
              <a:buNone/>
              <a:defRPr sz="1787"/>
            </a:lvl5pPr>
            <a:lvl6pPr marL="4085768" indent="0">
              <a:buNone/>
              <a:defRPr sz="1787"/>
            </a:lvl6pPr>
            <a:lvl7pPr marL="4902921" indent="0">
              <a:buNone/>
              <a:defRPr sz="1787"/>
            </a:lvl7pPr>
            <a:lvl8pPr marL="5720075" indent="0">
              <a:buNone/>
              <a:defRPr sz="1787"/>
            </a:lvl8pPr>
            <a:lvl9pPr marL="6537228" indent="0">
              <a:buNone/>
              <a:defRPr sz="1787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09B7E-DA32-4E87-AEDB-2F8414890910}" type="datetimeFigureOut">
              <a:rPr lang="zh-CN" altLang="en-US" smtClean="0"/>
              <a:t>2025/3/24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7BD4E-CBAC-4829-9498-17228E5BA7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935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23603" y="883572"/>
            <a:ext cx="14096107" cy="32077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3603" y="4417843"/>
            <a:ext cx="14096107" cy="105298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23603" y="15381782"/>
            <a:ext cx="3677245" cy="8835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1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B09B7E-DA32-4E87-AEDB-2F8414890910}" type="datetimeFigureOut">
              <a:rPr lang="zh-CN" altLang="en-US" smtClean="0"/>
              <a:t>2025/3/24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413723" y="15381782"/>
            <a:ext cx="5515868" cy="8835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1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42465" y="15381782"/>
            <a:ext cx="3677245" cy="8835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1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47BD4E-CBAC-4829-9498-17228E5BA7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85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1634307" rtl="0" eaLnBrk="1" latinLnBrk="0" hangingPunct="1">
        <a:lnSpc>
          <a:spcPct val="90000"/>
        </a:lnSpc>
        <a:spcBef>
          <a:spcPct val="0"/>
        </a:spcBef>
        <a:buNone/>
        <a:defRPr sz="78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577" indent="-408577" algn="l" defTabSz="1634307" rtl="0" eaLnBrk="1" latinLnBrk="0" hangingPunct="1">
        <a:lnSpc>
          <a:spcPct val="90000"/>
        </a:lnSpc>
        <a:spcBef>
          <a:spcPts val="1787"/>
        </a:spcBef>
        <a:buFont typeface="Arial" panose="020B0604020202020204" pitchFamily="34" charset="0"/>
        <a:buChar char="•"/>
        <a:defRPr sz="5004" kern="1200">
          <a:solidFill>
            <a:schemeClr val="tx1"/>
          </a:solidFill>
          <a:latin typeface="+mn-lt"/>
          <a:ea typeface="+mn-ea"/>
          <a:cs typeface="+mn-cs"/>
        </a:defRPr>
      </a:lvl1pPr>
      <a:lvl2pPr marL="1225730" indent="-408577" algn="l" defTabSz="1634307" rtl="0" eaLnBrk="1" latinLnBrk="0" hangingPunct="1">
        <a:lnSpc>
          <a:spcPct val="90000"/>
        </a:lnSpc>
        <a:spcBef>
          <a:spcPts val="894"/>
        </a:spcBef>
        <a:buFont typeface="Arial" panose="020B0604020202020204" pitchFamily="34" charset="0"/>
        <a:buChar char="•"/>
        <a:defRPr sz="4290" kern="1200">
          <a:solidFill>
            <a:schemeClr val="tx1"/>
          </a:solidFill>
          <a:latin typeface="+mn-lt"/>
          <a:ea typeface="+mn-ea"/>
          <a:cs typeface="+mn-cs"/>
        </a:defRPr>
      </a:lvl2pPr>
      <a:lvl3pPr marL="2042884" indent="-408577" algn="l" defTabSz="1634307" rtl="0" eaLnBrk="1" latinLnBrk="0" hangingPunct="1">
        <a:lnSpc>
          <a:spcPct val="90000"/>
        </a:lnSpc>
        <a:spcBef>
          <a:spcPts val="894"/>
        </a:spcBef>
        <a:buFont typeface="Arial" panose="020B0604020202020204" pitchFamily="34" charset="0"/>
        <a:buChar char="•"/>
        <a:defRPr sz="3575" kern="1200">
          <a:solidFill>
            <a:schemeClr val="tx1"/>
          </a:solidFill>
          <a:latin typeface="+mn-lt"/>
          <a:ea typeface="+mn-ea"/>
          <a:cs typeface="+mn-cs"/>
        </a:defRPr>
      </a:lvl3pPr>
      <a:lvl4pPr marL="2860037" indent="-408577" algn="l" defTabSz="1634307" rtl="0" eaLnBrk="1" latinLnBrk="0" hangingPunct="1">
        <a:lnSpc>
          <a:spcPct val="90000"/>
        </a:lnSpc>
        <a:spcBef>
          <a:spcPts val="894"/>
        </a:spcBef>
        <a:buFont typeface="Arial" panose="020B0604020202020204" pitchFamily="34" charset="0"/>
        <a:buChar char="•"/>
        <a:defRPr sz="3217" kern="1200">
          <a:solidFill>
            <a:schemeClr val="tx1"/>
          </a:solidFill>
          <a:latin typeface="+mn-lt"/>
          <a:ea typeface="+mn-ea"/>
          <a:cs typeface="+mn-cs"/>
        </a:defRPr>
      </a:lvl4pPr>
      <a:lvl5pPr marL="3677191" indent="-408577" algn="l" defTabSz="1634307" rtl="0" eaLnBrk="1" latinLnBrk="0" hangingPunct="1">
        <a:lnSpc>
          <a:spcPct val="90000"/>
        </a:lnSpc>
        <a:spcBef>
          <a:spcPts val="894"/>
        </a:spcBef>
        <a:buFont typeface="Arial" panose="020B0604020202020204" pitchFamily="34" charset="0"/>
        <a:buChar char="•"/>
        <a:defRPr sz="3217" kern="1200">
          <a:solidFill>
            <a:schemeClr val="tx1"/>
          </a:solidFill>
          <a:latin typeface="+mn-lt"/>
          <a:ea typeface="+mn-ea"/>
          <a:cs typeface="+mn-cs"/>
        </a:defRPr>
      </a:lvl5pPr>
      <a:lvl6pPr marL="4494345" indent="-408577" algn="l" defTabSz="1634307" rtl="0" eaLnBrk="1" latinLnBrk="0" hangingPunct="1">
        <a:lnSpc>
          <a:spcPct val="90000"/>
        </a:lnSpc>
        <a:spcBef>
          <a:spcPts val="894"/>
        </a:spcBef>
        <a:buFont typeface="Arial" panose="020B0604020202020204" pitchFamily="34" charset="0"/>
        <a:buChar char="•"/>
        <a:defRPr sz="3217" kern="1200">
          <a:solidFill>
            <a:schemeClr val="tx1"/>
          </a:solidFill>
          <a:latin typeface="+mn-lt"/>
          <a:ea typeface="+mn-ea"/>
          <a:cs typeface="+mn-cs"/>
        </a:defRPr>
      </a:lvl6pPr>
      <a:lvl7pPr marL="5311498" indent="-408577" algn="l" defTabSz="1634307" rtl="0" eaLnBrk="1" latinLnBrk="0" hangingPunct="1">
        <a:lnSpc>
          <a:spcPct val="90000"/>
        </a:lnSpc>
        <a:spcBef>
          <a:spcPts val="894"/>
        </a:spcBef>
        <a:buFont typeface="Arial" panose="020B0604020202020204" pitchFamily="34" charset="0"/>
        <a:buChar char="•"/>
        <a:defRPr sz="3217" kern="1200">
          <a:solidFill>
            <a:schemeClr val="tx1"/>
          </a:solidFill>
          <a:latin typeface="+mn-lt"/>
          <a:ea typeface="+mn-ea"/>
          <a:cs typeface="+mn-cs"/>
        </a:defRPr>
      </a:lvl7pPr>
      <a:lvl8pPr marL="6128652" indent="-408577" algn="l" defTabSz="1634307" rtl="0" eaLnBrk="1" latinLnBrk="0" hangingPunct="1">
        <a:lnSpc>
          <a:spcPct val="90000"/>
        </a:lnSpc>
        <a:spcBef>
          <a:spcPts val="894"/>
        </a:spcBef>
        <a:buFont typeface="Arial" panose="020B0604020202020204" pitchFamily="34" charset="0"/>
        <a:buChar char="•"/>
        <a:defRPr sz="3217" kern="1200">
          <a:solidFill>
            <a:schemeClr val="tx1"/>
          </a:solidFill>
          <a:latin typeface="+mn-lt"/>
          <a:ea typeface="+mn-ea"/>
          <a:cs typeface="+mn-cs"/>
        </a:defRPr>
      </a:lvl8pPr>
      <a:lvl9pPr marL="6945805" indent="-408577" algn="l" defTabSz="1634307" rtl="0" eaLnBrk="1" latinLnBrk="0" hangingPunct="1">
        <a:lnSpc>
          <a:spcPct val="90000"/>
        </a:lnSpc>
        <a:spcBef>
          <a:spcPts val="894"/>
        </a:spcBef>
        <a:buFont typeface="Arial" panose="020B0604020202020204" pitchFamily="34" charset="0"/>
        <a:buChar char="•"/>
        <a:defRPr sz="32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34307" rtl="0" eaLnBrk="1" latinLnBrk="0" hangingPunct="1">
        <a:defRPr sz="3217" kern="1200">
          <a:solidFill>
            <a:schemeClr val="tx1"/>
          </a:solidFill>
          <a:latin typeface="+mn-lt"/>
          <a:ea typeface="+mn-ea"/>
          <a:cs typeface="+mn-cs"/>
        </a:defRPr>
      </a:lvl1pPr>
      <a:lvl2pPr marL="817154" algn="l" defTabSz="1634307" rtl="0" eaLnBrk="1" latinLnBrk="0" hangingPunct="1">
        <a:defRPr sz="3217" kern="1200">
          <a:solidFill>
            <a:schemeClr val="tx1"/>
          </a:solidFill>
          <a:latin typeface="+mn-lt"/>
          <a:ea typeface="+mn-ea"/>
          <a:cs typeface="+mn-cs"/>
        </a:defRPr>
      </a:lvl2pPr>
      <a:lvl3pPr marL="1634307" algn="l" defTabSz="1634307" rtl="0" eaLnBrk="1" latinLnBrk="0" hangingPunct="1">
        <a:defRPr sz="3217" kern="1200">
          <a:solidFill>
            <a:schemeClr val="tx1"/>
          </a:solidFill>
          <a:latin typeface="+mn-lt"/>
          <a:ea typeface="+mn-ea"/>
          <a:cs typeface="+mn-cs"/>
        </a:defRPr>
      </a:lvl3pPr>
      <a:lvl4pPr marL="2451461" algn="l" defTabSz="1634307" rtl="0" eaLnBrk="1" latinLnBrk="0" hangingPunct="1">
        <a:defRPr sz="3217" kern="1200">
          <a:solidFill>
            <a:schemeClr val="tx1"/>
          </a:solidFill>
          <a:latin typeface="+mn-lt"/>
          <a:ea typeface="+mn-ea"/>
          <a:cs typeface="+mn-cs"/>
        </a:defRPr>
      </a:lvl4pPr>
      <a:lvl5pPr marL="3268614" algn="l" defTabSz="1634307" rtl="0" eaLnBrk="1" latinLnBrk="0" hangingPunct="1">
        <a:defRPr sz="3217" kern="1200">
          <a:solidFill>
            <a:schemeClr val="tx1"/>
          </a:solidFill>
          <a:latin typeface="+mn-lt"/>
          <a:ea typeface="+mn-ea"/>
          <a:cs typeface="+mn-cs"/>
        </a:defRPr>
      </a:lvl5pPr>
      <a:lvl6pPr marL="4085768" algn="l" defTabSz="1634307" rtl="0" eaLnBrk="1" latinLnBrk="0" hangingPunct="1">
        <a:defRPr sz="3217" kern="1200">
          <a:solidFill>
            <a:schemeClr val="tx1"/>
          </a:solidFill>
          <a:latin typeface="+mn-lt"/>
          <a:ea typeface="+mn-ea"/>
          <a:cs typeface="+mn-cs"/>
        </a:defRPr>
      </a:lvl6pPr>
      <a:lvl7pPr marL="4902921" algn="l" defTabSz="1634307" rtl="0" eaLnBrk="1" latinLnBrk="0" hangingPunct="1">
        <a:defRPr sz="3217" kern="1200">
          <a:solidFill>
            <a:schemeClr val="tx1"/>
          </a:solidFill>
          <a:latin typeface="+mn-lt"/>
          <a:ea typeface="+mn-ea"/>
          <a:cs typeface="+mn-cs"/>
        </a:defRPr>
      </a:lvl7pPr>
      <a:lvl8pPr marL="5720075" algn="l" defTabSz="1634307" rtl="0" eaLnBrk="1" latinLnBrk="0" hangingPunct="1">
        <a:defRPr sz="3217" kern="1200">
          <a:solidFill>
            <a:schemeClr val="tx1"/>
          </a:solidFill>
          <a:latin typeface="+mn-lt"/>
          <a:ea typeface="+mn-ea"/>
          <a:cs typeface="+mn-cs"/>
        </a:defRPr>
      </a:lvl8pPr>
      <a:lvl9pPr marL="6537228" algn="l" defTabSz="1634307" rtl="0" eaLnBrk="1" latinLnBrk="0" hangingPunct="1">
        <a:defRPr sz="32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17" Type="http://schemas.openxmlformats.org/officeDocument/2006/relationships/image" Target="../media/image16.jpg"/><Relationship Id="rId2" Type="http://schemas.openxmlformats.org/officeDocument/2006/relationships/image" Target="../media/image1.jpg"/><Relationship Id="rId16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5" Type="http://schemas.openxmlformats.org/officeDocument/2006/relationships/image" Target="../media/image4.jpg"/><Relationship Id="rId15" Type="http://schemas.openxmlformats.org/officeDocument/2006/relationships/image" Target="../media/image14.jpg"/><Relationship Id="rId10" Type="http://schemas.openxmlformats.org/officeDocument/2006/relationships/image" Target="../media/image9.jp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文本框 81">
            <a:extLst>
              <a:ext uri="{FF2B5EF4-FFF2-40B4-BE49-F238E27FC236}">
                <a16:creationId xmlns:a16="http://schemas.microsoft.com/office/drawing/2014/main" id="{5A946CF6-C355-D27C-6117-D51F4223DD62}"/>
              </a:ext>
            </a:extLst>
          </p:cNvPr>
          <p:cNvSpPr txBox="1"/>
          <p:nvPr/>
        </p:nvSpPr>
        <p:spPr>
          <a:xfrm>
            <a:off x="1719437" y="16059724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(a)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1B4A8261-2D89-1358-A705-FC9B77D5CEFC}"/>
              </a:ext>
            </a:extLst>
          </p:cNvPr>
          <p:cNvSpPr txBox="1"/>
          <p:nvPr/>
        </p:nvSpPr>
        <p:spPr>
          <a:xfrm>
            <a:off x="5797782" y="16059723"/>
            <a:ext cx="6623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(b)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638D9CBF-50C8-0F5D-64AB-E6AF235A876F}"/>
              </a:ext>
            </a:extLst>
          </p:cNvPr>
          <p:cNvSpPr txBox="1"/>
          <p:nvPr/>
        </p:nvSpPr>
        <p:spPr>
          <a:xfrm>
            <a:off x="9898569" y="16059723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(c)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C9BFDF09-AA94-D8E3-2A12-F5BADB121C65}"/>
              </a:ext>
            </a:extLst>
          </p:cNvPr>
          <p:cNvSpPr txBox="1"/>
          <p:nvPr/>
        </p:nvSpPr>
        <p:spPr>
          <a:xfrm>
            <a:off x="13976914" y="16059722"/>
            <a:ext cx="6623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(d)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6" name="图片 85">
            <a:extLst>
              <a:ext uri="{FF2B5EF4-FFF2-40B4-BE49-F238E27FC236}">
                <a16:creationId xmlns:a16="http://schemas.microsoft.com/office/drawing/2014/main" id="{B846F020-2C7F-CA9F-019D-2EB89DABD4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97" y="12130032"/>
            <a:ext cx="3960000" cy="3960000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id="{1F942AFC-E880-44F9-9746-2A88245ABE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8529" y="12133554"/>
            <a:ext cx="3960000" cy="3960000"/>
          </a:xfrm>
          <a:prstGeom prst="rect">
            <a:avLst/>
          </a:prstGeom>
        </p:spPr>
      </p:pic>
      <p:pic>
        <p:nvPicPr>
          <p:cNvPr id="88" name="图片 87">
            <a:extLst>
              <a:ext uri="{FF2B5EF4-FFF2-40B4-BE49-F238E27FC236}">
                <a16:creationId xmlns:a16="http://schemas.microsoft.com/office/drawing/2014/main" id="{51BAA52A-C158-B98D-272D-7B6C367D56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8963" y="12133554"/>
            <a:ext cx="3960000" cy="3960000"/>
          </a:xfrm>
          <a:prstGeom prst="rect">
            <a:avLst/>
          </a:prstGeom>
        </p:spPr>
      </p:pic>
      <p:pic>
        <p:nvPicPr>
          <p:cNvPr id="89" name="图片 88">
            <a:extLst>
              <a:ext uri="{FF2B5EF4-FFF2-40B4-BE49-F238E27FC236}">
                <a16:creationId xmlns:a16="http://schemas.microsoft.com/office/drawing/2014/main" id="{3901EE20-8653-4596-1B27-AB78EF9EAA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8095" y="12133554"/>
            <a:ext cx="3960000" cy="3960000"/>
          </a:xfrm>
          <a:prstGeom prst="rect">
            <a:avLst/>
          </a:prstGeom>
        </p:spPr>
      </p:pic>
      <p:pic>
        <p:nvPicPr>
          <p:cNvPr id="90" name="图片 89">
            <a:extLst>
              <a:ext uri="{FF2B5EF4-FFF2-40B4-BE49-F238E27FC236}">
                <a16:creationId xmlns:a16="http://schemas.microsoft.com/office/drawing/2014/main" id="{66727D2C-3D9C-3D47-99F0-849FB6B5113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8095" y="8101976"/>
            <a:ext cx="3960000" cy="3960000"/>
          </a:xfrm>
          <a:prstGeom prst="rect">
            <a:avLst/>
          </a:prstGeom>
        </p:spPr>
      </p:pic>
      <p:pic>
        <p:nvPicPr>
          <p:cNvPr id="91" name="图片 90">
            <a:extLst>
              <a:ext uri="{FF2B5EF4-FFF2-40B4-BE49-F238E27FC236}">
                <a16:creationId xmlns:a16="http://schemas.microsoft.com/office/drawing/2014/main" id="{A7B5826D-F085-27BE-B96F-48C66C1C6F0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97" y="8098345"/>
            <a:ext cx="3960000" cy="3960000"/>
          </a:xfrm>
          <a:prstGeom prst="rect">
            <a:avLst/>
          </a:prstGeom>
        </p:spPr>
      </p:pic>
      <p:pic>
        <p:nvPicPr>
          <p:cNvPr id="92" name="图片 91">
            <a:extLst>
              <a:ext uri="{FF2B5EF4-FFF2-40B4-BE49-F238E27FC236}">
                <a16:creationId xmlns:a16="http://schemas.microsoft.com/office/drawing/2014/main" id="{82D04D8D-2CB9-AE82-99C7-36D20E746AE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8963" y="8101976"/>
            <a:ext cx="3960000" cy="3960000"/>
          </a:xfrm>
          <a:prstGeom prst="rect">
            <a:avLst/>
          </a:prstGeom>
        </p:spPr>
      </p:pic>
      <p:pic>
        <p:nvPicPr>
          <p:cNvPr id="93" name="图片 92">
            <a:extLst>
              <a:ext uri="{FF2B5EF4-FFF2-40B4-BE49-F238E27FC236}">
                <a16:creationId xmlns:a16="http://schemas.microsoft.com/office/drawing/2014/main" id="{2B049783-9422-89A0-44C2-4DAB3421F8E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8529" y="8101976"/>
            <a:ext cx="3960000" cy="3960000"/>
          </a:xfrm>
          <a:prstGeom prst="rect">
            <a:avLst/>
          </a:prstGeom>
        </p:spPr>
      </p:pic>
      <p:pic>
        <p:nvPicPr>
          <p:cNvPr id="94" name="图片 93">
            <a:extLst>
              <a:ext uri="{FF2B5EF4-FFF2-40B4-BE49-F238E27FC236}">
                <a16:creationId xmlns:a16="http://schemas.microsoft.com/office/drawing/2014/main" id="{2E174177-2F6B-F9EE-8EB3-5722E3C4734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97" y="4066657"/>
            <a:ext cx="3960000" cy="3960000"/>
          </a:xfrm>
          <a:prstGeom prst="rect">
            <a:avLst/>
          </a:prstGeom>
        </p:spPr>
      </p:pic>
      <p:pic>
        <p:nvPicPr>
          <p:cNvPr id="95" name="图片 94">
            <a:extLst>
              <a:ext uri="{FF2B5EF4-FFF2-40B4-BE49-F238E27FC236}">
                <a16:creationId xmlns:a16="http://schemas.microsoft.com/office/drawing/2014/main" id="{256C223E-4F81-CA5D-0757-D86B545BC00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8529" y="4070399"/>
            <a:ext cx="3960000" cy="3960000"/>
          </a:xfrm>
          <a:prstGeom prst="rect">
            <a:avLst/>
          </a:prstGeom>
        </p:spPr>
      </p:pic>
      <p:pic>
        <p:nvPicPr>
          <p:cNvPr id="96" name="图片 95">
            <a:extLst>
              <a:ext uri="{FF2B5EF4-FFF2-40B4-BE49-F238E27FC236}">
                <a16:creationId xmlns:a16="http://schemas.microsoft.com/office/drawing/2014/main" id="{0ECCBD73-FC9D-4ED5-3755-B0EE4DF3F9B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8963" y="4070399"/>
            <a:ext cx="3960000" cy="3960000"/>
          </a:xfrm>
          <a:prstGeom prst="rect">
            <a:avLst/>
          </a:prstGeom>
        </p:spPr>
      </p:pic>
      <p:pic>
        <p:nvPicPr>
          <p:cNvPr id="97" name="图片 96">
            <a:extLst>
              <a:ext uri="{FF2B5EF4-FFF2-40B4-BE49-F238E27FC236}">
                <a16:creationId xmlns:a16="http://schemas.microsoft.com/office/drawing/2014/main" id="{EC042CD8-B3B2-7AA2-0827-6F22A92DFE8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8095" y="4070399"/>
            <a:ext cx="3960000" cy="3960000"/>
          </a:xfrm>
          <a:prstGeom prst="rect">
            <a:avLst/>
          </a:prstGeom>
        </p:spPr>
      </p:pic>
      <p:pic>
        <p:nvPicPr>
          <p:cNvPr id="98" name="图片 97">
            <a:extLst>
              <a:ext uri="{FF2B5EF4-FFF2-40B4-BE49-F238E27FC236}">
                <a16:creationId xmlns:a16="http://schemas.microsoft.com/office/drawing/2014/main" id="{316DB37B-B1F1-CF1B-A629-995597884FA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97" y="34969"/>
            <a:ext cx="3960000" cy="3960000"/>
          </a:xfrm>
          <a:prstGeom prst="rect">
            <a:avLst/>
          </a:prstGeom>
        </p:spPr>
      </p:pic>
      <p:pic>
        <p:nvPicPr>
          <p:cNvPr id="99" name="图片 98">
            <a:extLst>
              <a:ext uri="{FF2B5EF4-FFF2-40B4-BE49-F238E27FC236}">
                <a16:creationId xmlns:a16="http://schemas.microsoft.com/office/drawing/2014/main" id="{9CACAECC-5192-8135-20D3-AA83B27D800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8529" y="38822"/>
            <a:ext cx="3960000" cy="3960000"/>
          </a:xfrm>
          <a:prstGeom prst="rect">
            <a:avLst/>
          </a:prstGeom>
        </p:spPr>
      </p:pic>
      <p:pic>
        <p:nvPicPr>
          <p:cNvPr id="100" name="图片 99">
            <a:extLst>
              <a:ext uri="{FF2B5EF4-FFF2-40B4-BE49-F238E27FC236}">
                <a16:creationId xmlns:a16="http://schemas.microsoft.com/office/drawing/2014/main" id="{D856FD16-7076-2EB0-0DB6-F7ADBBC688D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8095" y="38822"/>
            <a:ext cx="3960000" cy="3960000"/>
          </a:xfrm>
          <a:prstGeom prst="rect">
            <a:avLst/>
          </a:prstGeom>
        </p:spPr>
      </p:pic>
      <p:pic>
        <p:nvPicPr>
          <p:cNvPr id="101" name="图片 100">
            <a:extLst>
              <a:ext uri="{FF2B5EF4-FFF2-40B4-BE49-F238E27FC236}">
                <a16:creationId xmlns:a16="http://schemas.microsoft.com/office/drawing/2014/main" id="{C70476B5-ECB6-A8AD-9E44-BB76523611F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8963" y="38822"/>
            <a:ext cx="3960000" cy="39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1489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114</TotalTime>
  <Words>12</Words>
  <Application>Microsoft Office PowerPoint</Application>
  <PresentationFormat>自定义</PresentationFormat>
  <Paragraphs>4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恩德 彭</dc:creator>
  <cp:lastModifiedBy>恩德 彭</cp:lastModifiedBy>
  <cp:revision>11</cp:revision>
  <dcterms:created xsi:type="dcterms:W3CDTF">2025-02-28T05:14:47Z</dcterms:created>
  <dcterms:modified xsi:type="dcterms:W3CDTF">2025-03-24T08:02:11Z</dcterms:modified>
</cp:coreProperties>
</file>