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</p:sldIdLst>
  <p:sldSz cx="12528550" cy="6480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688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6069" y="1060529"/>
            <a:ext cx="9396413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6069" y="3403592"/>
            <a:ext cx="9396413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D0A9-B56F-4C2D-9B84-FB3356CF085F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0DA86-13BB-4A40-8218-ECB990F81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00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D0A9-B56F-4C2D-9B84-FB3356CF085F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0DA86-13BB-4A40-8218-ECB990F81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388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5743" y="345009"/>
            <a:ext cx="2701469" cy="549164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1338" y="345009"/>
            <a:ext cx="7947799" cy="549164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D0A9-B56F-4C2D-9B84-FB3356CF085F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0DA86-13BB-4A40-8218-ECB990F81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05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D0A9-B56F-4C2D-9B84-FB3356CF085F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0DA86-13BB-4A40-8218-ECB990F81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532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813" y="1615545"/>
            <a:ext cx="10805874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4813" y="4336618"/>
            <a:ext cx="10805874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D0A9-B56F-4C2D-9B84-FB3356CF085F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0DA86-13BB-4A40-8218-ECB990F81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47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1338" y="1725046"/>
            <a:ext cx="5324634" cy="41116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2578" y="1725046"/>
            <a:ext cx="5324634" cy="41116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D0A9-B56F-4C2D-9B84-FB3356CF085F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0DA86-13BB-4A40-8218-ECB990F81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921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970" y="345010"/>
            <a:ext cx="10805874" cy="125253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2970" y="1588543"/>
            <a:ext cx="530016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2970" y="2367064"/>
            <a:ext cx="5300163" cy="34815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42578" y="1588543"/>
            <a:ext cx="5326266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42578" y="2367064"/>
            <a:ext cx="5326266" cy="34815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D0A9-B56F-4C2D-9B84-FB3356CF085F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0DA86-13BB-4A40-8218-ECB990F81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46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D0A9-B56F-4C2D-9B84-FB3356CF085F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0DA86-13BB-4A40-8218-ECB990F81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292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D0A9-B56F-4C2D-9B84-FB3356CF085F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0DA86-13BB-4A40-8218-ECB990F81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384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970" y="432012"/>
            <a:ext cx="4040783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6266" y="933026"/>
            <a:ext cx="6342578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70" y="1944052"/>
            <a:ext cx="4040783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D0A9-B56F-4C2D-9B84-FB3356CF085F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0DA86-13BB-4A40-8218-ECB990F81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90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970" y="432012"/>
            <a:ext cx="4040783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26266" y="933026"/>
            <a:ext cx="6342578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70" y="1944052"/>
            <a:ext cx="4040783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D0A9-B56F-4C2D-9B84-FB3356CF085F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0DA86-13BB-4A40-8218-ECB990F81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048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1338" y="345010"/>
            <a:ext cx="10805874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338" y="1725046"/>
            <a:ext cx="10805874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338" y="6006163"/>
            <a:ext cx="281892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7D0A9-B56F-4C2D-9B84-FB3356CF085F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50082" y="6006163"/>
            <a:ext cx="4228386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48288" y="6006163"/>
            <a:ext cx="281892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0DA86-13BB-4A40-8218-ECB990F81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00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C35C6DF3-B1EC-1B42-0162-AD19EDFAD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693" y="3268956"/>
            <a:ext cx="3960000" cy="316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6DB77AE-E583-6D03-4863-68A92D7445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693" y="34159"/>
            <a:ext cx="3960000" cy="3168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92555F36-CAF9-AB12-7CC0-371A444992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8" y="3268955"/>
            <a:ext cx="3960000" cy="316800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B072475-FFF9-610A-31FE-433D73AE28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8" y="39134"/>
            <a:ext cx="3960000" cy="316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5C1DDD7-A70F-100F-30A7-6BE02EB4E7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058" y="3268955"/>
            <a:ext cx="3960000" cy="316800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FCE11AE1-3447-E9B6-900B-9BFDB09C5E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058" y="34159"/>
            <a:ext cx="3960000" cy="316800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E0E03BBF-320C-579B-1419-117A6ED29464}"/>
              </a:ext>
            </a:extLst>
          </p:cNvPr>
          <p:cNvSpPr txBox="1"/>
          <p:nvPr/>
        </p:nvSpPr>
        <p:spPr>
          <a:xfrm>
            <a:off x="-63166" y="4637512"/>
            <a:ext cx="5148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36B201B-967E-E606-A4E1-3D113061C81B}"/>
              </a:ext>
            </a:extLst>
          </p:cNvPr>
          <p:cNvSpPr txBox="1"/>
          <p:nvPr/>
        </p:nvSpPr>
        <p:spPr>
          <a:xfrm>
            <a:off x="-57543" y="1402715"/>
            <a:ext cx="4988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051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59</TotalTime>
  <Words>6</Words>
  <Application>Microsoft Office PowerPoint</Application>
  <PresentationFormat>自定义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恩德 彭</dc:creator>
  <cp:lastModifiedBy>恩德 彭</cp:lastModifiedBy>
  <cp:revision>13</cp:revision>
  <dcterms:created xsi:type="dcterms:W3CDTF">2025-03-11T09:29:47Z</dcterms:created>
  <dcterms:modified xsi:type="dcterms:W3CDTF">2025-03-24T08:05:09Z</dcterms:modified>
</cp:coreProperties>
</file>