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11231563" cy="4140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FBFD"/>
    <a:srgbClr val="00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197" y="13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946" y="677575"/>
            <a:ext cx="8423672" cy="1441403"/>
          </a:xfrm>
        </p:spPr>
        <p:txBody>
          <a:bodyPr anchor="b"/>
          <a:lstStyle>
            <a:lvl1pPr algn="ctr">
              <a:defRPr sz="362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946" y="2174564"/>
            <a:ext cx="8423672" cy="999590"/>
          </a:xfrm>
        </p:spPr>
        <p:txBody>
          <a:bodyPr/>
          <a:lstStyle>
            <a:lvl1pPr marL="0" indent="0" algn="ctr">
              <a:buNone/>
              <a:defRPr sz="1449"/>
            </a:lvl1pPr>
            <a:lvl2pPr marL="276012" indent="0" algn="ctr">
              <a:buNone/>
              <a:defRPr sz="1207"/>
            </a:lvl2pPr>
            <a:lvl3pPr marL="552023" indent="0" algn="ctr">
              <a:buNone/>
              <a:defRPr sz="1087"/>
            </a:lvl3pPr>
            <a:lvl4pPr marL="828035" indent="0" algn="ctr">
              <a:buNone/>
              <a:defRPr sz="966"/>
            </a:lvl4pPr>
            <a:lvl5pPr marL="1104047" indent="0" algn="ctr">
              <a:buNone/>
              <a:defRPr sz="966"/>
            </a:lvl5pPr>
            <a:lvl6pPr marL="1380058" indent="0" algn="ctr">
              <a:buNone/>
              <a:defRPr sz="966"/>
            </a:lvl6pPr>
            <a:lvl7pPr marL="1656070" indent="0" algn="ctr">
              <a:buNone/>
              <a:defRPr sz="966"/>
            </a:lvl7pPr>
            <a:lvl8pPr marL="1932081" indent="0" algn="ctr">
              <a:buNone/>
              <a:defRPr sz="966"/>
            </a:lvl8pPr>
            <a:lvl9pPr marL="2208093" indent="0" algn="ctr">
              <a:buNone/>
              <a:defRPr sz="966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835F-4251-4F3A-91EC-4E2A4D8BE6D3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3BD0A-BED0-4061-95D7-AFEEAA19F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547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835F-4251-4F3A-91EC-4E2A4D8BE6D3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3BD0A-BED0-4061-95D7-AFEEAA19F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082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37587" y="220427"/>
            <a:ext cx="2421806" cy="350862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2170" y="220427"/>
            <a:ext cx="7125023" cy="350862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835F-4251-4F3A-91EC-4E2A4D8BE6D3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3BD0A-BED0-4061-95D7-AFEEAA19F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077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835F-4251-4F3A-91EC-4E2A4D8BE6D3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3BD0A-BED0-4061-95D7-AFEEAA19F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414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320" y="1032175"/>
            <a:ext cx="9687223" cy="1722208"/>
          </a:xfrm>
        </p:spPr>
        <p:txBody>
          <a:bodyPr anchor="b"/>
          <a:lstStyle>
            <a:lvl1pPr>
              <a:defRPr sz="362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6320" y="2770676"/>
            <a:ext cx="9687223" cy="905668"/>
          </a:xfrm>
        </p:spPr>
        <p:txBody>
          <a:bodyPr/>
          <a:lstStyle>
            <a:lvl1pPr marL="0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1pPr>
            <a:lvl2pPr marL="276012" indent="0">
              <a:buNone/>
              <a:defRPr sz="1207">
                <a:solidFill>
                  <a:schemeClr val="tx1">
                    <a:tint val="75000"/>
                  </a:schemeClr>
                </a:solidFill>
              </a:defRPr>
            </a:lvl2pPr>
            <a:lvl3pPr marL="552023" indent="0">
              <a:buNone/>
              <a:defRPr sz="1087">
                <a:solidFill>
                  <a:schemeClr val="tx1">
                    <a:tint val="75000"/>
                  </a:schemeClr>
                </a:solidFill>
              </a:defRPr>
            </a:lvl3pPr>
            <a:lvl4pPr marL="828035" indent="0">
              <a:buNone/>
              <a:defRPr sz="966">
                <a:solidFill>
                  <a:schemeClr val="tx1">
                    <a:tint val="75000"/>
                  </a:schemeClr>
                </a:solidFill>
              </a:defRPr>
            </a:lvl4pPr>
            <a:lvl5pPr marL="1104047" indent="0">
              <a:buNone/>
              <a:defRPr sz="966">
                <a:solidFill>
                  <a:schemeClr val="tx1">
                    <a:tint val="75000"/>
                  </a:schemeClr>
                </a:solidFill>
              </a:defRPr>
            </a:lvl5pPr>
            <a:lvl6pPr marL="1380058" indent="0">
              <a:buNone/>
              <a:defRPr sz="966">
                <a:solidFill>
                  <a:schemeClr val="tx1">
                    <a:tint val="75000"/>
                  </a:schemeClr>
                </a:solidFill>
              </a:defRPr>
            </a:lvl6pPr>
            <a:lvl7pPr marL="1656070" indent="0">
              <a:buNone/>
              <a:defRPr sz="966">
                <a:solidFill>
                  <a:schemeClr val="tx1">
                    <a:tint val="75000"/>
                  </a:schemeClr>
                </a:solidFill>
              </a:defRPr>
            </a:lvl7pPr>
            <a:lvl8pPr marL="1932081" indent="0">
              <a:buNone/>
              <a:defRPr sz="966">
                <a:solidFill>
                  <a:schemeClr val="tx1">
                    <a:tint val="75000"/>
                  </a:schemeClr>
                </a:solidFill>
              </a:defRPr>
            </a:lvl8pPr>
            <a:lvl9pPr marL="2208093" indent="0">
              <a:buNone/>
              <a:defRPr sz="9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835F-4251-4F3A-91EC-4E2A4D8BE6D3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3BD0A-BED0-4061-95D7-AFEEAA19F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387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2170" y="1102137"/>
            <a:ext cx="4773414" cy="262691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85979" y="1102137"/>
            <a:ext cx="4773414" cy="262691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835F-4251-4F3A-91EC-4E2A4D8BE6D3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3BD0A-BED0-4061-95D7-AFEEAA19F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728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633" y="220428"/>
            <a:ext cx="9687223" cy="80024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633" y="1014924"/>
            <a:ext cx="4751477" cy="497399"/>
          </a:xfrm>
        </p:spPr>
        <p:txBody>
          <a:bodyPr anchor="b"/>
          <a:lstStyle>
            <a:lvl1pPr marL="0" indent="0">
              <a:buNone/>
              <a:defRPr sz="1449" b="1"/>
            </a:lvl1pPr>
            <a:lvl2pPr marL="276012" indent="0">
              <a:buNone/>
              <a:defRPr sz="1207" b="1"/>
            </a:lvl2pPr>
            <a:lvl3pPr marL="552023" indent="0">
              <a:buNone/>
              <a:defRPr sz="1087" b="1"/>
            </a:lvl3pPr>
            <a:lvl4pPr marL="828035" indent="0">
              <a:buNone/>
              <a:defRPr sz="966" b="1"/>
            </a:lvl4pPr>
            <a:lvl5pPr marL="1104047" indent="0">
              <a:buNone/>
              <a:defRPr sz="966" b="1"/>
            </a:lvl5pPr>
            <a:lvl6pPr marL="1380058" indent="0">
              <a:buNone/>
              <a:defRPr sz="966" b="1"/>
            </a:lvl6pPr>
            <a:lvl7pPr marL="1656070" indent="0">
              <a:buNone/>
              <a:defRPr sz="966" b="1"/>
            </a:lvl7pPr>
            <a:lvl8pPr marL="1932081" indent="0">
              <a:buNone/>
              <a:defRPr sz="966" b="1"/>
            </a:lvl8pPr>
            <a:lvl9pPr marL="2208093" indent="0">
              <a:buNone/>
              <a:defRPr sz="96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3633" y="1512323"/>
            <a:ext cx="4751477" cy="22243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85979" y="1014924"/>
            <a:ext cx="4774877" cy="497399"/>
          </a:xfrm>
        </p:spPr>
        <p:txBody>
          <a:bodyPr anchor="b"/>
          <a:lstStyle>
            <a:lvl1pPr marL="0" indent="0">
              <a:buNone/>
              <a:defRPr sz="1449" b="1"/>
            </a:lvl1pPr>
            <a:lvl2pPr marL="276012" indent="0">
              <a:buNone/>
              <a:defRPr sz="1207" b="1"/>
            </a:lvl2pPr>
            <a:lvl3pPr marL="552023" indent="0">
              <a:buNone/>
              <a:defRPr sz="1087" b="1"/>
            </a:lvl3pPr>
            <a:lvl4pPr marL="828035" indent="0">
              <a:buNone/>
              <a:defRPr sz="966" b="1"/>
            </a:lvl4pPr>
            <a:lvl5pPr marL="1104047" indent="0">
              <a:buNone/>
              <a:defRPr sz="966" b="1"/>
            </a:lvl5pPr>
            <a:lvl6pPr marL="1380058" indent="0">
              <a:buNone/>
              <a:defRPr sz="966" b="1"/>
            </a:lvl6pPr>
            <a:lvl7pPr marL="1656070" indent="0">
              <a:buNone/>
              <a:defRPr sz="966" b="1"/>
            </a:lvl7pPr>
            <a:lvl8pPr marL="1932081" indent="0">
              <a:buNone/>
              <a:defRPr sz="966" b="1"/>
            </a:lvl8pPr>
            <a:lvl9pPr marL="2208093" indent="0">
              <a:buNone/>
              <a:defRPr sz="96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85979" y="1512323"/>
            <a:ext cx="4774877" cy="22243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835F-4251-4F3A-91EC-4E2A4D8BE6D3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3BD0A-BED0-4061-95D7-AFEEAA19F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42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835F-4251-4F3A-91EC-4E2A4D8BE6D3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3BD0A-BED0-4061-95D7-AFEEAA19F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99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835F-4251-4F3A-91EC-4E2A4D8BE6D3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3BD0A-BED0-4061-95D7-AFEEAA19F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210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633" y="276013"/>
            <a:ext cx="3622471" cy="966047"/>
          </a:xfrm>
        </p:spPr>
        <p:txBody>
          <a:bodyPr anchor="b"/>
          <a:lstStyle>
            <a:lvl1pPr>
              <a:defRPr sz="193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4877" y="596113"/>
            <a:ext cx="5685979" cy="2942225"/>
          </a:xfrm>
        </p:spPr>
        <p:txBody>
          <a:bodyPr/>
          <a:lstStyle>
            <a:lvl1pPr>
              <a:defRPr sz="1932"/>
            </a:lvl1pPr>
            <a:lvl2pPr>
              <a:defRPr sz="1690"/>
            </a:lvl2pPr>
            <a:lvl3pPr>
              <a:defRPr sz="1449"/>
            </a:lvl3pPr>
            <a:lvl4pPr>
              <a:defRPr sz="1207"/>
            </a:lvl4pPr>
            <a:lvl5pPr>
              <a:defRPr sz="1207"/>
            </a:lvl5pPr>
            <a:lvl6pPr>
              <a:defRPr sz="1207"/>
            </a:lvl6pPr>
            <a:lvl7pPr>
              <a:defRPr sz="1207"/>
            </a:lvl7pPr>
            <a:lvl8pPr>
              <a:defRPr sz="1207"/>
            </a:lvl8pPr>
            <a:lvl9pPr>
              <a:defRPr sz="120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3633" y="1242060"/>
            <a:ext cx="3622471" cy="2301070"/>
          </a:xfrm>
        </p:spPr>
        <p:txBody>
          <a:bodyPr/>
          <a:lstStyle>
            <a:lvl1pPr marL="0" indent="0">
              <a:buNone/>
              <a:defRPr sz="966"/>
            </a:lvl1pPr>
            <a:lvl2pPr marL="276012" indent="0">
              <a:buNone/>
              <a:defRPr sz="845"/>
            </a:lvl2pPr>
            <a:lvl3pPr marL="552023" indent="0">
              <a:buNone/>
              <a:defRPr sz="724"/>
            </a:lvl3pPr>
            <a:lvl4pPr marL="828035" indent="0">
              <a:buNone/>
              <a:defRPr sz="604"/>
            </a:lvl4pPr>
            <a:lvl5pPr marL="1104047" indent="0">
              <a:buNone/>
              <a:defRPr sz="604"/>
            </a:lvl5pPr>
            <a:lvl6pPr marL="1380058" indent="0">
              <a:buNone/>
              <a:defRPr sz="604"/>
            </a:lvl6pPr>
            <a:lvl7pPr marL="1656070" indent="0">
              <a:buNone/>
              <a:defRPr sz="604"/>
            </a:lvl7pPr>
            <a:lvl8pPr marL="1932081" indent="0">
              <a:buNone/>
              <a:defRPr sz="604"/>
            </a:lvl8pPr>
            <a:lvl9pPr marL="2208093" indent="0">
              <a:buNone/>
              <a:defRPr sz="60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835F-4251-4F3A-91EC-4E2A4D8BE6D3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3BD0A-BED0-4061-95D7-AFEEAA19F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425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633" y="276013"/>
            <a:ext cx="3622471" cy="966047"/>
          </a:xfrm>
        </p:spPr>
        <p:txBody>
          <a:bodyPr anchor="b"/>
          <a:lstStyle>
            <a:lvl1pPr>
              <a:defRPr sz="193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74877" y="596113"/>
            <a:ext cx="5685979" cy="2942225"/>
          </a:xfrm>
        </p:spPr>
        <p:txBody>
          <a:bodyPr anchor="t"/>
          <a:lstStyle>
            <a:lvl1pPr marL="0" indent="0">
              <a:buNone/>
              <a:defRPr sz="1932"/>
            </a:lvl1pPr>
            <a:lvl2pPr marL="276012" indent="0">
              <a:buNone/>
              <a:defRPr sz="1690"/>
            </a:lvl2pPr>
            <a:lvl3pPr marL="552023" indent="0">
              <a:buNone/>
              <a:defRPr sz="1449"/>
            </a:lvl3pPr>
            <a:lvl4pPr marL="828035" indent="0">
              <a:buNone/>
              <a:defRPr sz="1207"/>
            </a:lvl4pPr>
            <a:lvl5pPr marL="1104047" indent="0">
              <a:buNone/>
              <a:defRPr sz="1207"/>
            </a:lvl5pPr>
            <a:lvl6pPr marL="1380058" indent="0">
              <a:buNone/>
              <a:defRPr sz="1207"/>
            </a:lvl6pPr>
            <a:lvl7pPr marL="1656070" indent="0">
              <a:buNone/>
              <a:defRPr sz="1207"/>
            </a:lvl7pPr>
            <a:lvl8pPr marL="1932081" indent="0">
              <a:buNone/>
              <a:defRPr sz="1207"/>
            </a:lvl8pPr>
            <a:lvl9pPr marL="2208093" indent="0">
              <a:buNone/>
              <a:defRPr sz="120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3633" y="1242060"/>
            <a:ext cx="3622471" cy="2301070"/>
          </a:xfrm>
        </p:spPr>
        <p:txBody>
          <a:bodyPr/>
          <a:lstStyle>
            <a:lvl1pPr marL="0" indent="0">
              <a:buNone/>
              <a:defRPr sz="966"/>
            </a:lvl1pPr>
            <a:lvl2pPr marL="276012" indent="0">
              <a:buNone/>
              <a:defRPr sz="845"/>
            </a:lvl2pPr>
            <a:lvl3pPr marL="552023" indent="0">
              <a:buNone/>
              <a:defRPr sz="724"/>
            </a:lvl3pPr>
            <a:lvl4pPr marL="828035" indent="0">
              <a:buNone/>
              <a:defRPr sz="604"/>
            </a:lvl4pPr>
            <a:lvl5pPr marL="1104047" indent="0">
              <a:buNone/>
              <a:defRPr sz="604"/>
            </a:lvl5pPr>
            <a:lvl6pPr marL="1380058" indent="0">
              <a:buNone/>
              <a:defRPr sz="604"/>
            </a:lvl6pPr>
            <a:lvl7pPr marL="1656070" indent="0">
              <a:buNone/>
              <a:defRPr sz="604"/>
            </a:lvl7pPr>
            <a:lvl8pPr marL="1932081" indent="0">
              <a:buNone/>
              <a:defRPr sz="604"/>
            </a:lvl8pPr>
            <a:lvl9pPr marL="2208093" indent="0">
              <a:buNone/>
              <a:defRPr sz="60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835F-4251-4F3A-91EC-4E2A4D8BE6D3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3BD0A-BED0-4061-95D7-AFEEAA19F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752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2170" y="220428"/>
            <a:ext cx="9687223" cy="800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2170" y="1102137"/>
            <a:ext cx="9687223" cy="26269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170" y="3837352"/>
            <a:ext cx="2527102" cy="220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6835F-4251-4F3A-91EC-4E2A4D8BE6D3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20455" y="3837352"/>
            <a:ext cx="3790653" cy="220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32291" y="3837352"/>
            <a:ext cx="2527102" cy="220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3BD0A-BED0-4061-95D7-AFEEAA19F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55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552023" rtl="0" eaLnBrk="1" latinLnBrk="0" hangingPunct="1">
        <a:lnSpc>
          <a:spcPct val="90000"/>
        </a:lnSpc>
        <a:spcBef>
          <a:spcPct val="0"/>
        </a:spcBef>
        <a:buNone/>
        <a:defRPr sz="265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006" indent="-138006" algn="l" defTabSz="552023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1690" kern="1200">
          <a:solidFill>
            <a:schemeClr val="tx1"/>
          </a:solidFill>
          <a:latin typeface="+mn-lt"/>
          <a:ea typeface="+mn-ea"/>
          <a:cs typeface="+mn-cs"/>
        </a:defRPr>
      </a:lvl1pPr>
      <a:lvl2pPr marL="414017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449" kern="1200">
          <a:solidFill>
            <a:schemeClr val="tx1"/>
          </a:solidFill>
          <a:latin typeface="+mn-lt"/>
          <a:ea typeface="+mn-ea"/>
          <a:cs typeface="+mn-cs"/>
        </a:defRPr>
      </a:lvl2pPr>
      <a:lvl3pPr marL="690029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207" kern="1200">
          <a:solidFill>
            <a:schemeClr val="tx1"/>
          </a:solidFill>
          <a:latin typeface="+mn-lt"/>
          <a:ea typeface="+mn-ea"/>
          <a:cs typeface="+mn-cs"/>
        </a:defRPr>
      </a:lvl3pPr>
      <a:lvl4pPr marL="966041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087" kern="1200">
          <a:solidFill>
            <a:schemeClr val="tx1"/>
          </a:solidFill>
          <a:latin typeface="+mn-lt"/>
          <a:ea typeface="+mn-ea"/>
          <a:cs typeface="+mn-cs"/>
        </a:defRPr>
      </a:lvl4pPr>
      <a:lvl5pPr marL="1242052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087" kern="1200">
          <a:solidFill>
            <a:schemeClr val="tx1"/>
          </a:solidFill>
          <a:latin typeface="+mn-lt"/>
          <a:ea typeface="+mn-ea"/>
          <a:cs typeface="+mn-cs"/>
        </a:defRPr>
      </a:lvl5pPr>
      <a:lvl6pPr marL="1518064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087" kern="1200">
          <a:solidFill>
            <a:schemeClr val="tx1"/>
          </a:solidFill>
          <a:latin typeface="+mn-lt"/>
          <a:ea typeface="+mn-ea"/>
          <a:cs typeface="+mn-cs"/>
        </a:defRPr>
      </a:lvl6pPr>
      <a:lvl7pPr marL="1794076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087" kern="1200">
          <a:solidFill>
            <a:schemeClr val="tx1"/>
          </a:solidFill>
          <a:latin typeface="+mn-lt"/>
          <a:ea typeface="+mn-ea"/>
          <a:cs typeface="+mn-cs"/>
        </a:defRPr>
      </a:lvl7pPr>
      <a:lvl8pPr marL="2070087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087" kern="1200">
          <a:solidFill>
            <a:schemeClr val="tx1"/>
          </a:solidFill>
          <a:latin typeface="+mn-lt"/>
          <a:ea typeface="+mn-ea"/>
          <a:cs typeface="+mn-cs"/>
        </a:defRPr>
      </a:lvl8pPr>
      <a:lvl9pPr marL="2346099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08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1pPr>
      <a:lvl2pPr marL="276012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2pPr>
      <a:lvl3pPr marL="552023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3pPr>
      <a:lvl4pPr marL="828035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4pPr>
      <a:lvl5pPr marL="1104047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5pPr>
      <a:lvl6pPr marL="1380058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6pPr>
      <a:lvl7pPr marL="1656070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7pPr>
      <a:lvl8pPr marL="1932081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8pPr>
      <a:lvl9pPr marL="2208093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6CC70F6E-198A-ECFD-291F-245C2AB4D9F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7" y="82645"/>
            <a:ext cx="3657600" cy="3656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B94B6EB7-BC7B-361D-2736-36CCA43AFCBC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547" y="82645"/>
            <a:ext cx="3657600" cy="3658395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椭圆 39">
            <a:extLst>
              <a:ext uri="{FF2B5EF4-FFF2-40B4-BE49-F238E27FC236}">
                <a16:creationId xmlns:a16="http://schemas.microsoft.com/office/drawing/2014/main" id="{AE88A0B8-1805-43D2-E1A6-866DA918419D}"/>
              </a:ext>
            </a:extLst>
          </p:cNvPr>
          <p:cNvSpPr/>
          <p:nvPr/>
        </p:nvSpPr>
        <p:spPr>
          <a:xfrm>
            <a:off x="1527613" y="1345397"/>
            <a:ext cx="666943" cy="589279"/>
          </a:xfrm>
          <a:prstGeom prst="ellipse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200620DA-003F-8D52-4E51-FD6CBCBFBACD}"/>
              </a:ext>
            </a:extLst>
          </p:cNvPr>
          <p:cNvSpPr/>
          <p:nvPr/>
        </p:nvSpPr>
        <p:spPr>
          <a:xfrm>
            <a:off x="4620200" y="709550"/>
            <a:ext cx="215900" cy="452967"/>
          </a:xfrm>
          <a:prstGeom prst="ellipse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D1A6F924-3F21-B765-1620-ADAAF60F5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956" y="82645"/>
            <a:ext cx="3656818" cy="3656818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789EBFC1-1A97-F6E0-04B1-0994A46BA6F9}"/>
              </a:ext>
            </a:extLst>
          </p:cNvPr>
          <p:cNvSpPr txBox="1"/>
          <p:nvPr/>
        </p:nvSpPr>
        <p:spPr>
          <a:xfrm>
            <a:off x="1527614" y="3739462"/>
            <a:ext cx="4988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zh-CN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EE84250-1DF1-9041-437A-FB9A963B06A1}"/>
              </a:ext>
            </a:extLst>
          </p:cNvPr>
          <p:cNvSpPr txBox="1"/>
          <p:nvPr/>
        </p:nvSpPr>
        <p:spPr>
          <a:xfrm>
            <a:off x="9096312" y="3738976"/>
            <a:ext cx="4988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lang="zh-CN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8861F41-738A-793D-FE78-3D49FF11D18D}"/>
              </a:ext>
            </a:extLst>
          </p:cNvPr>
          <p:cNvSpPr txBox="1"/>
          <p:nvPr/>
        </p:nvSpPr>
        <p:spPr>
          <a:xfrm>
            <a:off x="5352477" y="3739462"/>
            <a:ext cx="5148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zh-CN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6D6DE8DF-07ED-07E9-689D-891C43108722}"/>
              </a:ext>
            </a:extLst>
          </p:cNvPr>
          <p:cNvSpPr/>
          <p:nvPr/>
        </p:nvSpPr>
        <p:spPr>
          <a:xfrm>
            <a:off x="9287817" y="1208238"/>
            <a:ext cx="1361440" cy="461665"/>
          </a:xfrm>
          <a:prstGeom prst="ellipse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634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27</TotalTime>
  <Words>9</Words>
  <Application>Microsoft Office PowerPoint</Application>
  <PresentationFormat>自定义</PresentationFormat>
  <Paragraphs>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恩德 彭</dc:creator>
  <cp:lastModifiedBy>恩德 彭</cp:lastModifiedBy>
  <cp:revision>7</cp:revision>
  <dcterms:created xsi:type="dcterms:W3CDTF">2025-02-25T07:07:42Z</dcterms:created>
  <dcterms:modified xsi:type="dcterms:W3CDTF">2025-04-14T09:55:52Z</dcterms:modified>
</cp:coreProperties>
</file>