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40538" cy="4967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504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411813889393065"/>
          <c:y val="0.23562236829171657"/>
          <c:w val="0.41797572189513582"/>
          <c:h val="0.66739165115988275"/>
        </c:manualLayout>
      </c:layout>
      <c:radarChart>
        <c:radarStyle val="marker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Precision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circle"/>
            <c:size val="8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cat>
            <c:strRef>
              <c:f>Sheet1!$B$1:$G$1</c:f>
              <c:strCache>
                <c:ptCount val="6"/>
                <c:pt idx="0">
                  <c:v>SOG-YOLO</c:v>
                </c:pt>
                <c:pt idx="1">
                  <c:v>YOLOv10n</c:v>
                </c:pt>
                <c:pt idx="2">
                  <c:v>YOLOv10n-ESRGAN</c:v>
                </c:pt>
                <c:pt idx="3">
                  <c:v>YOLOv10n-D-GELAN</c:v>
                </c:pt>
                <c:pt idx="4">
                  <c:v>YOLOv10n-OD-Conv</c:v>
                </c:pt>
                <c:pt idx="5">
                  <c:v>YOLOv10n-DD-PAN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0.84699999999999998</c:v>
                </c:pt>
                <c:pt idx="1">
                  <c:v>0.80018999999999996</c:v>
                </c:pt>
                <c:pt idx="2">
                  <c:v>0.80500000000000005</c:v>
                </c:pt>
                <c:pt idx="3">
                  <c:v>0.80500000000000005</c:v>
                </c:pt>
                <c:pt idx="4">
                  <c:v>0.81899999999999995</c:v>
                </c:pt>
                <c:pt idx="5">
                  <c:v>0.80700000000000005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C5-489A-93B8-2F925AF3657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Recall</c:v>
                </c:pt>
              </c:strCache>
            </c:strRef>
          </c:tx>
          <c:spPr>
            <a:ln w="25400" cap="rnd">
              <a:solidFill>
                <a:srgbClr val="00B0F0"/>
              </a:solidFill>
              <a:prstDash val="sysDash"/>
              <a:round/>
            </a:ln>
            <a:effectLst/>
          </c:spPr>
          <c:marker>
            <c:symbol val="square"/>
            <c:size val="7"/>
            <c:spPr>
              <a:solidFill>
                <a:srgbClr val="00B0F0"/>
              </a:solidFill>
              <a:ln w="9525">
                <a:noFill/>
              </a:ln>
              <a:effectLst/>
            </c:spPr>
          </c:marker>
          <c:cat>
            <c:strRef>
              <c:f>Sheet1!$B$1:$G$1</c:f>
              <c:strCache>
                <c:ptCount val="6"/>
                <c:pt idx="0">
                  <c:v>SOG-YOLO</c:v>
                </c:pt>
                <c:pt idx="1">
                  <c:v>YOLOv10n</c:v>
                </c:pt>
                <c:pt idx="2">
                  <c:v>YOLOv10n-ESRGAN</c:v>
                </c:pt>
                <c:pt idx="3">
                  <c:v>YOLOv10n-D-GELAN</c:v>
                </c:pt>
                <c:pt idx="4">
                  <c:v>YOLOv10n-OD-Conv</c:v>
                </c:pt>
                <c:pt idx="5">
                  <c:v>YOLOv10n-DD-PAN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0.71299999999999997</c:v>
                </c:pt>
                <c:pt idx="1">
                  <c:v>0.63927</c:v>
                </c:pt>
                <c:pt idx="2">
                  <c:v>0.65</c:v>
                </c:pt>
                <c:pt idx="3">
                  <c:v>0.66400000000000003</c:v>
                </c:pt>
                <c:pt idx="4">
                  <c:v>0.66900000000000004</c:v>
                </c:pt>
                <c:pt idx="5">
                  <c:v>0.71299999999999997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C5-489A-93B8-2F925AF3657A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      </c:v>
                </c:pt>
              </c:strCache>
            </c:strRef>
          </c:tx>
          <c:spPr>
            <a:ln w="25400" cap="rnd">
              <a:solidFill>
                <a:srgbClr val="17BFA6"/>
              </a:solidFill>
              <a:prstDash val="sysDash"/>
              <a:round/>
            </a:ln>
            <a:effectLst/>
          </c:spPr>
          <c:marker>
            <c:symbol val="diamond"/>
            <c:size val="9"/>
            <c:spPr>
              <a:solidFill>
                <a:srgbClr val="17BFA6"/>
              </a:solidFill>
              <a:ln w="9525">
                <a:noFill/>
              </a:ln>
              <a:effectLst/>
            </c:spPr>
          </c:marker>
          <c:cat>
            <c:strRef>
              <c:f>Sheet1!$B$1:$G$1</c:f>
              <c:strCache>
                <c:ptCount val="6"/>
                <c:pt idx="0">
                  <c:v>SOG-YOLO</c:v>
                </c:pt>
                <c:pt idx="1">
                  <c:v>YOLOv10n</c:v>
                </c:pt>
                <c:pt idx="2">
                  <c:v>YOLOv10n-ESRGAN</c:v>
                </c:pt>
                <c:pt idx="3">
                  <c:v>YOLOv10n-D-GELAN</c:v>
                </c:pt>
                <c:pt idx="4">
                  <c:v>YOLOv10n-OD-Conv</c:v>
                </c:pt>
                <c:pt idx="5">
                  <c:v>YOLOv10n-DD-PAN</c:v>
                </c:pt>
              </c:strCache>
            </c:strRef>
          </c:cat>
          <c:val>
            <c:numRef>
              <c:f>Sheet1!$B$4:$G$4</c:f>
              <c:numCache>
                <c:formatCode>General</c:formatCode>
                <c:ptCount val="6"/>
                <c:pt idx="0">
                  <c:v>0.80900000000000005</c:v>
                </c:pt>
                <c:pt idx="1">
                  <c:v>0.73502999999999996</c:v>
                </c:pt>
                <c:pt idx="2">
                  <c:v>0.745</c:v>
                </c:pt>
                <c:pt idx="3">
                  <c:v>0.755</c:v>
                </c:pt>
                <c:pt idx="4">
                  <c:v>0.75800000000000001</c:v>
                </c:pt>
                <c:pt idx="5">
                  <c:v>0.79900000000000004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C5-489A-93B8-2F925AF3657A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   </c:v>
                </c:pt>
              </c:strCache>
            </c:strRef>
          </c:tx>
          <c:spPr>
            <a:ln w="25400" cap="rnd">
              <a:solidFill>
                <a:srgbClr val="FFB622"/>
              </a:solidFill>
              <a:prstDash val="sysDash"/>
              <a:round/>
            </a:ln>
            <a:effectLst/>
          </c:spPr>
          <c:marker>
            <c:symbol val="triangle"/>
            <c:size val="9"/>
            <c:spPr>
              <a:solidFill>
                <a:srgbClr val="FFB622"/>
              </a:solidFill>
              <a:ln w="9525">
                <a:noFill/>
              </a:ln>
              <a:effectLst/>
            </c:spPr>
          </c:marker>
          <c:cat>
            <c:strRef>
              <c:f>Sheet1!$B$1:$G$1</c:f>
              <c:strCache>
                <c:ptCount val="6"/>
                <c:pt idx="0">
                  <c:v>SOG-YOLO</c:v>
                </c:pt>
                <c:pt idx="1">
                  <c:v>YOLOv10n</c:v>
                </c:pt>
                <c:pt idx="2">
                  <c:v>YOLOv10n-ESRGAN</c:v>
                </c:pt>
                <c:pt idx="3">
                  <c:v>YOLOv10n-D-GELAN</c:v>
                </c:pt>
                <c:pt idx="4">
                  <c:v>YOLOv10n-OD-Conv</c:v>
                </c:pt>
                <c:pt idx="5">
                  <c:v>YOLOv10n-DD-PAN</c:v>
                </c:pt>
              </c:strCache>
            </c:strRef>
          </c:cat>
          <c:val>
            <c:numRef>
              <c:f>Sheet1!$B$5:$G$5</c:f>
              <c:numCache>
                <c:formatCode>General</c:formatCode>
                <c:ptCount val="6"/>
                <c:pt idx="0">
                  <c:v>0.54900000000000004</c:v>
                </c:pt>
                <c:pt idx="1">
                  <c:v>0.46528999999999998</c:v>
                </c:pt>
                <c:pt idx="2">
                  <c:v>0.48099999999999998</c:v>
                </c:pt>
                <c:pt idx="3">
                  <c:v>0.49099999999999999</c:v>
                </c:pt>
                <c:pt idx="4">
                  <c:v>0.49299999999999999</c:v>
                </c:pt>
                <c:pt idx="5">
                  <c:v>0.52700000000000002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9C5-489A-93B8-2F925AF365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949663"/>
        <c:axId val="27941023"/>
      </c:radarChart>
      <c:catAx>
        <c:axId val="2794966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c:spPr>
        <c:txPr>
          <a:bodyPr rot="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27941023"/>
        <c:crosses val="autoZero"/>
        <c:auto val="1"/>
        <c:lblAlgn val="ctr"/>
        <c:lblOffset val="100"/>
        <c:noMultiLvlLbl val="0"/>
      </c:catAx>
      <c:valAx>
        <c:axId val="27941023"/>
        <c:scaling>
          <c:orientation val="minMax"/>
          <c:min val="0.4"/>
        </c:scaling>
        <c:delete val="0"/>
        <c:axPos val="l"/>
        <c:majorGridlines>
          <c:spPr>
            <a:ln w="9525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ysClr val="window" lastClr="FFFFFF">
                <a:lumMod val="85000"/>
              </a:sys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27949663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</c:legendEntry>
      <c:layout>
        <c:manualLayout>
          <c:xMode val="edge"/>
          <c:yMode val="edge"/>
          <c:x val="9.8732444282343526E-2"/>
          <c:y val="0.87965667642003142"/>
          <c:w val="0.62570386309658477"/>
          <c:h val="7.07973410126740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zh-CN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>
      <a:outerShdw blurRad="50800" dist="50800" dir="5400000" sx="1000" sy="1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zh-CN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0.52165</cdr:x>
      <cdr:y>0.88825</cdr:y>
    </cdr:from>
    <cdr:to>
      <cdr:x>0.61997</cdr:x>
      <cdr:y>0.93254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8669F20E-8358-EFB3-D736-CA783AAACC7F}"/>
            </a:ext>
          </a:extLst>
        </cdr:cNvPr>
        <cdr:cNvSpPr txBox="1"/>
      </cdr:nvSpPr>
      <cdr:spPr>
        <a:xfrm xmlns:a="http://schemas.openxmlformats.org/drawingml/2006/main">
          <a:off x="4851401" y="6452080"/>
          <a:ext cx="914400" cy="3217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zh-CN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mAP</a:t>
          </a:r>
          <a:r>
            <a:rPr lang="en-US" altLang="zh-CN" sz="1600" kern="1200" baseline="-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50</a:t>
          </a:r>
          <a:endParaRPr lang="zh-CN" altLang="en-US" sz="1600" kern="1200" baseline="-2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0.64933</cdr:x>
      <cdr:y>0.88767</cdr:y>
    </cdr:from>
    <cdr:to>
      <cdr:x>0.74765</cdr:x>
      <cdr:y>0.93196</cdr:y>
    </cdr:to>
    <cdr:sp macro="" textlink="">
      <cdr:nvSpPr>
        <cdr:cNvPr id="3" name="文本框 1">
          <a:extLst xmlns:a="http://schemas.openxmlformats.org/drawingml/2006/main">
            <a:ext uri="{FF2B5EF4-FFF2-40B4-BE49-F238E27FC236}">
              <a16:creationId xmlns:a16="http://schemas.microsoft.com/office/drawing/2014/main" id="{2AE3A5B0-2A76-64A4-B715-29CAD3EACD79}"/>
            </a:ext>
          </a:extLst>
        </cdr:cNvPr>
        <cdr:cNvSpPr txBox="1"/>
      </cdr:nvSpPr>
      <cdr:spPr>
        <a:xfrm xmlns:a="http://schemas.openxmlformats.org/drawingml/2006/main">
          <a:off x="6038851" y="6447846"/>
          <a:ext cx="914400" cy="3217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mAP</a:t>
          </a:r>
          <a:r>
            <a:rPr lang="en-US" altLang="zh-CN" sz="1600" kern="1200" baseline="-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50-95</a:t>
          </a:r>
          <a:endParaRPr lang="zh-CN" altLang="en-US" sz="1600" kern="1200" baseline="-2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041" y="812934"/>
            <a:ext cx="5814457" cy="1729352"/>
          </a:xfrm>
        </p:spPr>
        <p:txBody>
          <a:bodyPr anchor="b"/>
          <a:lstStyle>
            <a:lvl1pPr algn="ctr">
              <a:defRPr sz="4346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5067" y="2608976"/>
            <a:ext cx="5130404" cy="1199278"/>
          </a:xfrm>
        </p:spPr>
        <p:txBody>
          <a:bodyPr/>
          <a:lstStyle>
            <a:lvl1pPr marL="0" indent="0" algn="ctr">
              <a:buNone/>
              <a:defRPr sz="1738"/>
            </a:lvl1pPr>
            <a:lvl2pPr marL="331150" indent="0" algn="ctr">
              <a:buNone/>
              <a:defRPr sz="1449"/>
            </a:lvl2pPr>
            <a:lvl3pPr marL="662300" indent="0" algn="ctr">
              <a:buNone/>
              <a:defRPr sz="1304"/>
            </a:lvl3pPr>
            <a:lvl4pPr marL="993450" indent="0" algn="ctr">
              <a:buNone/>
              <a:defRPr sz="1159"/>
            </a:lvl4pPr>
            <a:lvl5pPr marL="1324600" indent="0" algn="ctr">
              <a:buNone/>
              <a:defRPr sz="1159"/>
            </a:lvl5pPr>
            <a:lvl6pPr marL="1655750" indent="0" algn="ctr">
              <a:buNone/>
              <a:defRPr sz="1159"/>
            </a:lvl6pPr>
            <a:lvl7pPr marL="1986900" indent="0" algn="ctr">
              <a:buNone/>
              <a:defRPr sz="1159"/>
            </a:lvl7pPr>
            <a:lvl8pPr marL="2318050" indent="0" algn="ctr">
              <a:buNone/>
              <a:defRPr sz="1159"/>
            </a:lvl8pPr>
            <a:lvl9pPr marL="2649200" indent="0" algn="ctr">
              <a:buNone/>
              <a:defRPr sz="1159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97CA2-5647-4278-A9F9-B1763140C628}" type="datetimeFigureOut">
              <a:rPr lang="zh-CN" altLang="en-US" smtClean="0"/>
              <a:t>2025/3/21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7A7A0-95A2-4B61-937E-ADD6090A4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734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97CA2-5647-4278-A9F9-B1763140C628}" type="datetimeFigureOut">
              <a:rPr lang="zh-CN" altLang="en-US" smtClean="0"/>
              <a:t>2025/3/21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7A7A0-95A2-4B61-937E-ADD6090A4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620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95260" y="264462"/>
            <a:ext cx="1474991" cy="420954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0288" y="264462"/>
            <a:ext cx="4339466" cy="420954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97CA2-5647-4278-A9F9-B1763140C628}" type="datetimeFigureOut">
              <a:rPr lang="zh-CN" altLang="en-US" smtClean="0"/>
              <a:t>2025/3/21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7A7A0-95A2-4B61-937E-ADD6090A4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257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97CA2-5647-4278-A9F9-B1763140C628}" type="datetimeFigureOut">
              <a:rPr lang="zh-CN" altLang="en-US" smtClean="0"/>
              <a:t>2025/3/21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7A7A0-95A2-4B61-937E-ADD6090A4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247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5" y="1238374"/>
            <a:ext cx="5899964" cy="2066253"/>
          </a:xfrm>
        </p:spPr>
        <p:txBody>
          <a:bodyPr anchor="b"/>
          <a:lstStyle>
            <a:lvl1pPr>
              <a:defRPr sz="4346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6725" y="3324175"/>
            <a:ext cx="5899964" cy="1086594"/>
          </a:xfrm>
        </p:spPr>
        <p:txBody>
          <a:bodyPr/>
          <a:lstStyle>
            <a:lvl1pPr marL="0" indent="0">
              <a:buNone/>
              <a:defRPr sz="1738">
                <a:solidFill>
                  <a:schemeClr val="tx1"/>
                </a:solidFill>
              </a:defRPr>
            </a:lvl1pPr>
            <a:lvl2pPr marL="331150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2pPr>
            <a:lvl3pPr marL="662300" indent="0">
              <a:buNone/>
              <a:defRPr sz="1304">
                <a:solidFill>
                  <a:schemeClr val="tx1">
                    <a:tint val="75000"/>
                  </a:schemeClr>
                </a:solidFill>
              </a:defRPr>
            </a:lvl3pPr>
            <a:lvl4pPr marL="993450" indent="0">
              <a:buNone/>
              <a:defRPr sz="1159">
                <a:solidFill>
                  <a:schemeClr val="tx1">
                    <a:tint val="75000"/>
                  </a:schemeClr>
                </a:solidFill>
              </a:defRPr>
            </a:lvl4pPr>
            <a:lvl5pPr marL="1324600" indent="0">
              <a:buNone/>
              <a:defRPr sz="1159">
                <a:solidFill>
                  <a:schemeClr val="tx1">
                    <a:tint val="75000"/>
                  </a:schemeClr>
                </a:solidFill>
              </a:defRPr>
            </a:lvl5pPr>
            <a:lvl6pPr marL="1655750" indent="0">
              <a:buNone/>
              <a:defRPr sz="1159">
                <a:solidFill>
                  <a:schemeClr val="tx1">
                    <a:tint val="75000"/>
                  </a:schemeClr>
                </a:solidFill>
              </a:defRPr>
            </a:lvl6pPr>
            <a:lvl7pPr marL="1986900" indent="0">
              <a:buNone/>
              <a:defRPr sz="1159">
                <a:solidFill>
                  <a:schemeClr val="tx1">
                    <a:tint val="75000"/>
                  </a:schemeClr>
                </a:solidFill>
              </a:defRPr>
            </a:lvl7pPr>
            <a:lvl8pPr marL="2318050" indent="0">
              <a:buNone/>
              <a:defRPr sz="1159">
                <a:solidFill>
                  <a:schemeClr val="tx1">
                    <a:tint val="75000"/>
                  </a:schemeClr>
                </a:solidFill>
              </a:defRPr>
            </a:lvl8pPr>
            <a:lvl9pPr marL="2649200" indent="0">
              <a:buNone/>
              <a:defRPr sz="115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97CA2-5647-4278-A9F9-B1763140C628}" type="datetimeFigureOut">
              <a:rPr lang="zh-CN" altLang="en-US" smtClean="0"/>
              <a:t>2025/3/21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7A7A0-95A2-4B61-937E-ADD6090A4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5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0287" y="1322310"/>
            <a:ext cx="2907229" cy="31516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3022" y="1322310"/>
            <a:ext cx="2907229" cy="31516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97CA2-5647-4278-A9F9-B1763140C628}" type="datetimeFigureOut">
              <a:rPr lang="zh-CN" altLang="en-US" smtClean="0"/>
              <a:t>2025/3/21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7A7A0-95A2-4B61-937E-ADD6090A4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715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264463"/>
            <a:ext cx="5899964" cy="9601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179" y="1217676"/>
            <a:ext cx="2893868" cy="596764"/>
          </a:xfrm>
        </p:spPr>
        <p:txBody>
          <a:bodyPr anchor="b"/>
          <a:lstStyle>
            <a:lvl1pPr marL="0" indent="0">
              <a:buNone/>
              <a:defRPr sz="1738" b="1"/>
            </a:lvl1pPr>
            <a:lvl2pPr marL="331150" indent="0">
              <a:buNone/>
              <a:defRPr sz="1449" b="1"/>
            </a:lvl2pPr>
            <a:lvl3pPr marL="662300" indent="0">
              <a:buNone/>
              <a:defRPr sz="1304" b="1"/>
            </a:lvl3pPr>
            <a:lvl4pPr marL="993450" indent="0">
              <a:buNone/>
              <a:defRPr sz="1159" b="1"/>
            </a:lvl4pPr>
            <a:lvl5pPr marL="1324600" indent="0">
              <a:buNone/>
              <a:defRPr sz="1159" b="1"/>
            </a:lvl5pPr>
            <a:lvl6pPr marL="1655750" indent="0">
              <a:buNone/>
              <a:defRPr sz="1159" b="1"/>
            </a:lvl6pPr>
            <a:lvl7pPr marL="1986900" indent="0">
              <a:buNone/>
              <a:defRPr sz="1159" b="1"/>
            </a:lvl7pPr>
            <a:lvl8pPr marL="2318050" indent="0">
              <a:buNone/>
              <a:defRPr sz="1159" b="1"/>
            </a:lvl8pPr>
            <a:lvl9pPr marL="2649200" indent="0">
              <a:buNone/>
              <a:defRPr sz="1159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179" y="1814440"/>
            <a:ext cx="2893868" cy="26687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63023" y="1217676"/>
            <a:ext cx="2908120" cy="596764"/>
          </a:xfrm>
        </p:spPr>
        <p:txBody>
          <a:bodyPr anchor="b"/>
          <a:lstStyle>
            <a:lvl1pPr marL="0" indent="0">
              <a:buNone/>
              <a:defRPr sz="1738" b="1"/>
            </a:lvl1pPr>
            <a:lvl2pPr marL="331150" indent="0">
              <a:buNone/>
              <a:defRPr sz="1449" b="1"/>
            </a:lvl2pPr>
            <a:lvl3pPr marL="662300" indent="0">
              <a:buNone/>
              <a:defRPr sz="1304" b="1"/>
            </a:lvl3pPr>
            <a:lvl4pPr marL="993450" indent="0">
              <a:buNone/>
              <a:defRPr sz="1159" b="1"/>
            </a:lvl4pPr>
            <a:lvl5pPr marL="1324600" indent="0">
              <a:buNone/>
              <a:defRPr sz="1159" b="1"/>
            </a:lvl5pPr>
            <a:lvl6pPr marL="1655750" indent="0">
              <a:buNone/>
              <a:defRPr sz="1159" b="1"/>
            </a:lvl6pPr>
            <a:lvl7pPr marL="1986900" indent="0">
              <a:buNone/>
              <a:defRPr sz="1159" b="1"/>
            </a:lvl7pPr>
            <a:lvl8pPr marL="2318050" indent="0">
              <a:buNone/>
              <a:defRPr sz="1159" b="1"/>
            </a:lvl8pPr>
            <a:lvl9pPr marL="2649200" indent="0">
              <a:buNone/>
              <a:defRPr sz="1159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63023" y="1814440"/>
            <a:ext cx="2908120" cy="26687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97CA2-5647-4278-A9F9-B1763140C628}" type="datetimeFigureOut">
              <a:rPr lang="zh-CN" altLang="en-US" smtClean="0"/>
              <a:t>2025/3/21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7A7A0-95A2-4B61-937E-ADD6090A4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286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97CA2-5647-4278-A9F9-B1763140C628}" type="datetimeFigureOut">
              <a:rPr lang="zh-CN" altLang="en-US" smtClean="0"/>
              <a:t>2025/3/21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7A7A0-95A2-4B61-937E-ADD6090A4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768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97CA2-5647-4278-A9F9-B1763140C628}" type="datetimeFigureOut">
              <a:rPr lang="zh-CN" altLang="en-US" smtClean="0"/>
              <a:t>2025/3/21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7A7A0-95A2-4B61-937E-ADD6090A4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43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331152"/>
            <a:ext cx="2206252" cy="1159034"/>
          </a:xfrm>
        </p:spPr>
        <p:txBody>
          <a:bodyPr anchor="b"/>
          <a:lstStyle>
            <a:lvl1pPr>
              <a:defRPr sz="231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8120" y="715199"/>
            <a:ext cx="3463022" cy="3529994"/>
          </a:xfrm>
        </p:spPr>
        <p:txBody>
          <a:bodyPr/>
          <a:lstStyle>
            <a:lvl1pPr>
              <a:defRPr sz="2318"/>
            </a:lvl1pPr>
            <a:lvl2pPr>
              <a:defRPr sz="2028"/>
            </a:lvl2pPr>
            <a:lvl3pPr>
              <a:defRPr sz="1738"/>
            </a:lvl3pPr>
            <a:lvl4pPr>
              <a:defRPr sz="1449"/>
            </a:lvl4pPr>
            <a:lvl5pPr>
              <a:defRPr sz="1449"/>
            </a:lvl5pPr>
            <a:lvl6pPr>
              <a:defRPr sz="1449"/>
            </a:lvl6pPr>
            <a:lvl7pPr>
              <a:defRPr sz="1449"/>
            </a:lvl7pPr>
            <a:lvl8pPr>
              <a:defRPr sz="1449"/>
            </a:lvl8pPr>
            <a:lvl9pPr>
              <a:defRPr sz="144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1490186"/>
            <a:ext cx="2206252" cy="2760755"/>
          </a:xfrm>
        </p:spPr>
        <p:txBody>
          <a:bodyPr/>
          <a:lstStyle>
            <a:lvl1pPr marL="0" indent="0">
              <a:buNone/>
              <a:defRPr sz="1159"/>
            </a:lvl1pPr>
            <a:lvl2pPr marL="331150" indent="0">
              <a:buNone/>
              <a:defRPr sz="1014"/>
            </a:lvl2pPr>
            <a:lvl3pPr marL="662300" indent="0">
              <a:buNone/>
              <a:defRPr sz="869"/>
            </a:lvl3pPr>
            <a:lvl4pPr marL="993450" indent="0">
              <a:buNone/>
              <a:defRPr sz="724"/>
            </a:lvl4pPr>
            <a:lvl5pPr marL="1324600" indent="0">
              <a:buNone/>
              <a:defRPr sz="724"/>
            </a:lvl5pPr>
            <a:lvl6pPr marL="1655750" indent="0">
              <a:buNone/>
              <a:defRPr sz="724"/>
            </a:lvl6pPr>
            <a:lvl7pPr marL="1986900" indent="0">
              <a:buNone/>
              <a:defRPr sz="724"/>
            </a:lvl7pPr>
            <a:lvl8pPr marL="2318050" indent="0">
              <a:buNone/>
              <a:defRPr sz="724"/>
            </a:lvl8pPr>
            <a:lvl9pPr marL="2649200" indent="0">
              <a:buNone/>
              <a:defRPr sz="72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97CA2-5647-4278-A9F9-B1763140C628}" type="datetimeFigureOut">
              <a:rPr lang="zh-CN" altLang="en-US" smtClean="0"/>
              <a:t>2025/3/21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7A7A0-95A2-4B61-937E-ADD6090A4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74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331152"/>
            <a:ext cx="2206252" cy="1159034"/>
          </a:xfrm>
        </p:spPr>
        <p:txBody>
          <a:bodyPr anchor="b"/>
          <a:lstStyle>
            <a:lvl1pPr>
              <a:defRPr sz="231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08120" y="715199"/>
            <a:ext cx="3463022" cy="3529994"/>
          </a:xfrm>
        </p:spPr>
        <p:txBody>
          <a:bodyPr anchor="t"/>
          <a:lstStyle>
            <a:lvl1pPr marL="0" indent="0">
              <a:buNone/>
              <a:defRPr sz="2318"/>
            </a:lvl1pPr>
            <a:lvl2pPr marL="331150" indent="0">
              <a:buNone/>
              <a:defRPr sz="2028"/>
            </a:lvl2pPr>
            <a:lvl3pPr marL="662300" indent="0">
              <a:buNone/>
              <a:defRPr sz="1738"/>
            </a:lvl3pPr>
            <a:lvl4pPr marL="993450" indent="0">
              <a:buNone/>
              <a:defRPr sz="1449"/>
            </a:lvl4pPr>
            <a:lvl5pPr marL="1324600" indent="0">
              <a:buNone/>
              <a:defRPr sz="1449"/>
            </a:lvl5pPr>
            <a:lvl6pPr marL="1655750" indent="0">
              <a:buNone/>
              <a:defRPr sz="1449"/>
            </a:lvl6pPr>
            <a:lvl7pPr marL="1986900" indent="0">
              <a:buNone/>
              <a:defRPr sz="1449"/>
            </a:lvl7pPr>
            <a:lvl8pPr marL="2318050" indent="0">
              <a:buNone/>
              <a:defRPr sz="1449"/>
            </a:lvl8pPr>
            <a:lvl9pPr marL="2649200" indent="0">
              <a:buNone/>
              <a:defRPr sz="1449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1490186"/>
            <a:ext cx="2206252" cy="2760755"/>
          </a:xfrm>
        </p:spPr>
        <p:txBody>
          <a:bodyPr/>
          <a:lstStyle>
            <a:lvl1pPr marL="0" indent="0">
              <a:buNone/>
              <a:defRPr sz="1159"/>
            </a:lvl1pPr>
            <a:lvl2pPr marL="331150" indent="0">
              <a:buNone/>
              <a:defRPr sz="1014"/>
            </a:lvl2pPr>
            <a:lvl3pPr marL="662300" indent="0">
              <a:buNone/>
              <a:defRPr sz="869"/>
            </a:lvl3pPr>
            <a:lvl4pPr marL="993450" indent="0">
              <a:buNone/>
              <a:defRPr sz="724"/>
            </a:lvl4pPr>
            <a:lvl5pPr marL="1324600" indent="0">
              <a:buNone/>
              <a:defRPr sz="724"/>
            </a:lvl5pPr>
            <a:lvl6pPr marL="1655750" indent="0">
              <a:buNone/>
              <a:defRPr sz="724"/>
            </a:lvl6pPr>
            <a:lvl7pPr marL="1986900" indent="0">
              <a:buNone/>
              <a:defRPr sz="724"/>
            </a:lvl7pPr>
            <a:lvl8pPr marL="2318050" indent="0">
              <a:buNone/>
              <a:defRPr sz="724"/>
            </a:lvl8pPr>
            <a:lvl9pPr marL="2649200" indent="0">
              <a:buNone/>
              <a:defRPr sz="72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97CA2-5647-4278-A9F9-B1763140C628}" type="datetimeFigureOut">
              <a:rPr lang="zh-CN" altLang="en-US" smtClean="0"/>
              <a:t>2025/3/21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7A7A0-95A2-4B61-937E-ADD6090A4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758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0287" y="264463"/>
            <a:ext cx="5899964" cy="960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287" y="1322310"/>
            <a:ext cx="5899964" cy="3151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0287" y="4603941"/>
            <a:ext cx="1539121" cy="264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97CA2-5647-4278-A9F9-B1763140C628}" type="datetimeFigureOut">
              <a:rPr lang="zh-CN" altLang="en-US" smtClean="0"/>
              <a:t>2025/3/21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5928" y="4603941"/>
            <a:ext cx="2308682" cy="264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31130" y="4603941"/>
            <a:ext cx="1539121" cy="264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7A7A0-95A2-4B61-937E-ADD6090A4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688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62300" rtl="0" eaLnBrk="1" latinLnBrk="0" hangingPunct="1">
        <a:lnSpc>
          <a:spcPct val="90000"/>
        </a:lnSpc>
        <a:spcBef>
          <a:spcPct val="0"/>
        </a:spcBef>
        <a:buNone/>
        <a:defRPr sz="31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5575" indent="-165575" algn="l" defTabSz="662300" rtl="0" eaLnBrk="1" latinLnBrk="0" hangingPunct="1">
        <a:lnSpc>
          <a:spcPct val="90000"/>
        </a:lnSpc>
        <a:spcBef>
          <a:spcPts val="724"/>
        </a:spcBef>
        <a:buFont typeface="Arial" panose="020B0604020202020204" pitchFamily="34" charset="0"/>
        <a:buChar char="•"/>
        <a:defRPr sz="2028" kern="1200">
          <a:solidFill>
            <a:schemeClr val="tx1"/>
          </a:solidFill>
          <a:latin typeface="+mn-lt"/>
          <a:ea typeface="+mn-ea"/>
          <a:cs typeface="+mn-cs"/>
        </a:defRPr>
      </a:lvl1pPr>
      <a:lvl2pPr marL="496725" indent="-165575" algn="l" defTabSz="662300" rtl="0" eaLnBrk="1" latinLnBrk="0" hangingPunct="1">
        <a:lnSpc>
          <a:spcPct val="90000"/>
        </a:lnSpc>
        <a:spcBef>
          <a:spcPts val="362"/>
        </a:spcBef>
        <a:buFont typeface="Arial" panose="020B0604020202020204" pitchFamily="34" charset="0"/>
        <a:buChar char="•"/>
        <a:defRPr sz="1738" kern="1200">
          <a:solidFill>
            <a:schemeClr val="tx1"/>
          </a:solidFill>
          <a:latin typeface="+mn-lt"/>
          <a:ea typeface="+mn-ea"/>
          <a:cs typeface="+mn-cs"/>
        </a:defRPr>
      </a:lvl2pPr>
      <a:lvl3pPr marL="827875" indent="-165575" algn="l" defTabSz="662300" rtl="0" eaLnBrk="1" latinLnBrk="0" hangingPunct="1">
        <a:lnSpc>
          <a:spcPct val="90000"/>
        </a:lnSpc>
        <a:spcBef>
          <a:spcPts val="362"/>
        </a:spcBef>
        <a:buFont typeface="Arial" panose="020B0604020202020204" pitchFamily="34" charset="0"/>
        <a:buChar char="•"/>
        <a:defRPr sz="1449" kern="1200">
          <a:solidFill>
            <a:schemeClr val="tx1"/>
          </a:solidFill>
          <a:latin typeface="+mn-lt"/>
          <a:ea typeface="+mn-ea"/>
          <a:cs typeface="+mn-cs"/>
        </a:defRPr>
      </a:lvl3pPr>
      <a:lvl4pPr marL="1159025" indent="-165575" algn="l" defTabSz="662300" rtl="0" eaLnBrk="1" latinLnBrk="0" hangingPunct="1">
        <a:lnSpc>
          <a:spcPct val="90000"/>
        </a:lnSpc>
        <a:spcBef>
          <a:spcPts val="362"/>
        </a:spcBef>
        <a:buFont typeface="Arial" panose="020B0604020202020204" pitchFamily="34" charset="0"/>
        <a:buChar char="•"/>
        <a:defRPr sz="1304" kern="1200">
          <a:solidFill>
            <a:schemeClr val="tx1"/>
          </a:solidFill>
          <a:latin typeface="+mn-lt"/>
          <a:ea typeface="+mn-ea"/>
          <a:cs typeface="+mn-cs"/>
        </a:defRPr>
      </a:lvl4pPr>
      <a:lvl5pPr marL="1490175" indent="-165575" algn="l" defTabSz="662300" rtl="0" eaLnBrk="1" latinLnBrk="0" hangingPunct="1">
        <a:lnSpc>
          <a:spcPct val="90000"/>
        </a:lnSpc>
        <a:spcBef>
          <a:spcPts val="362"/>
        </a:spcBef>
        <a:buFont typeface="Arial" panose="020B0604020202020204" pitchFamily="34" charset="0"/>
        <a:buChar char="•"/>
        <a:defRPr sz="1304" kern="1200">
          <a:solidFill>
            <a:schemeClr val="tx1"/>
          </a:solidFill>
          <a:latin typeface="+mn-lt"/>
          <a:ea typeface="+mn-ea"/>
          <a:cs typeface="+mn-cs"/>
        </a:defRPr>
      </a:lvl5pPr>
      <a:lvl6pPr marL="1821325" indent="-165575" algn="l" defTabSz="662300" rtl="0" eaLnBrk="1" latinLnBrk="0" hangingPunct="1">
        <a:lnSpc>
          <a:spcPct val="90000"/>
        </a:lnSpc>
        <a:spcBef>
          <a:spcPts val="362"/>
        </a:spcBef>
        <a:buFont typeface="Arial" panose="020B0604020202020204" pitchFamily="34" charset="0"/>
        <a:buChar char="•"/>
        <a:defRPr sz="1304" kern="1200">
          <a:solidFill>
            <a:schemeClr val="tx1"/>
          </a:solidFill>
          <a:latin typeface="+mn-lt"/>
          <a:ea typeface="+mn-ea"/>
          <a:cs typeface="+mn-cs"/>
        </a:defRPr>
      </a:lvl6pPr>
      <a:lvl7pPr marL="2152475" indent="-165575" algn="l" defTabSz="662300" rtl="0" eaLnBrk="1" latinLnBrk="0" hangingPunct="1">
        <a:lnSpc>
          <a:spcPct val="90000"/>
        </a:lnSpc>
        <a:spcBef>
          <a:spcPts val="362"/>
        </a:spcBef>
        <a:buFont typeface="Arial" panose="020B0604020202020204" pitchFamily="34" charset="0"/>
        <a:buChar char="•"/>
        <a:defRPr sz="1304" kern="1200">
          <a:solidFill>
            <a:schemeClr val="tx1"/>
          </a:solidFill>
          <a:latin typeface="+mn-lt"/>
          <a:ea typeface="+mn-ea"/>
          <a:cs typeface="+mn-cs"/>
        </a:defRPr>
      </a:lvl7pPr>
      <a:lvl8pPr marL="2483625" indent="-165575" algn="l" defTabSz="662300" rtl="0" eaLnBrk="1" latinLnBrk="0" hangingPunct="1">
        <a:lnSpc>
          <a:spcPct val="90000"/>
        </a:lnSpc>
        <a:spcBef>
          <a:spcPts val="362"/>
        </a:spcBef>
        <a:buFont typeface="Arial" panose="020B0604020202020204" pitchFamily="34" charset="0"/>
        <a:buChar char="•"/>
        <a:defRPr sz="1304" kern="1200">
          <a:solidFill>
            <a:schemeClr val="tx1"/>
          </a:solidFill>
          <a:latin typeface="+mn-lt"/>
          <a:ea typeface="+mn-ea"/>
          <a:cs typeface="+mn-cs"/>
        </a:defRPr>
      </a:lvl8pPr>
      <a:lvl9pPr marL="2814775" indent="-165575" algn="l" defTabSz="662300" rtl="0" eaLnBrk="1" latinLnBrk="0" hangingPunct="1">
        <a:lnSpc>
          <a:spcPct val="90000"/>
        </a:lnSpc>
        <a:spcBef>
          <a:spcPts val="362"/>
        </a:spcBef>
        <a:buFont typeface="Arial" panose="020B0604020202020204" pitchFamily="34" charset="0"/>
        <a:buChar char="•"/>
        <a:defRPr sz="13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62300" rtl="0" eaLnBrk="1" latinLnBrk="0" hangingPunct="1">
        <a:defRPr sz="1304" kern="1200">
          <a:solidFill>
            <a:schemeClr val="tx1"/>
          </a:solidFill>
          <a:latin typeface="+mn-lt"/>
          <a:ea typeface="+mn-ea"/>
          <a:cs typeface="+mn-cs"/>
        </a:defRPr>
      </a:lvl1pPr>
      <a:lvl2pPr marL="331150" algn="l" defTabSz="662300" rtl="0" eaLnBrk="1" latinLnBrk="0" hangingPunct="1">
        <a:defRPr sz="1304" kern="1200">
          <a:solidFill>
            <a:schemeClr val="tx1"/>
          </a:solidFill>
          <a:latin typeface="+mn-lt"/>
          <a:ea typeface="+mn-ea"/>
          <a:cs typeface="+mn-cs"/>
        </a:defRPr>
      </a:lvl2pPr>
      <a:lvl3pPr marL="662300" algn="l" defTabSz="662300" rtl="0" eaLnBrk="1" latinLnBrk="0" hangingPunct="1">
        <a:defRPr sz="1304" kern="1200">
          <a:solidFill>
            <a:schemeClr val="tx1"/>
          </a:solidFill>
          <a:latin typeface="+mn-lt"/>
          <a:ea typeface="+mn-ea"/>
          <a:cs typeface="+mn-cs"/>
        </a:defRPr>
      </a:lvl3pPr>
      <a:lvl4pPr marL="993450" algn="l" defTabSz="662300" rtl="0" eaLnBrk="1" latinLnBrk="0" hangingPunct="1">
        <a:defRPr sz="1304" kern="1200">
          <a:solidFill>
            <a:schemeClr val="tx1"/>
          </a:solidFill>
          <a:latin typeface="+mn-lt"/>
          <a:ea typeface="+mn-ea"/>
          <a:cs typeface="+mn-cs"/>
        </a:defRPr>
      </a:lvl4pPr>
      <a:lvl5pPr marL="1324600" algn="l" defTabSz="662300" rtl="0" eaLnBrk="1" latinLnBrk="0" hangingPunct="1">
        <a:defRPr sz="1304" kern="1200">
          <a:solidFill>
            <a:schemeClr val="tx1"/>
          </a:solidFill>
          <a:latin typeface="+mn-lt"/>
          <a:ea typeface="+mn-ea"/>
          <a:cs typeface="+mn-cs"/>
        </a:defRPr>
      </a:lvl5pPr>
      <a:lvl6pPr marL="1655750" algn="l" defTabSz="662300" rtl="0" eaLnBrk="1" latinLnBrk="0" hangingPunct="1">
        <a:defRPr sz="1304" kern="1200">
          <a:solidFill>
            <a:schemeClr val="tx1"/>
          </a:solidFill>
          <a:latin typeface="+mn-lt"/>
          <a:ea typeface="+mn-ea"/>
          <a:cs typeface="+mn-cs"/>
        </a:defRPr>
      </a:lvl6pPr>
      <a:lvl7pPr marL="1986900" algn="l" defTabSz="662300" rtl="0" eaLnBrk="1" latinLnBrk="0" hangingPunct="1">
        <a:defRPr sz="1304" kern="1200">
          <a:solidFill>
            <a:schemeClr val="tx1"/>
          </a:solidFill>
          <a:latin typeface="+mn-lt"/>
          <a:ea typeface="+mn-ea"/>
          <a:cs typeface="+mn-cs"/>
        </a:defRPr>
      </a:lvl7pPr>
      <a:lvl8pPr marL="2318050" algn="l" defTabSz="662300" rtl="0" eaLnBrk="1" latinLnBrk="0" hangingPunct="1">
        <a:defRPr sz="1304" kern="1200">
          <a:solidFill>
            <a:schemeClr val="tx1"/>
          </a:solidFill>
          <a:latin typeface="+mn-lt"/>
          <a:ea typeface="+mn-ea"/>
          <a:cs typeface="+mn-cs"/>
        </a:defRPr>
      </a:lvl8pPr>
      <a:lvl9pPr marL="2649200" algn="l" defTabSz="662300" rtl="0" eaLnBrk="1" latinLnBrk="0" hangingPunct="1">
        <a:defRPr sz="130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81C3676-F3A4-782A-438B-FFCF91DF3B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49516"/>
              </p:ext>
            </p:extLst>
          </p:nvPr>
        </p:nvGraphicFramePr>
        <p:xfrm>
          <a:off x="-609601" y="-1840421"/>
          <a:ext cx="9300104" cy="7263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862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F418B"/>
    </a:accent1>
    <a:accent2>
      <a:srgbClr val="4B5DD9"/>
    </a:accent2>
    <a:accent3>
      <a:srgbClr val="17BFA6"/>
    </a:accent3>
    <a:accent4>
      <a:srgbClr val="FFB522"/>
    </a:accent4>
    <a:accent5>
      <a:srgbClr val="835AB6"/>
    </a:accent5>
    <a:accent6>
      <a:srgbClr val="121D39"/>
    </a:accent6>
    <a:hlink>
      <a:srgbClr val="BC9B48"/>
    </a:hlink>
    <a:folHlink>
      <a:srgbClr val="BFBFBF"/>
    </a:folHlink>
  </a:clrScheme>
  <a:fontScheme name="OfficePlus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47</TotalTime>
  <Words>2</Words>
  <Application>Microsoft Office PowerPoint</Application>
  <PresentationFormat>自定义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恩德 彭</dc:creator>
  <cp:lastModifiedBy>恩德 彭</cp:lastModifiedBy>
  <cp:revision>6</cp:revision>
  <dcterms:created xsi:type="dcterms:W3CDTF">2025-02-27T12:40:22Z</dcterms:created>
  <dcterms:modified xsi:type="dcterms:W3CDTF">2025-03-21T05:11:48Z</dcterms:modified>
</cp:coreProperties>
</file>