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"/>
  </p:notesMasterIdLst>
  <p:sldIdLst>
    <p:sldId id="266" r:id="rId2"/>
  </p:sldIdLst>
  <p:sldSz cx="21923375" cy="86756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75" y="83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241224552227392"/>
          <c:y val="3.0209111083649612E-2"/>
          <c:w val="0.87442569014688287"/>
          <c:h val="0.86618992190985988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YOLOv10n</c:v>
                </c:pt>
              </c:strCache>
            </c:strRef>
          </c:tx>
          <c:spPr>
            <a:ln w="38100" cap="rnd">
              <a:solidFill>
                <a:srgbClr val="00B0F0"/>
              </a:solidFill>
              <a:prstDash val="solid"/>
              <a:round/>
            </a:ln>
            <a:effectLst/>
          </c:spPr>
          <c:marker>
            <c:symbol val="circle"/>
            <c:size val="2"/>
            <c:spPr>
              <a:noFill/>
              <a:ln w="9525">
                <a:noFill/>
              </a:ln>
              <a:effectLst/>
            </c:spPr>
          </c:marker>
          <c:xVal>
            <c:numRef>
              <c:f>Sheet1!$A$2:$A$201</c:f>
              <c:numCache>
                <c:formatCode>General</c:formatCode>
                <c:ptCount val="20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</c:numCache>
            </c:numRef>
          </c:xVal>
          <c:yVal>
            <c:numRef>
              <c:f>Sheet1!$B$2:$B$201</c:f>
              <c:numCache>
                <c:formatCode>General</c:formatCode>
                <c:ptCount val="200"/>
                <c:pt idx="0">
                  <c:v>1.5810000000000001E-2</c:v>
                </c:pt>
                <c:pt idx="1">
                  <c:v>9.6110000000000001E-2</c:v>
                </c:pt>
                <c:pt idx="2">
                  <c:v>0.13963</c:v>
                </c:pt>
                <c:pt idx="3">
                  <c:v>0.20119000000000001</c:v>
                </c:pt>
                <c:pt idx="4">
                  <c:v>0.25214999999999999</c:v>
                </c:pt>
                <c:pt idx="5">
                  <c:v>0.34472000000000003</c:v>
                </c:pt>
                <c:pt idx="6">
                  <c:v>0.35265000000000002</c:v>
                </c:pt>
                <c:pt idx="7">
                  <c:v>0.35853000000000002</c:v>
                </c:pt>
                <c:pt idx="8">
                  <c:v>0.4219</c:v>
                </c:pt>
                <c:pt idx="9">
                  <c:v>0.41775000000000001</c:v>
                </c:pt>
                <c:pt idx="10">
                  <c:v>0.40499000000000002</c:v>
                </c:pt>
                <c:pt idx="11">
                  <c:v>0.41009000000000001</c:v>
                </c:pt>
                <c:pt idx="12">
                  <c:v>0.44868999999999998</c:v>
                </c:pt>
                <c:pt idx="13">
                  <c:v>0.45286999999999999</c:v>
                </c:pt>
                <c:pt idx="14">
                  <c:v>0.44858999999999999</c:v>
                </c:pt>
                <c:pt idx="15">
                  <c:v>0.46111000000000002</c:v>
                </c:pt>
                <c:pt idx="16">
                  <c:v>0.48558000000000001</c:v>
                </c:pt>
                <c:pt idx="17">
                  <c:v>0.47952</c:v>
                </c:pt>
                <c:pt idx="18">
                  <c:v>0.48361999999999999</c:v>
                </c:pt>
                <c:pt idx="19">
                  <c:v>0.48402000000000001</c:v>
                </c:pt>
                <c:pt idx="20">
                  <c:v>0.50185000000000002</c:v>
                </c:pt>
                <c:pt idx="21">
                  <c:v>0.50033000000000005</c:v>
                </c:pt>
                <c:pt idx="22">
                  <c:v>0.50595000000000001</c:v>
                </c:pt>
                <c:pt idx="23">
                  <c:v>0.50312999999999997</c:v>
                </c:pt>
                <c:pt idx="24">
                  <c:v>0.51185000000000003</c:v>
                </c:pt>
                <c:pt idx="25">
                  <c:v>0.52803999999999995</c:v>
                </c:pt>
                <c:pt idx="26">
                  <c:v>0.52251999999999998</c:v>
                </c:pt>
                <c:pt idx="27">
                  <c:v>0.52732000000000001</c:v>
                </c:pt>
                <c:pt idx="28">
                  <c:v>0.54235</c:v>
                </c:pt>
                <c:pt idx="29">
                  <c:v>0.53576999999999997</c:v>
                </c:pt>
                <c:pt idx="30">
                  <c:v>0.5292</c:v>
                </c:pt>
                <c:pt idx="31">
                  <c:v>0.54113</c:v>
                </c:pt>
                <c:pt idx="32">
                  <c:v>0.54635</c:v>
                </c:pt>
                <c:pt idx="33">
                  <c:v>0.54706999999999995</c:v>
                </c:pt>
                <c:pt idx="34">
                  <c:v>0.54503000000000001</c:v>
                </c:pt>
                <c:pt idx="35">
                  <c:v>0.54574999999999996</c:v>
                </c:pt>
                <c:pt idx="36">
                  <c:v>0.56140999999999996</c:v>
                </c:pt>
                <c:pt idx="37">
                  <c:v>0.54847999999999997</c:v>
                </c:pt>
                <c:pt idx="38">
                  <c:v>0.55984999999999996</c:v>
                </c:pt>
                <c:pt idx="39">
                  <c:v>0.57349000000000006</c:v>
                </c:pt>
                <c:pt idx="40">
                  <c:v>0.56894999999999996</c:v>
                </c:pt>
                <c:pt idx="41">
                  <c:v>0.56237999999999999</c:v>
                </c:pt>
                <c:pt idx="42">
                  <c:v>0.57203000000000004</c:v>
                </c:pt>
                <c:pt idx="43">
                  <c:v>0.56216999999999995</c:v>
                </c:pt>
                <c:pt idx="44">
                  <c:v>0.56284999999999996</c:v>
                </c:pt>
                <c:pt idx="45">
                  <c:v>0.56042999999999998</c:v>
                </c:pt>
                <c:pt idx="46">
                  <c:v>0.57696999999999998</c:v>
                </c:pt>
                <c:pt idx="47">
                  <c:v>0.57884000000000002</c:v>
                </c:pt>
                <c:pt idx="48">
                  <c:v>0.57921</c:v>
                </c:pt>
                <c:pt idx="49">
                  <c:v>0.57408000000000003</c:v>
                </c:pt>
                <c:pt idx="50">
                  <c:v>0.57059000000000004</c:v>
                </c:pt>
                <c:pt idx="51">
                  <c:v>0.57801000000000002</c:v>
                </c:pt>
                <c:pt idx="52">
                  <c:v>0.57191999999999998</c:v>
                </c:pt>
                <c:pt idx="53">
                  <c:v>0.58743999999999996</c:v>
                </c:pt>
                <c:pt idx="54">
                  <c:v>0.58209999999999995</c:v>
                </c:pt>
                <c:pt idx="55">
                  <c:v>0.57898000000000005</c:v>
                </c:pt>
                <c:pt idx="56">
                  <c:v>0.59086000000000005</c:v>
                </c:pt>
                <c:pt idx="57">
                  <c:v>0.58560999999999996</c:v>
                </c:pt>
                <c:pt idx="58">
                  <c:v>0.58989999999999998</c:v>
                </c:pt>
                <c:pt idx="59">
                  <c:v>0.59104999999999996</c:v>
                </c:pt>
                <c:pt idx="60">
                  <c:v>0.60129999999999995</c:v>
                </c:pt>
                <c:pt idx="61">
                  <c:v>0.58894999999999997</c:v>
                </c:pt>
                <c:pt idx="62">
                  <c:v>0.58835000000000004</c:v>
                </c:pt>
                <c:pt idx="63">
                  <c:v>0.60001000000000004</c:v>
                </c:pt>
                <c:pt idx="64">
                  <c:v>0.58972999999999998</c:v>
                </c:pt>
                <c:pt idx="65">
                  <c:v>0.59945999999999999</c:v>
                </c:pt>
                <c:pt idx="66">
                  <c:v>0.60523000000000005</c:v>
                </c:pt>
                <c:pt idx="67">
                  <c:v>0.60863999999999996</c:v>
                </c:pt>
                <c:pt idx="68">
                  <c:v>0.59872999999999998</c:v>
                </c:pt>
                <c:pt idx="69">
                  <c:v>0.59826999999999997</c:v>
                </c:pt>
                <c:pt idx="70">
                  <c:v>0.60792000000000002</c:v>
                </c:pt>
                <c:pt idx="71">
                  <c:v>0.60928000000000004</c:v>
                </c:pt>
                <c:pt idx="72">
                  <c:v>0.61539999999999995</c:v>
                </c:pt>
                <c:pt idx="73">
                  <c:v>0.61</c:v>
                </c:pt>
                <c:pt idx="74">
                  <c:v>0.61717</c:v>
                </c:pt>
                <c:pt idx="75">
                  <c:v>0.60428999999999999</c:v>
                </c:pt>
                <c:pt idx="76">
                  <c:v>0.60736999999999997</c:v>
                </c:pt>
                <c:pt idx="77">
                  <c:v>0.60953999999999997</c:v>
                </c:pt>
                <c:pt idx="78">
                  <c:v>0.59738999999999998</c:v>
                </c:pt>
                <c:pt idx="79">
                  <c:v>0.61019000000000001</c:v>
                </c:pt>
                <c:pt idx="80">
                  <c:v>0.61448999999999998</c:v>
                </c:pt>
                <c:pt idx="81">
                  <c:v>0.61216000000000004</c:v>
                </c:pt>
                <c:pt idx="82">
                  <c:v>0.60526000000000002</c:v>
                </c:pt>
                <c:pt idx="83">
                  <c:v>0.60546</c:v>
                </c:pt>
                <c:pt idx="84">
                  <c:v>0.60506000000000004</c:v>
                </c:pt>
                <c:pt idx="85">
                  <c:v>0.61753999999999998</c:v>
                </c:pt>
                <c:pt idx="86">
                  <c:v>0.61765000000000003</c:v>
                </c:pt>
                <c:pt idx="87">
                  <c:v>0.62299000000000004</c:v>
                </c:pt>
                <c:pt idx="88">
                  <c:v>0.62924000000000002</c:v>
                </c:pt>
                <c:pt idx="89">
                  <c:v>0.63829999999999998</c:v>
                </c:pt>
                <c:pt idx="90">
                  <c:v>0.64044000000000001</c:v>
                </c:pt>
                <c:pt idx="91">
                  <c:v>0.63641000000000003</c:v>
                </c:pt>
                <c:pt idx="92">
                  <c:v>0.63932</c:v>
                </c:pt>
                <c:pt idx="93">
                  <c:v>0.63170999999999999</c:v>
                </c:pt>
                <c:pt idx="94">
                  <c:v>0.62966</c:v>
                </c:pt>
                <c:pt idx="95">
                  <c:v>0.62500999999999995</c:v>
                </c:pt>
                <c:pt idx="96">
                  <c:v>0.63332999999999995</c:v>
                </c:pt>
                <c:pt idx="97">
                  <c:v>0.63390000000000002</c:v>
                </c:pt>
                <c:pt idx="98">
                  <c:v>0.63256000000000001</c:v>
                </c:pt>
                <c:pt idx="99">
                  <c:v>0.63341000000000003</c:v>
                </c:pt>
                <c:pt idx="100">
                  <c:v>0.63356000000000001</c:v>
                </c:pt>
                <c:pt idx="101">
                  <c:v>0.64005999999999996</c:v>
                </c:pt>
                <c:pt idx="102">
                  <c:v>0.63529000000000002</c:v>
                </c:pt>
                <c:pt idx="103">
                  <c:v>0.63529999999999998</c:v>
                </c:pt>
                <c:pt idx="104">
                  <c:v>0.63695000000000002</c:v>
                </c:pt>
                <c:pt idx="105">
                  <c:v>0.63541999999999998</c:v>
                </c:pt>
                <c:pt idx="106">
                  <c:v>0.63558999999999999</c:v>
                </c:pt>
                <c:pt idx="107">
                  <c:v>0.63426000000000005</c:v>
                </c:pt>
                <c:pt idx="108">
                  <c:v>0.63900999999999997</c:v>
                </c:pt>
                <c:pt idx="109">
                  <c:v>0.64107999999999998</c:v>
                </c:pt>
                <c:pt idx="110">
                  <c:v>0.63814000000000004</c:v>
                </c:pt>
                <c:pt idx="111">
                  <c:v>0.64000999999999997</c:v>
                </c:pt>
                <c:pt idx="112">
                  <c:v>0.63532999999999995</c:v>
                </c:pt>
                <c:pt idx="113">
                  <c:v>0.63887000000000005</c:v>
                </c:pt>
                <c:pt idx="114">
                  <c:v>0.63997999999999999</c:v>
                </c:pt>
                <c:pt idx="115">
                  <c:v>0.64105999999999996</c:v>
                </c:pt>
                <c:pt idx="116">
                  <c:v>0.63920999999999994</c:v>
                </c:pt>
                <c:pt idx="117">
                  <c:v>0.64271</c:v>
                </c:pt>
                <c:pt idx="118">
                  <c:v>0.64209000000000005</c:v>
                </c:pt>
                <c:pt idx="119">
                  <c:v>0.63224999999999998</c:v>
                </c:pt>
                <c:pt idx="120">
                  <c:v>0.64161000000000001</c:v>
                </c:pt>
                <c:pt idx="121">
                  <c:v>0.64237</c:v>
                </c:pt>
                <c:pt idx="122">
                  <c:v>0.63995000000000002</c:v>
                </c:pt>
                <c:pt idx="123">
                  <c:v>0.64393999999999996</c:v>
                </c:pt>
                <c:pt idx="124">
                  <c:v>0.63585999999999998</c:v>
                </c:pt>
                <c:pt idx="125">
                  <c:v>0.64</c:v>
                </c:pt>
                <c:pt idx="126">
                  <c:v>0.63280000000000003</c:v>
                </c:pt>
                <c:pt idx="127">
                  <c:v>0.63200999999999996</c:v>
                </c:pt>
                <c:pt idx="128">
                  <c:v>0.63224000000000002</c:v>
                </c:pt>
                <c:pt idx="129">
                  <c:v>0.63327</c:v>
                </c:pt>
                <c:pt idx="130">
                  <c:v>0.63399000000000005</c:v>
                </c:pt>
                <c:pt idx="131">
                  <c:v>0.63356000000000001</c:v>
                </c:pt>
                <c:pt idx="132">
                  <c:v>0.63843000000000005</c:v>
                </c:pt>
                <c:pt idx="133">
                  <c:v>0.63553000000000004</c:v>
                </c:pt>
                <c:pt idx="134">
                  <c:v>0.64078999999999997</c:v>
                </c:pt>
                <c:pt idx="135">
                  <c:v>0.63844999999999996</c:v>
                </c:pt>
                <c:pt idx="136">
                  <c:v>0.64209000000000005</c:v>
                </c:pt>
                <c:pt idx="137">
                  <c:v>0.63880999999999999</c:v>
                </c:pt>
                <c:pt idx="138">
                  <c:v>0.63688</c:v>
                </c:pt>
                <c:pt idx="139">
                  <c:v>0.63915</c:v>
                </c:pt>
                <c:pt idx="140">
                  <c:v>0.63739000000000001</c:v>
                </c:pt>
                <c:pt idx="141">
                  <c:v>0.63588999999999996</c:v>
                </c:pt>
                <c:pt idx="142">
                  <c:v>0.63512000000000002</c:v>
                </c:pt>
                <c:pt idx="143">
                  <c:v>0.63831000000000004</c:v>
                </c:pt>
                <c:pt idx="144">
                  <c:v>0.64497000000000004</c:v>
                </c:pt>
                <c:pt idx="145">
                  <c:v>0.64280000000000004</c:v>
                </c:pt>
                <c:pt idx="146">
                  <c:v>0.63822000000000001</c:v>
                </c:pt>
                <c:pt idx="147">
                  <c:v>0.64251999999999998</c:v>
                </c:pt>
                <c:pt idx="148">
                  <c:v>0.64415</c:v>
                </c:pt>
                <c:pt idx="149">
                  <c:v>0.64251999999999998</c:v>
                </c:pt>
                <c:pt idx="150">
                  <c:v>0.64541000000000004</c:v>
                </c:pt>
                <c:pt idx="151">
                  <c:v>0.64590000000000003</c:v>
                </c:pt>
                <c:pt idx="152">
                  <c:v>0.64598999999999995</c:v>
                </c:pt>
                <c:pt idx="153">
                  <c:v>0.64444999999999997</c:v>
                </c:pt>
                <c:pt idx="154">
                  <c:v>0.64414000000000005</c:v>
                </c:pt>
                <c:pt idx="155">
                  <c:v>0.64598</c:v>
                </c:pt>
                <c:pt idx="156">
                  <c:v>0.64754</c:v>
                </c:pt>
                <c:pt idx="157">
                  <c:v>0.64986999999999995</c:v>
                </c:pt>
                <c:pt idx="158">
                  <c:v>0.64459999999999995</c:v>
                </c:pt>
                <c:pt idx="159">
                  <c:v>0.64451999999999998</c:v>
                </c:pt>
                <c:pt idx="160">
                  <c:v>0.63673999999999997</c:v>
                </c:pt>
                <c:pt idx="161">
                  <c:v>0.63612999999999997</c:v>
                </c:pt>
                <c:pt idx="162">
                  <c:v>0.63585999999999998</c:v>
                </c:pt>
                <c:pt idx="163">
                  <c:v>0.63719999999999999</c:v>
                </c:pt>
                <c:pt idx="164">
                  <c:v>0.63732</c:v>
                </c:pt>
                <c:pt idx="165">
                  <c:v>0.63680000000000003</c:v>
                </c:pt>
                <c:pt idx="166">
                  <c:v>0.63668000000000002</c:v>
                </c:pt>
                <c:pt idx="167">
                  <c:v>0.63617000000000001</c:v>
                </c:pt>
                <c:pt idx="168">
                  <c:v>0.63629999999999998</c:v>
                </c:pt>
                <c:pt idx="169">
                  <c:v>0.63875999999999999</c:v>
                </c:pt>
                <c:pt idx="170">
                  <c:v>0.63905999999999996</c:v>
                </c:pt>
                <c:pt idx="171">
                  <c:v>0.63904000000000005</c:v>
                </c:pt>
                <c:pt idx="172">
                  <c:v>0.6411</c:v>
                </c:pt>
                <c:pt idx="173">
                  <c:v>0.64066999999999996</c:v>
                </c:pt>
                <c:pt idx="174">
                  <c:v>0.63978999999999997</c:v>
                </c:pt>
                <c:pt idx="175">
                  <c:v>0.63778999999999997</c:v>
                </c:pt>
                <c:pt idx="176">
                  <c:v>0.63856000000000002</c:v>
                </c:pt>
                <c:pt idx="177">
                  <c:v>0.63848000000000005</c:v>
                </c:pt>
                <c:pt idx="178">
                  <c:v>0.63851000000000002</c:v>
                </c:pt>
                <c:pt idx="179">
                  <c:v>0.63863000000000003</c:v>
                </c:pt>
                <c:pt idx="180">
                  <c:v>0.63792000000000004</c:v>
                </c:pt>
                <c:pt idx="181">
                  <c:v>0.63637999999999995</c:v>
                </c:pt>
                <c:pt idx="182">
                  <c:v>0.63717000000000001</c:v>
                </c:pt>
                <c:pt idx="183">
                  <c:v>0.63692000000000004</c:v>
                </c:pt>
                <c:pt idx="184">
                  <c:v>0.63749999999999996</c:v>
                </c:pt>
                <c:pt idx="185">
                  <c:v>0.63676999999999995</c:v>
                </c:pt>
                <c:pt idx="186">
                  <c:v>0.63793</c:v>
                </c:pt>
                <c:pt idx="187">
                  <c:v>0.63993999999999995</c:v>
                </c:pt>
                <c:pt idx="188">
                  <c:v>0.63968000000000003</c:v>
                </c:pt>
                <c:pt idx="189">
                  <c:v>0.63961999999999997</c:v>
                </c:pt>
                <c:pt idx="190">
                  <c:v>0.64144000000000001</c:v>
                </c:pt>
                <c:pt idx="191">
                  <c:v>0.64215999999999995</c:v>
                </c:pt>
                <c:pt idx="192">
                  <c:v>0.64151000000000002</c:v>
                </c:pt>
                <c:pt idx="193">
                  <c:v>0.64078000000000002</c:v>
                </c:pt>
                <c:pt idx="194">
                  <c:v>0.63539999999999996</c:v>
                </c:pt>
                <c:pt idx="195">
                  <c:v>0.63785000000000003</c:v>
                </c:pt>
                <c:pt idx="196">
                  <c:v>0.63785999999999998</c:v>
                </c:pt>
                <c:pt idx="197">
                  <c:v>0.63797000000000004</c:v>
                </c:pt>
                <c:pt idx="198">
                  <c:v>0.63853000000000004</c:v>
                </c:pt>
                <c:pt idx="199">
                  <c:v>0.63927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744-4445-AA70-1C9175661B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YOLOv10n+ESRGAN_2×</c:v>
                </c:pt>
              </c:strCache>
            </c:strRef>
          </c:tx>
          <c:spPr>
            <a:ln w="38100" cap="rnd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circle"/>
            <c:size val="2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xVal>
            <c:numRef>
              <c:f>Sheet1!$A$2:$A$201</c:f>
              <c:numCache>
                <c:formatCode>General</c:formatCode>
                <c:ptCount val="20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</c:numCache>
            </c:numRef>
          </c:xVal>
          <c:yVal>
            <c:numRef>
              <c:f>Sheet1!$C$2:$C$201</c:f>
              <c:numCache>
                <c:formatCode>General</c:formatCode>
                <c:ptCount val="200"/>
                <c:pt idx="0">
                  <c:v>8.1759999999999999E-2</c:v>
                </c:pt>
                <c:pt idx="1">
                  <c:v>0.15</c:v>
                </c:pt>
                <c:pt idx="2">
                  <c:v>0.25883</c:v>
                </c:pt>
                <c:pt idx="3">
                  <c:v>0.34333999999999998</c:v>
                </c:pt>
                <c:pt idx="4">
                  <c:v>0.39308999999999999</c:v>
                </c:pt>
                <c:pt idx="5">
                  <c:v>0.42187000000000002</c:v>
                </c:pt>
                <c:pt idx="6">
                  <c:v>0.43193999999999999</c:v>
                </c:pt>
                <c:pt idx="7">
                  <c:v>0.45384000000000002</c:v>
                </c:pt>
                <c:pt idx="8">
                  <c:v>0.49913000000000002</c:v>
                </c:pt>
                <c:pt idx="9">
                  <c:v>0.48624000000000001</c:v>
                </c:pt>
                <c:pt idx="10">
                  <c:v>0.48888999999999999</c:v>
                </c:pt>
                <c:pt idx="11">
                  <c:v>0.51642999999999994</c:v>
                </c:pt>
                <c:pt idx="12">
                  <c:v>0.51178999999999997</c:v>
                </c:pt>
                <c:pt idx="13">
                  <c:v>0.52503999999999995</c:v>
                </c:pt>
                <c:pt idx="14">
                  <c:v>0.53913999999999995</c:v>
                </c:pt>
                <c:pt idx="15">
                  <c:v>0.53881999999999997</c:v>
                </c:pt>
                <c:pt idx="16">
                  <c:v>0.54779</c:v>
                </c:pt>
                <c:pt idx="17">
                  <c:v>0.53022999999999998</c:v>
                </c:pt>
                <c:pt idx="18">
                  <c:v>0.55261000000000005</c:v>
                </c:pt>
                <c:pt idx="19">
                  <c:v>0.56786000000000003</c:v>
                </c:pt>
                <c:pt idx="20">
                  <c:v>0.55081999999999998</c:v>
                </c:pt>
                <c:pt idx="21">
                  <c:v>0.56430999999999998</c:v>
                </c:pt>
                <c:pt idx="22">
                  <c:v>0.58099999999999996</c:v>
                </c:pt>
                <c:pt idx="23">
                  <c:v>0.57511999999999996</c:v>
                </c:pt>
                <c:pt idx="24">
                  <c:v>0.58794999999999997</c:v>
                </c:pt>
                <c:pt idx="25">
                  <c:v>0.57801000000000002</c:v>
                </c:pt>
                <c:pt idx="26">
                  <c:v>0.59719</c:v>
                </c:pt>
                <c:pt idx="27">
                  <c:v>0.59533000000000003</c:v>
                </c:pt>
                <c:pt idx="28">
                  <c:v>0.60228999999999999</c:v>
                </c:pt>
                <c:pt idx="29">
                  <c:v>0.59413000000000005</c:v>
                </c:pt>
                <c:pt idx="30">
                  <c:v>0.60607</c:v>
                </c:pt>
                <c:pt idx="31">
                  <c:v>0.61834999999999996</c:v>
                </c:pt>
                <c:pt idx="32">
                  <c:v>0.60555999999999999</c:v>
                </c:pt>
                <c:pt idx="33">
                  <c:v>0.60499000000000003</c:v>
                </c:pt>
                <c:pt idx="34">
                  <c:v>0.60662000000000005</c:v>
                </c:pt>
                <c:pt idx="35">
                  <c:v>0.61150000000000004</c:v>
                </c:pt>
                <c:pt idx="36">
                  <c:v>0.60594999999999999</c:v>
                </c:pt>
                <c:pt idx="37">
                  <c:v>0.60762000000000005</c:v>
                </c:pt>
                <c:pt idx="38">
                  <c:v>0.60936999999999997</c:v>
                </c:pt>
                <c:pt idx="39">
                  <c:v>0.60965999999999998</c:v>
                </c:pt>
                <c:pt idx="40">
                  <c:v>0.61172000000000004</c:v>
                </c:pt>
                <c:pt idx="41">
                  <c:v>0.62407999999999997</c:v>
                </c:pt>
                <c:pt idx="42">
                  <c:v>0.62804000000000004</c:v>
                </c:pt>
                <c:pt idx="43">
                  <c:v>0.61889000000000005</c:v>
                </c:pt>
                <c:pt idx="44">
                  <c:v>0.62783999999999995</c:v>
                </c:pt>
                <c:pt idx="45">
                  <c:v>0.62570999999999999</c:v>
                </c:pt>
                <c:pt idx="46">
                  <c:v>0.62663000000000002</c:v>
                </c:pt>
                <c:pt idx="47">
                  <c:v>0.62682000000000004</c:v>
                </c:pt>
                <c:pt idx="48">
                  <c:v>0.62353999999999998</c:v>
                </c:pt>
                <c:pt idx="49">
                  <c:v>0.63009999999999999</c:v>
                </c:pt>
                <c:pt idx="50">
                  <c:v>0.62541000000000002</c:v>
                </c:pt>
                <c:pt idx="51">
                  <c:v>0.63080000000000003</c:v>
                </c:pt>
                <c:pt idx="52">
                  <c:v>0.63156999999999996</c:v>
                </c:pt>
                <c:pt idx="53">
                  <c:v>0.63410999999999995</c:v>
                </c:pt>
                <c:pt idx="54">
                  <c:v>0.63190999999999997</c:v>
                </c:pt>
                <c:pt idx="55">
                  <c:v>0.63100999999999996</c:v>
                </c:pt>
                <c:pt idx="56">
                  <c:v>0.62858999999999998</c:v>
                </c:pt>
                <c:pt idx="57">
                  <c:v>0.63565000000000005</c:v>
                </c:pt>
                <c:pt idx="58">
                  <c:v>0.63268999999999997</c:v>
                </c:pt>
                <c:pt idx="59">
                  <c:v>0.63449999999999995</c:v>
                </c:pt>
                <c:pt idx="60">
                  <c:v>0.63124000000000002</c:v>
                </c:pt>
                <c:pt idx="61">
                  <c:v>0.63338000000000005</c:v>
                </c:pt>
                <c:pt idx="62">
                  <c:v>0.63261999999999996</c:v>
                </c:pt>
                <c:pt idx="63">
                  <c:v>0.63193999999999995</c:v>
                </c:pt>
                <c:pt idx="64">
                  <c:v>0.63407000000000002</c:v>
                </c:pt>
                <c:pt idx="65">
                  <c:v>0.63173999999999997</c:v>
                </c:pt>
                <c:pt idx="66">
                  <c:v>0.63126000000000004</c:v>
                </c:pt>
                <c:pt idx="67">
                  <c:v>0.63139999999999996</c:v>
                </c:pt>
                <c:pt idx="68">
                  <c:v>0.63460000000000005</c:v>
                </c:pt>
                <c:pt idx="69">
                  <c:v>0.63512000000000002</c:v>
                </c:pt>
                <c:pt idx="70">
                  <c:v>0.63578000000000001</c:v>
                </c:pt>
                <c:pt idx="71">
                  <c:v>0.63546999999999998</c:v>
                </c:pt>
                <c:pt idx="72">
                  <c:v>0.63927</c:v>
                </c:pt>
                <c:pt idx="73">
                  <c:v>0.64009000000000005</c:v>
                </c:pt>
                <c:pt idx="74">
                  <c:v>0.63790999999999998</c:v>
                </c:pt>
                <c:pt idx="75">
                  <c:v>0.63949999999999996</c:v>
                </c:pt>
                <c:pt idx="76">
                  <c:v>0.63634000000000002</c:v>
                </c:pt>
                <c:pt idx="77">
                  <c:v>0.63758999999999999</c:v>
                </c:pt>
                <c:pt idx="78">
                  <c:v>0.63724000000000003</c:v>
                </c:pt>
                <c:pt idx="79">
                  <c:v>0.63656999999999997</c:v>
                </c:pt>
                <c:pt idx="80">
                  <c:v>0.63961000000000001</c:v>
                </c:pt>
                <c:pt idx="81">
                  <c:v>0.64034000000000002</c:v>
                </c:pt>
                <c:pt idx="82">
                  <c:v>0.63887000000000005</c:v>
                </c:pt>
                <c:pt idx="83">
                  <c:v>0.63773999999999997</c:v>
                </c:pt>
                <c:pt idx="84">
                  <c:v>0.63754999999999995</c:v>
                </c:pt>
                <c:pt idx="85">
                  <c:v>0.64102000000000003</c:v>
                </c:pt>
                <c:pt idx="86">
                  <c:v>0.64002999999999999</c:v>
                </c:pt>
                <c:pt idx="87">
                  <c:v>0.64132</c:v>
                </c:pt>
                <c:pt idx="88">
                  <c:v>0.64456999999999998</c:v>
                </c:pt>
                <c:pt idx="89">
                  <c:v>0.64493999999999996</c:v>
                </c:pt>
                <c:pt idx="90">
                  <c:v>0.64671000000000001</c:v>
                </c:pt>
                <c:pt idx="91">
                  <c:v>0.64473000000000003</c:v>
                </c:pt>
                <c:pt idx="92">
                  <c:v>0.64544999999999997</c:v>
                </c:pt>
                <c:pt idx="93">
                  <c:v>0.64344999999999997</c:v>
                </c:pt>
                <c:pt idx="94">
                  <c:v>0.64337999999999995</c:v>
                </c:pt>
                <c:pt idx="95">
                  <c:v>0.64293</c:v>
                </c:pt>
                <c:pt idx="96">
                  <c:v>0.63785000000000003</c:v>
                </c:pt>
                <c:pt idx="97">
                  <c:v>0.6381</c:v>
                </c:pt>
                <c:pt idx="98">
                  <c:v>0.64034999999999997</c:v>
                </c:pt>
                <c:pt idx="99">
                  <c:v>0.64017000000000002</c:v>
                </c:pt>
                <c:pt idx="100">
                  <c:v>0.64322000000000001</c:v>
                </c:pt>
                <c:pt idx="101">
                  <c:v>0.64414000000000005</c:v>
                </c:pt>
                <c:pt idx="102">
                  <c:v>0.64031000000000005</c:v>
                </c:pt>
                <c:pt idx="103">
                  <c:v>0.64285999999999999</c:v>
                </c:pt>
                <c:pt idx="104">
                  <c:v>0.64385000000000003</c:v>
                </c:pt>
                <c:pt idx="105">
                  <c:v>0.64012000000000002</c:v>
                </c:pt>
                <c:pt idx="106">
                  <c:v>0.64307999999999998</c:v>
                </c:pt>
                <c:pt idx="107">
                  <c:v>0.64337</c:v>
                </c:pt>
                <c:pt idx="108">
                  <c:v>0.64553000000000005</c:v>
                </c:pt>
                <c:pt idx="109">
                  <c:v>0.64448000000000005</c:v>
                </c:pt>
                <c:pt idx="110">
                  <c:v>0.64517999999999998</c:v>
                </c:pt>
                <c:pt idx="111">
                  <c:v>0.64571999999999996</c:v>
                </c:pt>
                <c:pt idx="112">
                  <c:v>0.64627999999999997</c:v>
                </c:pt>
                <c:pt idx="113">
                  <c:v>0.64507999999999999</c:v>
                </c:pt>
                <c:pt idx="114">
                  <c:v>0.64439000000000002</c:v>
                </c:pt>
                <c:pt idx="115">
                  <c:v>0.64549000000000001</c:v>
                </c:pt>
                <c:pt idx="116">
                  <c:v>0.64524999999999999</c:v>
                </c:pt>
                <c:pt idx="117">
                  <c:v>0.64370000000000005</c:v>
                </c:pt>
                <c:pt idx="118">
                  <c:v>0.64488999999999996</c:v>
                </c:pt>
                <c:pt idx="119">
                  <c:v>0.64441000000000004</c:v>
                </c:pt>
                <c:pt idx="120">
                  <c:v>0.64441000000000004</c:v>
                </c:pt>
                <c:pt idx="121">
                  <c:v>0.64668000000000003</c:v>
                </c:pt>
                <c:pt idx="122">
                  <c:v>0.64595000000000002</c:v>
                </c:pt>
                <c:pt idx="123">
                  <c:v>0.64624000000000004</c:v>
                </c:pt>
                <c:pt idx="124">
                  <c:v>0.64498</c:v>
                </c:pt>
                <c:pt idx="125">
                  <c:v>0.64180000000000004</c:v>
                </c:pt>
                <c:pt idx="126">
                  <c:v>0.64320999999999995</c:v>
                </c:pt>
                <c:pt idx="127">
                  <c:v>0.64215</c:v>
                </c:pt>
                <c:pt idx="128">
                  <c:v>0.64022999999999997</c:v>
                </c:pt>
                <c:pt idx="129">
                  <c:v>0.64046999999999998</c:v>
                </c:pt>
                <c:pt idx="130">
                  <c:v>0.64092000000000005</c:v>
                </c:pt>
                <c:pt idx="131">
                  <c:v>0.64180000000000004</c:v>
                </c:pt>
                <c:pt idx="132">
                  <c:v>0.64171</c:v>
                </c:pt>
                <c:pt idx="133">
                  <c:v>0.64356000000000002</c:v>
                </c:pt>
                <c:pt idx="134">
                  <c:v>0.64426000000000005</c:v>
                </c:pt>
                <c:pt idx="135">
                  <c:v>0.64176999999999995</c:v>
                </c:pt>
                <c:pt idx="136">
                  <c:v>0.64098999999999995</c:v>
                </c:pt>
                <c:pt idx="137">
                  <c:v>0.64156000000000002</c:v>
                </c:pt>
                <c:pt idx="138">
                  <c:v>0.64215999999999995</c:v>
                </c:pt>
                <c:pt idx="139">
                  <c:v>0.64080999999999999</c:v>
                </c:pt>
                <c:pt idx="140">
                  <c:v>0.64248000000000005</c:v>
                </c:pt>
                <c:pt idx="141">
                  <c:v>0.64273999999999998</c:v>
                </c:pt>
                <c:pt idx="142">
                  <c:v>0.64258999999999999</c:v>
                </c:pt>
                <c:pt idx="143">
                  <c:v>0.64312999999999998</c:v>
                </c:pt>
                <c:pt idx="144">
                  <c:v>0.64298999999999995</c:v>
                </c:pt>
                <c:pt idx="145">
                  <c:v>0.64339000000000002</c:v>
                </c:pt>
                <c:pt idx="146">
                  <c:v>0.64214000000000004</c:v>
                </c:pt>
                <c:pt idx="147">
                  <c:v>0.64492000000000005</c:v>
                </c:pt>
                <c:pt idx="148">
                  <c:v>0.64563000000000004</c:v>
                </c:pt>
                <c:pt idx="149">
                  <c:v>0.64464999999999995</c:v>
                </c:pt>
                <c:pt idx="150">
                  <c:v>0.64627999999999997</c:v>
                </c:pt>
                <c:pt idx="151">
                  <c:v>0.64585999999999999</c:v>
                </c:pt>
                <c:pt idx="152">
                  <c:v>0.64619000000000004</c:v>
                </c:pt>
                <c:pt idx="153">
                  <c:v>0.64683000000000002</c:v>
                </c:pt>
                <c:pt idx="154">
                  <c:v>0.64507999999999999</c:v>
                </c:pt>
                <c:pt idx="155">
                  <c:v>0.64595000000000002</c:v>
                </c:pt>
                <c:pt idx="156">
                  <c:v>0.64578000000000002</c:v>
                </c:pt>
                <c:pt idx="157">
                  <c:v>0.64597000000000004</c:v>
                </c:pt>
                <c:pt idx="158">
                  <c:v>0.64324000000000003</c:v>
                </c:pt>
                <c:pt idx="159">
                  <c:v>0.64388999999999996</c:v>
                </c:pt>
                <c:pt idx="160">
                  <c:v>0.64405999999999997</c:v>
                </c:pt>
                <c:pt idx="161">
                  <c:v>0.64356999999999998</c:v>
                </c:pt>
                <c:pt idx="162">
                  <c:v>0.64495000000000002</c:v>
                </c:pt>
                <c:pt idx="163">
                  <c:v>0.64393</c:v>
                </c:pt>
                <c:pt idx="164">
                  <c:v>0.64322999999999997</c:v>
                </c:pt>
                <c:pt idx="165">
                  <c:v>0.64334000000000002</c:v>
                </c:pt>
                <c:pt idx="166">
                  <c:v>0.64202000000000004</c:v>
                </c:pt>
                <c:pt idx="167">
                  <c:v>0.64197000000000004</c:v>
                </c:pt>
                <c:pt idx="168">
                  <c:v>0.64202000000000004</c:v>
                </c:pt>
                <c:pt idx="169">
                  <c:v>0.64215999999999995</c:v>
                </c:pt>
                <c:pt idx="170">
                  <c:v>0.64656000000000002</c:v>
                </c:pt>
                <c:pt idx="171">
                  <c:v>0.64646000000000003</c:v>
                </c:pt>
                <c:pt idx="172">
                  <c:v>0.64749999999999996</c:v>
                </c:pt>
                <c:pt idx="173">
                  <c:v>0.64859</c:v>
                </c:pt>
                <c:pt idx="174">
                  <c:v>0.64734999999999998</c:v>
                </c:pt>
                <c:pt idx="175">
                  <c:v>0.64727999999999997</c:v>
                </c:pt>
                <c:pt idx="176">
                  <c:v>0.64629000000000003</c:v>
                </c:pt>
                <c:pt idx="177">
                  <c:v>0.64859</c:v>
                </c:pt>
                <c:pt idx="178">
                  <c:v>0.64793999999999996</c:v>
                </c:pt>
                <c:pt idx="179">
                  <c:v>0.64785999999999999</c:v>
                </c:pt>
                <c:pt idx="180">
                  <c:v>0.65103</c:v>
                </c:pt>
                <c:pt idx="181">
                  <c:v>0.64998</c:v>
                </c:pt>
                <c:pt idx="182">
                  <c:v>0.64822000000000002</c:v>
                </c:pt>
                <c:pt idx="183">
                  <c:v>0.64778999999999998</c:v>
                </c:pt>
                <c:pt idx="184">
                  <c:v>0.64788999999999997</c:v>
                </c:pt>
                <c:pt idx="185">
                  <c:v>0.64651999999999998</c:v>
                </c:pt>
                <c:pt idx="186">
                  <c:v>0.64951999999999999</c:v>
                </c:pt>
                <c:pt idx="187">
                  <c:v>0.64841000000000004</c:v>
                </c:pt>
                <c:pt idx="188">
                  <c:v>0.64949999999999997</c:v>
                </c:pt>
                <c:pt idx="189">
                  <c:v>0.65312999999999999</c:v>
                </c:pt>
                <c:pt idx="190">
                  <c:v>0.65251999999999999</c:v>
                </c:pt>
                <c:pt idx="191">
                  <c:v>0.64756999999999998</c:v>
                </c:pt>
                <c:pt idx="192">
                  <c:v>0.64961000000000002</c:v>
                </c:pt>
                <c:pt idx="193">
                  <c:v>0.65078000000000003</c:v>
                </c:pt>
                <c:pt idx="194">
                  <c:v>0.65110999999999997</c:v>
                </c:pt>
                <c:pt idx="195">
                  <c:v>0.65093000000000001</c:v>
                </c:pt>
                <c:pt idx="196">
                  <c:v>0.65158000000000005</c:v>
                </c:pt>
                <c:pt idx="197">
                  <c:v>0.65071000000000001</c:v>
                </c:pt>
                <c:pt idx="198">
                  <c:v>0.65042999999999995</c:v>
                </c:pt>
                <c:pt idx="199">
                  <c:v>0.65039999999999998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744-4445-AA70-1C9175661B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97693903"/>
        <c:axId val="697693423"/>
      </c:scatterChart>
      <c:valAx>
        <c:axId val="697693903"/>
        <c:scaling>
          <c:orientation val="minMax"/>
          <c:max val="2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697693423"/>
        <c:crosses val="autoZero"/>
        <c:crossBetween val="midCat"/>
        <c:majorUnit val="20"/>
        <c:minorUnit val="5"/>
      </c:valAx>
      <c:valAx>
        <c:axId val="697693423"/>
        <c:scaling>
          <c:orientation val="minMax"/>
          <c:max val="0.70000000000000007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lg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Recall(%)</a:t>
                </a:r>
                <a:endPara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5.0878329007189289E-4"/>
              <c:y val="0.4186445757641115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 alt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697693903"/>
        <c:crosses val="autoZero"/>
        <c:crossBetween val="midCat"/>
        <c:majorUnit val="0.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936766562397"/>
          <c:y val="0.75210001215687805"/>
          <c:w val="0.28666117116855377"/>
          <c:h val="0.12920312254723182"/>
        </c:manualLayout>
      </c:layout>
      <c:overlay val="0"/>
      <c:spPr>
        <a:solidFill>
          <a:schemeClr val="accent3">
            <a:lumMod val="20000"/>
            <a:lumOff val="80000"/>
          </a:schemeClr>
        </a:solidFill>
        <a:ln>
          <a:solidFill>
            <a:schemeClr val="accent3">
              <a:lumMod val="40000"/>
              <a:lumOff val="6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241224552227392"/>
          <c:y val="3.0209111083649612E-2"/>
          <c:w val="0.87442569014688287"/>
          <c:h val="0.86618992190985988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YOLOv10n</c:v>
                </c:pt>
              </c:strCache>
            </c:strRef>
          </c:tx>
          <c:spPr>
            <a:ln w="38100" cap="rnd">
              <a:solidFill>
                <a:srgbClr val="00B0F0"/>
              </a:solidFill>
              <a:prstDash val="solid"/>
              <a:round/>
            </a:ln>
            <a:effectLst/>
          </c:spPr>
          <c:marker>
            <c:symbol val="circle"/>
            <c:size val="2"/>
            <c:spPr>
              <a:noFill/>
              <a:ln w="9525">
                <a:noFill/>
              </a:ln>
              <a:effectLst/>
            </c:spPr>
          </c:marker>
          <c:xVal>
            <c:numRef>
              <c:f>Sheet1!$A$2:$A$201</c:f>
              <c:numCache>
                <c:formatCode>General</c:formatCode>
                <c:ptCount val="20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</c:numCache>
            </c:numRef>
          </c:xVal>
          <c:yVal>
            <c:numRef>
              <c:f>Sheet1!$B$2:$B$201</c:f>
              <c:numCache>
                <c:formatCode>General</c:formatCode>
                <c:ptCount val="200"/>
                <c:pt idx="0">
                  <c:v>5.8100000000000001E-3</c:v>
                </c:pt>
                <c:pt idx="1">
                  <c:v>6.7040000000000002E-2</c:v>
                </c:pt>
                <c:pt idx="2">
                  <c:v>0.11232</c:v>
                </c:pt>
                <c:pt idx="3">
                  <c:v>0.19796</c:v>
                </c:pt>
                <c:pt idx="4">
                  <c:v>0.23762</c:v>
                </c:pt>
                <c:pt idx="5">
                  <c:v>0.33495000000000003</c:v>
                </c:pt>
                <c:pt idx="6">
                  <c:v>0.37354999999999999</c:v>
                </c:pt>
                <c:pt idx="7">
                  <c:v>0.39606000000000002</c:v>
                </c:pt>
                <c:pt idx="8">
                  <c:v>0.41754999999999998</c:v>
                </c:pt>
                <c:pt idx="9">
                  <c:v>0.43851000000000001</c:v>
                </c:pt>
                <c:pt idx="10">
                  <c:v>0.43902999999999998</c:v>
                </c:pt>
                <c:pt idx="11">
                  <c:v>0.45449000000000001</c:v>
                </c:pt>
                <c:pt idx="12">
                  <c:v>0.48337999999999998</c:v>
                </c:pt>
                <c:pt idx="13">
                  <c:v>0.49104999999999999</c:v>
                </c:pt>
                <c:pt idx="14">
                  <c:v>0.51820999999999995</c:v>
                </c:pt>
                <c:pt idx="15">
                  <c:v>0.52466999999999997</c:v>
                </c:pt>
                <c:pt idx="16">
                  <c:v>0.53759000000000001</c:v>
                </c:pt>
                <c:pt idx="17">
                  <c:v>0.52881</c:v>
                </c:pt>
                <c:pt idx="18">
                  <c:v>0.52922000000000002</c:v>
                </c:pt>
                <c:pt idx="19">
                  <c:v>0.55173000000000005</c:v>
                </c:pt>
                <c:pt idx="20">
                  <c:v>0.55817000000000005</c:v>
                </c:pt>
                <c:pt idx="21">
                  <c:v>0.56072999999999995</c:v>
                </c:pt>
                <c:pt idx="22">
                  <c:v>0.56598999999999999</c:v>
                </c:pt>
                <c:pt idx="23">
                  <c:v>0.58557000000000003</c:v>
                </c:pt>
                <c:pt idx="24">
                  <c:v>0.58065999999999995</c:v>
                </c:pt>
                <c:pt idx="25">
                  <c:v>0.59387000000000001</c:v>
                </c:pt>
                <c:pt idx="26">
                  <c:v>0.58501999999999998</c:v>
                </c:pt>
                <c:pt idx="27">
                  <c:v>0.59992000000000001</c:v>
                </c:pt>
                <c:pt idx="28">
                  <c:v>0.60260999999999998</c:v>
                </c:pt>
                <c:pt idx="29">
                  <c:v>0.59472000000000003</c:v>
                </c:pt>
                <c:pt idx="30">
                  <c:v>0.60136999999999996</c:v>
                </c:pt>
                <c:pt idx="31">
                  <c:v>0.60787999999999998</c:v>
                </c:pt>
                <c:pt idx="32">
                  <c:v>0.61033999999999999</c:v>
                </c:pt>
                <c:pt idx="33">
                  <c:v>0.60929999999999995</c:v>
                </c:pt>
                <c:pt idx="34">
                  <c:v>0.62366999999999995</c:v>
                </c:pt>
                <c:pt idx="35">
                  <c:v>0.62348999999999999</c:v>
                </c:pt>
                <c:pt idx="36">
                  <c:v>0.61946999999999997</c:v>
                </c:pt>
                <c:pt idx="37">
                  <c:v>0.61462000000000006</c:v>
                </c:pt>
                <c:pt idx="38">
                  <c:v>0.62070000000000003</c:v>
                </c:pt>
                <c:pt idx="39">
                  <c:v>0.63458000000000003</c:v>
                </c:pt>
                <c:pt idx="40">
                  <c:v>0.63392999999999999</c:v>
                </c:pt>
                <c:pt idx="41">
                  <c:v>0.63036000000000003</c:v>
                </c:pt>
                <c:pt idx="42">
                  <c:v>0.63017000000000001</c:v>
                </c:pt>
                <c:pt idx="43">
                  <c:v>0.64295000000000002</c:v>
                </c:pt>
                <c:pt idx="44">
                  <c:v>0.64415</c:v>
                </c:pt>
                <c:pt idx="45">
                  <c:v>0.64685000000000004</c:v>
                </c:pt>
                <c:pt idx="46">
                  <c:v>0.64278000000000002</c:v>
                </c:pt>
                <c:pt idx="47">
                  <c:v>0.64676999999999996</c:v>
                </c:pt>
                <c:pt idx="48">
                  <c:v>0.64605000000000001</c:v>
                </c:pt>
                <c:pt idx="49">
                  <c:v>0.65749000000000002</c:v>
                </c:pt>
                <c:pt idx="50">
                  <c:v>0.65010999999999997</c:v>
                </c:pt>
                <c:pt idx="51">
                  <c:v>0.65432000000000001</c:v>
                </c:pt>
                <c:pt idx="52">
                  <c:v>0.65575000000000006</c:v>
                </c:pt>
                <c:pt idx="53">
                  <c:v>0.65841000000000005</c:v>
                </c:pt>
                <c:pt idx="54">
                  <c:v>0.65264</c:v>
                </c:pt>
                <c:pt idx="55">
                  <c:v>0.66588000000000003</c:v>
                </c:pt>
                <c:pt idx="56">
                  <c:v>0.67054999999999998</c:v>
                </c:pt>
                <c:pt idx="57">
                  <c:v>0.66991000000000001</c:v>
                </c:pt>
                <c:pt idx="58">
                  <c:v>0.66735999999999995</c:v>
                </c:pt>
                <c:pt idx="59">
                  <c:v>0.67007000000000005</c:v>
                </c:pt>
                <c:pt idx="60">
                  <c:v>0.67191999999999996</c:v>
                </c:pt>
                <c:pt idx="61">
                  <c:v>0.66957999999999995</c:v>
                </c:pt>
                <c:pt idx="62">
                  <c:v>0.66330999999999996</c:v>
                </c:pt>
                <c:pt idx="63">
                  <c:v>0.67108000000000001</c:v>
                </c:pt>
                <c:pt idx="64">
                  <c:v>0.67351000000000005</c:v>
                </c:pt>
                <c:pt idx="65">
                  <c:v>0.67888000000000004</c:v>
                </c:pt>
                <c:pt idx="66">
                  <c:v>0.68188000000000004</c:v>
                </c:pt>
                <c:pt idx="67">
                  <c:v>0.67967999999999995</c:v>
                </c:pt>
                <c:pt idx="68">
                  <c:v>0.67901</c:v>
                </c:pt>
                <c:pt idx="69">
                  <c:v>0.68567</c:v>
                </c:pt>
                <c:pt idx="70">
                  <c:v>0.68518999999999997</c:v>
                </c:pt>
                <c:pt idx="71">
                  <c:v>0.68513000000000002</c:v>
                </c:pt>
                <c:pt idx="72">
                  <c:v>0.68784000000000001</c:v>
                </c:pt>
                <c:pt idx="73">
                  <c:v>0.69198999999999999</c:v>
                </c:pt>
                <c:pt idx="74">
                  <c:v>0.69213000000000002</c:v>
                </c:pt>
                <c:pt idx="75">
                  <c:v>0.69188000000000005</c:v>
                </c:pt>
                <c:pt idx="76">
                  <c:v>0.69091999999999998</c:v>
                </c:pt>
                <c:pt idx="77">
                  <c:v>0.69162999999999997</c:v>
                </c:pt>
                <c:pt idx="78">
                  <c:v>0.69064000000000003</c:v>
                </c:pt>
                <c:pt idx="79">
                  <c:v>0.69484000000000001</c:v>
                </c:pt>
                <c:pt idx="80">
                  <c:v>0.69284000000000001</c:v>
                </c:pt>
                <c:pt idx="81">
                  <c:v>0.69174999999999998</c:v>
                </c:pt>
                <c:pt idx="82">
                  <c:v>0.69408999999999998</c:v>
                </c:pt>
                <c:pt idx="83">
                  <c:v>0.69586999999999999</c:v>
                </c:pt>
                <c:pt idx="84">
                  <c:v>0.69652000000000003</c:v>
                </c:pt>
                <c:pt idx="85">
                  <c:v>0.69852000000000003</c:v>
                </c:pt>
                <c:pt idx="86">
                  <c:v>0.70299999999999996</c:v>
                </c:pt>
                <c:pt idx="87">
                  <c:v>0.70599999999999996</c:v>
                </c:pt>
                <c:pt idx="88">
                  <c:v>0.70274999999999999</c:v>
                </c:pt>
                <c:pt idx="89">
                  <c:v>0.70340000000000003</c:v>
                </c:pt>
                <c:pt idx="90">
                  <c:v>0.70282999999999995</c:v>
                </c:pt>
                <c:pt idx="91">
                  <c:v>0.70367999999999997</c:v>
                </c:pt>
                <c:pt idx="92">
                  <c:v>0.70335000000000003</c:v>
                </c:pt>
                <c:pt idx="93">
                  <c:v>0.70374999999999999</c:v>
                </c:pt>
                <c:pt idx="94">
                  <c:v>0.70484000000000002</c:v>
                </c:pt>
                <c:pt idx="95">
                  <c:v>0.7056</c:v>
                </c:pt>
                <c:pt idx="96">
                  <c:v>0.70574000000000003</c:v>
                </c:pt>
                <c:pt idx="97">
                  <c:v>0.70635999999999999</c:v>
                </c:pt>
                <c:pt idx="98">
                  <c:v>0.70669999999999999</c:v>
                </c:pt>
                <c:pt idx="99">
                  <c:v>0.70848999999999995</c:v>
                </c:pt>
                <c:pt idx="100">
                  <c:v>0.70877000000000001</c:v>
                </c:pt>
                <c:pt idx="101">
                  <c:v>0.71084999999999998</c:v>
                </c:pt>
                <c:pt idx="102">
                  <c:v>0.71347000000000005</c:v>
                </c:pt>
                <c:pt idx="103">
                  <c:v>0.71470999999999996</c:v>
                </c:pt>
                <c:pt idx="104">
                  <c:v>0.71399000000000001</c:v>
                </c:pt>
                <c:pt idx="105">
                  <c:v>0.71489000000000003</c:v>
                </c:pt>
                <c:pt idx="106">
                  <c:v>0.71516000000000002</c:v>
                </c:pt>
                <c:pt idx="107">
                  <c:v>0.71553</c:v>
                </c:pt>
                <c:pt idx="108">
                  <c:v>0.71647000000000005</c:v>
                </c:pt>
                <c:pt idx="109">
                  <c:v>0.71669000000000005</c:v>
                </c:pt>
                <c:pt idx="110">
                  <c:v>0.71748000000000001</c:v>
                </c:pt>
                <c:pt idx="111">
                  <c:v>0.71721999999999997</c:v>
                </c:pt>
                <c:pt idx="112">
                  <c:v>0.71730000000000005</c:v>
                </c:pt>
                <c:pt idx="113">
                  <c:v>0.71772999999999998</c:v>
                </c:pt>
                <c:pt idx="114">
                  <c:v>0.71725000000000005</c:v>
                </c:pt>
                <c:pt idx="115">
                  <c:v>0.71760999999999997</c:v>
                </c:pt>
                <c:pt idx="116">
                  <c:v>0.71731999999999996</c:v>
                </c:pt>
                <c:pt idx="117">
                  <c:v>0.71818000000000004</c:v>
                </c:pt>
                <c:pt idx="118">
                  <c:v>0.71787999999999996</c:v>
                </c:pt>
                <c:pt idx="119">
                  <c:v>0.71872999999999998</c:v>
                </c:pt>
                <c:pt idx="120">
                  <c:v>0.71948000000000001</c:v>
                </c:pt>
                <c:pt idx="121">
                  <c:v>0.71897</c:v>
                </c:pt>
                <c:pt idx="122">
                  <c:v>0.71992999999999996</c:v>
                </c:pt>
                <c:pt idx="123">
                  <c:v>0.72043999999999997</c:v>
                </c:pt>
                <c:pt idx="124">
                  <c:v>0.71943000000000001</c:v>
                </c:pt>
                <c:pt idx="125">
                  <c:v>0.71984999999999999</c:v>
                </c:pt>
                <c:pt idx="126">
                  <c:v>0.71914</c:v>
                </c:pt>
                <c:pt idx="127">
                  <c:v>0.71936999999999995</c:v>
                </c:pt>
                <c:pt idx="128">
                  <c:v>0.71975</c:v>
                </c:pt>
                <c:pt idx="129">
                  <c:v>0.71919</c:v>
                </c:pt>
                <c:pt idx="130">
                  <c:v>0.71986000000000006</c:v>
                </c:pt>
                <c:pt idx="131">
                  <c:v>0.72131000000000001</c:v>
                </c:pt>
                <c:pt idx="132">
                  <c:v>0.72211000000000003</c:v>
                </c:pt>
                <c:pt idx="133">
                  <c:v>0.72250999999999999</c:v>
                </c:pt>
                <c:pt idx="134">
                  <c:v>0.72230000000000005</c:v>
                </c:pt>
                <c:pt idx="135">
                  <c:v>0.72221000000000002</c:v>
                </c:pt>
                <c:pt idx="136">
                  <c:v>0.72497999999999996</c:v>
                </c:pt>
                <c:pt idx="137">
                  <c:v>0.72582999999999998</c:v>
                </c:pt>
                <c:pt idx="138">
                  <c:v>0.72555000000000003</c:v>
                </c:pt>
                <c:pt idx="139">
                  <c:v>0.72501000000000004</c:v>
                </c:pt>
                <c:pt idx="140">
                  <c:v>0.72470999999999997</c:v>
                </c:pt>
                <c:pt idx="141">
                  <c:v>0.72472999999999999</c:v>
                </c:pt>
                <c:pt idx="142">
                  <c:v>0.72474000000000005</c:v>
                </c:pt>
                <c:pt idx="143">
                  <c:v>0.72484999999999999</c:v>
                </c:pt>
                <c:pt idx="144">
                  <c:v>0.72472999999999999</c:v>
                </c:pt>
                <c:pt idx="145">
                  <c:v>0.72524999999999995</c:v>
                </c:pt>
                <c:pt idx="146">
                  <c:v>0.72536999999999996</c:v>
                </c:pt>
                <c:pt idx="147">
                  <c:v>0.72592999999999996</c:v>
                </c:pt>
                <c:pt idx="148">
                  <c:v>0.72633999999999999</c:v>
                </c:pt>
                <c:pt idx="149">
                  <c:v>0.72643000000000002</c:v>
                </c:pt>
                <c:pt idx="150">
                  <c:v>0.72692000000000001</c:v>
                </c:pt>
                <c:pt idx="151">
                  <c:v>0.72738999999999998</c:v>
                </c:pt>
                <c:pt idx="152">
                  <c:v>0.72768999999999995</c:v>
                </c:pt>
                <c:pt idx="153">
                  <c:v>0.72753000000000001</c:v>
                </c:pt>
                <c:pt idx="154">
                  <c:v>0.72765000000000002</c:v>
                </c:pt>
                <c:pt idx="155">
                  <c:v>0.72789000000000004</c:v>
                </c:pt>
                <c:pt idx="156">
                  <c:v>0.72806000000000004</c:v>
                </c:pt>
                <c:pt idx="157">
                  <c:v>0.72814000000000001</c:v>
                </c:pt>
                <c:pt idx="158">
                  <c:v>0.72824999999999995</c:v>
                </c:pt>
                <c:pt idx="159">
                  <c:v>0.72902</c:v>
                </c:pt>
                <c:pt idx="160">
                  <c:v>0.72926000000000002</c:v>
                </c:pt>
                <c:pt idx="161">
                  <c:v>0.72951999999999995</c:v>
                </c:pt>
                <c:pt idx="162">
                  <c:v>0.72967000000000004</c:v>
                </c:pt>
                <c:pt idx="163">
                  <c:v>0.72965999999999998</c:v>
                </c:pt>
                <c:pt idx="164">
                  <c:v>0.72970000000000002</c:v>
                </c:pt>
                <c:pt idx="165">
                  <c:v>0.72980999999999996</c:v>
                </c:pt>
                <c:pt idx="166">
                  <c:v>0.73014000000000001</c:v>
                </c:pt>
                <c:pt idx="167">
                  <c:v>0.73058000000000001</c:v>
                </c:pt>
                <c:pt idx="168">
                  <c:v>0.73073999999999995</c:v>
                </c:pt>
                <c:pt idx="169">
                  <c:v>0.73072999999999999</c:v>
                </c:pt>
                <c:pt idx="170">
                  <c:v>0.73099000000000003</c:v>
                </c:pt>
                <c:pt idx="171">
                  <c:v>0.73109000000000002</c:v>
                </c:pt>
                <c:pt idx="172">
                  <c:v>0.73262000000000005</c:v>
                </c:pt>
                <c:pt idx="173">
                  <c:v>0.73257000000000005</c:v>
                </c:pt>
                <c:pt idx="174">
                  <c:v>0.73267000000000004</c:v>
                </c:pt>
                <c:pt idx="175">
                  <c:v>0.73260000000000003</c:v>
                </c:pt>
                <c:pt idx="176">
                  <c:v>0.73290999999999995</c:v>
                </c:pt>
                <c:pt idx="177">
                  <c:v>0.73306000000000004</c:v>
                </c:pt>
                <c:pt idx="178">
                  <c:v>0.73328000000000004</c:v>
                </c:pt>
                <c:pt idx="179">
                  <c:v>0.73336999999999997</c:v>
                </c:pt>
                <c:pt idx="180">
                  <c:v>0.73358999999999996</c:v>
                </c:pt>
                <c:pt idx="181">
                  <c:v>0.73380000000000001</c:v>
                </c:pt>
                <c:pt idx="182">
                  <c:v>0.73385999999999996</c:v>
                </c:pt>
                <c:pt idx="183">
                  <c:v>0.73394999999999999</c:v>
                </c:pt>
                <c:pt idx="184">
                  <c:v>0.73412999999999995</c:v>
                </c:pt>
                <c:pt idx="185">
                  <c:v>0.73434999999999995</c:v>
                </c:pt>
                <c:pt idx="186">
                  <c:v>0.73438999999999999</c:v>
                </c:pt>
                <c:pt idx="187">
                  <c:v>0.73453000000000002</c:v>
                </c:pt>
                <c:pt idx="188">
                  <c:v>0.73458999999999997</c:v>
                </c:pt>
                <c:pt idx="189">
                  <c:v>0.73458999999999997</c:v>
                </c:pt>
                <c:pt idx="190">
                  <c:v>0.73472000000000004</c:v>
                </c:pt>
                <c:pt idx="191">
                  <c:v>0.73463999999999996</c:v>
                </c:pt>
                <c:pt idx="192">
                  <c:v>0.73473999999999995</c:v>
                </c:pt>
                <c:pt idx="193">
                  <c:v>0.73489000000000004</c:v>
                </c:pt>
                <c:pt idx="194">
                  <c:v>0.73490999999999995</c:v>
                </c:pt>
                <c:pt idx="195">
                  <c:v>0.73499000000000003</c:v>
                </c:pt>
                <c:pt idx="196">
                  <c:v>0.73504999999999998</c:v>
                </c:pt>
                <c:pt idx="197">
                  <c:v>0.73512</c:v>
                </c:pt>
                <c:pt idx="198">
                  <c:v>0.73519999999999996</c:v>
                </c:pt>
                <c:pt idx="199">
                  <c:v>0.73502999999999996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9A12-4E36-8D8D-83C67132B8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YOLOv10n+ESRGAN_2×</c:v>
                </c:pt>
              </c:strCache>
            </c:strRef>
          </c:tx>
          <c:spPr>
            <a:ln w="38100" cap="rnd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circle"/>
            <c:size val="2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xVal>
            <c:numRef>
              <c:f>Sheet1!$A$2:$A$201</c:f>
              <c:numCache>
                <c:formatCode>General</c:formatCode>
                <c:ptCount val="20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</c:numCache>
            </c:numRef>
          </c:xVal>
          <c:yVal>
            <c:numRef>
              <c:f>Sheet1!$C$2:$C$201</c:f>
              <c:numCache>
                <c:formatCode>General</c:formatCode>
                <c:ptCount val="200"/>
                <c:pt idx="0">
                  <c:v>4.6059999999999997E-2</c:v>
                </c:pt>
                <c:pt idx="1">
                  <c:v>0.12883</c:v>
                </c:pt>
                <c:pt idx="2">
                  <c:v>0.23252999999999999</c:v>
                </c:pt>
                <c:pt idx="3">
                  <c:v>0.33282</c:v>
                </c:pt>
                <c:pt idx="4">
                  <c:v>0.43486000000000002</c:v>
                </c:pt>
                <c:pt idx="5">
                  <c:v>0.46926000000000001</c:v>
                </c:pt>
                <c:pt idx="6">
                  <c:v>0.48531000000000002</c:v>
                </c:pt>
                <c:pt idx="7">
                  <c:v>0.50485999999999998</c:v>
                </c:pt>
                <c:pt idx="8">
                  <c:v>0.53761000000000003</c:v>
                </c:pt>
                <c:pt idx="9">
                  <c:v>0.54147000000000001</c:v>
                </c:pt>
                <c:pt idx="10">
                  <c:v>0.55488000000000004</c:v>
                </c:pt>
                <c:pt idx="11">
                  <c:v>0.57286000000000004</c:v>
                </c:pt>
                <c:pt idx="12">
                  <c:v>0.58640999999999999</c:v>
                </c:pt>
                <c:pt idx="13">
                  <c:v>0.59745000000000004</c:v>
                </c:pt>
                <c:pt idx="14">
                  <c:v>0.60197999999999996</c:v>
                </c:pt>
                <c:pt idx="15">
                  <c:v>0.61240000000000006</c:v>
                </c:pt>
                <c:pt idx="16">
                  <c:v>0.60933000000000004</c:v>
                </c:pt>
                <c:pt idx="17">
                  <c:v>0.61960999999999999</c:v>
                </c:pt>
                <c:pt idx="18">
                  <c:v>0.62153999999999998</c:v>
                </c:pt>
                <c:pt idx="19">
                  <c:v>0.62961999999999996</c:v>
                </c:pt>
                <c:pt idx="20">
                  <c:v>0.63426000000000005</c:v>
                </c:pt>
                <c:pt idx="21">
                  <c:v>0.64546000000000003</c:v>
                </c:pt>
                <c:pt idx="22">
                  <c:v>0.65490000000000004</c:v>
                </c:pt>
                <c:pt idx="23">
                  <c:v>0.65468999999999999</c:v>
                </c:pt>
                <c:pt idx="24">
                  <c:v>0.65388999999999997</c:v>
                </c:pt>
                <c:pt idx="25">
                  <c:v>0.65774999999999995</c:v>
                </c:pt>
                <c:pt idx="26">
                  <c:v>0.66566999999999998</c:v>
                </c:pt>
                <c:pt idx="27">
                  <c:v>0.66827999999999999</c:v>
                </c:pt>
                <c:pt idx="28">
                  <c:v>0.67068000000000005</c:v>
                </c:pt>
                <c:pt idx="29">
                  <c:v>0.67679</c:v>
                </c:pt>
                <c:pt idx="30">
                  <c:v>0.67957999999999996</c:v>
                </c:pt>
                <c:pt idx="31">
                  <c:v>0.67906</c:v>
                </c:pt>
                <c:pt idx="32">
                  <c:v>0.67789999999999995</c:v>
                </c:pt>
                <c:pt idx="33">
                  <c:v>0.68433999999999995</c:v>
                </c:pt>
                <c:pt idx="34">
                  <c:v>0.68830999999999998</c:v>
                </c:pt>
                <c:pt idx="35">
                  <c:v>0.69260999999999995</c:v>
                </c:pt>
                <c:pt idx="36">
                  <c:v>0.69357000000000002</c:v>
                </c:pt>
                <c:pt idx="37">
                  <c:v>0.69225999999999999</c:v>
                </c:pt>
                <c:pt idx="38">
                  <c:v>0.69886000000000004</c:v>
                </c:pt>
                <c:pt idx="39">
                  <c:v>0.69847999999999999</c:v>
                </c:pt>
                <c:pt idx="40">
                  <c:v>0.69503000000000004</c:v>
                </c:pt>
                <c:pt idx="41">
                  <c:v>0.69906000000000001</c:v>
                </c:pt>
                <c:pt idx="42">
                  <c:v>0.70613000000000004</c:v>
                </c:pt>
                <c:pt idx="43">
                  <c:v>0.70125999999999999</c:v>
                </c:pt>
                <c:pt idx="44">
                  <c:v>0.70160999999999996</c:v>
                </c:pt>
                <c:pt idx="45">
                  <c:v>0.70442000000000005</c:v>
                </c:pt>
                <c:pt idx="46">
                  <c:v>0.70438000000000001</c:v>
                </c:pt>
                <c:pt idx="47">
                  <c:v>0.70526999999999995</c:v>
                </c:pt>
                <c:pt idx="48">
                  <c:v>0.70565</c:v>
                </c:pt>
                <c:pt idx="49">
                  <c:v>0.70745000000000002</c:v>
                </c:pt>
                <c:pt idx="50">
                  <c:v>0.70901000000000003</c:v>
                </c:pt>
                <c:pt idx="51">
                  <c:v>0.70962999999999998</c:v>
                </c:pt>
                <c:pt idx="52">
                  <c:v>0.71362000000000003</c:v>
                </c:pt>
                <c:pt idx="53">
                  <c:v>0.71413000000000004</c:v>
                </c:pt>
                <c:pt idx="54">
                  <c:v>0.71540000000000004</c:v>
                </c:pt>
                <c:pt idx="55">
                  <c:v>0.71440000000000003</c:v>
                </c:pt>
                <c:pt idx="56">
                  <c:v>0.71814</c:v>
                </c:pt>
                <c:pt idx="57">
                  <c:v>0.71972999999999998</c:v>
                </c:pt>
                <c:pt idx="58">
                  <c:v>0.72043000000000001</c:v>
                </c:pt>
                <c:pt idx="59">
                  <c:v>0.72048000000000001</c:v>
                </c:pt>
                <c:pt idx="60">
                  <c:v>0.72192999999999996</c:v>
                </c:pt>
                <c:pt idx="61">
                  <c:v>0.72338000000000002</c:v>
                </c:pt>
                <c:pt idx="62">
                  <c:v>0.72443999999999997</c:v>
                </c:pt>
                <c:pt idx="63">
                  <c:v>0.72467000000000004</c:v>
                </c:pt>
                <c:pt idx="64">
                  <c:v>0.72497</c:v>
                </c:pt>
                <c:pt idx="65">
                  <c:v>0.72523000000000004</c:v>
                </c:pt>
                <c:pt idx="66">
                  <c:v>0.72531000000000001</c:v>
                </c:pt>
                <c:pt idx="67">
                  <c:v>0.72562000000000004</c:v>
                </c:pt>
                <c:pt idx="68">
                  <c:v>0.72619</c:v>
                </c:pt>
                <c:pt idx="69">
                  <c:v>0.72675000000000001</c:v>
                </c:pt>
                <c:pt idx="70">
                  <c:v>0.72687999999999997</c:v>
                </c:pt>
                <c:pt idx="71">
                  <c:v>0.72746</c:v>
                </c:pt>
                <c:pt idx="72">
                  <c:v>0.7278</c:v>
                </c:pt>
                <c:pt idx="73">
                  <c:v>0.72809000000000001</c:v>
                </c:pt>
                <c:pt idx="74">
                  <c:v>0.72850999999999999</c:v>
                </c:pt>
                <c:pt idx="75">
                  <c:v>0.72858000000000001</c:v>
                </c:pt>
                <c:pt idx="76">
                  <c:v>0.72907</c:v>
                </c:pt>
                <c:pt idx="77">
                  <c:v>0.72946999999999995</c:v>
                </c:pt>
                <c:pt idx="78">
                  <c:v>0.72975000000000001</c:v>
                </c:pt>
                <c:pt idx="79">
                  <c:v>0.73001000000000005</c:v>
                </c:pt>
                <c:pt idx="80">
                  <c:v>0.73016999999999999</c:v>
                </c:pt>
                <c:pt idx="81">
                  <c:v>0.73072999999999999</c:v>
                </c:pt>
                <c:pt idx="82">
                  <c:v>0.73068</c:v>
                </c:pt>
                <c:pt idx="83">
                  <c:v>0.73109000000000002</c:v>
                </c:pt>
                <c:pt idx="84">
                  <c:v>0.73128000000000004</c:v>
                </c:pt>
                <c:pt idx="85">
                  <c:v>0.73211999999999999</c:v>
                </c:pt>
                <c:pt idx="86">
                  <c:v>0.73223000000000005</c:v>
                </c:pt>
                <c:pt idx="87">
                  <c:v>0.73297000000000001</c:v>
                </c:pt>
                <c:pt idx="88">
                  <c:v>0.73338000000000003</c:v>
                </c:pt>
                <c:pt idx="89">
                  <c:v>0.73334999999999995</c:v>
                </c:pt>
                <c:pt idx="90">
                  <c:v>0.73333999999999999</c:v>
                </c:pt>
                <c:pt idx="91">
                  <c:v>0.73240000000000005</c:v>
                </c:pt>
                <c:pt idx="92">
                  <c:v>0.73262000000000005</c:v>
                </c:pt>
                <c:pt idx="93">
                  <c:v>0.73253000000000001</c:v>
                </c:pt>
                <c:pt idx="94">
                  <c:v>0.73277000000000003</c:v>
                </c:pt>
                <c:pt idx="95">
                  <c:v>0.73297000000000001</c:v>
                </c:pt>
                <c:pt idx="96">
                  <c:v>0.73311000000000004</c:v>
                </c:pt>
                <c:pt idx="97">
                  <c:v>0.73331000000000002</c:v>
                </c:pt>
                <c:pt idx="98">
                  <c:v>0.73358999999999996</c:v>
                </c:pt>
                <c:pt idx="99">
                  <c:v>0.73324999999999996</c:v>
                </c:pt>
                <c:pt idx="100">
                  <c:v>0.73336000000000001</c:v>
                </c:pt>
                <c:pt idx="101">
                  <c:v>0.73343000000000003</c:v>
                </c:pt>
                <c:pt idx="102">
                  <c:v>0.73365000000000002</c:v>
                </c:pt>
                <c:pt idx="103">
                  <c:v>0.73384000000000005</c:v>
                </c:pt>
                <c:pt idx="104">
                  <c:v>0.73389000000000004</c:v>
                </c:pt>
                <c:pt idx="105">
                  <c:v>0.73358999999999996</c:v>
                </c:pt>
                <c:pt idx="106">
                  <c:v>0.73373999999999995</c:v>
                </c:pt>
                <c:pt idx="107">
                  <c:v>0.73397000000000001</c:v>
                </c:pt>
                <c:pt idx="108">
                  <c:v>0.7339</c:v>
                </c:pt>
                <c:pt idx="109">
                  <c:v>0.73443000000000003</c:v>
                </c:pt>
                <c:pt idx="110">
                  <c:v>0.73438000000000003</c:v>
                </c:pt>
                <c:pt idx="111">
                  <c:v>0.73479000000000005</c:v>
                </c:pt>
                <c:pt idx="112">
                  <c:v>0.73517999999999994</c:v>
                </c:pt>
                <c:pt idx="113">
                  <c:v>0.73543999999999998</c:v>
                </c:pt>
                <c:pt idx="114">
                  <c:v>0.73545000000000005</c:v>
                </c:pt>
                <c:pt idx="115">
                  <c:v>0.73526999999999998</c:v>
                </c:pt>
                <c:pt idx="116">
                  <c:v>0.73541999999999996</c:v>
                </c:pt>
                <c:pt idx="117">
                  <c:v>0.73592000000000002</c:v>
                </c:pt>
                <c:pt idx="118">
                  <c:v>0.73585999999999996</c:v>
                </c:pt>
                <c:pt idx="119">
                  <c:v>0.73619000000000001</c:v>
                </c:pt>
                <c:pt idx="120">
                  <c:v>0.73631000000000002</c:v>
                </c:pt>
                <c:pt idx="121">
                  <c:v>0.73646</c:v>
                </c:pt>
                <c:pt idx="122">
                  <c:v>0.73697000000000001</c:v>
                </c:pt>
                <c:pt idx="123">
                  <c:v>0.73717999999999995</c:v>
                </c:pt>
                <c:pt idx="124">
                  <c:v>0.73745000000000005</c:v>
                </c:pt>
                <c:pt idx="125">
                  <c:v>0.73782999999999999</c:v>
                </c:pt>
                <c:pt idx="126">
                  <c:v>0.73792999999999997</c:v>
                </c:pt>
                <c:pt idx="127">
                  <c:v>0.73799000000000003</c:v>
                </c:pt>
                <c:pt idx="128">
                  <c:v>0.73812999999999995</c:v>
                </c:pt>
                <c:pt idx="129">
                  <c:v>0.73831999999999998</c:v>
                </c:pt>
                <c:pt idx="130">
                  <c:v>0.73865000000000003</c:v>
                </c:pt>
                <c:pt idx="131">
                  <c:v>0.73880999999999997</c:v>
                </c:pt>
                <c:pt idx="132">
                  <c:v>0.73892000000000002</c:v>
                </c:pt>
                <c:pt idx="133">
                  <c:v>0.73904999999999998</c:v>
                </c:pt>
                <c:pt idx="134">
                  <c:v>0.73904000000000003</c:v>
                </c:pt>
                <c:pt idx="135">
                  <c:v>0.73909999999999998</c:v>
                </c:pt>
                <c:pt idx="136">
                  <c:v>0.73892999999999998</c:v>
                </c:pt>
                <c:pt idx="137">
                  <c:v>0.73873999999999995</c:v>
                </c:pt>
                <c:pt idx="138">
                  <c:v>0.73885999999999996</c:v>
                </c:pt>
                <c:pt idx="139">
                  <c:v>0.73926999999999998</c:v>
                </c:pt>
                <c:pt idx="140">
                  <c:v>0.73939999999999995</c:v>
                </c:pt>
                <c:pt idx="141">
                  <c:v>0.73904999999999998</c:v>
                </c:pt>
                <c:pt idx="142">
                  <c:v>0.73914999999999997</c:v>
                </c:pt>
                <c:pt idx="143">
                  <c:v>0.73902999999999996</c:v>
                </c:pt>
                <c:pt idx="144">
                  <c:v>0.73934</c:v>
                </c:pt>
                <c:pt idx="145">
                  <c:v>0.73936000000000002</c:v>
                </c:pt>
                <c:pt idx="146">
                  <c:v>0.73926999999999998</c:v>
                </c:pt>
                <c:pt idx="147">
                  <c:v>0.73916999999999999</c:v>
                </c:pt>
                <c:pt idx="148">
                  <c:v>0.73907999999999996</c:v>
                </c:pt>
                <c:pt idx="149">
                  <c:v>0.73912</c:v>
                </c:pt>
                <c:pt idx="150">
                  <c:v>0.73936000000000002</c:v>
                </c:pt>
                <c:pt idx="151">
                  <c:v>0.73945000000000005</c:v>
                </c:pt>
                <c:pt idx="152">
                  <c:v>0.73934999999999995</c:v>
                </c:pt>
                <c:pt idx="153">
                  <c:v>0.73953999999999998</c:v>
                </c:pt>
                <c:pt idx="154">
                  <c:v>0.73958000000000002</c:v>
                </c:pt>
                <c:pt idx="155">
                  <c:v>0.73989000000000005</c:v>
                </c:pt>
                <c:pt idx="156">
                  <c:v>0.74007999999999996</c:v>
                </c:pt>
                <c:pt idx="157">
                  <c:v>0.74026000000000003</c:v>
                </c:pt>
                <c:pt idx="158">
                  <c:v>0.74063000000000001</c:v>
                </c:pt>
                <c:pt idx="159">
                  <c:v>0.74163999999999997</c:v>
                </c:pt>
                <c:pt idx="160">
                  <c:v>0.74150000000000005</c:v>
                </c:pt>
                <c:pt idx="161">
                  <c:v>0.74153999999999998</c:v>
                </c:pt>
                <c:pt idx="162">
                  <c:v>0.74136000000000002</c:v>
                </c:pt>
                <c:pt idx="163">
                  <c:v>0.74121999999999999</c:v>
                </c:pt>
                <c:pt idx="164">
                  <c:v>0.74117999999999995</c:v>
                </c:pt>
                <c:pt idx="165">
                  <c:v>0.74102000000000001</c:v>
                </c:pt>
                <c:pt idx="166">
                  <c:v>0.74082999999999999</c:v>
                </c:pt>
                <c:pt idx="167">
                  <c:v>0.74068000000000001</c:v>
                </c:pt>
                <c:pt idx="168">
                  <c:v>0.74068999999999996</c:v>
                </c:pt>
                <c:pt idx="169">
                  <c:v>0.74099000000000004</c:v>
                </c:pt>
                <c:pt idx="170">
                  <c:v>0.74092999999999998</c:v>
                </c:pt>
                <c:pt idx="171">
                  <c:v>0.74123000000000006</c:v>
                </c:pt>
                <c:pt idx="172">
                  <c:v>0.74136999999999997</c:v>
                </c:pt>
                <c:pt idx="173">
                  <c:v>0.74170999999999998</c:v>
                </c:pt>
                <c:pt idx="174">
                  <c:v>0.74163999999999997</c:v>
                </c:pt>
                <c:pt idx="175">
                  <c:v>0.74192000000000002</c:v>
                </c:pt>
                <c:pt idx="176">
                  <c:v>0.74182000000000003</c:v>
                </c:pt>
                <c:pt idx="177">
                  <c:v>0.74199999999999999</c:v>
                </c:pt>
                <c:pt idx="178">
                  <c:v>0.74307000000000001</c:v>
                </c:pt>
                <c:pt idx="179">
                  <c:v>0.74334</c:v>
                </c:pt>
                <c:pt idx="180">
                  <c:v>0.74363999999999997</c:v>
                </c:pt>
                <c:pt idx="181">
                  <c:v>0.74380000000000002</c:v>
                </c:pt>
                <c:pt idx="182">
                  <c:v>0.74397999999999997</c:v>
                </c:pt>
                <c:pt idx="183">
                  <c:v>0.74412999999999996</c:v>
                </c:pt>
                <c:pt idx="184">
                  <c:v>0.74434999999999996</c:v>
                </c:pt>
                <c:pt idx="185">
                  <c:v>0.74421999999999999</c:v>
                </c:pt>
                <c:pt idx="186">
                  <c:v>0.74399000000000004</c:v>
                </c:pt>
                <c:pt idx="187">
                  <c:v>0.74412999999999996</c:v>
                </c:pt>
                <c:pt idx="188">
                  <c:v>0.74431999999999998</c:v>
                </c:pt>
                <c:pt idx="189">
                  <c:v>0.74436999999999998</c:v>
                </c:pt>
                <c:pt idx="190">
                  <c:v>0.74446999999999997</c:v>
                </c:pt>
                <c:pt idx="191">
                  <c:v>0.74453000000000003</c:v>
                </c:pt>
                <c:pt idx="192">
                  <c:v>0.74533000000000005</c:v>
                </c:pt>
                <c:pt idx="193">
                  <c:v>0.74451000000000001</c:v>
                </c:pt>
                <c:pt idx="194">
                  <c:v>0.74439999999999995</c:v>
                </c:pt>
                <c:pt idx="195">
                  <c:v>0.74456999999999995</c:v>
                </c:pt>
                <c:pt idx="196">
                  <c:v>0.74478</c:v>
                </c:pt>
                <c:pt idx="197">
                  <c:v>0.74485999999999997</c:v>
                </c:pt>
                <c:pt idx="198">
                  <c:v>0.74507000000000001</c:v>
                </c:pt>
                <c:pt idx="199">
                  <c:v>0.74533000000000005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9A12-4E36-8D8D-83C67132B8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97693903"/>
        <c:axId val="697693423"/>
      </c:scatterChart>
      <c:valAx>
        <c:axId val="697693903"/>
        <c:scaling>
          <c:orientation val="minMax"/>
          <c:max val="2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697693423"/>
        <c:crosses val="autoZero"/>
        <c:crossBetween val="midCat"/>
        <c:majorUnit val="20"/>
        <c:minorUnit val="5"/>
      </c:valAx>
      <c:valAx>
        <c:axId val="697693423"/>
        <c:scaling>
          <c:orientation val="minMax"/>
          <c:max val="0.8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lg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mAP</a:t>
                </a:r>
                <a:r>
                  <a:rPr lang="en-US" altLang="zh-CN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</a:t>
                </a:r>
                <a:r>
                  <a:rPr lang="en-US" altLang="zh-CN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(%)</a:t>
                </a:r>
                <a:endPara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1.8457950047530108E-3"/>
              <c:y val="0.3603031912265525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 alt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697693903"/>
        <c:crosses val="autoZero"/>
        <c:crossBetween val="midCat"/>
        <c:majorUnit val="0.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685992665951412"/>
          <c:y val="0.75210001215687805"/>
          <c:w val="0.27916896553230081"/>
          <c:h val="0.12920312254723182"/>
        </c:manualLayout>
      </c:layout>
      <c:overlay val="0"/>
      <c:spPr>
        <a:solidFill>
          <a:schemeClr val="accent3">
            <a:lumMod val="20000"/>
            <a:lumOff val="80000"/>
          </a:schemeClr>
        </a:solidFill>
        <a:ln>
          <a:solidFill>
            <a:schemeClr val="accent3">
              <a:lumMod val="40000"/>
              <a:lumOff val="6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C5075-A912-46A6-96FC-3A158EB4F858}" type="datetimeFigureOut">
              <a:rPr lang="zh-CN" altLang="en-US" smtClean="0"/>
              <a:t>2025/4/7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469900" y="1143000"/>
            <a:ext cx="7797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61736-21CC-4DFB-A2C4-A06B2AD52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129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80110" rtl="0" eaLnBrk="1" latinLnBrk="0" hangingPunct="1">
      <a:defRPr sz="1155" kern="1200">
        <a:solidFill>
          <a:schemeClr val="tx1"/>
        </a:solidFill>
        <a:latin typeface="+mn-lt"/>
        <a:ea typeface="+mn-ea"/>
        <a:cs typeface="+mn-cs"/>
      </a:defRPr>
    </a:lvl1pPr>
    <a:lvl2pPr marL="440055" algn="l" defTabSz="880110" rtl="0" eaLnBrk="1" latinLnBrk="0" hangingPunct="1">
      <a:defRPr sz="1155" kern="1200">
        <a:solidFill>
          <a:schemeClr val="tx1"/>
        </a:solidFill>
        <a:latin typeface="+mn-lt"/>
        <a:ea typeface="+mn-ea"/>
        <a:cs typeface="+mn-cs"/>
      </a:defRPr>
    </a:lvl2pPr>
    <a:lvl3pPr marL="880110" algn="l" defTabSz="880110" rtl="0" eaLnBrk="1" latinLnBrk="0" hangingPunct="1">
      <a:defRPr sz="1155" kern="1200">
        <a:solidFill>
          <a:schemeClr val="tx1"/>
        </a:solidFill>
        <a:latin typeface="+mn-lt"/>
        <a:ea typeface="+mn-ea"/>
        <a:cs typeface="+mn-cs"/>
      </a:defRPr>
    </a:lvl3pPr>
    <a:lvl4pPr marL="1320165" algn="l" defTabSz="880110" rtl="0" eaLnBrk="1" latinLnBrk="0" hangingPunct="1">
      <a:defRPr sz="1155" kern="1200">
        <a:solidFill>
          <a:schemeClr val="tx1"/>
        </a:solidFill>
        <a:latin typeface="+mn-lt"/>
        <a:ea typeface="+mn-ea"/>
        <a:cs typeface="+mn-cs"/>
      </a:defRPr>
    </a:lvl4pPr>
    <a:lvl5pPr marL="1760220" algn="l" defTabSz="880110" rtl="0" eaLnBrk="1" latinLnBrk="0" hangingPunct="1">
      <a:defRPr sz="1155" kern="1200">
        <a:solidFill>
          <a:schemeClr val="tx1"/>
        </a:solidFill>
        <a:latin typeface="+mn-lt"/>
        <a:ea typeface="+mn-ea"/>
        <a:cs typeface="+mn-cs"/>
      </a:defRPr>
    </a:lvl5pPr>
    <a:lvl6pPr marL="2200275" algn="l" defTabSz="880110" rtl="0" eaLnBrk="1" latinLnBrk="0" hangingPunct="1">
      <a:defRPr sz="1155" kern="1200">
        <a:solidFill>
          <a:schemeClr val="tx1"/>
        </a:solidFill>
        <a:latin typeface="+mn-lt"/>
        <a:ea typeface="+mn-ea"/>
        <a:cs typeface="+mn-cs"/>
      </a:defRPr>
    </a:lvl6pPr>
    <a:lvl7pPr marL="2640330" algn="l" defTabSz="880110" rtl="0" eaLnBrk="1" latinLnBrk="0" hangingPunct="1">
      <a:defRPr sz="1155" kern="1200">
        <a:solidFill>
          <a:schemeClr val="tx1"/>
        </a:solidFill>
        <a:latin typeface="+mn-lt"/>
        <a:ea typeface="+mn-ea"/>
        <a:cs typeface="+mn-cs"/>
      </a:defRPr>
    </a:lvl7pPr>
    <a:lvl8pPr marL="3080385" algn="l" defTabSz="880110" rtl="0" eaLnBrk="1" latinLnBrk="0" hangingPunct="1">
      <a:defRPr sz="1155" kern="1200">
        <a:solidFill>
          <a:schemeClr val="tx1"/>
        </a:solidFill>
        <a:latin typeface="+mn-lt"/>
        <a:ea typeface="+mn-ea"/>
        <a:cs typeface="+mn-cs"/>
      </a:defRPr>
    </a:lvl8pPr>
    <a:lvl9pPr marL="3520440" algn="l" defTabSz="880110" rtl="0" eaLnBrk="1" latinLnBrk="0" hangingPunct="1">
      <a:defRPr sz="115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-469900" y="1143000"/>
            <a:ext cx="7797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mAP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(%)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61736-21CC-4DFB-A2C4-A06B2AD5246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10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0422" y="1419841"/>
            <a:ext cx="16442531" cy="3020425"/>
          </a:xfrm>
        </p:spPr>
        <p:txBody>
          <a:bodyPr anchor="b"/>
          <a:lstStyle>
            <a:lvl1pPr algn="ctr">
              <a:defRPr sz="75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0422" y="4556745"/>
            <a:ext cx="16442531" cy="2094616"/>
          </a:xfrm>
        </p:spPr>
        <p:txBody>
          <a:bodyPr/>
          <a:lstStyle>
            <a:lvl1pPr marL="0" indent="0" algn="ctr">
              <a:buNone/>
              <a:defRPr sz="3036"/>
            </a:lvl1pPr>
            <a:lvl2pPr marL="578358" indent="0" algn="ctr">
              <a:buNone/>
              <a:defRPr sz="2530"/>
            </a:lvl2pPr>
            <a:lvl3pPr marL="1156716" indent="0" algn="ctr">
              <a:buNone/>
              <a:defRPr sz="2277"/>
            </a:lvl3pPr>
            <a:lvl4pPr marL="1735074" indent="0" algn="ctr">
              <a:buNone/>
              <a:defRPr sz="2024"/>
            </a:lvl4pPr>
            <a:lvl5pPr marL="2313432" indent="0" algn="ctr">
              <a:buNone/>
              <a:defRPr sz="2024"/>
            </a:lvl5pPr>
            <a:lvl6pPr marL="2891790" indent="0" algn="ctr">
              <a:buNone/>
              <a:defRPr sz="2024"/>
            </a:lvl6pPr>
            <a:lvl7pPr marL="3470148" indent="0" algn="ctr">
              <a:buNone/>
              <a:defRPr sz="2024"/>
            </a:lvl7pPr>
            <a:lvl8pPr marL="4048506" indent="0" algn="ctr">
              <a:buNone/>
              <a:defRPr sz="2024"/>
            </a:lvl8pPr>
            <a:lvl9pPr marL="4626864" indent="0" algn="ctr">
              <a:buNone/>
              <a:defRPr sz="2024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FB2F1-CB28-421A-887F-51166DFBB053}" type="datetimeFigureOut">
              <a:rPr lang="zh-CN" altLang="en-US" smtClean="0"/>
              <a:t>2025/4/7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6DB93-20EE-4B12-AAEF-65A356FCF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623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FB2F1-CB28-421A-887F-51166DFBB053}" type="datetimeFigureOut">
              <a:rPr lang="zh-CN" altLang="en-US" smtClean="0"/>
              <a:t>2025/4/7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6DB93-20EE-4B12-AAEF-65A356FCF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687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688915" y="461900"/>
            <a:ext cx="4727228" cy="735224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07232" y="461900"/>
            <a:ext cx="13907641" cy="735224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FB2F1-CB28-421A-887F-51166DFBB053}" type="datetimeFigureOut">
              <a:rPr lang="zh-CN" altLang="en-US" smtClean="0"/>
              <a:t>2025/4/7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6DB93-20EE-4B12-AAEF-65A356FCF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6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FB2F1-CB28-421A-887F-51166DFBB053}" type="datetimeFigureOut">
              <a:rPr lang="zh-CN" altLang="en-US" smtClean="0"/>
              <a:t>2025/4/7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6DB93-20EE-4B12-AAEF-65A356FCF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236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5814" y="2162898"/>
            <a:ext cx="18908911" cy="3608845"/>
          </a:xfrm>
        </p:spPr>
        <p:txBody>
          <a:bodyPr anchor="b"/>
          <a:lstStyle>
            <a:lvl1pPr>
              <a:defRPr sz="75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95814" y="5805884"/>
            <a:ext cx="18908911" cy="1897806"/>
          </a:xfrm>
        </p:spPr>
        <p:txBody>
          <a:bodyPr/>
          <a:lstStyle>
            <a:lvl1pPr marL="0" indent="0">
              <a:buNone/>
              <a:defRPr sz="3036">
                <a:solidFill>
                  <a:schemeClr val="tx1">
                    <a:tint val="75000"/>
                  </a:schemeClr>
                </a:solidFill>
              </a:defRPr>
            </a:lvl1pPr>
            <a:lvl2pPr marL="578358" indent="0">
              <a:buNone/>
              <a:defRPr sz="2530">
                <a:solidFill>
                  <a:schemeClr val="tx1">
                    <a:tint val="75000"/>
                  </a:schemeClr>
                </a:solidFill>
              </a:defRPr>
            </a:lvl2pPr>
            <a:lvl3pPr marL="1156716" indent="0">
              <a:buNone/>
              <a:defRPr sz="2277">
                <a:solidFill>
                  <a:schemeClr val="tx1">
                    <a:tint val="75000"/>
                  </a:schemeClr>
                </a:solidFill>
              </a:defRPr>
            </a:lvl3pPr>
            <a:lvl4pPr marL="1735074" indent="0">
              <a:buNone/>
              <a:defRPr sz="2024">
                <a:solidFill>
                  <a:schemeClr val="tx1">
                    <a:tint val="75000"/>
                  </a:schemeClr>
                </a:solidFill>
              </a:defRPr>
            </a:lvl4pPr>
            <a:lvl5pPr marL="2313432" indent="0">
              <a:buNone/>
              <a:defRPr sz="2024">
                <a:solidFill>
                  <a:schemeClr val="tx1">
                    <a:tint val="75000"/>
                  </a:schemeClr>
                </a:solidFill>
              </a:defRPr>
            </a:lvl5pPr>
            <a:lvl6pPr marL="2891790" indent="0">
              <a:buNone/>
              <a:defRPr sz="2024">
                <a:solidFill>
                  <a:schemeClr val="tx1">
                    <a:tint val="75000"/>
                  </a:schemeClr>
                </a:solidFill>
              </a:defRPr>
            </a:lvl6pPr>
            <a:lvl7pPr marL="3470148" indent="0">
              <a:buNone/>
              <a:defRPr sz="2024">
                <a:solidFill>
                  <a:schemeClr val="tx1">
                    <a:tint val="75000"/>
                  </a:schemeClr>
                </a:solidFill>
              </a:defRPr>
            </a:lvl7pPr>
            <a:lvl8pPr marL="4048506" indent="0">
              <a:buNone/>
              <a:defRPr sz="2024">
                <a:solidFill>
                  <a:schemeClr val="tx1">
                    <a:tint val="75000"/>
                  </a:schemeClr>
                </a:solidFill>
              </a:defRPr>
            </a:lvl8pPr>
            <a:lvl9pPr marL="4626864" indent="0">
              <a:buNone/>
              <a:defRPr sz="20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FB2F1-CB28-421A-887F-51166DFBB053}" type="datetimeFigureOut">
              <a:rPr lang="zh-CN" altLang="en-US" smtClean="0"/>
              <a:t>2025/4/7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6DB93-20EE-4B12-AAEF-65A356FCF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63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7232" y="2309500"/>
            <a:ext cx="9317434" cy="550464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98709" y="2309500"/>
            <a:ext cx="9317434" cy="550464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FB2F1-CB28-421A-887F-51166DFBB053}" type="datetimeFigureOut">
              <a:rPr lang="zh-CN" altLang="en-US" smtClean="0"/>
              <a:t>2025/4/7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6DB93-20EE-4B12-AAEF-65A356FCF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589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0088" y="461901"/>
            <a:ext cx="18908911" cy="167689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0089" y="2126749"/>
            <a:ext cx="9274614" cy="1042287"/>
          </a:xfrm>
        </p:spPr>
        <p:txBody>
          <a:bodyPr anchor="b"/>
          <a:lstStyle>
            <a:lvl1pPr marL="0" indent="0">
              <a:buNone/>
              <a:defRPr sz="3036" b="1"/>
            </a:lvl1pPr>
            <a:lvl2pPr marL="578358" indent="0">
              <a:buNone/>
              <a:defRPr sz="2530" b="1"/>
            </a:lvl2pPr>
            <a:lvl3pPr marL="1156716" indent="0">
              <a:buNone/>
              <a:defRPr sz="2277" b="1"/>
            </a:lvl3pPr>
            <a:lvl4pPr marL="1735074" indent="0">
              <a:buNone/>
              <a:defRPr sz="2024" b="1"/>
            </a:lvl4pPr>
            <a:lvl5pPr marL="2313432" indent="0">
              <a:buNone/>
              <a:defRPr sz="2024" b="1"/>
            </a:lvl5pPr>
            <a:lvl6pPr marL="2891790" indent="0">
              <a:buNone/>
              <a:defRPr sz="2024" b="1"/>
            </a:lvl6pPr>
            <a:lvl7pPr marL="3470148" indent="0">
              <a:buNone/>
              <a:defRPr sz="2024" b="1"/>
            </a:lvl7pPr>
            <a:lvl8pPr marL="4048506" indent="0">
              <a:buNone/>
              <a:defRPr sz="2024" b="1"/>
            </a:lvl8pPr>
            <a:lvl9pPr marL="4626864" indent="0">
              <a:buNone/>
              <a:defRPr sz="2024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10089" y="3169036"/>
            <a:ext cx="9274614" cy="46611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098709" y="2126749"/>
            <a:ext cx="9320290" cy="1042287"/>
          </a:xfrm>
        </p:spPr>
        <p:txBody>
          <a:bodyPr anchor="b"/>
          <a:lstStyle>
            <a:lvl1pPr marL="0" indent="0">
              <a:buNone/>
              <a:defRPr sz="3036" b="1"/>
            </a:lvl1pPr>
            <a:lvl2pPr marL="578358" indent="0">
              <a:buNone/>
              <a:defRPr sz="2530" b="1"/>
            </a:lvl2pPr>
            <a:lvl3pPr marL="1156716" indent="0">
              <a:buNone/>
              <a:defRPr sz="2277" b="1"/>
            </a:lvl3pPr>
            <a:lvl4pPr marL="1735074" indent="0">
              <a:buNone/>
              <a:defRPr sz="2024" b="1"/>
            </a:lvl4pPr>
            <a:lvl5pPr marL="2313432" indent="0">
              <a:buNone/>
              <a:defRPr sz="2024" b="1"/>
            </a:lvl5pPr>
            <a:lvl6pPr marL="2891790" indent="0">
              <a:buNone/>
              <a:defRPr sz="2024" b="1"/>
            </a:lvl6pPr>
            <a:lvl7pPr marL="3470148" indent="0">
              <a:buNone/>
              <a:defRPr sz="2024" b="1"/>
            </a:lvl7pPr>
            <a:lvl8pPr marL="4048506" indent="0">
              <a:buNone/>
              <a:defRPr sz="2024" b="1"/>
            </a:lvl8pPr>
            <a:lvl9pPr marL="4626864" indent="0">
              <a:buNone/>
              <a:defRPr sz="2024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098709" y="3169036"/>
            <a:ext cx="9320290" cy="46611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FB2F1-CB28-421A-887F-51166DFBB053}" type="datetimeFigureOut">
              <a:rPr lang="zh-CN" altLang="en-US" smtClean="0"/>
              <a:t>2025/4/7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6DB93-20EE-4B12-AAEF-65A356FCF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37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FB2F1-CB28-421A-887F-51166DFBB053}" type="datetimeFigureOut">
              <a:rPr lang="zh-CN" altLang="en-US" smtClean="0"/>
              <a:t>2025/4/7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6DB93-20EE-4B12-AAEF-65A356FCF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59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FB2F1-CB28-421A-887F-51166DFBB053}" type="datetimeFigureOut">
              <a:rPr lang="zh-CN" altLang="en-US" smtClean="0"/>
              <a:t>2025/4/7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6DB93-20EE-4B12-AAEF-65A356FCF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961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0089" y="578379"/>
            <a:ext cx="7070858" cy="2024327"/>
          </a:xfrm>
        </p:spPr>
        <p:txBody>
          <a:bodyPr anchor="b"/>
          <a:lstStyle>
            <a:lvl1pPr>
              <a:defRPr sz="404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20290" y="1249139"/>
            <a:ext cx="11098709" cy="6165362"/>
          </a:xfrm>
        </p:spPr>
        <p:txBody>
          <a:bodyPr/>
          <a:lstStyle>
            <a:lvl1pPr>
              <a:defRPr sz="4048"/>
            </a:lvl1pPr>
            <a:lvl2pPr>
              <a:defRPr sz="3542"/>
            </a:lvl2pPr>
            <a:lvl3pPr>
              <a:defRPr sz="3036"/>
            </a:lvl3pPr>
            <a:lvl4pPr>
              <a:defRPr sz="2530"/>
            </a:lvl4pPr>
            <a:lvl5pPr>
              <a:defRPr sz="2530"/>
            </a:lvl5pPr>
            <a:lvl6pPr>
              <a:defRPr sz="2530"/>
            </a:lvl6pPr>
            <a:lvl7pPr>
              <a:defRPr sz="2530"/>
            </a:lvl7pPr>
            <a:lvl8pPr>
              <a:defRPr sz="2530"/>
            </a:lvl8pPr>
            <a:lvl9pPr>
              <a:defRPr sz="253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10089" y="2602706"/>
            <a:ext cx="7070858" cy="4821836"/>
          </a:xfrm>
        </p:spPr>
        <p:txBody>
          <a:bodyPr/>
          <a:lstStyle>
            <a:lvl1pPr marL="0" indent="0">
              <a:buNone/>
              <a:defRPr sz="2024"/>
            </a:lvl1pPr>
            <a:lvl2pPr marL="578358" indent="0">
              <a:buNone/>
              <a:defRPr sz="1771"/>
            </a:lvl2pPr>
            <a:lvl3pPr marL="1156716" indent="0">
              <a:buNone/>
              <a:defRPr sz="1518"/>
            </a:lvl3pPr>
            <a:lvl4pPr marL="1735074" indent="0">
              <a:buNone/>
              <a:defRPr sz="1265"/>
            </a:lvl4pPr>
            <a:lvl5pPr marL="2313432" indent="0">
              <a:buNone/>
              <a:defRPr sz="1265"/>
            </a:lvl5pPr>
            <a:lvl6pPr marL="2891790" indent="0">
              <a:buNone/>
              <a:defRPr sz="1265"/>
            </a:lvl6pPr>
            <a:lvl7pPr marL="3470148" indent="0">
              <a:buNone/>
              <a:defRPr sz="1265"/>
            </a:lvl7pPr>
            <a:lvl8pPr marL="4048506" indent="0">
              <a:buNone/>
              <a:defRPr sz="1265"/>
            </a:lvl8pPr>
            <a:lvl9pPr marL="4626864" indent="0">
              <a:buNone/>
              <a:defRPr sz="126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FB2F1-CB28-421A-887F-51166DFBB053}" type="datetimeFigureOut">
              <a:rPr lang="zh-CN" altLang="en-US" smtClean="0"/>
              <a:t>2025/4/7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6DB93-20EE-4B12-AAEF-65A356FCF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727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0089" y="578379"/>
            <a:ext cx="7070858" cy="2024327"/>
          </a:xfrm>
        </p:spPr>
        <p:txBody>
          <a:bodyPr anchor="b"/>
          <a:lstStyle>
            <a:lvl1pPr>
              <a:defRPr sz="404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320290" y="1249139"/>
            <a:ext cx="11098709" cy="6165362"/>
          </a:xfrm>
        </p:spPr>
        <p:txBody>
          <a:bodyPr anchor="t"/>
          <a:lstStyle>
            <a:lvl1pPr marL="0" indent="0">
              <a:buNone/>
              <a:defRPr sz="4048"/>
            </a:lvl1pPr>
            <a:lvl2pPr marL="578358" indent="0">
              <a:buNone/>
              <a:defRPr sz="3542"/>
            </a:lvl2pPr>
            <a:lvl3pPr marL="1156716" indent="0">
              <a:buNone/>
              <a:defRPr sz="3036"/>
            </a:lvl3pPr>
            <a:lvl4pPr marL="1735074" indent="0">
              <a:buNone/>
              <a:defRPr sz="2530"/>
            </a:lvl4pPr>
            <a:lvl5pPr marL="2313432" indent="0">
              <a:buNone/>
              <a:defRPr sz="2530"/>
            </a:lvl5pPr>
            <a:lvl6pPr marL="2891790" indent="0">
              <a:buNone/>
              <a:defRPr sz="2530"/>
            </a:lvl6pPr>
            <a:lvl7pPr marL="3470148" indent="0">
              <a:buNone/>
              <a:defRPr sz="2530"/>
            </a:lvl7pPr>
            <a:lvl8pPr marL="4048506" indent="0">
              <a:buNone/>
              <a:defRPr sz="2530"/>
            </a:lvl8pPr>
            <a:lvl9pPr marL="4626864" indent="0">
              <a:buNone/>
              <a:defRPr sz="253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10089" y="2602706"/>
            <a:ext cx="7070858" cy="4821836"/>
          </a:xfrm>
        </p:spPr>
        <p:txBody>
          <a:bodyPr/>
          <a:lstStyle>
            <a:lvl1pPr marL="0" indent="0">
              <a:buNone/>
              <a:defRPr sz="2024"/>
            </a:lvl1pPr>
            <a:lvl2pPr marL="578358" indent="0">
              <a:buNone/>
              <a:defRPr sz="1771"/>
            </a:lvl2pPr>
            <a:lvl3pPr marL="1156716" indent="0">
              <a:buNone/>
              <a:defRPr sz="1518"/>
            </a:lvl3pPr>
            <a:lvl4pPr marL="1735074" indent="0">
              <a:buNone/>
              <a:defRPr sz="1265"/>
            </a:lvl4pPr>
            <a:lvl5pPr marL="2313432" indent="0">
              <a:buNone/>
              <a:defRPr sz="1265"/>
            </a:lvl5pPr>
            <a:lvl6pPr marL="2891790" indent="0">
              <a:buNone/>
              <a:defRPr sz="1265"/>
            </a:lvl6pPr>
            <a:lvl7pPr marL="3470148" indent="0">
              <a:buNone/>
              <a:defRPr sz="1265"/>
            </a:lvl7pPr>
            <a:lvl8pPr marL="4048506" indent="0">
              <a:buNone/>
              <a:defRPr sz="1265"/>
            </a:lvl8pPr>
            <a:lvl9pPr marL="4626864" indent="0">
              <a:buNone/>
              <a:defRPr sz="126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FB2F1-CB28-421A-887F-51166DFBB053}" type="datetimeFigureOut">
              <a:rPr lang="zh-CN" altLang="en-US" smtClean="0"/>
              <a:t>2025/4/7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6DB93-20EE-4B12-AAEF-65A356FCF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502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07232" y="461901"/>
            <a:ext cx="18908911" cy="1676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07232" y="2309500"/>
            <a:ext cx="18908911" cy="5504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07232" y="8041078"/>
            <a:ext cx="4932759" cy="461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1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FB2F1-CB28-421A-887F-51166DFBB053}" type="datetimeFigureOut">
              <a:rPr lang="zh-CN" altLang="en-US" smtClean="0"/>
              <a:t>2025/4/7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62118" y="8041078"/>
            <a:ext cx="7399139" cy="461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1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483384" y="8041078"/>
            <a:ext cx="4932759" cy="461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1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6DB93-20EE-4B12-AAEF-65A356FCF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975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1156716" rtl="0" eaLnBrk="1" latinLnBrk="0" hangingPunct="1">
        <a:lnSpc>
          <a:spcPct val="90000"/>
        </a:lnSpc>
        <a:spcBef>
          <a:spcPct val="0"/>
        </a:spcBef>
        <a:buNone/>
        <a:defRPr sz="55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9179" indent="-289179" algn="l" defTabSz="1156716" rtl="0" eaLnBrk="1" latinLnBrk="0" hangingPunct="1">
        <a:lnSpc>
          <a:spcPct val="90000"/>
        </a:lnSpc>
        <a:spcBef>
          <a:spcPts val="1265"/>
        </a:spcBef>
        <a:buFont typeface="Arial" panose="020B0604020202020204" pitchFamily="34" charset="0"/>
        <a:buChar char="•"/>
        <a:defRPr sz="3542" kern="1200">
          <a:solidFill>
            <a:schemeClr val="tx1"/>
          </a:solidFill>
          <a:latin typeface="+mn-lt"/>
          <a:ea typeface="+mn-ea"/>
          <a:cs typeface="+mn-cs"/>
        </a:defRPr>
      </a:lvl1pPr>
      <a:lvl2pPr marL="867537" indent="-289179" algn="l" defTabSz="1156716" rtl="0" eaLnBrk="1" latinLnBrk="0" hangingPunct="1">
        <a:lnSpc>
          <a:spcPct val="90000"/>
        </a:lnSpc>
        <a:spcBef>
          <a:spcPts val="633"/>
        </a:spcBef>
        <a:buFont typeface="Arial" panose="020B0604020202020204" pitchFamily="34" charset="0"/>
        <a:buChar char="•"/>
        <a:defRPr sz="3036" kern="1200">
          <a:solidFill>
            <a:schemeClr val="tx1"/>
          </a:solidFill>
          <a:latin typeface="+mn-lt"/>
          <a:ea typeface="+mn-ea"/>
          <a:cs typeface="+mn-cs"/>
        </a:defRPr>
      </a:lvl2pPr>
      <a:lvl3pPr marL="1445895" indent="-289179" algn="l" defTabSz="1156716" rtl="0" eaLnBrk="1" latinLnBrk="0" hangingPunct="1">
        <a:lnSpc>
          <a:spcPct val="90000"/>
        </a:lnSpc>
        <a:spcBef>
          <a:spcPts val="633"/>
        </a:spcBef>
        <a:buFont typeface="Arial" panose="020B0604020202020204" pitchFamily="34" charset="0"/>
        <a:buChar char="•"/>
        <a:defRPr sz="2530" kern="1200">
          <a:solidFill>
            <a:schemeClr val="tx1"/>
          </a:solidFill>
          <a:latin typeface="+mn-lt"/>
          <a:ea typeface="+mn-ea"/>
          <a:cs typeface="+mn-cs"/>
        </a:defRPr>
      </a:lvl3pPr>
      <a:lvl4pPr marL="2024253" indent="-289179" algn="l" defTabSz="1156716" rtl="0" eaLnBrk="1" latinLnBrk="0" hangingPunct="1">
        <a:lnSpc>
          <a:spcPct val="90000"/>
        </a:lnSpc>
        <a:spcBef>
          <a:spcPts val="633"/>
        </a:spcBef>
        <a:buFont typeface="Arial" panose="020B0604020202020204" pitchFamily="34" charset="0"/>
        <a:buChar char="•"/>
        <a:defRPr sz="2277" kern="1200">
          <a:solidFill>
            <a:schemeClr val="tx1"/>
          </a:solidFill>
          <a:latin typeface="+mn-lt"/>
          <a:ea typeface="+mn-ea"/>
          <a:cs typeface="+mn-cs"/>
        </a:defRPr>
      </a:lvl4pPr>
      <a:lvl5pPr marL="2602611" indent="-289179" algn="l" defTabSz="1156716" rtl="0" eaLnBrk="1" latinLnBrk="0" hangingPunct="1">
        <a:lnSpc>
          <a:spcPct val="90000"/>
        </a:lnSpc>
        <a:spcBef>
          <a:spcPts val="633"/>
        </a:spcBef>
        <a:buFont typeface="Arial" panose="020B0604020202020204" pitchFamily="34" charset="0"/>
        <a:buChar char="•"/>
        <a:defRPr sz="2277" kern="1200">
          <a:solidFill>
            <a:schemeClr val="tx1"/>
          </a:solidFill>
          <a:latin typeface="+mn-lt"/>
          <a:ea typeface="+mn-ea"/>
          <a:cs typeface="+mn-cs"/>
        </a:defRPr>
      </a:lvl5pPr>
      <a:lvl6pPr marL="3180969" indent="-289179" algn="l" defTabSz="1156716" rtl="0" eaLnBrk="1" latinLnBrk="0" hangingPunct="1">
        <a:lnSpc>
          <a:spcPct val="90000"/>
        </a:lnSpc>
        <a:spcBef>
          <a:spcPts val="633"/>
        </a:spcBef>
        <a:buFont typeface="Arial" panose="020B0604020202020204" pitchFamily="34" charset="0"/>
        <a:buChar char="•"/>
        <a:defRPr sz="2277" kern="1200">
          <a:solidFill>
            <a:schemeClr val="tx1"/>
          </a:solidFill>
          <a:latin typeface="+mn-lt"/>
          <a:ea typeface="+mn-ea"/>
          <a:cs typeface="+mn-cs"/>
        </a:defRPr>
      </a:lvl6pPr>
      <a:lvl7pPr marL="3759327" indent="-289179" algn="l" defTabSz="1156716" rtl="0" eaLnBrk="1" latinLnBrk="0" hangingPunct="1">
        <a:lnSpc>
          <a:spcPct val="90000"/>
        </a:lnSpc>
        <a:spcBef>
          <a:spcPts val="633"/>
        </a:spcBef>
        <a:buFont typeface="Arial" panose="020B0604020202020204" pitchFamily="34" charset="0"/>
        <a:buChar char="•"/>
        <a:defRPr sz="2277" kern="1200">
          <a:solidFill>
            <a:schemeClr val="tx1"/>
          </a:solidFill>
          <a:latin typeface="+mn-lt"/>
          <a:ea typeface="+mn-ea"/>
          <a:cs typeface="+mn-cs"/>
        </a:defRPr>
      </a:lvl7pPr>
      <a:lvl8pPr marL="4337685" indent="-289179" algn="l" defTabSz="1156716" rtl="0" eaLnBrk="1" latinLnBrk="0" hangingPunct="1">
        <a:lnSpc>
          <a:spcPct val="90000"/>
        </a:lnSpc>
        <a:spcBef>
          <a:spcPts val="633"/>
        </a:spcBef>
        <a:buFont typeface="Arial" panose="020B0604020202020204" pitchFamily="34" charset="0"/>
        <a:buChar char="•"/>
        <a:defRPr sz="2277" kern="1200">
          <a:solidFill>
            <a:schemeClr val="tx1"/>
          </a:solidFill>
          <a:latin typeface="+mn-lt"/>
          <a:ea typeface="+mn-ea"/>
          <a:cs typeface="+mn-cs"/>
        </a:defRPr>
      </a:lvl8pPr>
      <a:lvl9pPr marL="4916043" indent="-289179" algn="l" defTabSz="1156716" rtl="0" eaLnBrk="1" latinLnBrk="0" hangingPunct="1">
        <a:lnSpc>
          <a:spcPct val="90000"/>
        </a:lnSpc>
        <a:spcBef>
          <a:spcPts val="633"/>
        </a:spcBef>
        <a:buFont typeface="Arial" panose="020B0604020202020204" pitchFamily="34" charset="0"/>
        <a:buChar char="•"/>
        <a:defRPr sz="227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56716" rtl="0" eaLnBrk="1" latinLnBrk="0" hangingPunct="1">
        <a:defRPr sz="2277" kern="1200">
          <a:solidFill>
            <a:schemeClr val="tx1"/>
          </a:solidFill>
          <a:latin typeface="+mn-lt"/>
          <a:ea typeface="+mn-ea"/>
          <a:cs typeface="+mn-cs"/>
        </a:defRPr>
      </a:lvl1pPr>
      <a:lvl2pPr marL="578358" algn="l" defTabSz="1156716" rtl="0" eaLnBrk="1" latinLnBrk="0" hangingPunct="1">
        <a:defRPr sz="2277" kern="1200">
          <a:solidFill>
            <a:schemeClr val="tx1"/>
          </a:solidFill>
          <a:latin typeface="+mn-lt"/>
          <a:ea typeface="+mn-ea"/>
          <a:cs typeface="+mn-cs"/>
        </a:defRPr>
      </a:lvl2pPr>
      <a:lvl3pPr marL="1156716" algn="l" defTabSz="1156716" rtl="0" eaLnBrk="1" latinLnBrk="0" hangingPunct="1">
        <a:defRPr sz="2277" kern="1200">
          <a:solidFill>
            <a:schemeClr val="tx1"/>
          </a:solidFill>
          <a:latin typeface="+mn-lt"/>
          <a:ea typeface="+mn-ea"/>
          <a:cs typeface="+mn-cs"/>
        </a:defRPr>
      </a:lvl3pPr>
      <a:lvl4pPr marL="1735074" algn="l" defTabSz="1156716" rtl="0" eaLnBrk="1" latinLnBrk="0" hangingPunct="1">
        <a:defRPr sz="2277" kern="1200">
          <a:solidFill>
            <a:schemeClr val="tx1"/>
          </a:solidFill>
          <a:latin typeface="+mn-lt"/>
          <a:ea typeface="+mn-ea"/>
          <a:cs typeface="+mn-cs"/>
        </a:defRPr>
      </a:lvl4pPr>
      <a:lvl5pPr marL="2313432" algn="l" defTabSz="1156716" rtl="0" eaLnBrk="1" latinLnBrk="0" hangingPunct="1">
        <a:defRPr sz="2277" kern="1200">
          <a:solidFill>
            <a:schemeClr val="tx1"/>
          </a:solidFill>
          <a:latin typeface="+mn-lt"/>
          <a:ea typeface="+mn-ea"/>
          <a:cs typeface="+mn-cs"/>
        </a:defRPr>
      </a:lvl5pPr>
      <a:lvl6pPr marL="2891790" algn="l" defTabSz="1156716" rtl="0" eaLnBrk="1" latinLnBrk="0" hangingPunct="1">
        <a:defRPr sz="2277" kern="1200">
          <a:solidFill>
            <a:schemeClr val="tx1"/>
          </a:solidFill>
          <a:latin typeface="+mn-lt"/>
          <a:ea typeface="+mn-ea"/>
          <a:cs typeface="+mn-cs"/>
        </a:defRPr>
      </a:lvl6pPr>
      <a:lvl7pPr marL="3470148" algn="l" defTabSz="1156716" rtl="0" eaLnBrk="1" latinLnBrk="0" hangingPunct="1">
        <a:defRPr sz="2277" kern="1200">
          <a:solidFill>
            <a:schemeClr val="tx1"/>
          </a:solidFill>
          <a:latin typeface="+mn-lt"/>
          <a:ea typeface="+mn-ea"/>
          <a:cs typeface="+mn-cs"/>
        </a:defRPr>
      </a:lvl7pPr>
      <a:lvl8pPr marL="4048506" algn="l" defTabSz="1156716" rtl="0" eaLnBrk="1" latinLnBrk="0" hangingPunct="1">
        <a:defRPr sz="2277" kern="1200">
          <a:solidFill>
            <a:schemeClr val="tx1"/>
          </a:solidFill>
          <a:latin typeface="+mn-lt"/>
          <a:ea typeface="+mn-ea"/>
          <a:cs typeface="+mn-cs"/>
        </a:defRPr>
      </a:lvl8pPr>
      <a:lvl9pPr marL="4626864" algn="l" defTabSz="1156716" rtl="0" eaLnBrk="1" latinLnBrk="0" hangingPunct="1">
        <a:defRPr sz="22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90933-276D-21C0-867F-E597C9E423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2AB63935-15A4-F589-42CE-85DF530C9B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6654236"/>
              </p:ext>
            </p:extLst>
          </p:nvPr>
        </p:nvGraphicFramePr>
        <p:xfrm>
          <a:off x="-12090" y="12325"/>
          <a:ext cx="10990927" cy="83589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文本框 10">
            <a:extLst>
              <a:ext uri="{FF2B5EF4-FFF2-40B4-BE49-F238E27FC236}">
                <a16:creationId xmlns:a16="http://schemas.microsoft.com/office/drawing/2014/main" id="{4DDEDDAE-8270-19D1-0C05-112607DBEF1D}"/>
              </a:ext>
            </a:extLst>
          </p:cNvPr>
          <p:cNvSpPr txBox="1"/>
          <p:nvPr/>
        </p:nvSpPr>
        <p:spPr>
          <a:xfrm>
            <a:off x="4932581" y="8108032"/>
            <a:ext cx="11015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Epoch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402A29D3-9CBC-88BF-E409-CB047677E2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8119764"/>
              </p:ext>
            </p:extLst>
          </p:nvPr>
        </p:nvGraphicFramePr>
        <p:xfrm>
          <a:off x="10883577" y="12325"/>
          <a:ext cx="10990928" cy="83589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文本框 12">
            <a:extLst>
              <a:ext uri="{FF2B5EF4-FFF2-40B4-BE49-F238E27FC236}">
                <a16:creationId xmlns:a16="http://schemas.microsoft.com/office/drawing/2014/main" id="{1977B392-D996-C670-931D-6772739C8C2E}"/>
              </a:ext>
            </a:extLst>
          </p:cNvPr>
          <p:cNvSpPr txBox="1"/>
          <p:nvPr/>
        </p:nvSpPr>
        <p:spPr>
          <a:xfrm>
            <a:off x="15828249" y="8109664"/>
            <a:ext cx="11015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Epoch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748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27</TotalTime>
  <Words>9</Words>
  <Application>Microsoft Office PowerPoint</Application>
  <PresentationFormat>自定义</PresentationFormat>
  <Paragraphs>6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Arial</vt:lpstr>
      <vt:lpstr>Calibri</vt:lpstr>
      <vt:lpstr>Calibri Light</vt:lpstr>
      <vt:lpstr>Times New Roman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恩德 彭</dc:creator>
  <cp:lastModifiedBy>恩德 彭</cp:lastModifiedBy>
  <cp:revision>12</cp:revision>
  <dcterms:created xsi:type="dcterms:W3CDTF">2025-03-11T06:57:23Z</dcterms:created>
  <dcterms:modified xsi:type="dcterms:W3CDTF">2025-04-07T04:26:20Z</dcterms:modified>
</cp:coreProperties>
</file>