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1482" y="-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B552-C20D-47C3-AF86-8E712C51A384}" type="datetimeFigureOut">
              <a:rPr lang="zh-CN" altLang="en-US" smtClean="0"/>
              <a:t>2021/6/6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C1C7-FA0E-43B5-9054-F62EA849E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513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B552-C20D-47C3-AF86-8E712C51A384}" type="datetimeFigureOut">
              <a:rPr lang="zh-CN" altLang="en-US" smtClean="0"/>
              <a:t>2021/6/6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C1C7-FA0E-43B5-9054-F62EA849E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049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B552-C20D-47C3-AF86-8E712C51A384}" type="datetimeFigureOut">
              <a:rPr lang="zh-CN" altLang="en-US" smtClean="0"/>
              <a:t>2021/6/6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C1C7-FA0E-43B5-9054-F62EA849E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294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B552-C20D-47C3-AF86-8E712C51A384}" type="datetimeFigureOut">
              <a:rPr lang="zh-CN" altLang="en-US" smtClean="0"/>
              <a:t>2021/6/6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C1C7-FA0E-43B5-9054-F62EA849E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3906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B552-C20D-47C3-AF86-8E712C51A384}" type="datetimeFigureOut">
              <a:rPr lang="zh-CN" altLang="en-US" smtClean="0"/>
              <a:t>2021/6/6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C1C7-FA0E-43B5-9054-F62EA849E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101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B552-C20D-47C3-AF86-8E712C51A384}" type="datetimeFigureOut">
              <a:rPr lang="zh-CN" altLang="en-US" smtClean="0"/>
              <a:t>2021/6/6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C1C7-FA0E-43B5-9054-F62EA849E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619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B552-C20D-47C3-AF86-8E712C51A384}" type="datetimeFigureOut">
              <a:rPr lang="zh-CN" altLang="en-US" smtClean="0"/>
              <a:t>2021/6/6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C1C7-FA0E-43B5-9054-F62EA849E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0323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B552-C20D-47C3-AF86-8E712C51A384}" type="datetimeFigureOut">
              <a:rPr lang="zh-CN" altLang="en-US" smtClean="0"/>
              <a:t>2021/6/6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C1C7-FA0E-43B5-9054-F62EA849E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80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B552-C20D-47C3-AF86-8E712C51A384}" type="datetimeFigureOut">
              <a:rPr lang="zh-CN" altLang="en-US" smtClean="0"/>
              <a:t>2021/6/6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C1C7-FA0E-43B5-9054-F62EA849E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490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B552-C20D-47C3-AF86-8E712C51A384}" type="datetimeFigureOut">
              <a:rPr lang="zh-CN" altLang="en-US" smtClean="0"/>
              <a:t>2021/6/6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C1C7-FA0E-43B5-9054-F62EA849E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9644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B552-C20D-47C3-AF86-8E712C51A384}" type="datetimeFigureOut">
              <a:rPr lang="zh-CN" altLang="en-US" smtClean="0"/>
              <a:t>2021/6/6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C1C7-FA0E-43B5-9054-F62EA849E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595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0B552-C20D-47C3-AF86-8E712C51A384}" type="datetimeFigureOut">
              <a:rPr lang="zh-CN" altLang="en-US" smtClean="0"/>
              <a:t>2021/6/6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AC1C7-FA0E-43B5-9054-F62EA849E8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104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83890" y="922788"/>
            <a:ext cx="12192000" cy="5129782"/>
            <a:chOff x="0" y="713064"/>
            <a:chExt cx="12192000" cy="5129782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/>
            <a:srcRect r="31138"/>
            <a:stretch/>
          </p:blipFill>
          <p:spPr>
            <a:xfrm>
              <a:off x="3928780" y="713064"/>
              <a:ext cx="4428901" cy="4437777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0" y="5473514"/>
              <a:ext cx="1219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The epistasis mapping for </a:t>
              </a:r>
              <a:r>
                <a:rPr lang="en-US" altLang="zh-CN" dirty="0">
                  <a:latin typeface="Calibri" panose="020F0502020204030204" pitchFamily="34" charset="0"/>
                  <a:cs typeface="Calibri" panose="020F0502020204030204" pitchFamily="34" charset="0"/>
                </a:rPr>
                <a:t>PBC using the function of ICIM-EPI in </a:t>
              </a:r>
              <a:r>
                <a:rPr lang="en-US" altLang="zh-CN" dirty="0" err="1">
                  <a:latin typeface="Calibri" panose="020F0502020204030204" pitchFamily="34" charset="0"/>
                  <a:cs typeface="Calibri" panose="020F0502020204030204" pitchFamily="34" charset="0"/>
                </a:rPr>
                <a:t>Icimapping</a:t>
              </a:r>
              <a:r>
                <a:rPr lang="en-US" altLang="zh-CN" dirty="0">
                  <a:latin typeface="Calibri" panose="020F0502020204030204" pitchFamily="34" charset="0"/>
                  <a:cs typeface="Calibri" panose="020F0502020204030204" pitchFamily="34" charset="0"/>
                </a:rPr>
                <a:t> 4.1 </a:t>
              </a:r>
              <a:endParaRPr lang="zh-CN" alt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681359" y="3870152"/>
              <a:ext cx="11657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Linkage group 1</a:t>
              </a:r>
            </a:p>
            <a:p>
              <a:r>
                <a:rPr lang="en-US" altLang="zh-CN" sz="12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en-US" altLang="zh-CN" sz="1200" i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Pbc1</a:t>
              </a:r>
              <a:r>
                <a:rPr lang="en-US" altLang="zh-CN" sz="12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-chr3B)</a:t>
              </a:r>
              <a:endParaRPr lang="zh-CN" altLang="en-US" sz="12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970223" y="3517982"/>
              <a:ext cx="12074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Linkage group 2</a:t>
              </a:r>
            </a:p>
            <a:p>
              <a:r>
                <a:rPr lang="en-US" altLang="zh-CN" sz="12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en-US" altLang="zh-CN" sz="1200" i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PbcFDC</a:t>
              </a:r>
              <a:r>
                <a:rPr lang="en-US" altLang="zh-CN" sz="12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-chr4B</a:t>
              </a:r>
              <a:r>
                <a:rPr lang="en-US" altLang="zh-CN" sz="12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zh-CN" altLang="en-US" sz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43281" y="203642"/>
            <a:ext cx="807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Calibri" panose="020F0502020204030204" pitchFamily="34" charset="0"/>
                <a:cs typeface="Calibri" panose="020F0502020204030204" pitchFamily="34" charset="0"/>
              </a:rPr>
              <a:t>Fig. S1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970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28</Words>
  <Application>Microsoft Office PowerPoint</Application>
  <PresentationFormat>宽屏</PresentationFormat>
  <Paragraphs>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Calibri</vt:lpstr>
      <vt:lpstr>Office 主题​​</vt:lpstr>
      <vt:lpstr>PowerPoint 演示文稿</vt:lpstr>
    </vt:vector>
  </TitlesOfParts>
  <Company>ylmfeng.com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ylmfeng</dc:creator>
  <cp:lastModifiedBy>ylmfeng</cp:lastModifiedBy>
  <cp:revision>5</cp:revision>
  <dcterms:created xsi:type="dcterms:W3CDTF">2021-05-30T08:44:11Z</dcterms:created>
  <dcterms:modified xsi:type="dcterms:W3CDTF">2021-06-06T08:37:13Z</dcterms:modified>
</cp:coreProperties>
</file>