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ko ikeda" userId="96ed19f2809bb9a1" providerId="LiveId" clId="{8C11F3DB-F607-4B97-9D03-7C40E148F482}"/>
    <pc:docChg chg="modSld">
      <pc:chgData name="maiko ikeda" userId="96ed19f2809bb9a1" providerId="LiveId" clId="{8C11F3DB-F607-4B97-9D03-7C40E148F482}" dt="2025-04-15T06:01:41.011" v="24" actId="20577"/>
      <pc:docMkLst>
        <pc:docMk/>
      </pc:docMkLst>
      <pc:sldChg chg="modSp mod">
        <pc:chgData name="maiko ikeda" userId="96ed19f2809bb9a1" providerId="LiveId" clId="{8C11F3DB-F607-4B97-9D03-7C40E148F482}" dt="2025-04-15T06:01:41.011" v="24" actId="20577"/>
        <pc:sldMkLst>
          <pc:docMk/>
          <pc:sldMk cId="2216759998" sldId="273"/>
        </pc:sldMkLst>
        <pc:spChg chg="mod">
          <ac:chgData name="maiko ikeda" userId="96ed19f2809bb9a1" providerId="LiveId" clId="{8C11F3DB-F607-4B97-9D03-7C40E148F482}" dt="2025-04-15T06:01:41.011" v="24" actId="20577"/>
          <ac:spMkLst>
            <pc:docMk/>
            <pc:sldMk cId="2216759998" sldId="273"/>
            <ac:spMk id="5" creationId="{04A8E774-8DBF-6545-006E-03B319CD9D0D}"/>
          </ac:spMkLst>
        </pc:spChg>
      </pc:sldChg>
      <pc:sldChg chg="modSp mod">
        <pc:chgData name="maiko ikeda" userId="96ed19f2809bb9a1" providerId="LiveId" clId="{8C11F3DB-F607-4B97-9D03-7C40E148F482}" dt="2025-04-15T06:01:37.745" v="23" actId="20577"/>
        <pc:sldMkLst>
          <pc:docMk/>
          <pc:sldMk cId="3165030968" sldId="274"/>
        </pc:sldMkLst>
        <pc:spChg chg="mod">
          <ac:chgData name="maiko ikeda" userId="96ed19f2809bb9a1" providerId="LiveId" clId="{8C11F3DB-F607-4B97-9D03-7C40E148F482}" dt="2025-04-15T06:01:37.745" v="23" actId="20577"/>
          <ac:spMkLst>
            <pc:docMk/>
            <pc:sldMk cId="3165030968" sldId="274"/>
            <ac:spMk id="2" creationId="{49558C6A-B945-17E4-156B-7F8D964812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70A94-E87E-8800-CE00-EF91FA96A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0E9ED6F-9600-0CBB-8913-26CA2B3B9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DE59DA-C9FB-F748-FCCD-02DC3A5FB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652FBB-08C5-001E-0A19-5531E8C5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99E519-5369-EF05-D23D-13ED5C9D8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0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F4A8EB-63D1-B7A2-2472-BDBB887B5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92A9C5-61BA-2DFD-A01B-A2A3E0557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5C77CC-C284-9959-D2EF-077119D09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39D9B7-19F2-4ACE-E11C-6284D4FE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7C1FA4-4F5C-29C7-DBAD-BA4F6E11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17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9DF9DD-8C56-6CF8-98C2-3FBBF04E7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8AF5AD-1C5B-919A-7424-2184B6B3C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E772F0-E902-FE86-548A-668C3B9A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153CA2-E1EF-E3E1-8430-3F030BC4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0C5A6D-D2C1-28E5-C07D-48D63C7BF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596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DD4823-4287-E0C1-F9DB-C607232C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A6AD7D-F076-F80B-A232-ACF3F342F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20A00E-9E7C-BCEB-49F5-7D8172F20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F0851C-DC86-F8A8-D259-5A3AC3BDC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38CEEE-2CD1-9252-44A3-08226CEEB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9A4883-1E1E-24A8-CC5D-6A8A87D7A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00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12F02C-2C6A-0472-077E-EEC9F5768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2EE769-0AE9-AFDE-DE82-DFABFE5A3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93D5577-42FD-A711-102E-8DBDFF337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2BF1BB1-E392-2151-1657-7E0A0ECBD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381708-6120-5CC2-24A1-A89F31ED9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ACA2CC9-2448-4523-0F52-F2005A562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CCE3C04-1292-FDDA-9076-D61B6EB22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102558B-BFF3-93F4-A04A-9C436BC6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695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0B14CE-EC9C-0333-BAE5-053DE096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A49A65-2DD8-12C5-72AA-2207844A3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7CCCAD-E27E-FBED-1FDD-633F1F82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A2EC295-2DAC-501E-D4D9-52073606A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770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2AA567C-261A-352D-94F2-74C9F43CA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28E8F9-5CB2-6A2E-94D2-FBAC4445F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188928-B961-A851-8A26-3CA992FA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4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2D10C3-DF4E-948A-0D77-CA7BD32AF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E48CB2-302E-3853-0E9B-884298532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C6C40C-CC51-3801-1AAA-1A1008F0A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63BDC8-AE7B-455E-9E91-9B54620FB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03B331-9487-A3C8-3CD4-C2EBD2BB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B648DB-F4B9-A50B-AA10-4444F6BDC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68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68B8C6-BBB8-7009-F5FD-2015E508B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A1E8DB6-2CA2-391C-6AED-22ACA35A7F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5BCC558-C847-029C-003F-9AE351C75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F8116E-E001-F5F4-B57A-327949433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11A794-F1F7-6D28-8FFD-EC490A915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8F99EF5-8455-04D3-FE8A-4BA3893C8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70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E37FC3-58DD-D246-1C3B-F5FD7680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37D3153-F315-8FDB-D12A-890DD0345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91BBFD-A8BD-5498-F380-AF4BF90CD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746240-CF23-88DF-B17D-2BA79AEF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8DA739-BEB9-1844-1274-95DF0A6B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14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5A0981A-1E91-6A9F-1B07-3957914A0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46C3FA-D497-A773-2D55-64DBC389E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8CBAE-CB77-AF2B-8072-6B2DBE61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7103B8-9AB6-FFB9-B84D-1E6E889A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4ADF05-E00E-18BA-862D-C387F1F57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06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6117881-7E56-2AFA-C6E1-7DE4C6C8C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1D1E47-4AD2-BB4B-3C4E-FE18F50C0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375ACB-84E0-3A8D-18A1-5F38E76B5C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8A325-ABC0-4C41-A003-A2C470E7644F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DEE54D-EA72-9D78-F864-5D468204D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F01673-6755-8BFB-7129-9E071E5CB7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3F8F2-2CEA-4C1D-9135-14A42CC37E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04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4A8E774-8DBF-6545-006E-03B319CD9D0D}"/>
              </a:ext>
            </a:extLst>
          </p:cNvPr>
          <p:cNvSpPr txBox="1"/>
          <p:nvPr/>
        </p:nvSpPr>
        <p:spPr>
          <a:xfrm>
            <a:off x="536171" y="263157"/>
            <a:ext cx="11119658" cy="568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kern="100" dirty="0">
                <a:solidFill>
                  <a:prstClr val="black"/>
                </a:solidFill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file1</a:t>
            </a:r>
            <a:r>
              <a:rPr kumimoji="1" lang="en-US" altLang="ja-JP" sz="1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. </a:t>
            </a:r>
            <a:endParaRPr kumimoji="1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60389C6-8346-2A29-8665-8BE44057A05A}"/>
              </a:ext>
            </a:extLst>
          </p:cNvPr>
          <p:cNvGrpSpPr/>
          <p:nvPr/>
        </p:nvGrpSpPr>
        <p:grpSpPr>
          <a:xfrm>
            <a:off x="1926521" y="1207566"/>
            <a:ext cx="7509085" cy="5016034"/>
            <a:chOff x="1926521" y="1207566"/>
            <a:chExt cx="7509085" cy="501603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BEF01A2-7D4B-316A-99B9-B38A2FB97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867" y="1569740"/>
              <a:ext cx="6918037" cy="4653860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188EA578-395D-6907-0930-EA09784AA8AB}"/>
                </a:ext>
              </a:extLst>
            </p:cNvPr>
            <p:cNvSpPr txBox="1"/>
            <p:nvPr/>
          </p:nvSpPr>
          <p:spPr>
            <a:xfrm>
              <a:off x="1926521" y="1207567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n=16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8266738E-478A-DBAC-8157-63C1CA71EBD7}"/>
                </a:ext>
              </a:extLst>
            </p:cNvPr>
            <p:cNvSpPr txBox="1"/>
            <p:nvPr/>
          </p:nvSpPr>
          <p:spPr>
            <a:xfrm>
              <a:off x="4089205" y="1207566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n=10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1038475-FC89-AE74-E651-EBACDADD54F6}"/>
                </a:ext>
              </a:extLst>
            </p:cNvPr>
            <p:cNvSpPr txBox="1"/>
            <p:nvPr/>
          </p:nvSpPr>
          <p:spPr>
            <a:xfrm>
              <a:off x="6129737" y="1261963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n=5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C3FE6D91-250D-3503-0D05-56D955E7C4E4}"/>
                </a:ext>
              </a:extLst>
            </p:cNvPr>
            <p:cNvSpPr txBox="1"/>
            <p:nvPr/>
          </p:nvSpPr>
          <p:spPr>
            <a:xfrm>
              <a:off x="8292421" y="1261963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n=2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17A7D80-8D72-0927-7296-9238B1524B33}"/>
                </a:ext>
              </a:extLst>
            </p:cNvPr>
            <p:cNvSpPr txBox="1"/>
            <p:nvPr/>
          </p:nvSpPr>
          <p:spPr>
            <a:xfrm>
              <a:off x="2041111" y="2579908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8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B6AAD18-F086-68B9-966F-B305B3FA9FED}"/>
                </a:ext>
              </a:extLst>
            </p:cNvPr>
            <p:cNvSpPr txBox="1"/>
            <p:nvPr/>
          </p:nvSpPr>
          <p:spPr>
            <a:xfrm>
              <a:off x="2041111" y="4382117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5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79CE741-E63D-E7C8-95B5-1397F48AA98B}"/>
                </a:ext>
              </a:extLst>
            </p:cNvPr>
            <p:cNvSpPr txBox="1"/>
            <p:nvPr/>
          </p:nvSpPr>
          <p:spPr>
            <a:xfrm>
              <a:off x="2041111" y="5810877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AC3CF99-F4F4-B764-919B-5A58A6BF079A}"/>
                </a:ext>
              </a:extLst>
            </p:cNvPr>
            <p:cNvSpPr txBox="1"/>
            <p:nvPr/>
          </p:nvSpPr>
          <p:spPr>
            <a:xfrm>
              <a:off x="2041111" y="5404212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AE9FBD4-295F-3A12-B6BB-181C163EE1BA}"/>
                </a:ext>
              </a:extLst>
            </p:cNvPr>
            <p:cNvSpPr txBox="1"/>
            <p:nvPr/>
          </p:nvSpPr>
          <p:spPr>
            <a:xfrm>
              <a:off x="4203795" y="4553926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33A0501-F315-56CA-9DAE-ADDE40D6A08F}"/>
                </a:ext>
              </a:extLst>
            </p:cNvPr>
            <p:cNvSpPr txBox="1"/>
            <p:nvPr/>
          </p:nvSpPr>
          <p:spPr>
            <a:xfrm>
              <a:off x="4203795" y="4207653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A991B59-EA98-3EE9-D257-C44FC33EAE19}"/>
                </a:ext>
              </a:extLst>
            </p:cNvPr>
            <p:cNvSpPr txBox="1"/>
            <p:nvPr/>
          </p:nvSpPr>
          <p:spPr>
            <a:xfrm>
              <a:off x="4187123" y="3615159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3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DD0D29A-7E6C-A2A5-FFED-2A8BB623BB21}"/>
                </a:ext>
              </a:extLst>
            </p:cNvPr>
            <p:cNvSpPr txBox="1"/>
            <p:nvPr/>
          </p:nvSpPr>
          <p:spPr>
            <a:xfrm>
              <a:off x="4203795" y="2933352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C7DDB92-2363-CE78-8563-A230A7F15F0F}"/>
                </a:ext>
              </a:extLst>
            </p:cNvPr>
            <p:cNvSpPr txBox="1"/>
            <p:nvPr/>
          </p:nvSpPr>
          <p:spPr>
            <a:xfrm>
              <a:off x="4187123" y="2093146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3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7E72E44-F21B-B63E-60DF-A578178E5E14}"/>
                </a:ext>
              </a:extLst>
            </p:cNvPr>
            <p:cNvSpPr txBox="1"/>
            <p:nvPr/>
          </p:nvSpPr>
          <p:spPr>
            <a:xfrm>
              <a:off x="6358918" y="2912290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D9DC8B9-82C2-E2E0-0FEC-7745DC1B1DC2}"/>
                </a:ext>
              </a:extLst>
            </p:cNvPr>
            <p:cNvSpPr txBox="1"/>
            <p:nvPr/>
          </p:nvSpPr>
          <p:spPr>
            <a:xfrm>
              <a:off x="6346344" y="2303589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3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C67859C-C394-4B80-98AA-EC89E5ECC8D9}"/>
                </a:ext>
              </a:extLst>
            </p:cNvPr>
            <p:cNvSpPr txBox="1"/>
            <p:nvPr/>
          </p:nvSpPr>
          <p:spPr>
            <a:xfrm>
              <a:off x="6346344" y="1723628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C15C8F0-4278-ED28-D3B5-532147328A0A}"/>
                </a:ext>
              </a:extLst>
            </p:cNvPr>
            <p:cNvSpPr txBox="1"/>
            <p:nvPr/>
          </p:nvSpPr>
          <p:spPr>
            <a:xfrm>
              <a:off x="8487935" y="1750565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92E68FA-D962-B284-7C2C-5130935F2B3C}"/>
                </a:ext>
              </a:extLst>
            </p:cNvPr>
            <p:cNvSpPr txBox="1"/>
            <p:nvPr/>
          </p:nvSpPr>
          <p:spPr>
            <a:xfrm>
              <a:off x="8487935" y="2082763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CC4A6A44-451A-D2BF-78DD-02237B3EBFE6}"/>
                </a:ext>
              </a:extLst>
            </p:cNvPr>
            <p:cNvSpPr/>
            <p:nvPr/>
          </p:nvSpPr>
          <p:spPr>
            <a:xfrm>
              <a:off x="6249195" y="2953277"/>
              <a:ext cx="222250" cy="1529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B8BB6AE-1C75-9B50-6733-971C563CFDAC}"/>
                </a:ext>
              </a:extLst>
            </p:cNvPr>
            <p:cNvSpPr txBox="1"/>
            <p:nvPr/>
          </p:nvSpPr>
          <p:spPr>
            <a:xfrm>
              <a:off x="6504537" y="2334366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DOC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9BD9D9-9903-8802-6394-8C657B85244A}"/>
                </a:ext>
              </a:extLst>
            </p:cNvPr>
            <p:cNvSpPr txBox="1"/>
            <p:nvPr/>
          </p:nvSpPr>
          <p:spPr>
            <a:xfrm>
              <a:off x="6538779" y="2901847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ENZ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29E49EA-90A7-E5BA-DD35-B5CE569C2867}"/>
                </a:ext>
              </a:extLst>
            </p:cNvPr>
            <p:cNvSpPr txBox="1"/>
            <p:nvPr/>
          </p:nvSpPr>
          <p:spPr>
            <a:xfrm>
              <a:off x="6504537" y="1741925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ABI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21A9812-506E-290F-E8A7-A02622881DDE}"/>
                </a:ext>
              </a:extLst>
            </p:cNvPr>
            <p:cNvSpPr txBox="1"/>
            <p:nvPr/>
          </p:nvSpPr>
          <p:spPr>
            <a:xfrm>
              <a:off x="8718056" y="1754405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Others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C9E0E3C-5512-193F-2353-9CF480C874E9}"/>
                </a:ext>
              </a:extLst>
            </p:cNvPr>
            <p:cNvSpPr txBox="1"/>
            <p:nvPr/>
          </p:nvSpPr>
          <p:spPr>
            <a:xfrm>
              <a:off x="8704486" y="2063236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Ra-223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A36C0B9B-6C22-DBF7-2533-5D0CA14E4CBD}"/>
                </a:ext>
              </a:extLst>
            </p:cNvPr>
            <p:cNvSpPr/>
            <p:nvPr/>
          </p:nvSpPr>
          <p:spPr>
            <a:xfrm>
              <a:off x="6247793" y="2350241"/>
              <a:ext cx="222250" cy="1529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423547F4-2A46-BBBE-8F9E-CAAE5C78CCFB}"/>
                </a:ext>
              </a:extLst>
            </p:cNvPr>
            <p:cNvSpPr/>
            <p:nvPr/>
          </p:nvSpPr>
          <p:spPr>
            <a:xfrm>
              <a:off x="6252190" y="1803397"/>
              <a:ext cx="222250" cy="1529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536A745C-457F-1297-1367-41F9D4DE2B02}"/>
                </a:ext>
              </a:extLst>
            </p:cNvPr>
            <p:cNvSpPr/>
            <p:nvPr/>
          </p:nvSpPr>
          <p:spPr>
            <a:xfrm>
              <a:off x="8265684" y="1751710"/>
              <a:ext cx="385037" cy="20460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FD1DB8DB-0E0D-0C5A-E44B-6358C3C0D162}"/>
                </a:ext>
              </a:extLst>
            </p:cNvPr>
            <p:cNvSpPr/>
            <p:nvPr/>
          </p:nvSpPr>
          <p:spPr>
            <a:xfrm>
              <a:off x="8309021" y="2138282"/>
              <a:ext cx="351370" cy="15946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759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558C6A-B945-17E4-156B-7F8D9648129E}"/>
              </a:ext>
            </a:extLst>
          </p:cNvPr>
          <p:cNvSpPr txBox="1"/>
          <p:nvPr/>
        </p:nvSpPr>
        <p:spPr>
          <a:xfrm>
            <a:off x="435307" y="241206"/>
            <a:ext cx="11764449" cy="568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kern="100" dirty="0">
                <a:solidFill>
                  <a:prstClr val="black"/>
                </a:solidFill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file2</a:t>
            </a:r>
            <a:r>
              <a:rPr kumimoji="1" lang="en-US" altLang="ja-JP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. </a:t>
            </a:r>
            <a:endParaRPr kumimoji="1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73D60EA-287C-78E0-2802-9B33F7EFD65F}"/>
              </a:ext>
            </a:extLst>
          </p:cNvPr>
          <p:cNvGrpSpPr/>
          <p:nvPr/>
        </p:nvGrpSpPr>
        <p:grpSpPr>
          <a:xfrm>
            <a:off x="2336403" y="942318"/>
            <a:ext cx="7179455" cy="5234949"/>
            <a:chOff x="2336403" y="942318"/>
            <a:chExt cx="7179455" cy="5234949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DA43A82-DE2E-5853-49C1-681D4A1208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4" r="7547"/>
            <a:stretch/>
          </p:blipFill>
          <p:spPr>
            <a:xfrm>
              <a:off x="2336403" y="1167945"/>
              <a:ext cx="6911046" cy="4654800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88301FF1-1D84-A94F-A74C-0F9F46E44DD4}"/>
                </a:ext>
              </a:extLst>
            </p:cNvPr>
            <p:cNvSpPr txBox="1"/>
            <p:nvPr/>
          </p:nvSpPr>
          <p:spPr>
            <a:xfrm>
              <a:off x="2336403" y="942320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n=10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B057783-26E4-767F-99B9-C9296AE5A779}"/>
                </a:ext>
              </a:extLst>
            </p:cNvPr>
            <p:cNvSpPr txBox="1"/>
            <p:nvPr/>
          </p:nvSpPr>
          <p:spPr>
            <a:xfrm>
              <a:off x="2405915" y="2101808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4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ECD8DC4-C5E3-A3CD-F05F-B112C304B637}"/>
                </a:ext>
              </a:extLst>
            </p:cNvPr>
            <p:cNvSpPr txBox="1"/>
            <p:nvPr/>
          </p:nvSpPr>
          <p:spPr>
            <a:xfrm>
              <a:off x="2411243" y="4873095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3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27A2055-5CDA-F900-D8FF-78B2FEB86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10" t="62824" r="57447" b="30811"/>
            <a:stretch/>
          </p:blipFill>
          <p:spPr>
            <a:xfrm>
              <a:off x="2577419" y="5693071"/>
              <a:ext cx="660207" cy="296203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66CC890-BC99-8C10-AD9A-3094302E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342" t="3944" r="1428" b="90517"/>
            <a:stretch/>
          </p:blipFill>
          <p:spPr>
            <a:xfrm>
              <a:off x="2584400" y="5919472"/>
              <a:ext cx="223364" cy="257795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62F2183-1A97-3D2C-CB7D-7D2D6ED6E29B}"/>
                </a:ext>
              </a:extLst>
            </p:cNvPr>
            <p:cNvSpPr txBox="1"/>
            <p:nvPr/>
          </p:nvSpPr>
          <p:spPr>
            <a:xfrm>
              <a:off x="2425420" y="5802148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A05B20F-A0E6-B588-43A1-11BC47692E14}"/>
                </a:ext>
              </a:extLst>
            </p:cNvPr>
            <p:cNvSpPr txBox="1"/>
            <p:nvPr/>
          </p:nvSpPr>
          <p:spPr>
            <a:xfrm>
              <a:off x="2416745" y="3879644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DCA29A1-0B4A-10B7-9A5D-CB840FA04EF1}"/>
                </a:ext>
              </a:extLst>
            </p:cNvPr>
            <p:cNvSpPr txBox="1"/>
            <p:nvPr/>
          </p:nvSpPr>
          <p:spPr>
            <a:xfrm>
              <a:off x="2426764" y="3305889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918E2D1-43EF-DAFA-B849-C44E664143A3}"/>
                </a:ext>
              </a:extLst>
            </p:cNvPr>
            <p:cNvSpPr txBox="1"/>
            <p:nvPr/>
          </p:nvSpPr>
          <p:spPr>
            <a:xfrm>
              <a:off x="4521866" y="3519077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CB21B85-4A40-847A-B098-B3ADF72DD267}"/>
                </a:ext>
              </a:extLst>
            </p:cNvPr>
            <p:cNvSpPr txBox="1"/>
            <p:nvPr/>
          </p:nvSpPr>
          <p:spPr>
            <a:xfrm>
              <a:off x="4521866" y="2969592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D309440-79FA-7E93-EED8-D4DBF40227C7}"/>
                </a:ext>
              </a:extLst>
            </p:cNvPr>
            <p:cNvSpPr txBox="1"/>
            <p:nvPr/>
          </p:nvSpPr>
          <p:spPr>
            <a:xfrm>
              <a:off x="4521866" y="2448819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86DC1E5-83D7-4218-655B-46E76D9B0925}"/>
                </a:ext>
              </a:extLst>
            </p:cNvPr>
            <p:cNvSpPr txBox="1"/>
            <p:nvPr/>
          </p:nvSpPr>
          <p:spPr>
            <a:xfrm>
              <a:off x="4521866" y="1692456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20A5F04-99A3-116D-809A-1F808110BDA6}"/>
                </a:ext>
              </a:extLst>
            </p:cNvPr>
            <p:cNvSpPr txBox="1"/>
            <p:nvPr/>
          </p:nvSpPr>
          <p:spPr>
            <a:xfrm>
              <a:off x="6578683" y="1475721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01663F9-45AB-4A07-21B7-59AEAD852DED}"/>
                </a:ext>
              </a:extLst>
            </p:cNvPr>
            <p:cNvSpPr txBox="1"/>
            <p:nvPr/>
          </p:nvSpPr>
          <p:spPr>
            <a:xfrm>
              <a:off x="6578683" y="1996204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F1A7506-EB50-20FE-EBB0-758BF6A922B3}"/>
                </a:ext>
              </a:extLst>
            </p:cNvPr>
            <p:cNvSpPr txBox="1"/>
            <p:nvPr/>
          </p:nvSpPr>
          <p:spPr>
            <a:xfrm>
              <a:off x="4355962" y="942320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n=5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695D62B-8CE9-9C82-626C-2B6EE1860BD3}"/>
                </a:ext>
              </a:extLst>
            </p:cNvPr>
            <p:cNvSpPr txBox="1"/>
            <p:nvPr/>
          </p:nvSpPr>
          <p:spPr>
            <a:xfrm>
              <a:off x="6464093" y="942319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n=2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CC4CB6A-F941-FF71-DDAD-5619C3E84528}"/>
                </a:ext>
              </a:extLst>
            </p:cNvPr>
            <p:cNvSpPr txBox="1"/>
            <p:nvPr/>
          </p:nvSpPr>
          <p:spPr>
            <a:xfrm>
              <a:off x="8479632" y="942318"/>
              <a:ext cx="767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n=1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64EFFDF-E4CC-E5C3-4E92-B2E8B0616590}"/>
                </a:ext>
              </a:extLst>
            </p:cNvPr>
            <p:cNvSpPr txBox="1"/>
            <p:nvPr/>
          </p:nvSpPr>
          <p:spPr>
            <a:xfrm>
              <a:off x="8635502" y="1456532"/>
              <a:ext cx="538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8361145-A9A1-D6A1-D88B-85F2B8F71536}"/>
                </a:ext>
              </a:extLst>
            </p:cNvPr>
            <p:cNvSpPr txBox="1"/>
            <p:nvPr/>
          </p:nvSpPr>
          <p:spPr>
            <a:xfrm>
              <a:off x="6758544" y="2011592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DOC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FC652FA-17AB-88FD-42AD-F54F42633D0B}"/>
                </a:ext>
              </a:extLst>
            </p:cNvPr>
            <p:cNvSpPr txBox="1"/>
            <p:nvPr/>
          </p:nvSpPr>
          <p:spPr>
            <a:xfrm>
              <a:off x="6758544" y="1447140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CBZ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C10413C-7CE1-736C-B634-C18A605DB7FC}"/>
                </a:ext>
              </a:extLst>
            </p:cNvPr>
            <p:cNvSpPr txBox="1"/>
            <p:nvPr/>
          </p:nvSpPr>
          <p:spPr>
            <a:xfrm>
              <a:off x="8798308" y="1447140"/>
              <a:ext cx="717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CBZ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D7C2104C-7945-B9E5-06EE-88221DAF72C9}"/>
                </a:ext>
              </a:extLst>
            </p:cNvPr>
            <p:cNvSpPr/>
            <p:nvPr/>
          </p:nvSpPr>
          <p:spPr>
            <a:xfrm>
              <a:off x="8413271" y="1440456"/>
              <a:ext cx="385037" cy="20460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F2FFFDC-84BF-FD1C-7B94-BAD1984A4963}"/>
                </a:ext>
              </a:extLst>
            </p:cNvPr>
            <p:cNvSpPr/>
            <p:nvPr/>
          </p:nvSpPr>
          <p:spPr>
            <a:xfrm>
              <a:off x="6312853" y="1457982"/>
              <a:ext cx="385037" cy="20460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7C4DD54-55D4-30BF-C181-5EEC9148036C}"/>
                </a:ext>
              </a:extLst>
            </p:cNvPr>
            <p:cNvSpPr/>
            <p:nvPr/>
          </p:nvSpPr>
          <p:spPr>
            <a:xfrm>
              <a:off x="6357102" y="1996204"/>
              <a:ext cx="385037" cy="20460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030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64</Words>
  <Application>Microsoft Office PowerPoint</Application>
  <PresentationFormat>ワイド画面</PresentationFormat>
  <Paragraphs>44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游明朝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maiko ikeda</dc:creator>
  <cp:lastModifiedBy>maiko ikeda</cp:lastModifiedBy>
  <cp:revision>1</cp:revision>
  <dcterms:created xsi:type="dcterms:W3CDTF">2025-04-13T13:48:38Z</dcterms:created>
  <dcterms:modified xsi:type="dcterms:W3CDTF">2025-04-15T06:01:43Z</dcterms:modified>
</cp:coreProperties>
</file>