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5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-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尚紀 藤田" userId="df51a5b5b15ba580" providerId="LiveId" clId="{ADBE9F46-FC84-41F2-A037-302C86F2F1A7}"/>
    <pc:docChg chg="undo custSel addSld modSld">
      <pc:chgData name="尚紀 藤田" userId="df51a5b5b15ba580" providerId="LiveId" clId="{ADBE9F46-FC84-41F2-A037-302C86F2F1A7}" dt="2023-09-21T09:24:43.672" v="595" actId="1076"/>
      <pc:docMkLst>
        <pc:docMk/>
      </pc:docMkLst>
      <pc:sldChg chg="modSp mod">
        <pc:chgData name="尚紀 藤田" userId="df51a5b5b15ba580" providerId="LiveId" clId="{ADBE9F46-FC84-41F2-A037-302C86F2F1A7}" dt="2023-09-21T08:37:46.902" v="555" actId="20577"/>
        <pc:sldMkLst>
          <pc:docMk/>
          <pc:sldMk cId="2856652559" sldId="257"/>
        </pc:sldMkLst>
      </pc:sldChg>
      <pc:sldChg chg="addSp delSp modSp add mod">
        <pc:chgData name="尚紀 藤田" userId="df51a5b5b15ba580" providerId="LiveId" clId="{ADBE9F46-FC84-41F2-A037-302C86F2F1A7}" dt="2023-09-21T08:37:42.296" v="553" actId="20577"/>
        <pc:sldMkLst>
          <pc:docMk/>
          <pc:sldMk cId="1072352385" sldId="258"/>
        </pc:sldMkLst>
      </pc:sldChg>
      <pc:sldChg chg="addSp delSp modSp add mod">
        <pc:chgData name="尚紀 藤田" userId="df51a5b5b15ba580" providerId="LiveId" clId="{ADBE9F46-FC84-41F2-A037-302C86F2F1A7}" dt="2023-09-21T08:37:19.082" v="549" actId="478"/>
        <pc:sldMkLst>
          <pc:docMk/>
          <pc:sldMk cId="3551804178" sldId="266"/>
        </pc:sldMkLst>
      </pc:sldChg>
      <pc:sldChg chg="addSp delSp modSp add mod">
        <pc:chgData name="尚紀 藤田" userId="df51a5b5b15ba580" providerId="LiveId" clId="{ADBE9F46-FC84-41F2-A037-302C86F2F1A7}" dt="2023-09-21T09:24:43.672" v="595" actId="1076"/>
        <pc:sldMkLst>
          <pc:docMk/>
          <pc:sldMk cId="1678676088" sldId="267"/>
        </pc:sldMkLst>
      </pc:sldChg>
    </pc:docChg>
  </pc:docChgLst>
  <pc:docChgLst>
    <pc:chgData name="尚紀 藤田" userId="df51a5b5b15ba580" providerId="LiveId" clId="{B4C3C5A5-4B7E-41D3-8E36-9CA119D245E4}"/>
    <pc:docChg chg="delSld modSld">
      <pc:chgData name="尚紀 藤田" userId="df51a5b5b15ba580" providerId="LiveId" clId="{B4C3C5A5-4B7E-41D3-8E36-9CA119D245E4}" dt="2025-01-01T06:18:03.519" v="138" actId="1076"/>
      <pc:docMkLst>
        <pc:docMk/>
      </pc:docMkLst>
      <pc:sldChg chg="addSp delSp modSp mod">
        <pc:chgData name="尚紀 藤田" userId="df51a5b5b15ba580" providerId="LiveId" clId="{B4C3C5A5-4B7E-41D3-8E36-9CA119D245E4}" dt="2025-01-01T06:18:03.519" v="138" actId="1076"/>
        <pc:sldMkLst>
          <pc:docMk/>
          <pc:sldMk cId="2856652559" sldId="257"/>
        </pc:sldMkLst>
        <pc:spChg chg="mod">
          <ac:chgData name="尚紀 藤田" userId="df51a5b5b15ba580" providerId="LiveId" clId="{B4C3C5A5-4B7E-41D3-8E36-9CA119D245E4}" dt="2025-01-01T06:12:33.196" v="103" actId="692"/>
          <ac:spMkLst>
            <pc:docMk/>
            <pc:sldMk cId="2856652559" sldId="257"/>
            <ac:spMk id="6" creationId="{C971800D-AC76-F9C3-484F-D9CCC21C0A53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9" creationId="{ADB81F50-6E73-B82C-7B4C-82FC6187F405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11" creationId="{97A5FFB2-ACA7-DF18-9CB3-71B6C2246A1B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12" creationId="{09893B7D-819E-5A13-C98A-27ED0F7F886C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13" creationId="{24BC6E8C-5F32-64EB-BDF4-2B59BDA50D7B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17" creationId="{8F8D10FA-0870-AE99-45C3-A80F813604BF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18" creationId="{61FBDB5A-FA3B-AECF-5C99-4C1C86F96B77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19" creationId="{4E329BDD-E821-8455-6A65-D43A4FD84F10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21" creationId="{3406123D-A383-9F68-1F4D-1BD459A6C3E9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22" creationId="{3DC64324-BC75-ED51-DDB8-A6B34B08B084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24" creationId="{7F8153DC-9F7C-594B-33B1-E0AA1BEAA860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29" creationId="{A3D09B14-8858-7617-49FA-0D30054FF53D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31" creationId="{09B9AB40-C7C9-B3A5-C065-9004197F0624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32" creationId="{227F8E96-97FC-17D0-6E42-BBC317BD9682}"/>
          </ac:spMkLst>
        </pc:spChg>
        <pc:spChg chg="mod">
          <ac:chgData name="尚紀 藤田" userId="df51a5b5b15ba580" providerId="LiveId" clId="{B4C3C5A5-4B7E-41D3-8E36-9CA119D245E4}" dt="2025-01-01T06:12:47.320" v="113" actId="1037"/>
          <ac:spMkLst>
            <pc:docMk/>
            <pc:sldMk cId="2856652559" sldId="257"/>
            <ac:spMk id="33" creationId="{F38337DD-237C-C61F-C148-66865248F49B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35" creationId="{BCEDD94A-C29C-3584-17F7-E845277F47C5}"/>
          </ac:spMkLst>
        </pc:spChg>
        <pc:spChg chg="mod">
          <ac:chgData name="尚紀 藤田" userId="df51a5b5b15ba580" providerId="LiveId" clId="{B4C3C5A5-4B7E-41D3-8E36-9CA119D245E4}" dt="2025-01-01T06:17:59.555" v="137" actId="20577"/>
          <ac:spMkLst>
            <pc:docMk/>
            <pc:sldMk cId="2856652559" sldId="257"/>
            <ac:spMk id="36" creationId="{DDFC0527-42D5-53BF-6304-6A689A0D88DB}"/>
          </ac:spMkLst>
        </pc:spChg>
        <pc:spChg chg="mod">
          <ac:chgData name="尚紀 藤田" userId="df51a5b5b15ba580" providerId="LiveId" clId="{B4C3C5A5-4B7E-41D3-8E36-9CA119D245E4}" dt="2025-01-01T06:18:03.519" v="138" actId="1076"/>
          <ac:spMkLst>
            <pc:docMk/>
            <pc:sldMk cId="2856652559" sldId="257"/>
            <ac:spMk id="37" creationId="{F20C7767-3125-9D1F-2558-675C0A65EF99}"/>
          </ac:spMkLst>
        </pc:spChg>
        <pc:spChg chg="mod">
          <ac:chgData name="尚紀 藤田" userId="df51a5b5b15ba580" providerId="LiveId" clId="{B4C3C5A5-4B7E-41D3-8E36-9CA119D245E4}" dt="2025-01-01T06:17:44.515" v="130" actId="1076"/>
          <ac:spMkLst>
            <pc:docMk/>
            <pc:sldMk cId="2856652559" sldId="257"/>
            <ac:spMk id="38" creationId="{83B9EFA9-8C81-425B-5A8C-CA2D74926E5B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41" creationId="{FDDEE150-A259-C045-4A0E-81CDB7518AC0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42" creationId="{9E14F571-01B8-D01E-FF4C-AE7B58F1B11A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43" creationId="{76CE9B8E-A967-87FB-D63D-DB694F25574B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45" creationId="{AB7B7BD2-57D6-68A3-200B-0BB3057D53DA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46" creationId="{DFBCF78B-D28A-D29A-CF86-FC39CCF684B0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47" creationId="{37155349-42D2-CE54-0AE7-8B91B4847205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51" creationId="{99FB1BEC-7C06-3884-C02A-6F7313DCF913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57" creationId="{E9B2AEAB-316E-4033-BA11-BE26002B92CF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60" creationId="{06D46434-13CB-2A54-3E66-8E0D65F95CE7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62" creationId="{65E200EE-271B-3CEA-A160-06840B334B1D}"/>
          </ac:spMkLst>
        </pc:spChg>
        <pc:spChg chg="mod">
          <ac:chgData name="尚紀 藤田" userId="df51a5b5b15ba580" providerId="LiveId" clId="{B4C3C5A5-4B7E-41D3-8E36-9CA119D245E4}" dt="2025-01-01T06:10:18.024" v="12" actId="1076"/>
          <ac:spMkLst>
            <pc:docMk/>
            <pc:sldMk cId="2856652559" sldId="257"/>
            <ac:spMk id="63" creationId="{9615502A-9B4C-5ACC-63A1-72E659D9F685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66" creationId="{2BD4FECA-3F0A-1907-2E7F-E9349C13E787}"/>
          </ac:spMkLst>
        </pc:spChg>
        <pc:spChg chg="mod">
          <ac:chgData name="尚紀 藤田" userId="df51a5b5b15ba580" providerId="LiveId" clId="{B4C3C5A5-4B7E-41D3-8E36-9CA119D245E4}" dt="2025-01-01T06:10:36.705" v="16" actId="338"/>
          <ac:spMkLst>
            <pc:docMk/>
            <pc:sldMk cId="2856652559" sldId="257"/>
            <ac:spMk id="71" creationId="{547C3C5E-D667-2CA5-05D5-B7A4568A55C4}"/>
          </ac:spMkLst>
        </pc:spChg>
        <pc:grpChg chg="mod">
          <ac:chgData name="尚紀 藤田" userId="df51a5b5b15ba580" providerId="LiveId" clId="{B4C3C5A5-4B7E-41D3-8E36-9CA119D245E4}" dt="2025-01-01T06:17:24.612" v="114" actId="167"/>
          <ac:grpSpMkLst>
            <pc:docMk/>
            <pc:sldMk cId="2856652559" sldId="257"/>
            <ac:grpSpMk id="4" creationId="{69BE3E6E-A621-F380-01C5-8725FD80AB7F}"/>
          </ac:grpSpMkLst>
        </pc:grpChg>
        <pc:grpChg chg="del">
          <ac:chgData name="尚紀 藤田" userId="df51a5b5b15ba580" providerId="LiveId" clId="{B4C3C5A5-4B7E-41D3-8E36-9CA119D245E4}" dt="2025-01-01T06:10:56.657" v="36" actId="478"/>
          <ac:grpSpMkLst>
            <pc:docMk/>
            <pc:sldMk cId="2856652559" sldId="257"/>
            <ac:grpSpMk id="40" creationId="{4A970B83-5D65-DCEA-8FAD-CB2487F83FB5}"/>
          </ac:grpSpMkLst>
        </pc:grpChg>
        <pc:picChg chg="add mod">
          <ac:chgData name="尚紀 藤田" userId="df51a5b5b15ba580" providerId="LiveId" clId="{B4C3C5A5-4B7E-41D3-8E36-9CA119D245E4}" dt="2025-01-01T06:10:29.491" v="15" actId="1076"/>
          <ac:picMkLst>
            <pc:docMk/>
            <pc:sldMk cId="2856652559" sldId="257"/>
            <ac:picMk id="3" creationId="{4C9D88FE-504A-06C1-5EE7-3C62025D27E5}"/>
          </ac:picMkLst>
        </pc:picChg>
      </pc:sldChg>
      <pc:sldChg chg="del">
        <pc:chgData name="尚紀 藤田" userId="df51a5b5b15ba580" providerId="LiveId" clId="{B4C3C5A5-4B7E-41D3-8E36-9CA119D245E4}" dt="2025-01-01T06:02:01.088" v="2" actId="47"/>
        <pc:sldMkLst>
          <pc:docMk/>
          <pc:sldMk cId="1072352385" sldId="258"/>
        </pc:sldMkLst>
      </pc:sldChg>
      <pc:sldChg chg="del">
        <pc:chgData name="尚紀 藤田" userId="df51a5b5b15ba580" providerId="LiveId" clId="{B4C3C5A5-4B7E-41D3-8E36-9CA119D245E4}" dt="2025-01-01T06:01:55.597" v="0" actId="47"/>
        <pc:sldMkLst>
          <pc:docMk/>
          <pc:sldMk cId="3551804178" sldId="266"/>
        </pc:sldMkLst>
      </pc:sldChg>
      <pc:sldChg chg="del">
        <pc:chgData name="尚紀 藤田" userId="df51a5b5b15ba580" providerId="LiveId" clId="{B4C3C5A5-4B7E-41D3-8E36-9CA119D245E4}" dt="2025-01-01T06:01:56.295" v="1" actId="47"/>
        <pc:sldMkLst>
          <pc:docMk/>
          <pc:sldMk cId="1678676088" sldId="267"/>
        </pc:sldMkLst>
      </pc:sldChg>
    </pc:docChg>
  </pc:docChgLst>
  <pc:docChgLst>
    <pc:chgData name="尚紀 藤田" userId="df51a5b5b15ba580" providerId="LiveId" clId="{92BA78C2-75CE-48CB-ADC5-32CF13719AEF}"/>
    <pc:docChg chg="custSel addSld delSld modSld">
      <pc:chgData name="尚紀 藤田" userId="df51a5b5b15ba580" providerId="LiveId" clId="{92BA78C2-75CE-48CB-ADC5-32CF13719AEF}" dt="2023-08-13T14:07:15.583" v="343" actId="255"/>
      <pc:docMkLst>
        <pc:docMk/>
      </pc:docMkLst>
      <pc:sldChg chg="addSp delSp modSp mod">
        <pc:chgData name="尚紀 藤田" userId="df51a5b5b15ba580" providerId="LiveId" clId="{92BA78C2-75CE-48CB-ADC5-32CF13719AEF}" dt="2023-08-13T14:07:15.583" v="343" actId="255"/>
        <pc:sldMkLst>
          <pc:docMk/>
          <pc:sldMk cId="2856652559" sldId="257"/>
        </pc:sldMkLst>
      </pc:sldChg>
      <pc:sldChg chg="addSp delSp modSp add del mod">
        <pc:chgData name="尚紀 藤田" userId="df51a5b5b15ba580" providerId="LiveId" clId="{92BA78C2-75CE-48CB-ADC5-32CF13719AEF}" dt="2023-08-13T12:28:15.141" v="199" actId="2696"/>
        <pc:sldMkLst>
          <pc:docMk/>
          <pc:sldMk cId="3475093614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4D1BE-7E1F-4E64-A716-54FE7408B24C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56169-F0F2-49DD-A905-E14D57557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77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D1E5C3-4CC7-8D51-3FEA-C1EEBEDF6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E6FCC7B-FA67-98C1-A77B-C2EB140F5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3BC673-E82B-C30D-E5BF-69B355E3A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174EBC-41CE-852D-73DD-51A0381C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1352B3-35F1-C329-FDD1-B740B160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26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2C1A7-F6F5-C906-DC24-B1FD239E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3305E0-7C94-62CC-243F-86A48853D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233D3D-7FB6-3C9E-7B51-15DD56480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DAC212-8E37-42D7-CB9A-0E16AFEB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47A4AA-FE05-5A5C-A8B8-BAA32D1D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620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DE22C1-A165-31A2-D6C6-A2DE09541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F7D9C5-16BF-3A7E-6B7D-57B2BFCAC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A47312-12FB-385F-7370-24951B69B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D960C9-23AE-F822-48F3-4B76B313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3F493F-BEF2-0305-A188-22DD219AA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14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8BA3A-3E7C-E694-8A3B-664EE621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574075-12EF-37B7-C41A-DC9C7B65A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7D7C60-F5C1-21A1-3FD3-D20512C97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B2B8E0-80EB-FAD7-F968-325ACF3BB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8281D0-515C-63D7-2A41-1D0DB414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FE348A-2378-1BCC-11B8-4AFC3606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42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73D135-E21C-3E49-4423-11754160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4C5356-6FE0-7A77-0498-C11A1F02F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C9FE8F-9E58-4832-2D3A-B3D180984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D73AB5-55AF-2E0D-8E56-C4AB88B2D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7CBCA69-ADAC-0F88-BA91-64A545F807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D753B96-7D6F-B365-6BB5-D5B7899C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5E5E074-2C33-9225-705A-8E7E45528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6D36F67-7A7D-E637-6A5E-D94129F9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84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FC5BD9-1C94-22A9-FFE0-F9DDC6D0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296D01-F4B3-85C1-64E9-C069FB046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132063A-1027-1881-316C-1B81F523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7F90FC7-97D8-A3CD-AE9C-61174B489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28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57532BB-9527-E2C2-0408-8AF455CB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71F0360-E50D-B987-9BF2-EF8E585D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F637A2-8976-3090-D3FA-2FEFDB27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42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681DC-8AE2-05A5-4862-68707E12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771B87-ABE7-6BF5-2EDC-5834387ED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351AD8-3ABB-CBD3-ACF5-5C6913E58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B91CC8-5E3E-E6B8-DDA5-AB22BC3F0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8682D6-87A6-49E1-BF22-722578D1C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93BB23-0C16-B942-6EDF-029DA68E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3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31C51-CCED-2BF5-F8A7-B72E8BC6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E9E79D-5B76-F30F-E207-E1AB695222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22B59D0-CFB3-6E40-04A8-535C7DD81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4A4416-A891-831C-8028-1E210CA3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603A12-E73F-9ED7-72F6-A52980F4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1EE335-1C66-8E29-84FC-E93F8071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02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13610C-8204-AE01-2EA6-64E659029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DDEBD5-D0F1-963F-489F-3E647A318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943FFD-3D88-28FE-24F1-5F627E899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36A2D5-1D11-5805-9375-BD42D8F4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8C41D2-9B04-3D22-C1C4-78483DAE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10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CC1FA64-DA3E-9A27-1435-4D3CC7AC9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AFF1E4-A0AF-86F2-67AB-FD65EB143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B93219-9A6D-6FD5-4F02-44C8B917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C6AA54-1F9D-DA44-AB5B-0968E8C0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88D83D-2CEE-5AA7-9DFB-D0EA4C5B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32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6F8A740-A940-F14D-A1DB-57A6A78C8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37F357-3C12-7A61-AB40-CC0595376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94F87-8ECB-8F52-EEBF-B7085265A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88715-AA4D-4CFE-8A27-8E5DF197C3A8}" type="datetimeFigureOut">
              <a:rPr kumimoji="1" lang="ja-JP" altLang="en-US" smtClean="0"/>
              <a:t>2025/1/1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8DD2D8-D207-E491-E6CA-83425B6AE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7B8C08-3CB4-04A0-751E-FCD85C0AF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C57A0-8E68-490A-B9F7-061A8E2C9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73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69BE3E6E-A621-F380-01C5-8725FD80AB7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11550" y="979488"/>
            <a:ext cx="6884988" cy="6873875"/>
            <a:chOff x="2212" y="617"/>
            <a:chExt cx="4337" cy="433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E915A9FF-E3ED-A105-7572-47B406AB005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12" y="617"/>
              <a:ext cx="4337" cy="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971800D-AC76-F9C3-484F-D9CCC21C0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1198"/>
              <a:ext cx="2491" cy="2126"/>
            </a:xfrm>
            <a:custGeom>
              <a:avLst/>
              <a:gdLst>
                <a:gd name="T0" fmla="*/ 374 w 374"/>
                <a:gd name="T1" fmla="*/ 4 h 319"/>
                <a:gd name="T2" fmla="*/ 371 w 374"/>
                <a:gd name="T3" fmla="*/ 7 h 319"/>
                <a:gd name="T4" fmla="*/ 365 w 374"/>
                <a:gd name="T5" fmla="*/ 7 h 319"/>
                <a:gd name="T6" fmla="*/ 350 w 374"/>
                <a:gd name="T7" fmla="*/ 15 h 319"/>
                <a:gd name="T8" fmla="*/ 329 w 374"/>
                <a:gd name="T9" fmla="*/ 18 h 319"/>
                <a:gd name="T10" fmla="*/ 313 w 374"/>
                <a:gd name="T11" fmla="*/ 31 h 319"/>
                <a:gd name="T12" fmla="*/ 286 w 374"/>
                <a:gd name="T13" fmla="*/ 35 h 319"/>
                <a:gd name="T14" fmla="*/ 280 w 374"/>
                <a:gd name="T15" fmla="*/ 42 h 319"/>
                <a:gd name="T16" fmla="*/ 256 w 374"/>
                <a:gd name="T17" fmla="*/ 52 h 319"/>
                <a:gd name="T18" fmla="*/ 237 w 374"/>
                <a:gd name="T19" fmla="*/ 59 h 319"/>
                <a:gd name="T20" fmla="*/ 219 w 374"/>
                <a:gd name="T21" fmla="*/ 70 h 319"/>
                <a:gd name="T22" fmla="*/ 210 w 374"/>
                <a:gd name="T23" fmla="*/ 83 h 319"/>
                <a:gd name="T24" fmla="*/ 189 w 374"/>
                <a:gd name="T25" fmla="*/ 94 h 319"/>
                <a:gd name="T26" fmla="*/ 170 w 374"/>
                <a:gd name="T27" fmla="*/ 101 h 319"/>
                <a:gd name="T28" fmla="*/ 167 w 374"/>
                <a:gd name="T29" fmla="*/ 116 h 319"/>
                <a:gd name="T30" fmla="*/ 167 w 374"/>
                <a:gd name="T31" fmla="*/ 125 h 319"/>
                <a:gd name="T32" fmla="*/ 158 w 374"/>
                <a:gd name="T33" fmla="*/ 136 h 319"/>
                <a:gd name="T34" fmla="*/ 146 w 374"/>
                <a:gd name="T35" fmla="*/ 144 h 319"/>
                <a:gd name="T36" fmla="*/ 137 w 374"/>
                <a:gd name="T37" fmla="*/ 157 h 319"/>
                <a:gd name="T38" fmla="*/ 128 w 374"/>
                <a:gd name="T39" fmla="*/ 158 h 319"/>
                <a:gd name="T40" fmla="*/ 122 w 374"/>
                <a:gd name="T41" fmla="*/ 170 h 319"/>
                <a:gd name="T42" fmla="*/ 119 w 374"/>
                <a:gd name="T43" fmla="*/ 177 h 319"/>
                <a:gd name="T44" fmla="*/ 116 w 374"/>
                <a:gd name="T45" fmla="*/ 184 h 319"/>
                <a:gd name="T46" fmla="*/ 107 w 374"/>
                <a:gd name="T47" fmla="*/ 188 h 319"/>
                <a:gd name="T48" fmla="*/ 104 w 374"/>
                <a:gd name="T49" fmla="*/ 190 h 319"/>
                <a:gd name="T50" fmla="*/ 82 w 374"/>
                <a:gd name="T51" fmla="*/ 193 h 319"/>
                <a:gd name="T52" fmla="*/ 76 w 374"/>
                <a:gd name="T53" fmla="*/ 205 h 319"/>
                <a:gd name="T54" fmla="*/ 70 w 374"/>
                <a:gd name="T55" fmla="*/ 212 h 319"/>
                <a:gd name="T56" fmla="*/ 61 w 374"/>
                <a:gd name="T57" fmla="*/ 216 h 319"/>
                <a:gd name="T58" fmla="*/ 58 w 374"/>
                <a:gd name="T59" fmla="*/ 221 h 319"/>
                <a:gd name="T60" fmla="*/ 55 w 374"/>
                <a:gd name="T61" fmla="*/ 225 h 319"/>
                <a:gd name="T62" fmla="*/ 49 w 374"/>
                <a:gd name="T63" fmla="*/ 227 h 319"/>
                <a:gd name="T64" fmla="*/ 49 w 374"/>
                <a:gd name="T65" fmla="*/ 234 h 319"/>
                <a:gd name="T66" fmla="*/ 49 w 374"/>
                <a:gd name="T67" fmla="*/ 240 h 319"/>
                <a:gd name="T68" fmla="*/ 37 w 374"/>
                <a:gd name="T69" fmla="*/ 245 h 319"/>
                <a:gd name="T70" fmla="*/ 37 w 374"/>
                <a:gd name="T71" fmla="*/ 252 h 319"/>
                <a:gd name="T72" fmla="*/ 34 w 374"/>
                <a:gd name="T73" fmla="*/ 256 h 319"/>
                <a:gd name="T74" fmla="*/ 34 w 374"/>
                <a:gd name="T75" fmla="*/ 264 h 319"/>
                <a:gd name="T76" fmla="*/ 34 w 374"/>
                <a:gd name="T77" fmla="*/ 267 h 319"/>
                <a:gd name="T78" fmla="*/ 34 w 374"/>
                <a:gd name="T79" fmla="*/ 271 h 319"/>
                <a:gd name="T80" fmla="*/ 31 w 374"/>
                <a:gd name="T81" fmla="*/ 276 h 319"/>
                <a:gd name="T82" fmla="*/ 28 w 374"/>
                <a:gd name="T83" fmla="*/ 278 h 319"/>
                <a:gd name="T84" fmla="*/ 25 w 374"/>
                <a:gd name="T85" fmla="*/ 280 h 319"/>
                <a:gd name="T86" fmla="*/ 21 w 374"/>
                <a:gd name="T87" fmla="*/ 284 h 319"/>
                <a:gd name="T88" fmla="*/ 18 w 374"/>
                <a:gd name="T89" fmla="*/ 286 h 319"/>
                <a:gd name="T90" fmla="*/ 15 w 374"/>
                <a:gd name="T91" fmla="*/ 289 h 319"/>
                <a:gd name="T92" fmla="*/ 12 w 374"/>
                <a:gd name="T93" fmla="*/ 291 h 319"/>
                <a:gd name="T94" fmla="*/ 12 w 374"/>
                <a:gd name="T95" fmla="*/ 297 h 319"/>
                <a:gd name="T96" fmla="*/ 12 w 374"/>
                <a:gd name="T97" fmla="*/ 300 h 319"/>
                <a:gd name="T98" fmla="*/ 12 w 374"/>
                <a:gd name="T99" fmla="*/ 306 h 319"/>
                <a:gd name="T100" fmla="*/ 9 w 374"/>
                <a:gd name="T101" fmla="*/ 308 h 319"/>
                <a:gd name="T102" fmla="*/ 3 w 374"/>
                <a:gd name="T103" fmla="*/ 311 h 319"/>
                <a:gd name="T104" fmla="*/ 3 w 374"/>
                <a:gd name="T105" fmla="*/ 315 h 319"/>
                <a:gd name="T106" fmla="*/ 0 w 374"/>
                <a:gd name="T107" fmla="*/ 317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19">
                  <a:moveTo>
                    <a:pt x="374" y="0"/>
                  </a:moveTo>
                  <a:lnTo>
                    <a:pt x="374" y="4"/>
                  </a:lnTo>
                  <a:lnTo>
                    <a:pt x="371" y="4"/>
                  </a:lnTo>
                  <a:lnTo>
                    <a:pt x="371" y="7"/>
                  </a:lnTo>
                  <a:lnTo>
                    <a:pt x="368" y="7"/>
                  </a:lnTo>
                  <a:lnTo>
                    <a:pt x="365" y="7"/>
                  </a:lnTo>
                  <a:lnTo>
                    <a:pt x="359" y="9"/>
                  </a:lnTo>
                  <a:lnTo>
                    <a:pt x="350" y="15"/>
                  </a:lnTo>
                  <a:lnTo>
                    <a:pt x="344" y="17"/>
                  </a:lnTo>
                  <a:lnTo>
                    <a:pt x="329" y="18"/>
                  </a:lnTo>
                  <a:lnTo>
                    <a:pt x="316" y="26"/>
                  </a:lnTo>
                  <a:lnTo>
                    <a:pt x="313" y="31"/>
                  </a:lnTo>
                  <a:lnTo>
                    <a:pt x="304" y="31"/>
                  </a:lnTo>
                  <a:lnTo>
                    <a:pt x="286" y="35"/>
                  </a:lnTo>
                  <a:lnTo>
                    <a:pt x="283" y="37"/>
                  </a:lnTo>
                  <a:lnTo>
                    <a:pt x="280" y="42"/>
                  </a:lnTo>
                  <a:lnTo>
                    <a:pt x="274" y="46"/>
                  </a:lnTo>
                  <a:lnTo>
                    <a:pt x="256" y="52"/>
                  </a:lnTo>
                  <a:lnTo>
                    <a:pt x="246" y="55"/>
                  </a:lnTo>
                  <a:lnTo>
                    <a:pt x="237" y="59"/>
                  </a:lnTo>
                  <a:lnTo>
                    <a:pt x="228" y="66"/>
                  </a:lnTo>
                  <a:lnTo>
                    <a:pt x="219" y="70"/>
                  </a:lnTo>
                  <a:lnTo>
                    <a:pt x="213" y="77"/>
                  </a:lnTo>
                  <a:lnTo>
                    <a:pt x="210" y="83"/>
                  </a:lnTo>
                  <a:lnTo>
                    <a:pt x="195" y="88"/>
                  </a:lnTo>
                  <a:lnTo>
                    <a:pt x="189" y="94"/>
                  </a:lnTo>
                  <a:lnTo>
                    <a:pt x="183" y="96"/>
                  </a:lnTo>
                  <a:lnTo>
                    <a:pt x="170" y="101"/>
                  </a:lnTo>
                  <a:lnTo>
                    <a:pt x="167" y="109"/>
                  </a:lnTo>
                  <a:lnTo>
                    <a:pt x="167" y="116"/>
                  </a:lnTo>
                  <a:lnTo>
                    <a:pt x="167" y="122"/>
                  </a:lnTo>
                  <a:lnTo>
                    <a:pt x="167" y="125"/>
                  </a:lnTo>
                  <a:lnTo>
                    <a:pt x="164" y="133"/>
                  </a:lnTo>
                  <a:lnTo>
                    <a:pt x="158" y="136"/>
                  </a:lnTo>
                  <a:lnTo>
                    <a:pt x="149" y="138"/>
                  </a:lnTo>
                  <a:lnTo>
                    <a:pt x="146" y="144"/>
                  </a:lnTo>
                  <a:lnTo>
                    <a:pt x="140" y="153"/>
                  </a:lnTo>
                  <a:lnTo>
                    <a:pt x="137" y="157"/>
                  </a:lnTo>
                  <a:lnTo>
                    <a:pt x="137" y="158"/>
                  </a:lnTo>
                  <a:lnTo>
                    <a:pt x="128" y="158"/>
                  </a:lnTo>
                  <a:lnTo>
                    <a:pt x="128" y="162"/>
                  </a:lnTo>
                  <a:lnTo>
                    <a:pt x="122" y="170"/>
                  </a:lnTo>
                  <a:lnTo>
                    <a:pt x="119" y="170"/>
                  </a:lnTo>
                  <a:lnTo>
                    <a:pt x="119" y="177"/>
                  </a:lnTo>
                  <a:lnTo>
                    <a:pt x="116" y="182"/>
                  </a:lnTo>
                  <a:lnTo>
                    <a:pt x="116" y="184"/>
                  </a:lnTo>
                  <a:lnTo>
                    <a:pt x="110" y="186"/>
                  </a:lnTo>
                  <a:lnTo>
                    <a:pt x="107" y="188"/>
                  </a:lnTo>
                  <a:lnTo>
                    <a:pt x="104" y="188"/>
                  </a:lnTo>
                  <a:lnTo>
                    <a:pt x="104" y="190"/>
                  </a:lnTo>
                  <a:lnTo>
                    <a:pt x="85" y="192"/>
                  </a:lnTo>
                  <a:lnTo>
                    <a:pt x="82" y="193"/>
                  </a:lnTo>
                  <a:lnTo>
                    <a:pt x="82" y="203"/>
                  </a:lnTo>
                  <a:lnTo>
                    <a:pt x="76" y="205"/>
                  </a:lnTo>
                  <a:lnTo>
                    <a:pt x="70" y="206"/>
                  </a:lnTo>
                  <a:lnTo>
                    <a:pt x="70" y="212"/>
                  </a:lnTo>
                  <a:lnTo>
                    <a:pt x="64" y="216"/>
                  </a:lnTo>
                  <a:lnTo>
                    <a:pt x="61" y="216"/>
                  </a:lnTo>
                  <a:lnTo>
                    <a:pt x="58" y="219"/>
                  </a:lnTo>
                  <a:lnTo>
                    <a:pt x="58" y="221"/>
                  </a:lnTo>
                  <a:lnTo>
                    <a:pt x="55" y="223"/>
                  </a:lnTo>
                  <a:lnTo>
                    <a:pt x="55" y="225"/>
                  </a:lnTo>
                  <a:lnTo>
                    <a:pt x="52" y="225"/>
                  </a:lnTo>
                  <a:lnTo>
                    <a:pt x="49" y="227"/>
                  </a:lnTo>
                  <a:lnTo>
                    <a:pt x="49" y="232"/>
                  </a:lnTo>
                  <a:lnTo>
                    <a:pt x="49" y="234"/>
                  </a:lnTo>
                  <a:lnTo>
                    <a:pt x="49" y="238"/>
                  </a:lnTo>
                  <a:lnTo>
                    <a:pt x="49" y="240"/>
                  </a:lnTo>
                  <a:lnTo>
                    <a:pt x="43" y="243"/>
                  </a:lnTo>
                  <a:lnTo>
                    <a:pt x="37" y="245"/>
                  </a:lnTo>
                  <a:lnTo>
                    <a:pt x="37" y="247"/>
                  </a:lnTo>
                  <a:lnTo>
                    <a:pt x="37" y="252"/>
                  </a:lnTo>
                  <a:lnTo>
                    <a:pt x="34" y="254"/>
                  </a:lnTo>
                  <a:lnTo>
                    <a:pt x="34" y="256"/>
                  </a:lnTo>
                  <a:lnTo>
                    <a:pt x="34" y="262"/>
                  </a:lnTo>
                  <a:lnTo>
                    <a:pt x="34" y="264"/>
                  </a:lnTo>
                  <a:lnTo>
                    <a:pt x="34" y="265"/>
                  </a:lnTo>
                  <a:lnTo>
                    <a:pt x="34" y="267"/>
                  </a:lnTo>
                  <a:lnTo>
                    <a:pt x="34" y="269"/>
                  </a:lnTo>
                  <a:lnTo>
                    <a:pt x="34" y="271"/>
                  </a:lnTo>
                  <a:lnTo>
                    <a:pt x="34" y="275"/>
                  </a:lnTo>
                  <a:lnTo>
                    <a:pt x="31" y="276"/>
                  </a:lnTo>
                  <a:lnTo>
                    <a:pt x="31" y="278"/>
                  </a:lnTo>
                  <a:lnTo>
                    <a:pt x="28" y="278"/>
                  </a:lnTo>
                  <a:lnTo>
                    <a:pt x="28" y="280"/>
                  </a:lnTo>
                  <a:lnTo>
                    <a:pt x="25" y="280"/>
                  </a:lnTo>
                  <a:lnTo>
                    <a:pt x="21" y="282"/>
                  </a:lnTo>
                  <a:lnTo>
                    <a:pt x="21" y="284"/>
                  </a:lnTo>
                  <a:lnTo>
                    <a:pt x="18" y="284"/>
                  </a:lnTo>
                  <a:lnTo>
                    <a:pt x="18" y="286"/>
                  </a:lnTo>
                  <a:lnTo>
                    <a:pt x="15" y="286"/>
                  </a:lnTo>
                  <a:lnTo>
                    <a:pt x="15" y="289"/>
                  </a:lnTo>
                  <a:lnTo>
                    <a:pt x="15" y="291"/>
                  </a:lnTo>
                  <a:lnTo>
                    <a:pt x="12" y="291"/>
                  </a:lnTo>
                  <a:lnTo>
                    <a:pt x="12" y="295"/>
                  </a:lnTo>
                  <a:lnTo>
                    <a:pt x="12" y="297"/>
                  </a:lnTo>
                  <a:lnTo>
                    <a:pt x="12" y="299"/>
                  </a:lnTo>
                  <a:lnTo>
                    <a:pt x="12" y="300"/>
                  </a:lnTo>
                  <a:lnTo>
                    <a:pt x="12" y="304"/>
                  </a:lnTo>
                  <a:lnTo>
                    <a:pt x="12" y="306"/>
                  </a:lnTo>
                  <a:lnTo>
                    <a:pt x="12" y="308"/>
                  </a:lnTo>
                  <a:lnTo>
                    <a:pt x="9" y="308"/>
                  </a:lnTo>
                  <a:lnTo>
                    <a:pt x="3" y="310"/>
                  </a:lnTo>
                  <a:lnTo>
                    <a:pt x="3" y="311"/>
                  </a:lnTo>
                  <a:lnTo>
                    <a:pt x="3" y="313"/>
                  </a:lnTo>
                  <a:lnTo>
                    <a:pt x="3" y="315"/>
                  </a:lnTo>
                  <a:lnTo>
                    <a:pt x="3" y="317"/>
                  </a:lnTo>
                  <a:lnTo>
                    <a:pt x="0" y="317"/>
                  </a:lnTo>
                  <a:lnTo>
                    <a:pt x="0" y="319"/>
                  </a:lnTo>
                </a:path>
              </a:pathLst>
            </a:custGeom>
            <a:noFill/>
            <a:ln w="63500" cap="rnd">
              <a:solidFill>
                <a:srgbClr val="9E5EC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21C304B5-B6BB-5E5C-9B48-25242103C4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1" y="3435"/>
              <a:ext cx="2491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E0B0C151-656E-BB11-E66F-81146A282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1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ADB81F50-6E73-B82C-7B4C-82FC6187F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1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225BF902-C5EA-F120-FA33-0771ABD624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0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97A5FFB2-ACA7-DF18-9CB3-71B6C2246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0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09893B7D-819E-5A13-C98A-27ED0F7F8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3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24BC6E8C-5F32-64EB-BDF4-2B59BDA50D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2" y="3435"/>
              <a:ext cx="0" cy="6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812641-2B67-A45C-3518-BAE665091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2C1770-12ED-ADA7-7EC0-8C0B3BD8D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ED9D315-6091-152E-E65C-4BFC67DA3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F8D10FA-0870-AE99-45C3-A80F81360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1FBDB5A-FA3B-AECF-5C99-4C1C86F96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E329BDD-E821-8455-6A65-D43A4FD84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4" y="3510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4B905F82-1686-90F3-C0EB-4E637B3A7A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2" y="1223"/>
              <a:ext cx="0" cy="2126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3406123D-A383-9F68-1F4D-1BD459A6C3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3349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3DC64324-BC75-ED51-DDB8-A6B34B08B0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2922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77AF0E56-37C7-C4B8-7F6B-809C75E873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2496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Line 23">
              <a:extLst>
                <a:ext uri="{FF2B5EF4-FFF2-40B4-BE49-F238E27FC236}">
                  <a16:creationId xmlns:a16="http://schemas.microsoft.com/office/drawing/2014/main" id="{7F8153DC-9F7C-594B-33B1-E0AA1BEAA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2076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Line 24">
              <a:extLst>
                <a:ext uri="{FF2B5EF4-FFF2-40B4-BE49-F238E27FC236}">
                  <a16:creationId xmlns:a16="http://schemas.microsoft.com/office/drawing/2014/main" id="{4EE1ACAF-4DDD-B710-61C2-54F154C283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1650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Line 25">
              <a:extLst>
                <a:ext uri="{FF2B5EF4-FFF2-40B4-BE49-F238E27FC236}">
                  <a16:creationId xmlns:a16="http://schemas.microsoft.com/office/drawing/2014/main" id="{F7834343-BE3E-9DDA-48F5-7818C05C23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2" y="1223"/>
              <a:ext cx="6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7AF27B1-800A-DB01-83A0-6909EF7CFB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3246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C52EA1-2678-1B54-BFD4-18A5E3B312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2819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3D09B14-8858-7617-49FA-0D30054FF5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2393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521638D-A386-1E31-E125-B42ED45044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1973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9B9AB40-C7C9-B3A5-C065-9004197F06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1547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27F8E96-97FC-17D0-6E42-BBC317BD96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489" y="1121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8337DD-237C-C61F-C148-66865248F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2" y="1137"/>
              <a:ext cx="2690" cy="2298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ECF18B3-804A-9024-DC1E-A0B285855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3695"/>
              <a:ext cx="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1-Specificity</a:t>
              </a:r>
              <a:endParaRPr kumimoji="0" lang="ja-JP" altLang="ja-JP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CEDD94A-C29C-3584-17F7-E845277F47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054" y="2204"/>
              <a:ext cx="58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Sensitivity</a:t>
              </a:r>
              <a:endParaRPr kumimoji="0" lang="ja-JP" altLang="ja-JP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9F27C83A-F338-5368-4ED9-2E20EFBCD2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2" y="1137"/>
              <a:ext cx="2670" cy="2278"/>
            </a:xfrm>
            <a:custGeom>
              <a:avLst/>
              <a:gdLst>
                <a:gd name="T0" fmla="*/ 4 w 401"/>
                <a:gd name="T1" fmla="*/ 339 h 342"/>
                <a:gd name="T2" fmla="*/ 11 w 401"/>
                <a:gd name="T3" fmla="*/ 333 h 342"/>
                <a:gd name="T4" fmla="*/ 18 w 401"/>
                <a:gd name="T5" fmla="*/ 327 h 342"/>
                <a:gd name="T6" fmla="*/ 25 w 401"/>
                <a:gd name="T7" fmla="*/ 321 h 342"/>
                <a:gd name="T8" fmla="*/ 32 w 401"/>
                <a:gd name="T9" fmla="*/ 315 h 342"/>
                <a:gd name="T10" fmla="*/ 39 w 401"/>
                <a:gd name="T11" fmla="*/ 309 h 342"/>
                <a:gd name="T12" fmla="*/ 46 w 401"/>
                <a:gd name="T13" fmla="*/ 303 h 342"/>
                <a:gd name="T14" fmla="*/ 53 w 401"/>
                <a:gd name="T15" fmla="*/ 297 h 342"/>
                <a:gd name="T16" fmla="*/ 60 w 401"/>
                <a:gd name="T17" fmla="*/ 291 h 342"/>
                <a:gd name="T18" fmla="*/ 67 w 401"/>
                <a:gd name="T19" fmla="*/ 285 h 342"/>
                <a:gd name="T20" fmla="*/ 74 w 401"/>
                <a:gd name="T21" fmla="*/ 279 h 342"/>
                <a:gd name="T22" fmla="*/ 81 w 401"/>
                <a:gd name="T23" fmla="*/ 273 h 342"/>
                <a:gd name="T24" fmla="*/ 88 w 401"/>
                <a:gd name="T25" fmla="*/ 267 h 342"/>
                <a:gd name="T26" fmla="*/ 95 w 401"/>
                <a:gd name="T27" fmla="*/ 261 h 342"/>
                <a:gd name="T28" fmla="*/ 102 w 401"/>
                <a:gd name="T29" fmla="*/ 255 h 342"/>
                <a:gd name="T30" fmla="*/ 109 w 401"/>
                <a:gd name="T31" fmla="*/ 249 h 342"/>
                <a:gd name="T32" fmla="*/ 116 w 401"/>
                <a:gd name="T33" fmla="*/ 243 h 342"/>
                <a:gd name="T34" fmla="*/ 123 w 401"/>
                <a:gd name="T35" fmla="*/ 237 h 342"/>
                <a:gd name="T36" fmla="*/ 130 w 401"/>
                <a:gd name="T37" fmla="*/ 231 h 342"/>
                <a:gd name="T38" fmla="*/ 137 w 401"/>
                <a:gd name="T39" fmla="*/ 225 h 342"/>
                <a:gd name="T40" fmla="*/ 144 w 401"/>
                <a:gd name="T41" fmla="*/ 219 h 342"/>
                <a:gd name="T42" fmla="*/ 151 w 401"/>
                <a:gd name="T43" fmla="*/ 213 h 342"/>
                <a:gd name="T44" fmla="*/ 159 w 401"/>
                <a:gd name="T45" fmla="*/ 207 h 342"/>
                <a:gd name="T46" fmla="*/ 166 w 401"/>
                <a:gd name="T47" fmla="*/ 201 h 342"/>
                <a:gd name="T48" fmla="*/ 173 w 401"/>
                <a:gd name="T49" fmla="*/ 195 h 342"/>
                <a:gd name="T50" fmla="*/ 180 w 401"/>
                <a:gd name="T51" fmla="*/ 189 h 342"/>
                <a:gd name="T52" fmla="*/ 187 w 401"/>
                <a:gd name="T53" fmla="*/ 183 h 342"/>
                <a:gd name="T54" fmla="*/ 194 w 401"/>
                <a:gd name="T55" fmla="*/ 177 h 342"/>
                <a:gd name="T56" fmla="*/ 201 w 401"/>
                <a:gd name="T57" fmla="*/ 171 h 342"/>
                <a:gd name="T58" fmla="*/ 208 w 401"/>
                <a:gd name="T59" fmla="*/ 165 h 342"/>
                <a:gd name="T60" fmla="*/ 215 w 401"/>
                <a:gd name="T61" fmla="*/ 159 h 342"/>
                <a:gd name="T62" fmla="*/ 222 w 401"/>
                <a:gd name="T63" fmla="*/ 153 h 342"/>
                <a:gd name="T64" fmla="*/ 229 w 401"/>
                <a:gd name="T65" fmla="*/ 147 h 342"/>
                <a:gd name="T66" fmla="*/ 236 w 401"/>
                <a:gd name="T67" fmla="*/ 141 h 342"/>
                <a:gd name="T68" fmla="*/ 243 w 401"/>
                <a:gd name="T69" fmla="*/ 135 h 342"/>
                <a:gd name="T70" fmla="*/ 250 w 401"/>
                <a:gd name="T71" fmla="*/ 129 h 342"/>
                <a:gd name="T72" fmla="*/ 257 w 401"/>
                <a:gd name="T73" fmla="*/ 123 h 342"/>
                <a:gd name="T74" fmla="*/ 264 w 401"/>
                <a:gd name="T75" fmla="*/ 117 h 342"/>
                <a:gd name="T76" fmla="*/ 271 w 401"/>
                <a:gd name="T77" fmla="*/ 111 h 342"/>
                <a:gd name="T78" fmla="*/ 278 w 401"/>
                <a:gd name="T79" fmla="*/ 105 h 342"/>
                <a:gd name="T80" fmla="*/ 285 w 401"/>
                <a:gd name="T81" fmla="*/ 99 h 342"/>
                <a:gd name="T82" fmla="*/ 292 w 401"/>
                <a:gd name="T83" fmla="*/ 93 h 342"/>
                <a:gd name="T84" fmla="*/ 299 w 401"/>
                <a:gd name="T85" fmla="*/ 87 h 342"/>
                <a:gd name="T86" fmla="*/ 306 w 401"/>
                <a:gd name="T87" fmla="*/ 81 h 342"/>
                <a:gd name="T88" fmla="*/ 313 w 401"/>
                <a:gd name="T89" fmla="*/ 75 h 342"/>
                <a:gd name="T90" fmla="*/ 320 w 401"/>
                <a:gd name="T91" fmla="*/ 69 h 342"/>
                <a:gd name="T92" fmla="*/ 327 w 401"/>
                <a:gd name="T93" fmla="*/ 63 h 342"/>
                <a:gd name="T94" fmla="*/ 334 w 401"/>
                <a:gd name="T95" fmla="*/ 57 h 342"/>
                <a:gd name="T96" fmla="*/ 341 w 401"/>
                <a:gd name="T97" fmla="*/ 51 h 342"/>
                <a:gd name="T98" fmla="*/ 348 w 401"/>
                <a:gd name="T99" fmla="*/ 45 h 342"/>
                <a:gd name="T100" fmla="*/ 355 w 401"/>
                <a:gd name="T101" fmla="*/ 39 h 342"/>
                <a:gd name="T102" fmla="*/ 362 w 401"/>
                <a:gd name="T103" fmla="*/ 33 h 342"/>
                <a:gd name="T104" fmla="*/ 369 w 401"/>
                <a:gd name="T105" fmla="*/ 27 h 342"/>
                <a:gd name="T106" fmla="*/ 376 w 401"/>
                <a:gd name="T107" fmla="*/ 21 h 342"/>
                <a:gd name="T108" fmla="*/ 383 w 401"/>
                <a:gd name="T109" fmla="*/ 15 h 342"/>
                <a:gd name="T110" fmla="*/ 390 w 401"/>
                <a:gd name="T111" fmla="*/ 9 h 342"/>
                <a:gd name="T112" fmla="*/ 397 w 401"/>
                <a:gd name="T113" fmla="*/ 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342">
                  <a:moveTo>
                    <a:pt x="4" y="339"/>
                  </a:moveTo>
                  <a:lnTo>
                    <a:pt x="7" y="336"/>
                  </a:lnTo>
                  <a:moveTo>
                    <a:pt x="11" y="333"/>
                  </a:moveTo>
                  <a:lnTo>
                    <a:pt x="14" y="330"/>
                  </a:lnTo>
                  <a:moveTo>
                    <a:pt x="18" y="327"/>
                  </a:moveTo>
                  <a:lnTo>
                    <a:pt x="22" y="324"/>
                  </a:lnTo>
                  <a:moveTo>
                    <a:pt x="25" y="321"/>
                  </a:moveTo>
                  <a:lnTo>
                    <a:pt x="29" y="318"/>
                  </a:lnTo>
                  <a:moveTo>
                    <a:pt x="32" y="315"/>
                  </a:moveTo>
                  <a:lnTo>
                    <a:pt x="36" y="312"/>
                  </a:lnTo>
                  <a:moveTo>
                    <a:pt x="39" y="309"/>
                  </a:moveTo>
                  <a:lnTo>
                    <a:pt x="43" y="306"/>
                  </a:lnTo>
                  <a:moveTo>
                    <a:pt x="46" y="303"/>
                  </a:moveTo>
                  <a:lnTo>
                    <a:pt x="50" y="300"/>
                  </a:lnTo>
                  <a:moveTo>
                    <a:pt x="53" y="297"/>
                  </a:moveTo>
                  <a:lnTo>
                    <a:pt x="57" y="294"/>
                  </a:lnTo>
                  <a:moveTo>
                    <a:pt x="60" y="291"/>
                  </a:moveTo>
                  <a:lnTo>
                    <a:pt x="64" y="288"/>
                  </a:lnTo>
                  <a:moveTo>
                    <a:pt x="67" y="285"/>
                  </a:moveTo>
                  <a:lnTo>
                    <a:pt x="71" y="282"/>
                  </a:lnTo>
                  <a:moveTo>
                    <a:pt x="74" y="279"/>
                  </a:moveTo>
                  <a:lnTo>
                    <a:pt x="78" y="276"/>
                  </a:lnTo>
                  <a:moveTo>
                    <a:pt x="81" y="273"/>
                  </a:moveTo>
                  <a:lnTo>
                    <a:pt x="85" y="270"/>
                  </a:lnTo>
                  <a:moveTo>
                    <a:pt x="88" y="267"/>
                  </a:moveTo>
                  <a:lnTo>
                    <a:pt x="92" y="264"/>
                  </a:lnTo>
                  <a:moveTo>
                    <a:pt x="95" y="261"/>
                  </a:moveTo>
                  <a:lnTo>
                    <a:pt x="99" y="258"/>
                  </a:lnTo>
                  <a:moveTo>
                    <a:pt x="102" y="255"/>
                  </a:moveTo>
                  <a:lnTo>
                    <a:pt x="106" y="252"/>
                  </a:lnTo>
                  <a:moveTo>
                    <a:pt x="109" y="249"/>
                  </a:moveTo>
                  <a:lnTo>
                    <a:pt x="113" y="246"/>
                  </a:lnTo>
                  <a:moveTo>
                    <a:pt x="116" y="243"/>
                  </a:moveTo>
                  <a:lnTo>
                    <a:pt x="120" y="240"/>
                  </a:lnTo>
                  <a:moveTo>
                    <a:pt x="123" y="237"/>
                  </a:moveTo>
                  <a:lnTo>
                    <a:pt x="127" y="234"/>
                  </a:lnTo>
                  <a:moveTo>
                    <a:pt x="130" y="231"/>
                  </a:moveTo>
                  <a:lnTo>
                    <a:pt x="134" y="228"/>
                  </a:lnTo>
                  <a:moveTo>
                    <a:pt x="137" y="225"/>
                  </a:moveTo>
                  <a:lnTo>
                    <a:pt x="141" y="222"/>
                  </a:lnTo>
                  <a:moveTo>
                    <a:pt x="144" y="219"/>
                  </a:moveTo>
                  <a:lnTo>
                    <a:pt x="148" y="216"/>
                  </a:lnTo>
                  <a:moveTo>
                    <a:pt x="151" y="213"/>
                  </a:moveTo>
                  <a:lnTo>
                    <a:pt x="155" y="210"/>
                  </a:lnTo>
                  <a:moveTo>
                    <a:pt x="159" y="207"/>
                  </a:moveTo>
                  <a:lnTo>
                    <a:pt x="162" y="204"/>
                  </a:lnTo>
                  <a:moveTo>
                    <a:pt x="166" y="201"/>
                  </a:moveTo>
                  <a:lnTo>
                    <a:pt x="169" y="198"/>
                  </a:lnTo>
                  <a:moveTo>
                    <a:pt x="173" y="195"/>
                  </a:moveTo>
                  <a:lnTo>
                    <a:pt x="176" y="192"/>
                  </a:lnTo>
                  <a:moveTo>
                    <a:pt x="180" y="189"/>
                  </a:moveTo>
                  <a:lnTo>
                    <a:pt x="183" y="186"/>
                  </a:lnTo>
                  <a:moveTo>
                    <a:pt x="187" y="183"/>
                  </a:moveTo>
                  <a:lnTo>
                    <a:pt x="190" y="180"/>
                  </a:lnTo>
                  <a:moveTo>
                    <a:pt x="194" y="177"/>
                  </a:moveTo>
                  <a:lnTo>
                    <a:pt x="197" y="174"/>
                  </a:lnTo>
                  <a:moveTo>
                    <a:pt x="201" y="171"/>
                  </a:moveTo>
                  <a:lnTo>
                    <a:pt x="204" y="168"/>
                  </a:lnTo>
                  <a:moveTo>
                    <a:pt x="208" y="165"/>
                  </a:moveTo>
                  <a:lnTo>
                    <a:pt x="211" y="162"/>
                  </a:lnTo>
                  <a:moveTo>
                    <a:pt x="215" y="159"/>
                  </a:moveTo>
                  <a:lnTo>
                    <a:pt x="218" y="156"/>
                  </a:lnTo>
                  <a:moveTo>
                    <a:pt x="222" y="153"/>
                  </a:moveTo>
                  <a:lnTo>
                    <a:pt x="225" y="150"/>
                  </a:lnTo>
                  <a:moveTo>
                    <a:pt x="229" y="147"/>
                  </a:moveTo>
                  <a:lnTo>
                    <a:pt x="232" y="144"/>
                  </a:lnTo>
                  <a:moveTo>
                    <a:pt x="236" y="141"/>
                  </a:moveTo>
                  <a:lnTo>
                    <a:pt x="239" y="138"/>
                  </a:lnTo>
                  <a:moveTo>
                    <a:pt x="243" y="135"/>
                  </a:moveTo>
                  <a:lnTo>
                    <a:pt x="246" y="132"/>
                  </a:lnTo>
                  <a:moveTo>
                    <a:pt x="250" y="129"/>
                  </a:moveTo>
                  <a:lnTo>
                    <a:pt x="253" y="126"/>
                  </a:lnTo>
                  <a:moveTo>
                    <a:pt x="257" y="123"/>
                  </a:moveTo>
                  <a:lnTo>
                    <a:pt x="260" y="120"/>
                  </a:lnTo>
                  <a:moveTo>
                    <a:pt x="264" y="117"/>
                  </a:moveTo>
                  <a:lnTo>
                    <a:pt x="267" y="114"/>
                  </a:lnTo>
                  <a:moveTo>
                    <a:pt x="271" y="111"/>
                  </a:moveTo>
                  <a:lnTo>
                    <a:pt x="274" y="108"/>
                  </a:lnTo>
                  <a:moveTo>
                    <a:pt x="278" y="105"/>
                  </a:moveTo>
                  <a:lnTo>
                    <a:pt x="281" y="102"/>
                  </a:lnTo>
                  <a:moveTo>
                    <a:pt x="285" y="99"/>
                  </a:moveTo>
                  <a:lnTo>
                    <a:pt x="288" y="96"/>
                  </a:lnTo>
                  <a:moveTo>
                    <a:pt x="292" y="93"/>
                  </a:moveTo>
                  <a:lnTo>
                    <a:pt x="296" y="90"/>
                  </a:lnTo>
                  <a:moveTo>
                    <a:pt x="299" y="87"/>
                  </a:moveTo>
                  <a:lnTo>
                    <a:pt x="303" y="84"/>
                  </a:lnTo>
                  <a:moveTo>
                    <a:pt x="306" y="81"/>
                  </a:moveTo>
                  <a:lnTo>
                    <a:pt x="310" y="78"/>
                  </a:lnTo>
                  <a:moveTo>
                    <a:pt x="313" y="75"/>
                  </a:moveTo>
                  <a:lnTo>
                    <a:pt x="317" y="72"/>
                  </a:lnTo>
                  <a:moveTo>
                    <a:pt x="320" y="69"/>
                  </a:moveTo>
                  <a:lnTo>
                    <a:pt x="324" y="66"/>
                  </a:lnTo>
                  <a:moveTo>
                    <a:pt x="327" y="63"/>
                  </a:moveTo>
                  <a:lnTo>
                    <a:pt x="331" y="60"/>
                  </a:lnTo>
                  <a:moveTo>
                    <a:pt x="334" y="57"/>
                  </a:moveTo>
                  <a:lnTo>
                    <a:pt x="338" y="54"/>
                  </a:lnTo>
                  <a:moveTo>
                    <a:pt x="341" y="51"/>
                  </a:moveTo>
                  <a:lnTo>
                    <a:pt x="345" y="48"/>
                  </a:lnTo>
                  <a:moveTo>
                    <a:pt x="348" y="45"/>
                  </a:moveTo>
                  <a:lnTo>
                    <a:pt x="352" y="42"/>
                  </a:lnTo>
                  <a:moveTo>
                    <a:pt x="355" y="39"/>
                  </a:moveTo>
                  <a:lnTo>
                    <a:pt x="359" y="36"/>
                  </a:lnTo>
                  <a:moveTo>
                    <a:pt x="362" y="33"/>
                  </a:moveTo>
                  <a:lnTo>
                    <a:pt x="366" y="30"/>
                  </a:lnTo>
                  <a:moveTo>
                    <a:pt x="369" y="27"/>
                  </a:moveTo>
                  <a:lnTo>
                    <a:pt x="373" y="24"/>
                  </a:lnTo>
                  <a:moveTo>
                    <a:pt x="376" y="21"/>
                  </a:moveTo>
                  <a:lnTo>
                    <a:pt x="380" y="18"/>
                  </a:lnTo>
                  <a:moveTo>
                    <a:pt x="383" y="15"/>
                  </a:moveTo>
                  <a:lnTo>
                    <a:pt x="387" y="12"/>
                  </a:lnTo>
                  <a:moveTo>
                    <a:pt x="390" y="9"/>
                  </a:moveTo>
                  <a:lnTo>
                    <a:pt x="394" y="6"/>
                  </a:lnTo>
                  <a:moveTo>
                    <a:pt x="397" y="3"/>
                  </a:move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FC0527-42D5-53BF-6304-6A689A0D88DB}"/>
              </a:ext>
            </a:extLst>
          </p:cNvPr>
          <p:cNvSpPr txBox="1"/>
          <p:nvPr/>
        </p:nvSpPr>
        <p:spPr>
          <a:xfrm>
            <a:off x="5101946" y="1042986"/>
            <a:ext cx="265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Optimal cutoff point of</a:t>
            </a:r>
          </a:p>
          <a:p>
            <a:pPr algn="ctr"/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PSADT </a:t>
            </a:r>
            <a:r>
              <a:rPr lang="en-US" altLang="ja-JP" b="1">
                <a:latin typeface="Arial" panose="020B0604020202020204" pitchFamily="34" charset="0"/>
                <a:cs typeface="Arial" panose="020B0604020202020204" pitchFamily="34" charset="0"/>
              </a:rPr>
              <a:t>for MFS</a:t>
            </a:r>
            <a:endParaRPr lang="en-US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20C7767-3125-9D1F-2558-675C0A65EF99}"/>
              </a:ext>
            </a:extLst>
          </p:cNvPr>
          <p:cNvSpPr txBox="1"/>
          <p:nvPr/>
        </p:nvSpPr>
        <p:spPr>
          <a:xfrm>
            <a:off x="3001853" y="808046"/>
            <a:ext cx="101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kumimoji="1" lang="en-US" altLang="ja-JP" b="1">
                <a:latin typeface="Arial" panose="020B0604020202020204" pitchFamily="34" charset="0"/>
                <a:cs typeface="Arial" panose="020B0604020202020204" pitchFamily="34" charset="0"/>
              </a:rPr>
              <a:t>. S1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3B9EFA9-8C81-425B-5A8C-CA2D74926E5B}"/>
              </a:ext>
            </a:extLst>
          </p:cNvPr>
          <p:cNvSpPr txBox="1"/>
          <p:nvPr/>
        </p:nvSpPr>
        <p:spPr>
          <a:xfrm>
            <a:off x="5787698" y="4662547"/>
            <a:ext cx="2846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i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2000" b="1">
                <a:latin typeface="Arial" panose="020B0604020202020204" pitchFamily="34" charset="0"/>
                <a:cs typeface="Arial" panose="020B0604020202020204" pitchFamily="34" charset="0"/>
              </a:rPr>
              <a:t> &lt; 0.001</a:t>
            </a:r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ja-JP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Cutoff </a:t>
            </a:r>
            <a:r>
              <a:rPr lang="en-US" altLang="ja-JP" sz="2000" b="1">
                <a:latin typeface="Arial" panose="020B0604020202020204" pitchFamily="34" charset="0"/>
                <a:cs typeface="Arial" panose="020B0604020202020204" pitchFamily="34" charset="0"/>
              </a:rPr>
              <a:t>point 3 months</a:t>
            </a:r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652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33</Words>
  <Application>Microsoft Office PowerPoint</Application>
  <PresentationFormat>ワイド画面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尚紀 藤田</dc:creator>
  <cp:lastModifiedBy>尚紀 藤田</cp:lastModifiedBy>
  <cp:revision>6</cp:revision>
  <dcterms:created xsi:type="dcterms:W3CDTF">2022-09-26T11:22:41Z</dcterms:created>
  <dcterms:modified xsi:type="dcterms:W3CDTF">2025-01-01T06:18:07Z</dcterms:modified>
</cp:coreProperties>
</file>