
<file path=[Content_Types].xml><?xml version="1.0" encoding="utf-8"?>
<Types xmlns="http://schemas.openxmlformats.org/package/2006/content-types">
  <Default Extension="tiff" ContentType="image/tif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4" userDrawn="1">
          <p15:clr>
            <a:srgbClr val="A4A3A4"/>
          </p15:clr>
        </p15:guide>
        <p15:guide id="2" pos="381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94"/>
        <p:guide pos="381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3.xml"/><Relationship Id="rId2" Type="http://schemas.openxmlformats.org/officeDocument/2006/relationships/image" Target="../media/image2.tiff"/><Relationship Id="rId1" Type="http://schemas.openxmlformats.org/officeDocument/2006/relationships/image" Target="../media/image1.tiff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4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1204595" y="323215"/>
            <a:ext cx="17164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Fig 4 </a:t>
            </a:r>
            <a:endParaRPr lang="en-US" altLang="zh-CN"/>
          </a:p>
        </p:txBody>
      </p:sp>
      <p:pic>
        <p:nvPicPr>
          <p:cNvPr id="8" name="图片 7" descr="GAPDH-定量 2"/>
          <p:cNvPicPr>
            <a:picLocks noChangeAspect="1"/>
          </p:cNvPicPr>
          <p:nvPr/>
        </p:nvPicPr>
        <p:blipFill>
          <a:blip r:embed="rId1"/>
          <a:srcRect t="33106" r="2744" b="18384"/>
          <a:stretch>
            <a:fillRect/>
          </a:stretch>
        </p:blipFill>
        <p:spPr>
          <a:xfrm>
            <a:off x="2810510" y="3824605"/>
            <a:ext cx="5335270" cy="2169795"/>
          </a:xfrm>
          <a:prstGeom prst="rect">
            <a:avLst/>
          </a:prstGeom>
        </p:spPr>
      </p:pic>
      <p:pic>
        <p:nvPicPr>
          <p:cNvPr id="9" name="图片 8" descr="slc6a1-定量 2"/>
          <p:cNvPicPr>
            <a:picLocks noChangeAspect="1"/>
          </p:cNvPicPr>
          <p:nvPr/>
        </p:nvPicPr>
        <p:blipFill>
          <a:blip r:embed="rId2"/>
          <a:srcRect t="28719" r="-11" b="18427"/>
          <a:stretch>
            <a:fillRect/>
          </a:stretch>
        </p:blipFill>
        <p:spPr>
          <a:xfrm>
            <a:off x="2701925" y="240665"/>
            <a:ext cx="5485130" cy="2364105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2810510" y="1200785"/>
            <a:ext cx="113411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>
                <a:sym typeface="+mn-ea"/>
              </a:rPr>
              <a:t>SlC6A1</a:t>
            </a:r>
            <a:endParaRPr lang="en-US" altLang="zh-CN"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701925" y="4947920"/>
            <a:ext cx="100647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>
                <a:sym typeface="+mn-ea"/>
              </a:rPr>
              <a:t>GAPDH</a:t>
            </a:r>
            <a:endParaRPr lang="en-US" altLang="zh-CN">
              <a:sym typeface="+mn-ea"/>
            </a:endParaRPr>
          </a:p>
        </p:txBody>
      </p:sp>
      <p:cxnSp>
        <p:nvCxnSpPr>
          <p:cNvPr id="12" name="直接连接符 11"/>
          <p:cNvCxnSpPr/>
          <p:nvPr/>
        </p:nvCxnSpPr>
        <p:spPr>
          <a:xfrm>
            <a:off x="3721100" y="1384935"/>
            <a:ext cx="33083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3708400" y="5132070"/>
            <a:ext cx="33083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rcRect l="3034" t="24524" r="3221" b="25489"/>
          <a:stretch>
            <a:fillRect/>
          </a:stretch>
        </p:blipFill>
        <p:spPr>
          <a:xfrm>
            <a:off x="2399665" y="83820"/>
            <a:ext cx="6033770" cy="2623820"/>
          </a:xfrm>
          <a:prstGeom prst="rect">
            <a:avLst/>
          </a:prstGeom>
        </p:spPr>
      </p:pic>
      <p:pic>
        <p:nvPicPr>
          <p:cNvPr id="7" name="图片 6" descr="slc6A1-gapdh-5s"/>
          <p:cNvPicPr>
            <a:picLocks noChangeAspect="1"/>
          </p:cNvPicPr>
          <p:nvPr/>
        </p:nvPicPr>
        <p:blipFill>
          <a:blip r:embed="rId2"/>
          <a:srcRect l="4828" t="22708" r="5548" b="23254"/>
          <a:stretch>
            <a:fillRect/>
          </a:stretch>
        </p:blipFill>
        <p:spPr>
          <a:xfrm>
            <a:off x="2822575" y="3167380"/>
            <a:ext cx="5656580" cy="278130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204595" y="308610"/>
            <a:ext cx="1716405" cy="3206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/>
              <a:t>Fig 5 </a:t>
            </a:r>
            <a:endParaRPr lang="en-US" altLang="zh-CN"/>
          </a:p>
        </p:txBody>
      </p:sp>
      <p:sp>
        <p:nvSpPr>
          <p:cNvPr id="10" name="文本框 9"/>
          <p:cNvSpPr txBox="1"/>
          <p:nvPr/>
        </p:nvSpPr>
        <p:spPr>
          <a:xfrm>
            <a:off x="2188845" y="984885"/>
            <a:ext cx="113411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>
                <a:sym typeface="+mn-ea"/>
              </a:rPr>
              <a:t>SlC6A1</a:t>
            </a:r>
            <a:endParaRPr lang="en-US" altLang="zh-CN"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188845" y="4872355"/>
            <a:ext cx="100647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>
                <a:sym typeface="+mn-ea"/>
              </a:rPr>
              <a:t>GAPDH</a:t>
            </a:r>
            <a:endParaRPr lang="en-US" altLang="zh-CN">
              <a:sym typeface="+mn-ea"/>
            </a:endParaRPr>
          </a:p>
        </p:txBody>
      </p:sp>
      <p:cxnSp>
        <p:nvCxnSpPr>
          <p:cNvPr id="12" name="直接连接符 11"/>
          <p:cNvCxnSpPr/>
          <p:nvPr/>
        </p:nvCxnSpPr>
        <p:spPr>
          <a:xfrm>
            <a:off x="3099435" y="1169035"/>
            <a:ext cx="33083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3195320" y="5056505"/>
            <a:ext cx="33083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WPS 演示</Application>
  <PresentationFormat>宽屏</PresentationFormat>
  <Paragraphs>12</Paragraphs>
  <Slides>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杨宇</cp:lastModifiedBy>
  <cp:revision>159</cp:revision>
  <dcterms:created xsi:type="dcterms:W3CDTF">2019-06-19T02:08:00Z</dcterms:created>
  <dcterms:modified xsi:type="dcterms:W3CDTF">2025-03-31T06:05:12Z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2052-12.1.0.20305</vt:lpwstr>
  </property>
  <property fmtid="{D5CDD505-2E9C-101B-9397-08002B2CF9AE}" pid="3" name="ICV">
    <vt:lpwstr>BEE3B50BD76F433BB74343956A426593_11</vt:lpwstr>
  </property>
</Properties>
</file>