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49" d="100"/>
          <a:sy n="49" d="100"/>
        </p:scale>
        <p:origin x="18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622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82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99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361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12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052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590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4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55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07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0282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BB61A-EFC4-432E-B46C-0B7B462C5D0B}" type="datetimeFigureOut">
              <a:rPr kumimoji="1" lang="ja-JP" altLang="en-US" smtClean="0"/>
              <a:t>2021/1/11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EC33F-5AE7-4305-898F-08DB042E45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317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-71263" y="150493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Suppl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Fig. 1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1533085" y="4930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1533085" y="429684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1533085" y="3663579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1533085" y="303031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1533085" y="239705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bject 7"/>
          <p:cNvSpPr/>
          <p:nvPr/>
        </p:nvSpPr>
        <p:spPr>
          <a:xfrm>
            <a:off x="1494985" y="493015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bject 8"/>
          <p:cNvSpPr/>
          <p:nvPr/>
        </p:nvSpPr>
        <p:spPr>
          <a:xfrm>
            <a:off x="1494985" y="429684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bject 9"/>
          <p:cNvSpPr/>
          <p:nvPr/>
        </p:nvSpPr>
        <p:spPr>
          <a:xfrm>
            <a:off x="1494985" y="3663579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object 10"/>
          <p:cNvSpPr/>
          <p:nvPr/>
        </p:nvSpPr>
        <p:spPr>
          <a:xfrm>
            <a:off x="1494985" y="303031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bject 11"/>
          <p:cNvSpPr/>
          <p:nvPr/>
        </p:nvSpPr>
        <p:spPr>
          <a:xfrm>
            <a:off x="1494985" y="239705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bject 12"/>
          <p:cNvSpPr/>
          <p:nvPr/>
        </p:nvSpPr>
        <p:spPr>
          <a:xfrm>
            <a:off x="1924453" y="2890963"/>
            <a:ext cx="471170" cy="2039620"/>
          </a:xfrm>
          <a:custGeom>
            <a:avLst/>
            <a:gdLst/>
            <a:ahLst/>
            <a:cxnLst/>
            <a:rect l="l" t="t" r="r" b="b"/>
            <a:pathLst>
              <a:path w="471169" h="2039620">
                <a:moveTo>
                  <a:pt x="0" y="2039193"/>
                </a:moveTo>
                <a:lnTo>
                  <a:pt x="471040" y="2039193"/>
                </a:lnTo>
                <a:lnTo>
                  <a:pt x="471040" y="0"/>
                </a:lnTo>
                <a:lnTo>
                  <a:pt x="0" y="0"/>
                </a:lnTo>
                <a:lnTo>
                  <a:pt x="0" y="2039193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object 13"/>
          <p:cNvSpPr/>
          <p:nvPr/>
        </p:nvSpPr>
        <p:spPr>
          <a:xfrm>
            <a:off x="2395544" y="3092576"/>
            <a:ext cx="471170" cy="1837689"/>
          </a:xfrm>
          <a:custGeom>
            <a:avLst/>
            <a:gdLst/>
            <a:ahLst/>
            <a:cxnLst/>
            <a:rect l="l" t="t" r="r" b="b"/>
            <a:pathLst>
              <a:path w="471169" h="1837689">
                <a:moveTo>
                  <a:pt x="0" y="1837580"/>
                </a:moveTo>
                <a:lnTo>
                  <a:pt x="471040" y="1837580"/>
                </a:lnTo>
                <a:lnTo>
                  <a:pt x="471040" y="0"/>
                </a:lnTo>
                <a:lnTo>
                  <a:pt x="0" y="0"/>
                </a:lnTo>
                <a:lnTo>
                  <a:pt x="0" y="1837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object 14"/>
          <p:cNvSpPr/>
          <p:nvPr/>
        </p:nvSpPr>
        <p:spPr>
          <a:xfrm>
            <a:off x="2395544" y="3092576"/>
            <a:ext cx="471170" cy="1837689"/>
          </a:xfrm>
          <a:custGeom>
            <a:avLst/>
            <a:gdLst/>
            <a:ahLst/>
            <a:cxnLst/>
            <a:rect l="l" t="t" r="r" b="b"/>
            <a:pathLst>
              <a:path w="471169" h="1837689">
                <a:moveTo>
                  <a:pt x="0" y="1837580"/>
                </a:moveTo>
                <a:lnTo>
                  <a:pt x="471040" y="1837580"/>
                </a:lnTo>
                <a:lnTo>
                  <a:pt x="471040" y="0"/>
                </a:lnTo>
                <a:lnTo>
                  <a:pt x="0" y="0"/>
                </a:lnTo>
                <a:lnTo>
                  <a:pt x="0" y="183758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object 15"/>
          <p:cNvSpPr/>
          <p:nvPr/>
        </p:nvSpPr>
        <p:spPr>
          <a:xfrm>
            <a:off x="2159998" y="2855791"/>
            <a:ext cx="0" cy="35560"/>
          </a:xfrm>
          <a:custGeom>
            <a:avLst/>
            <a:gdLst/>
            <a:ahLst/>
            <a:cxnLst/>
            <a:rect l="l" t="t" r="r" b="b"/>
            <a:pathLst>
              <a:path h="35559">
                <a:moveTo>
                  <a:pt x="-12700" y="17586"/>
                </a:moveTo>
                <a:lnTo>
                  <a:pt x="12700" y="17586"/>
                </a:lnTo>
              </a:path>
            </a:pathLst>
          </a:custGeom>
          <a:ln w="351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object 16"/>
          <p:cNvSpPr/>
          <p:nvPr/>
        </p:nvSpPr>
        <p:spPr>
          <a:xfrm>
            <a:off x="2114308" y="285579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object 17"/>
          <p:cNvSpPr/>
          <p:nvPr/>
        </p:nvSpPr>
        <p:spPr>
          <a:xfrm>
            <a:off x="2631088" y="3056459"/>
            <a:ext cx="0" cy="36195"/>
          </a:xfrm>
          <a:custGeom>
            <a:avLst/>
            <a:gdLst/>
            <a:ahLst/>
            <a:cxnLst/>
            <a:rect l="l" t="t" r="r" b="b"/>
            <a:pathLst>
              <a:path h="36194">
                <a:moveTo>
                  <a:pt x="-12700" y="18058"/>
                </a:moveTo>
                <a:lnTo>
                  <a:pt x="12700" y="18058"/>
                </a:lnTo>
              </a:path>
            </a:pathLst>
          </a:custGeom>
          <a:ln w="361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object 18"/>
          <p:cNvSpPr/>
          <p:nvPr/>
        </p:nvSpPr>
        <p:spPr>
          <a:xfrm>
            <a:off x="2585399" y="305645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object 19"/>
          <p:cNvSpPr/>
          <p:nvPr/>
        </p:nvSpPr>
        <p:spPr>
          <a:xfrm>
            <a:off x="1571185" y="2397053"/>
            <a:ext cx="0" cy="2533650"/>
          </a:xfrm>
          <a:custGeom>
            <a:avLst/>
            <a:gdLst/>
            <a:ahLst/>
            <a:cxnLst/>
            <a:rect l="l" t="t" r="r" b="b"/>
            <a:pathLst>
              <a:path h="2533650">
                <a:moveTo>
                  <a:pt x="0" y="2533103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object 20"/>
          <p:cNvSpPr/>
          <p:nvPr/>
        </p:nvSpPr>
        <p:spPr>
          <a:xfrm>
            <a:off x="1571185" y="4930157"/>
            <a:ext cx="1649095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bject 21"/>
          <p:cNvSpPr/>
          <p:nvPr/>
        </p:nvSpPr>
        <p:spPr>
          <a:xfrm>
            <a:off x="1571185" y="4930157"/>
            <a:ext cx="1649095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object 22"/>
          <p:cNvSpPr txBox="1"/>
          <p:nvPr/>
        </p:nvSpPr>
        <p:spPr>
          <a:xfrm>
            <a:off x="1323442" y="474600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object 23"/>
          <p:cNvSpPr txBox="1"/>
          <p:nvPr/>
        </p:nvSpPr>
        <p:spPr>
          <a:xfrm>
            <a:off x="1196448" y="41110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bject 24"/>
          <p:cNvSpPr txBox="1"/>
          <p:nvPr/>
        </p:nvSpPr>
        <p:spPr>
          <a:xfrm>
            <a:off x="1196448" y="34760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20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object 25"/>
          <p:cNvSpPr txBox="1"/>
          <p:nvPr/>
        </p:nvSpPr>
        <p:spPr>
          <a:xfrm>
            <a:off x="1196448" y="28410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bject 26"/>
          <p:cNvSpPr txBox="1"/>
          <p:nvPr/>
        </p:nvSpPr>
        <p:spPr>
          <a:xfrm>
            <a:off x="1196448" y="22187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40</a:t>
            </a:r>
          </a:p>
        </p:txBody>
      </p:sp>
      <p:sp>
        <p:nvSpPr>
          <p:cNvPr id="29" name="object 27"/>
          <p:cNvSpPr txBox="1"/>
          <p:nvPr/>
        </p:nvSpPr>
        <p:spPr>
          <a:xfrm>
            <a:off x="842609" y="2787072"/>
            <a:ext cx="230832" cy="16668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Body </a:t>
            </a:r>
            <a:r>
              <a:rPr sz="1800" spc="-35" dirty="0">
                <a:latin typeface="Arial" charset="0"/>
                <a:ea typeface="Arial" charset="0"/>
                <a:cs typeface="Arial" charset="0"/>
              </a:rPr>
              <a:t>W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eight 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(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g)</a:t>
            </a:r>
          </a:p>
        </p:txBody>
      </p:sp>
      <p:sp>
        <p:nvSpPr>
          <p:cNvPr id="30" name="object 28"/>
          <p:cNvSpPr txBox="1"/>
          <p:nvPr/>
        </p:nvSpPr>
        <p:spPr>
          <a:xfrm>
            <a:off x="650336" y="1926607"/>
            <a:ext cx="355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  <a:endParaRPr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object 29"/>
          <p:cNvSpPr/>
          <p:nvPr/>
        </p:nvSpPr>
        <p:spPr>
          <a:xfrm>
            <a:off x="4248454" y="4924998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object 30"/>
          <p:cNvSpPr/>
          <p:nvPr/>
        </p:nvSpPr>
        <p:spPr>
          <a:xfrm>
            <a:off x="4248454" y="429168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object 31"/>
          <p:cNvSpPr/>
          <p:nvPr/>
        </p:nvSpPr>
        <p:spPr>
          <a:xfrm>
            <a:off x="4248454" y="365842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object 32"/>
          <p:cNvSpPr/>
          <p:nvPr/>
        </p:nvSpPr>
        <p:spPr>
          <a:xfrm>
            <a:off x="4248454" y="302515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object 33"/>
          <p:cNvSpPr/>
          <p:nvPr/>
        </p:nvSpPr>
        <p:spPr>
          <a:xfrm>
            <a:off x="4248454" y="239189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object 34"/>
          <p:cNvSpPr/>
          <p:nvPr/>
        </p:nvSpPr>
        <p:spPr>
          <a:xfrm>
            <a:off x="4677922" y="2729733"/>
            <a:ext cx="471170" cy="2195830"/>
          </a:xfrm>
          <a:custGeom>
            <a:avLst/>
            <a:gdLst/>
            <a:ahLst/>
            <a:cxnLst/>
            <a:rect l="l" t="t" r="r" b="b"/>
            <a:pathLst>
              <a:path w="471170" h="2195830">
                <a:moveTo>
                  <a:pt x="0" y="2195264"/>
                </a:moveTo>
                <a:lnTo>
                  <a:pt x="471040" y="2195264"/>
                </a:lnTo>
                <a:lnTo>
                  <a:pt x="471040" y="0"/>
                </a:lnTo>
                <a:lnTo>
                  <a:pt x="0" y="0"/>
                </a:lnTo>
                <a:lnTo>
                  <a:pt x="0" y="2195264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object 35"/>
          <p:cNvSpPr/>
          <p:nvPr/>
        </p:nvSpPr>
        <p:spPr>
          <a:xfrm>
            <a:off x="5149013" y="2737621"/>
            <a:ext cx="471170" cy="2187575"/>
          </a:xfrm>
          <a:custGeom>
            <a:avLst/>
            <a:gdLst/>
            <a:ahLst/>
            <a:cxnLst/>
            <a:rect l="l" t="t" r="r" b="b"/>
            <a:pathLst>
              <a:path w="471170" h="2187575">
                <a:moveTo>
                  <a:pt x="0" y="2187376"/>
                </a:moveTo>
                <a:lnTo>
                  <a:pt x="471040" y="2187376"/>
                </a:lnTo>
                <a:lnTo>
                  <a:pt x="471040" y="0"/>
                </a:lnTo>
                <a:lnTo>
                  <a:pt x="0" y="0"/>
                </a:lnTo>
                <a:lnTo>
                  <a:pt x="0" y="21873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object 36"/>
          <p:cNvSpPr/>
          <p:nvPr/>
        </p:nvSpPr>
        <p:spPr>
          <a:xfrm>
            <a:off x="5149013" y="2737621"/>
            <a:ext cx="471170" cy="2187575"/>
          </a:xfrm>
          <a:custGeom>
            <a:avLst/>
            <a:gdLst/>
            <a:ahLst/>
            <a:cxnLst/>
            <a:rect l="l" t="t" r="r" b="b"/>
            <a:pathLst>
              <a:path w="471170" h="2187575">
                <a:moveTo>
                  <a:pt x="0" y="2187376"/>
                </a:moveTo>
                <a:lnTo>
                  <a:pt x="471040" y="2187376"/>
                </a:lnTo>
                <a:lnTo>
                  <a:pt x="471040" y="0"/>
                </a:lnTo>
                <a:lnTo>
                  <a:pt x="0" y="0"/>
                </a:lnTo>
                <a:lnTo>
                  <a:pt x="0" y="2187376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object 37"/>
          <p:cNvSpPr/>
          <p:nvPr/>
        </p:nvSpPr>
        <p:spPr>
          <a:xfrm>
            <a:off x="4913468" y="265373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00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object 38"/>
          <p:cNvSpPr/>
          <p:nvPr/>
        </p:nvSpPr>
        <p:spPr>
          <a:xfrm>
            <a:off x="4867777" y="265373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object 39"/>
          <p:cNvSpPr/>
          <p:nvPr/>
        </p:nvSpPr>
        <p:spPr>
          <a:xfrm>
            <a:off x="5384558" y="2698032"/>
            <a:ext cx="0" cy="40005"/>
          </a:xfrm>
          <a:custGeom>
            <a:avLst/>
            <a:gdLst/>
            <a:ahLst/>
            <a:cxnLst/>
            <a:rect l="l" t="t" r="r" b="b"/>
            <a:pathLst>
              <a:path h="40004">
                <a:moveTo>
                  <a:pt x="-12700" y="19794"/>
                </a:moveTo>
                <a:lnTo>
                  <a:pt x="12700" y="19794"/>
                </a:lnTo>
              </a:path>
            </a:pathLst>
          </a:custGeom>
          <a:ln w="395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object 40"/>
          <p:cNvSpPr/>
          <p:nvPr/>
        </p:nvSpPr>
        <p:spPr>
          <a:xfrm>
            <a:off x="5338868" y="269803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object 41"/>
          <p:cNvSpPr/>
          <p:nvPr/>
        </p:nvSpPr>
        <p:spPr>
          <a:xfrm>
            <a:off x="4324654" y="2391893"/>
            <a:ext cx="0" cy="2533650"/>
          </a:xfrm>
          <a:custGeom>
            <a:avLst/>
            <a:gdLst/>
            <a:ahLst/>
            <a:cxnLst/>
            <a:rect l="l" t="t" r="r" b="b"/>
            <a:pathLst>
              <a:path h="2533650">
                <a:moveTo>
                  <a:pt x="0" y="2533105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object 42"/>
          <p:cNvSpPr/>
          <p:nvPr/>
        </p:nvSpPr>
        <p:spPr>
          <a:xfrm>
            <a:off x="4324654" y="4924998"/>
            <a:ext cx="1649095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4324654" y="4924998"/>
            <a:ext cx="1649095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object 44"/>
          <p:cNvSpPr txBox="1"/>
          <p:nvPr/>
        </p:nvSpPr>
        <p:spPr>
          <a:xfrm>
            <a:off x="3952348" y="47460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object 45"/>
          <p:cNvSpPr txBox="1"/>
          <p:nvPr/>
        </p:nvSpPr>
        <p:spPr>
          <a:xfrm>
            <a:off x="3952348" y="41110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32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object 46"/>
          <p:cNvSpPr txBox="1"/>
          <p:nvPr/>
        </p:nvSpPr>
        <p:spPr>
          <a:xfrm>
            <a:off x="3952348" y="34760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34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object 47"/>
          <p:cNvSpPr txBox="1"/>
          <p:nvPr/>
        </p:nvSpPr>
        <p:spPr>
          <a:xfrm>
            <a:off x="3952348" y="28410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36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object 48"/>
          <p:cNvSpPr txBox="1"/>
          <p:nvPr/>
        </p:nvSpPr>
        <p:spPr>
          <a:xfrm>
            <a:off x="3952348" y="22060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38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object 49"/>
          <p:cNvSpPr txBox="1"/>
          <p:nvPr/>
        </p:nvSpPr>
        <p:spPr>
          <a:xfrm>
            <a:off x="3598509" y="2504968"/>
            <a:ext cx="230832" cy="22796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Body</a:t>
            </a:r>
            <a:r>
              <a:rPr sz="1800" spc="-3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800" spc="-204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e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pe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u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e 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(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C)</a:t>
            </a:r>
          </a:p>
        </p:txBody>
      </p:sp>
      <p:sp>
        <p:nvSpPr>
          <p:cNvPr id="52" name="object 50"/>
          <p:cNvSpPr txBox="1"/>
          <p:nvPr/>
        </p:nvSpPr>
        <p:spPr>
          <a:xfrm>
            <a:off x="3368136" y="1926607"/>
            <a:ext cx="355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  <a:endParaRPr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object 51"/>
          <p:cNvSpPr/>
          <p:nvPr/>
        </p:nvSpPr>
        <p:spPr>
          <a:xfrm>
            <a:off x="1509173" y="8264948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object 52"/>
          <p:cNvSpPr/>
          <p:nvPr/>
        </p:nvSpPr>
        <p:spPr>
          <a:xfrm>
            <a:off x="1509173" y="784272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object 53"/>
          <p:cNvSpPr/>
          <p:nvPr/>
        </p:nvSpPr>
        <p:spPr>
          <a:xfrm>
            <a:off x="1509173" y="742054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object 54"/>
          <p:cNvSpPr/>
          <p:nvPr/>
        </p:nvSpPr>
        <p:spPr>
          <a:xfrm>
            <a:off x="1509173" y="6998372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object 55"/>
          <p:cNvSpPr/>
          <p:nvPr/>
        </p:nvSpPr>
        <p:spPr>
          <a:xfrm>
            <a:off x="1509173" y="657619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object 56"/>
          <p:cNvSpPr/>
          <p:nvPr/>
        </p:nvSpPr>
        <p:spPr>
          <a:xfrm>
            <a:off x="1509173" y="615402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9" name="object 57"/>
          <p:cNvSpPr/>
          <p:nvPr/>
        </p:nvSpPr>
        <p:spPr>
          <a:xfrm>
            <a:off x="1509173" y="573184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object 58"/>
          <p:cNvSpPr/>
          <p:nvPr/>
        </p:nvSpPr>
        <p:spPr>
          <a:xfrm>
            <a:off x="1938641" y="6301757"/>
            <a:ext cx="471170" cy="1963420"/>
          </a:xfrm>
          <a:custGeom>
            <a:avLst/>
            <a:gdLst/>
            <a:ahLst/>
            <a:cxnLst/>
            <a:rect l="l" t="t" r="r" b="b"/>
            <a:pathLst>
              <a:path w="471169" h="1963420">
                <a:moveTo>
                  <a:pt x="0" y="1963191"/>
                </a:moveTo>
                <a:lnTo>
                  <a:pt x="471040" y="1963191"/>
                </a:lnTo>
                <a:lnTo>
                  <a:pt x="471040" y="0"/>
                </a:lnTo>
                <a:lnTo>
                  <a:pt x="0" y="0"/>
                </a:lnTo>
                <a:lnTo>
                  <a:pt x="0" y="1963191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object 59"/>
          <p:cNvSpPr/>
          <p:nvPr/>
        </p:nvSpPr>
        <p:spPr>
          <a:xfrm>
            <a:off x="2409733" y="6299673"/>
            <a:ext cx="471170" cy="1965325"/>
          </a:xfrm>
          <a:custGeom>
            <a:avLst/>
            <a:gdLst/>
            <a:ahLst/>
            <a:cxnLst/>
            <a:rect l="l" t="t" r="r" b="b"/>
            <a:pathLst>
              <a:path w="471169" h="1965325">
                <a:moveTo>
                  <a:pt x="0" y="1965275"/>
                </a:moveTo>
                <a:lnTo>
                  <a:pt x="471040" y="1965275"/>
                </a:lnTo>
                <a:lnTo>
                  <a:pt x="471040" y="0"/>
                </a:lnTo>
                <a:lnTo>
                  <a:pt x="0" y="0"/>
                </a:lnTo>
                <a:lnTo>
                  <a:pt x="0" y="19652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2" name="object 60"/>
          <p:cNvSpPr/>
          <p:nvPr/>
        </p:nvSpPr>
        <p:spPr>
          <a:xfrm>
            <a:off x="2409733" y="6299673"/>
            <a:ext cx="471170" cy="1965325"/>
          </a:xfrm>
          <a:custGeom>
            <a:avLst/>
            <a:gdLst/>
            <a:ahLst/>
            <a:cxnLst/>
            <a:rect l="l" t="t" r="r" b="b"/>
            <a:pathLst>
              <a:path w="471169" h="1965325">
                <a:moveTo>
                  <a:pt x="0" y="1965275"/>
                </a:moveTo>
                <a:lnTo>
                  <a:pt x="471040" y="1965275"/>
                </a:lnTo>
                <a:lnTo>
                  <a:pt x="471040" y="0"/>
                </a:lnTo>
                <a:lnTo>
                  <a:pt x="0" y="0"/>
                </a:lnTo>
                <a:lnTo>
                  <a:pt x="0" y="196527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object 61"/>
          <p:cNvSpPr/>
          <p:nvPr/>
        </p:nvSpPr>
        <p:spPr>
          <a:xfrm>
            <a:off x="2174187" y="6238455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30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object 62"/>
          <p:cNvSpPr/>
          <p:nvPr/>
        </p:nvSpPr>
        <p:spPr>
          <a:xfrm>
            <a:off x="2128496" y="623845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object 63"/>
          <p:cNvSpPr/>
          <p:nvPr/>
        </p:nvSpPr>
        <p:spPr>
          <a:xfrm>
            <a:off x="2645277" y="6200454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218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object 64"/>
          <p:cNvSpPr/>
          <p:nvPr/>
        </p:nvSpPr>
        <p:spPr>
          <a:xfrm>
            <a:off x="2599587" y="620045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object 65"/>
          <p:cNvSpPr/>
          <p:nvPr/>
        </p:nvSpPr>
        <p:spPr>
          <a:xfrm>
            <a:off x="1585373" y="5731844"/>
            <a:ext cx="0" cy="2533650"/>
          </a:xfrm>
          <a:custGeom>
            <a:avLst/>
            <a:gdLst/>
            <a:ahLst/>
            <a:cxnLst/>
            <a:rect l="l" t="t" r="r" b="b"/>
            <a:pathLst>
              <a:path h="2533650">
                <a:moveTo>
                  <a:pt x="0" y="2533104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object 66"/>
          <p:cNvSpPr/>
          <p:nvPr/>
        </p:nvSpPr>
        <p:spPr>
          <a:xfrm>
            <a:off x="1585373" y="8264948"/>
            <a:ext cx="1649095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object 67"/>
          <p:cNvSpPr/>
          <p:nvPr/>
        </p:nvSpPr>
        <p:spPr>
          <a:xfrm>
            <a:off x="1585373" y="8264948"/>
            <a:ext cx="1649095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object 68"/>
          <p:cNvSpPr txBox="1"/>
          <p:nvPr/>
        </p:nvSpPr>
        <p:spPr>
          <a:xfrm>
            <a:off x="1336142" y="808610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object 69"/>
          <p:cNvSpPr txBox="1"/>
          <p:nvPr/>
        </p:nvSpPr>
        <p:spPr>
          <a:xfrm>
            <a:off x="1145642" y="6252227"/>
            <a:ext cx="343535" cy="170180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0.8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0.6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0.4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0.2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2" name="object 70"/>
          <p:cNvSpPr txBox="1"/>
          <p:nvPr/>
        </p:nvSpPr>
        <p:spPr>
          <a:xfrm>
            <a:off x="1145642" y="5401327"/>
            <a:ext cx="343535" cy="86360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1.2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203200">
              <a:lnSpc>
                <a:spcPct val="100000"/>
              </a:lnSpc>
              <a:spcBef>
                <a:spcPts val="11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object 71"/>
          <p:cNvSpPr txBox="1"/>
          <p:nvPr/>
        </p:nvSpPr>
        <p:spPr>
          <a:xfrm>
            <a:off x="759243" y="5721367"/>
            <a:ext cx="230832" cy="224354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800" spc="-5" dirty="0">
                <a:latin typeface="Arial" charset="0"/>
                <a:ea typeface="Arial" charset="0"/>
                <a:cs typeface="Arial" charset="0"/>
              </a:rPr>
              <a:t>Gr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ip S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tr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eng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altLang="ja-JP" sz="1800" dirty="0">
                <a:latin typeface="Arial" charset="0"/>
                <a:ea typeface="Arial" charset="0"/>
                <a:cs typeface="Arial" charset="0"/>
              </a:rPr>
              <a:t>(N)</a:t>
            </a:r>
            <a:endParaRPr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4" name="object 72"/>
          <p:cNvSpPr txBox="1"/>
          <p:nvPr/>
        </p:nvSpPr>
        <p:spPr>
          <a:xfrm>
            <a:off x="637636" y="5203207"/>
            <a:ext cx="355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C</a:t>
            </a:r>
            <a:endParaRPr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object 73"/>
          <p:cNvSpPr/>
          <p:nvPr/>
        </p:nvSpPr>
        <p:spPr>
          <a:xfrm>
            <a:off x="4233323" y="8287669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object 74"/>
          <p:cNvSpPr/>
          <p:nvPr/>
        </p:nvSpPr>
        <p:spPr>
          <a:xfrm>
            <a:off x="4233323" y="7443268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object 75"/>
          <p:cNvSpPr/>
          <p:nvPr/>
        </p:nvSpPr>
        <p:spPr>
          <a:xfrm>
            <a:off x="4233323" y="659891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object 76"/>
          <p:cNvSpPr/>
          <p:nvPr/>
        </p:nvSpPr>
        <p:spPr>
          <a:xfrm>
            <a:off x="4233323" y="575456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object 77"/>
          <p:cNvSpPr/>
          <p:nvPr/>
        </p:nvSpPr>
        <p:spPr>
          <a:xfrm>
            <a:off x="4662791" y="6289304"/>
            <a:ext cx="471170" cy="1998980"/>
          </a:xfrm>
          <a:custGeom>
            <a:avLst/>
            <a:gdLst/>
            <a:ahLst/>
            <a:cxnLst/>
            <a:rect l="l" t="t" r="r" b="b"/>
            <a:pathLst>
              <a:path w="471170" h="1998979">
                <a:moveTo>
                  <a:pt x="0" y="1998365"/>
                </a:moveTo>
                <a:lnTo>
                  <a:pt x="471040" y="1998365"/>
                </a:lnTo>
                <a:lnTo>
                  <a:pt x="471040" y="0"/>
                </a:lnTo>
                <a:lnTo>
                  <a:pt x="0" y="0"/>
                </a:lnTo>
                <a:lnTo>
                  <a:pt x="0" y="199836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object 78"/>
          <p:cNvSpPr/>
          <p:nvPr/>
        </p:nvSpPr>
        <p:spPr>
          <a:xfrm>
            <a:off x="5133882" y="6327999"/>
            <a:ext cx="471170" cy="1960245"/>
          </a:xfrm>
          <a:custGeom>
            <a:avLst/>
            <a:gdLst/>
            <a:ahLst/>
            <a:cxnLst/>
            <a:rect l="l" t="t" r="r" b="b"/>
            <a:pathLst>
              <a:path w="471170" h="1960245">
                <a:moveTo>
                  <a:pt x="0" y="1959669"/>
                </a:moveTo>
                <a:lnTo>
                  <a:pt x="471040" y="1959669"/>
                </a:lnTo>
                <a:lnTo>
                  <a:pt x="471040" y="0"/>
                </a:lnTo>
                <a:lnTo>
                  <a:pt x="0" y="0"/>
                </a:lnTo>
                <a:lnTo>
                  <a:pt x="0" y="19596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object 79"/>
          <p:cNvSpPr/>
          <p:nvPr/>
        </p:nvSpPr>
        <p:spPr>
          <a:xfrm>
            <a:off x="5133882" y="6327999"/>
            <a:ext cx="471170" cy="1960245"/>
          </a:xfrm>
          <a:custGeom>
            <a:avLst/>
            <a:gdLst/>
            <a:ahLst/>
            <a:cxnLst/>
            <a:rect l="l" t="t" r="r" b="b"/>
            <a:pathLst>
              <a:path w="471170" h="1960245">
                <a:moveTo>
                  <a:pt x="0" y="1959669"/>
                </a:moveTo>
                <a:lnTo>
                  <a:pt x="471040" y="1959669"/>
                </a:lnTo>
                <a:lnTo>
                  <a:pt x="471040" y="0"/>
                </a:lnTo>
                <a:lnTo>
                  <a:pt x="0" y="0"/>
                </a:lnTo>
                <a:lnTo>
                  <a:pt x="0" y="195966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object 80"/>
          <p:cNvSpPr/>
          <p:nvPr/>
        </p:nvSpPr>
        <p:spPr>
          <a:xfrm>
            <a:off x="4898337" y="6015709"/>
            <a:ext cx="0" cy="273685"/>
          </a:xfrm>
          <a:custGeom>
            <a:avLst/>
            <a:gdLst/>
            <a:ahLst/>
            <a:cxnLst/>
            <a:rect l="l" t="t" r="r" b="b"/>
            <a:pathLst>
              <a:path h="273685">
                <a:moveTo>
                  <a:pt x="0" y="0"/>
                </a:moveTo>
                <a:lnTo>
                  <a:pt x="0" y="273594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object 81"/>
          <p:cNvSpPr/>
          <p:nvPr/>
        </p:nvSpPr>
        <p:spPr>
          <a:xfrm>
            <a:off x="4852646" y="601570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object 82"/>
          <p:cNvSpPr/>
          <p:nvPr/>
        </p:nvSpPr>
        <p:spPr>
          <a:xfrm>
            <a:off x="5369427" y="6116813"/>
            <a:ext cx="0" cy="211454"/>
          </a:xfrm>
          <a:custGeom>
            <a:avLst/>
            <a:gdLst/>
            <a:ahLst/>
            <a:cxnLst/>
            <a:rect l="l" t="t" r="r" b="b"/>
            <a:pathLst>
              <a:path h="211454">
                <a:moveTo>
                  <a:pt x="0" y="0"/>
                </a:moveTo>
                <a:lnTo>
                  <a:pt x="0" y="211187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5" name="object 83"/>
          <p:cNvSpPr/>
          <p:nvPr/>
        </p:nvSpPr>
        <p:spPr>
          <a:xfrm>
            <a:off x="5323737" y="6116813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6" name="object 84"/>
          <p:cNvSpPr/>
          <p:nvPr/>
        </p:nvSpPr>
        <p:spPr>
          <a:xfrm>
            <a:off x="4309523" y="5754565"/>
            <a:ext cx="0" cy="2533650"/>
          </a:xfrm>
          <a:custGeom>
            <a:avLst/>
            <a:gdLst/>
            <a:ahLst/>
            <a:cxnLst/>
            <a:rect l="l" t="t" r="r" b="b"/>
            <a:pathLst>
              <a:path h="2533650">
                <a:moveTo>
                  <a:pt x="0" y="2533103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7" name="object 85"/>
          <p:cNvSpPr/>
          <p:nvPr/>
        </p:nvSpPr>
        <p:spPr>
          <a:xfrm>
            <a:off x="4309523" y="8287669"/>
            <a:ext cx="1649095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8" name="object 86"/>
          <p:cNvSpPr/>
          <p:nvPr/>
        </p:nvSpPr>
        <p:spPr>
          <a:xfrm>
            <a:off x="4309523" y="8287669"/>
            <a:ext cx="1649095" cy="0"/>
          </a:xfrm>
          <a:custGeom>
            <a:avLst/>
            <a:gdLst/>
            <a:ahLst/>
            <a:cxnLst/>
            <a:rect l="l" t="t" r="r" b="b"/>
            <a:pathLst>
              <a:path w="1649095">
                <a:moveTo>
                  <a:pt x="0" y="0"/>
                </a:moveTo>
                <a:lnTo>
                  <a:pt x="1648767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object 87"/>
          <p:cNvSpPr txBox="1"/>
          <p:nvPr/>
        </p:nvSpPr>
        <p:spPr>
          <a:xfrm>
            <a:off x="4066642" y="809880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0" name="object 88"/>
          <p:cNvSpPr txBox="1"/>
          <p:nvPr/>
        </p:nvSpPr>
        <p:spPr>
          <a:xfrm>
            <a:off x="3939648" y="72606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20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1" name="object 89"/>
          <p:cNvSpPr txBox="1"/>
          <p:nvPr/>
        </p:nvSpPr>
        <p:spPr>
          <a:xfrm>
            <a:off x="3939648" y="64097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40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2" name="object 90"/>
          <p:cNvSpPr txBox="1"/>
          <p:nvPr/>
        </p:nvSpPr>
        <p:spPr>
          <a:xfrm>
            <a:off x="3939648" y="5571507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60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object 91"/>
          <p:cNvSpPr txBox="1"/>
          <p:nvPr/>
        </p:nvSpPr>
        <p:spPr>
          <a:xfrm>
            <a:off x="3598509" y="6048903"/>
            <a:ext cx="230832" cy="162599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800" spc="-5" dirty="0">
                <a:latin typeface="Arial" charset="0"/>
                <a:ea typeface="Arial" charset="0"/>
                <a:cs typeface="Arial" charset="0"/>
              </a:rPr>
              <a:t>W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e Hang</a:t>
            </a:r>
            <a:r>
              <a:rPr lang="en-US" altLang="ja-JP" sz="1800" dirty="0">
                <a:latin typeface="Arial" charset="0"/>
                <a:ea typeface="Arial" charset="0"/>
                <a:cs typeface="Arial" charset="0"/>
              </a:rPr>
              <a:t>(s)</a:t>
            </a:r>
            <a:endParaRPr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4" name="object 92"/>
          <p:cNvSpPr txBox="1"/>
          <p:nvPr/>
        </p:nvSpPr>
        <p:spPr>
          <a:xfrm>
            <a:off x="3473741" y="5199044"/>
            <a:ext cx="355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D</a:t>
            </a:r>
            <a:endParaRPr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5" name="object 93"/>
          <p:cNvSpPr txBox="1"/>
          <p:nvPr/>
        </p:nvSpPr>
        <p:spPr>
          <a:xfrm>
            <a:off x="1823647" y="2245694"/>
            <a:ext cx="888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p=0.001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object 94"/>
          <p:cNvSpPr txBox="1"/>
          <p:nvPr/>
        </p:nvSpPr>
        <p:spPr>
          <a:xfrm>
            <a:off x="4552510" y="2245694"/>
            <a:ext cx="1015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p=0.9222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object 95"/>
          <p:cNvSpPr txBox="1"/>
          <p:nvPr/>
        </p:nvSpPr>
        <p:spPr>
          <a:xfrm>
            <a:off x="1834710" y="5636594"/>
            <a:ext cx="1015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p=0.9891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object 96"/>
          <p:cNvSpPr txBox="1"/>
          <p:nvPr/>
        </p:nvSpPr>
        <p:spPr>
          <a:xfrm>
            <a:off x="4616010" y="5623894"/>
            <a:ext cx="1015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p=0.9105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object 97"/>
          <p:cNvSpPr/>
          <p:nvPr/>
        </p:nvSpPr>
        <p:spPr>
          <a:xfrm>
            <a:off x="4453668" y="891591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object 98"/>
          <p:cNvSpPr/>
          <p:nvPr/>
        </p:nvSpPr>
        <p:spPr>
          <a:xfrm>
            <a:off x="4453668" y="9313529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object 99"/>
          <p:cNvSpPr/>
          <p:nvPr/>
        </p:nvSpPr>
        <p:spPr>
          <a:xfrm>
            <a:off x="4453668" y="9313529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object 100"/>
          <p:cNvSpPr txBox="1"/>
          <p:nvPr/>
        </p:nvSpPr>
        <p:spPr>
          <a:xfrm>
            <a:off x="4774442" y="8862818"/>
            <a:ext cx="1493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 charset="0"/>
                <a:ea typeface="Arial" charset="0"/>
                <a:cs typeface="Arial" charset="0"/>
              </a:rPr>
              <a:t>Controls</a:t>
            </a:r>
            <a:r>
              <a:rPr sz="1800" spc="-95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(n=9)</a:t>
            </a:r>
          </a:p>
        </p:txBody>
      </p:sp>
      <p:sp>
        <p:nvSpPr>
          <p:cNvPr id="103" name="object 101"/>
          <p:cNvSpPr txBox="1"/>
          <p:nvPr/>
        </p:nvSpPr>
        <p:spPr>
          <a:xfrm>
            <a:off x="4774442" y="9252202"/>
            <a:ext cx="1586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Mutants</a:t>
            </a:r>
            <a:r>
              <a:rPr sz="1800" spc="-1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(n=12)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514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0" y="0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Suppl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Fig. 2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2900342" y="300178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900342" y="246173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2900342" y="192173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object 5"/>
          <p:cNvSpPr/>
          <p:nvPr/>
        </p:nvSpPr>
        <p:spPr>
          <a:xfrm>
            <a:off x="2900342" y="1381688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object 6"/>
          <p:cNvSpPr/>
          <p:nvPr/>
        </p:nvSpPr>
        <p:spPr>
          <a:xfrm>
            <a:off x="2900342" y="84169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bject 7"/>
          <p:cNvSpPr/>
          <p:nvPr/>
        </p:nvSpPr>
        <p:spPr>
          <a:xfrm>
            <a:off x="3036520" y="3001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bject 8"/>
          <p:cNvSpPr/>
          <p:nvPr/>
        </p:nvSpPr>
        <p:spPr>
          <a:xfrm>
            <a:off x="3276530" y="3001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bject 9"/>
          <p:cNvSpPr/>
          <p:nvPr/>
        </p:nvSpPr>
        <p:spPr>
          <a:xfrm>
            <a:off x="3516540" y="3001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object 10"/>
          <p:cNvSpPr/>
          <p:nvPr/>
        </p:nvSpPr>
        <p:spPr>
          <a:xfrm>
            <a:off x="3756551" y="3001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bject 11"/>
          <p:cNvSpPr/>
          <p:nvPr/>
        </p:nvSpPr>
        <p:spPr>
          <a:xfrm>
            <a:off x="3996560" y="3001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bject 12"/>
          <p:cNvSpPr/>
          <p:nvPr/>
        </p:nvSpPr>
        <p:spPr>
          <a:xfrm>
            <a:off x="4236570" y="3001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object 13"/>
          <p:cNvSpPr/>
          <p:nvPr/>
        </p:nvSpPr>
        <p:spPr>
          <a:xfrm>
            <a:off x="4476581" y="3001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object 14"/>
          <p:cNvSpPr/>
          <p:nvPr/>
        </p:nvSpPr>
        <p:spPr>
          <a:xfrm>
            <a:off x="4716591" y="3001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object 15"/>
          <p:cNvSpPr/>
          <p:nvPr/>
        </p:nvSpPr>
        <p:spPr>
          <a:xfrm>
            <a:off x="3036520" y="1792702"/>
            <a:ext cx="1680210" cy="1049020"/>
          </a:xfrm>
          <a:custGeom>
            <a:avLst/>
            <a:gdLst/>
            <a:ahLst/>
            <a:cxnLst/>
            <a:rect l="l" t="t" r="r" b="b"/>
            <a:pathLst>
              <a:path w="1680210" h="1049020">
                <a:moveTo>
                  <a:pt x="0" y="274538"/>
                </a:moveTo>
                <a:lnTo>
                  <a:pt x="120005" y="0"/>
                </a:lnTo>
                <a:lnTo>
                  <a:pt x="240010" y="448518"/>
                </a:lnTo>
                <a:lnTo>
                  <a:pt x="360015" y="307529"/>
                </a:lnTo>
                <a:lnTo>
                  <a:pt x="480019" y="541535"/>
                </a:lnTo>
                <a:lnTo>
                  <a:pt x="600025" y="895548"/>
                </a:lnTo>
                <a:lnTo>
                  <a:pt x="720030" y="598537"/>
                </a:lnTo>
                <a:lnTo>
                  <a:pt x="840035" y="625524"/>
                </a:lnTo>
                <a:lnTo>
                  <a:pt x="960040" y="843061"/>
                </a:lnTo>
                <a:lnTo>
                  <a:pt x="1080045" y="841523"/>
                </a:lnTo>
                <a:lnTo>
                  <a:pt x="1200050" y="945058"/>
                </a:lnTo>
                <a:lnTo>
                  <a:pt x="1320056" y="853529"/>
                </a:lnTo>
                <a:lnTo>
                  <a:pt x="1440061" y="885031"/>
                </a:lnTo>
                <a:lnTo>
                  <a:pt x="1560065" y="993031"/>
                </a:lnTo>
                <a:lnTo>
                  <a:pt x="1680070" y="1048543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object 16"/>
          <p:cNvSpPr/>
          <p:nvPr/>
        </p:nvSpPr>
        <p:spPr>
          <a:xfrm>
            <a:off x="3036520" y="1661038"/>
            <a:ext cx="0" cy="812800"/>
          </a:xfrm>
          <a:custGeom>
            <a:avLst/>
            <a:gdLst/>
            <a:ahLst/>
            <a:cxnLst/>
            <a:rect l="l" t="t" r="r" b="b"/>
            <a:pathLst>
              <a:path h="812800">
                <a:moveTo>
                  <a:pt x="0" y="0"/>
                </a:moveTo>
                <a:lnTo>
                  <a:pt x="0" y="81235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object 17"/>
          <p:cNvSpPr/>
          <p:nvPr/>
        </p:nvSpPr>
        <p:spPr>
          <a:xfrm>
            <a:off x="2990830" y="166103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object 18"/>
          <p:cNvSpPr/>
          <p:nvPr/>
        </p:nvSpPr>
        <p:spPr>
          <a:xfrm>
            <a:off x="2990830" y="2473392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object 19"/>
          <p:cNvSpPr/>
          <p:nvPr/>
        </p:nvSpPr>
        <p:spPr>
          <a:xfrm>
            <a:off x="3156525" y="1371519"/>
            <a:ext cx="0" cy="842644"/>
          </a:xfrm>
          <a:custGeom>
            <a:avLst/>
            <a:gdLst/>
            <a:ahLst/>
            <a:cxnLst/>
            <a:rect l="l" t="t" r="r" b="b"/>
            <a:pathLst>
              <a:path h="842644">
                <a:moveTo>
                  <a:pt x="0" y="0"/>
                </a:moveTo>
                <a:lnTo>
                  <a:pt x="0" y="84236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object 20"/>
          <p:cNvSpPr/>
          <p:nvPr/>
        </p:nvSpPr>
        <p:spPr>
          <a:xfrm>
            <a:off x="3110835" y="1371519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bject 21"/>
          <p:cNvSpPr/>
          <p:nvPr/>
        </p:nvSpPr>
        <p:spPr>
          <a:xfrm>
            <a:off x="3110835" y="2213886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object 22"/>
          <p:cNvSpPr/>
          <p:nvPr/>
        </p:nvSpPr>
        <p:spPr>
          <a:xfrm>
            <a:off x="3276530" y="1952295"/>
            <a:ext cx="0" cy="577850"/>
          </a:xfrm>
          <a:custGeom>
            <a:avLst/>
            <a:gdLst/>
            <a:ahLst/>
            <a:cxnLst/>
            <a:rect l="l" t="t" r="r" b="b"/>
            <a:pathLst>
              <a:path h="577850">
                <a:moveTo>
                  <a:pt x="0" y="0"/>
                </a:moveTo>
                <a:lnTo>
                  <a:pt x="0" y="5778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object 23"/>
          <p:cNvSpPr/>
          <p:nvPr/>
        </p:nvSpPr>
        <p:spPr>
          <a:xfrm>
            <a:off x="3230840" y="1945945"/>
            <a:ext cx="91440" cy="12700"/>
          </a:xfrm>
          <a:custGeom>
            <a:avLst/>
            <a:gdLst/>
            <a:ahLst/>
            <a:cxnLst/>
            <a:rect l="l" t="t" r="r" b="b"/>
            <a:pathLst>
              <a:path w="91440" h="12700">
                <a:moveTo>
                  <a:pt x="0" y="12700"/>
                </a:moveTo>
                <a:lnTo>
                  <a:pt x="91430" y="12700"/>
                </a:lnTo>
                <a:lnTo>
                  <a:pt x="91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bject 24"/>
          <p:cNvSpPr/>
          <p:nvPr/>
        </p:nvSpPr>
        <p:spPr>
          <a:xfrm>
            <a:off x="3230840" y="2523795"/>
            <a:ext cx="91440" cy="12700"/>
          </a:xfrm>
          <a:custGeom>
            <a:avLst/>
            <a:gdLst/>
            <a:ahLst/>
            <a:cxnLst/>
            <a:rect l="l" t="t" r="r" b="b"/>
            <a:pathLst>
              <a:path w="91440" h="12700">
                <a:moveTo>
                  <a:pt x="0" y="12700"/>
                </a:moveTo>
                <a:lnTo>
                  <a:pt x="91430" y="12700"/>
                </a:lnTo>
                <a:lnTo>
                  <a:pt x="91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object 25"/>
          <p:cNvSpPr/>
          <p:nvPr/>
        </p:nvSpPr>
        <p:spPr>
          <a:xfrm>
            <a:off x="3396535" y="1873714"/>
            <a:ext cx="0" cy="453390"/>
          </a:xfrm>
          <a:custGeom>
            <a:avLst/>
            <a:gdLst/>
            <a:ahLst/>
            <a:cxnLst/>
            <a:rect l="l" t="t" r="r" b="b"/>
            <a:pathLst>
              <a:path h="453389">
                <a:moveTo>
                  <a:pt x="0" y="0"/>
                </a:moveTo>
                <a:lnTo>
                  <a:pt x="0" y="4529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bject 26"/>
          <p:cNvSpPr/>
          <p:nvPr/>
        </p:nvSpPr>
        <p:spPr>
          <a:xfrm>
            <a:off x="3350845" y="187371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object 27"/>
          <p:cNvSpPr/>
          <p:nvPr/>
        </p:nvSpPr>
        <p:spPr>
          <a:xfrm>
            <a:off x="3350845" y="232669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object 28"/>
          <p:cNvSpPr/>
          <p:nvPr/>
        </p:nvSpPr>
        <p:spPr>
          <a:xfrm>
            <a:off x="3516540" y="2143787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090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object 29"/>
          <p:cNvSpPr/>
          <p:nvPr/>
        </p:nvSpPr>
        <p:spPr>
          <a:xfrm>
            <a:off x="3470850" y="214378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object 30"/>
          <p:cNvSpPr/>
          <p:nvPr/>
        </p:nvSpPr>
        <p:spPr>
          <a:xfrm>
            <a:off x="3470850" y="252468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object 31"/>
          <p:cNvSpPr/>
          <p:nvPr/>
        </p:nvSpPr>
        <p:spPr>
          <a:xfrm>
            <a:off x="3590855" y="258461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object 32"/>
          <p:cNvSpPr/>
          <p:nvPr/>
        </p:nvSpPr>
        <p:spPr>
          <a:xfrm>
            <a:off x="3590855" y="279188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object 33"/>
          <p:cNvSpPr/>
          <p:nvPr/>
        </p:nvSpPr>
        <p:spPr>
          <a:xfrm>
            <a:off x="3756551" y="2195133"/>
            <a:ext cx="0" cy="392430"/>
          </a:xfrm>
          <a:custGeom>
            <a:avLst/>
            <a:gdLst/>
            <a:ahLst/>
            <a:cxnLst/>
            <a:rect l="l" t="t" r="r" b="b"/>
            <a:pathLst>
              <a:path h="392430">
                <a:moveTo>
                  <a:pt x="0" y="0"/>
                </a:moveTo>
                <a:lnTo>
                  <a:pt x="0" y="3921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object 34"/>
          <p:cNvSpPr/>
          <p:nvPr/>
        </p:nvSpPr>
        <p:spPr>
          <a:xfrm>
            <a:off x="3710860" y="2195133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object 35"/>
          <p:cNvSpPr/>
          <p:nvPr/>
        </p:nvSpPr>
        <p:spPr>
          <a:xfrm>
            <a:off x="3710860" y="258729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object 36"/>
          <p:cNvSpPr/>
          <p:nvPr/>
        </p:nvSpPr>
        <p:spPr>
          <a:xfrm>
            <a:off x="3876555" y="1982904"/>
            <a:ext cx="0" cy="871219"/>
          </a:xfrm>
          <a:custGeom>
            <a:avLst/>
            <a:gdLst/>
            <a:ahLst/>
            <a:cxnLst/>
            <a:rect l="l" t="t" r="r" b="b"/>
            <a:pathLst>
              <a:path h="871219">
                <a:moveTo>
                  <a:pt x="0" y="0"/>
                </a:moveTo>
                <a:lnTo>
                  <a:pt x="0" y="87064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object 37"/>
          <p:cNvSpPr/>
          <p:nvPr/>
        </p:nvSpPr>
        <p:spPr>
          <a:xfrm>
            <a:off x="3830865" y="198290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object 38"/>
          <p:cNvSpPr/>
          <p:nvPr/>
        </p:nvSpPr>
        <p:spPr>
          <a:xfrm>
            <a:off x="3830865" y="285354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object 39"/>
          <p:cNvSpPr/>
          <p:nvPr/>
        </p:nvSpPr>
        <p:spPr>
          <a:xfrm>
            <a:off x="3996560" y="2455880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4">
                <a:moveTo>
                  <a:pt x="0" y="0"/>
                </a:moveTo>
                <a:lnTo>
                  <a:pt x="0" y="3597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object 40"/>
          <p:cNvSpPr/>
          <p:nvPr/>
        </p:nvSpPr>
        <p:spPr>
          <a:xfrm>
            <a:off x="3950871" y="245588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object 41"/>
          <p:cNvSpPr/>
          <p:nvPr/>
        </p:nvSpPr>
        <p:spPr>
          <a:xfrm>
            <a:off x="3950871" y="281564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object 42"/>
          <p:cNvSpPr/>
          <p:nvPr/>
        </p:nvSpPr>
        <p:spPr>
          <a:xfrm>
            <a:off x="4116565" y="2485447"/>
            <a:ext cx="0" cy="297815"/>
          </a:xfrm>
          <a:custGeom>
            <a:avLst/>
            <a:gdLst/>
            <a:ahLst/>
            <a:cxnLst/>
            <a:rect l="l" t="t" r="r" b="b"/>
            <a:pathLst>
              <a:path h="297814">
                <a:moveTo>
                  <a:pt x="0" y="0"/>
                </a:moveTo>
                <a:lnTo>
                  <a:pt x="0" y="29760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4070876" y="248544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4070876" y="278305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4236570" y="2675501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4">
                <a:moveTo>
                  <a:pt x="0" y="0"/>
                </a:moveTo>
                <a:lnTo>
                  <a:pt x="0" y="12446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object 46"/>
          <p:cNvSpPr/>
          <p:nvPr/>
        </p:nvSpPr>
        <p:spPr>
          <a:xfrm>
            <a:off x="4190880" y="267550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object 47"/>
          <p:cNvSpPr/>
          <p:nvPr/>
        </p:nvSpPr>
        <p:spPr>
          <a:xfrm>
            <a:off x="4190880" y="279997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object 48"/>
          <p:cNvSpPr/>
          <p:nvPr/>
        </p:nvSpPr>
        <p:spPr>
          <a:xfrm>
            <a:off x="4356576" y="2530046"/>
            <a:ext cx="0" cy="233045"/>
          </a:xfrm>
          <a:custGeom>
            <a:avLst/>
            <a:gdLst/>
            <a:ahLst/>
            <a:cxnLst/>
            <a:rect l="l" t="t" r="r" b="b"/>
            <a:pathLst>
              <a:path h="233044">
                <a:moveTo>
                  <a:pt x="0" y="0"/>
                </a:moveTo>
                <a:lnTo>
                  <a:pt x="0" y="23241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object 49"/>
          <p:cNvSpPr/>
          <p:nvPr/>
        </p:nvSpPr>
        <p:spPr>
          <a:xfrm>
            <a:off x="4310885" y="253004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object 50"/>
          <p:cNvSpPr/>
          <p:nvPr/>
        </p:nvSpPr>
        <p:spPr>
          <a:xfrm>
            <a:off x="4310885" y="276246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object 51"/>
          <p:cNvSpPr/>
          <p:nvPr/>
        </p:nvSpPr>
        <p:spPr>
          <a:xfrm>
            <a:off x="4476581" y="2579258"/>
            <a:ext cx="0" cy="197485"/>
          </a:xfrm>
          <a:custGeom>
            <a:avLst/>
            <a:gdLst/>
            <a:ahLst/>
            <a:cxnLst/>
            <a:rect l="l" t="t" r="r" b="b"/>
            <a:pathLst>
              <a:path h="197485">
                <a:moveTo>
                  <a:pt x="0" y="0"/>
                </a:moveTo>
                <a:lnTo>
                  <a:pt x="0" y="19694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object 52"/>
          <p:cNvSpPr/>
          <p:nvPr/>
        </p:nvSpPr>
        <p:spPr>
          <a:xfrm>
            <a:off x="4430890" y="257925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object 53"/>
          <p:cNvSpPr/>
          <p:nvPr/>
        </p:nvSpPr>
        <p:spPr>
          <a:xfrm>
            <a:off x="4430890" y="277620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object 54"/>
          <p:cNvSpPr/>
          <p:nvPr/>
        </p:nvSpPr>
        <p:spPr>
          <a:xfrm>
            <a:off x="4550895" y="274024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object 55"/>
          <p:cNvSpPr/>
          <p:nvPr/>
        </p:nvSpPr>
        <p:spPr>
          <a:xfrm>
            <a:off x="4550895" y="283127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object 56"/>
          <p:cNvSpPr/>
          <p:nvPr/>
        </p:nvSpPr>
        <p:spPr>
          <a:xfrm>
            <a:off x="4716591" y="2824329"/>
            <a:ext cx="0" cy="34290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0"/>
                </a:moveTo>
                <a:lnTo>
                  <a:pt x="0" y="3383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9" name="object 57"/>
          <p:cNvSpPr/>
          <p:nvPr/>
        </p:nvSpPr>
        <p:spPr>
          <a:xfrm>
            <a:off x="4670901" y="282432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object 58"/>
          <p:cNvSpPr/>
          <p:nvPr/>
        </p:nvSpPr>
        <p:spPr>
          <a:xfrm>
            <a:off x="4670901" y="285816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object 59"/>
          <p:cNvSpPr/>
          <p:nvPr/>
        </p:nvSpPr>
        <p:spPr>
          <a:xfrm>
            <a:off x="2987307" y="201802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2" name="object 60"/>
          <p:cNvSpPr/>
          <p:nvPr/>
        </p:nvSpPr>
        <p:spPr>
          <a:xfrm>
            <a:off x="2987307" y="201802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object 61"/>
          <p:cNvSpPr/>
          <p:nvPr/>
        </p:nvSpPr>
        <p:spPr>
          <a:xfrm>
            <a:off x="3107312" y="174348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object 62"/>
          <p:cNvSpPr/>
          <p:nvPr/>
        </p:nvSpPr>
        <p:spPr>
          <a:xfrm>
            <a:off x="3107312" y="174348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object 63"/>
          <p:cNvSpPr/>
          <p:nvPr/>
        </p:nvSpPr>
        <p:spPr>
          <a:xfrm>
            <a:off x="3227317" y="219200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object 64"/>
          <p:cNvSpPr/>
          <p:nvPr/>
        </p:nvSpPr>
        <p:spPr>
          <a:xfrm>
            <a:off x="3227317" y="219200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object 65"/>
          <p:cNvSpPr/>
          <p:nvPr/>
        </p:nvSpPr>
        <p:spPr>
          <a:xfrm>
            <a:off x="3347322" y="205101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object 66"/>
          <p:cNvSpPr/>
          <p:nvPr/>
        </p:nvSpPr>
        <p:spPr>
          <a:xfrm>
            <a:off x="3347322" y="205101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object 67"/>
          <p:cNvSpPr/>
          <p:nvPr/>
        </p:nvSpPr>
        <p:spPr>
          <a:xfrm>
            <a:off x="3467327" y="2285025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2" y="3865"/>
                </a:lnTo>
                <a:lnTo>
                  <a:pt x="14407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7" y="83968"/>
                </a:lnTo>
                <a:lnTo>
                  <a:pt x="30042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2"/>
                </a:lnTo>
                <a:lnTo>
                  <a:pt x="83968" y="14407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object 68"/>
          <p:cNvSpPr/>
          <p:nvPr/>
        </p:nvSpPr>
        <p:spPr>
          <a:xfrm>
            <a:off x="3467327" y="2285025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2"/>
                </a:lnTo>
                <a:lnTo>
                  <a:pt x="83968" y="14407"/>
                </a:lnTo>
                <a:lnTo>
                  <a:pt x="68334" y="3865"/>
                </a:lnTo>
                <a:lnTo>
                  <a:pt x="49188" y="0"/>
                </a:lnTo>
                <a:lnTo>
                  <a:pt x="30042" y="3865"/>
                </a:lnTo>
                <a:lnTo>
                  <a:pt x="14407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7" y="83968"/>
                </a:lnTo>
                <a:lnTo>
                  <a:pt x="30042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object 69"/>
          <p:cNvSpPr/>
          <p:nvPr/>
        </p:nvSpPr>
        <p:spPr>
          <a:xfrm>
            <a:off x="3587333" y="263903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2" y="94509"/>
                </a:lnTo>
                <a:lnTo>
                  <a:pt x="83967" y="83968"/>
                </a:lnTo>
                <a:lnTo>
                  <a:pt x="94508" y="68333"/>
                </a:lnTo>
                <a:lnTo>
                  <a:pt x="98374" y="49187"/>
                </a:lnTo>
                <a:lnTo>
                  <a:pt x="94508" y="30041"/>
                </a:lnTo>
                <a:lnTo>
                  <a:pt x="83967" y="14406"/>
                </a:lnTo>
                <a:lnTo>
                  <a:pt x="68332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2" name="object 70"/>
          <p:cNvSpPr/>
          <p:nvPr/>
        </p:nvSpPr>
        <p:spPr>
          <a:xfrm>
            <a:off x="3587333" y="263903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49187"/>
                </a:moveTo>
                <a:lnTo>
                  <a:pt x="94508" y="30041"/>
                </a:lnTo>
                <a:lnTo>
                  <a:pt x="83967" y="14406"/>
                </a:lnTo>
                <a:lnTo>
                  <a:pt x="68332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2" y="94509"/>
                </a:lnTo>
                <a:lnTo>
                  <a:pt x="83967" y="83968"/>
                </a:lnTo>
                <a:lnTo>
                  <a:pt x="94508" y="68333"/>
                </a:lnTo>
                <a:lnTo>
                  <a:pt x="98374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object 71"/>
          <p:cNvSpPr/>
          <p:nvPr/>
        </p:nvSpPr>
        <p:spPr>
          <a:xfrm>
            <a:off x="3707338" y="234202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4" name="object 72"/>
          <p:cNvSpPr/>
          <p:nvPr/>
        </p:nvSpPr>
        <p:spPr>
          <a:xfrm>
            <a:off x="3707338" y="234202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object 73"/>
          <p:cNvSpPr/>
          <p:nvPr/>
        </p:nvSpPr>
        <p:spPr>
          <a:xfrm>
            <a:off x="3827343" y="236901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object 74"/>
          <p:cNvSpPr/>
          <p:nvPr/>
        </p:nvSpPr>
        <p:spPr>
          <a:xfrm>
            <a:off x="3827343" y="236901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object 75"/>
          <p:cNvSpPr/>
          <p:nvPr/>
        </p:nvSpPr>
        <p:spPr>
          <a:xfrm>
            <a:off x="3947348" y="2586551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object 76"/>
          <p:cNvSpPr/>
          <p:nvPr/>
        </p:nvSpPr>
        <p:spPr>
          <a:xfrm>
            <a:off x="3947348" y="2586551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object 77"/>
          <p:cNvSpPr/>
          <p:nvPr/>
        </p:nvSpPr>
        <p:spPr>
          <a:xfrm>
            <a:off x="4067353" y="2585013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object 78"/>
          <p:cNvSpPr/>
          <p:nvPr/>
        </p:nvSpPr>
        <p:spPr>
          <a:xfrm>
            <a:off x="4067353" y="2585013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object 79"/>
          <p:cNvSpPr/>
          <p:nvPr/>
        </p:nvSpPr>
        <p:spPr>
          <a:xfrm>
            <a:off x="4187357" y="268854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object 80"/>
          <p:cNvSpPr/>
          <p:nvPr/>
        </p:nvSpPr>
        <p:spPr>
          <a:xfrm>
            <a:off x="4187357" y="268854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object 81"/>
          <p:cNvSpPr/>
          <p:nvPr/>
        </p:nvSpPr>
        <p:spPr>
          <a:xfrm>
            <a:off x="4307363" y="259701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object 82"/>
          <p:cNvSpPr/>
          <p:nvPr/>
        </p:nvSpPr>
        <p:spPr>
          <a:xfrm>
            <a:off x="4307363" y="259701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5" name="object 83"/>
          <p:cNvSpPr/>
          <p:nvPr/>
        </p:nvSpPr>
        <p:spPr>
          <a:xfrm>
            <a:off x="4427368" y="2628520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6" name="object 84"/>
          <p:cNvSpPr/>
          <p:nvPr/>
        </p:nvSpPr>
        <p:spPr>
          <a:xfrm>
            <a:off x="4427368" y="2628520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7" name="object 85"/>
          <p:cNvSpPr/>
          <p:nvPr/>
        </p:nvSpPr>
        <p:spPr>
          <a:xfrm>
            <a:off x="4547373" y="2736520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8" name="object 86"/>
          <p:cNvSpPr/>
          <p:nvPr/>
        </p:nvSpPr>
        <p:spPr>
          <a:xfrm>
            <a:off x="4547373" y="2736520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object 87"/>
          <p:cNvSpPr/>
          <p:nvPr/>
        </p:nvSpPr>
        <p:spPr>
          <a:xfrm>
            <a:off x="4667378" y="2792033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0" name="object 88"/>
          <p:cNvSpPr/>
          <p:nvPr/>
        </p:nvSpPr>
        <p:spPr>
          <a:xfrm>
            <a:off x="4667378" y="2792033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1" name="object 89"/>
          <p:cNvSpPr/>
          <p:nvPr/>
        </p:nvSpPr>
        <p:spPr>
          <a:xfrm>
            <a:off x="3036520" y="1202797"/>
            <a:ext cx="1680210" cy="1699260"/>
          </a:xfrm>
          <a:custGeom>
            <a:avLst/>
            <a:gdLst/>
            <a:ahLst/>
            <a:cxnLst/>
            <a:rect l="l" t="t" r="r" b="b"/>
            <a:pathLst>
              <a:path w="1680210" h="1699260">
                <a:moveTo>
                  <a:pt x="0" y="0"/>
                </a:moveTo>
                <a:lnTo>
                  <a:pt x="120005" y="867420"/>
                </a:lnTo>
                <a:lnTo>
                  <a:pt x="240010" y="1037282"/>
                </a:lnTo>
                <a:lnTo>
                  <a:pt x="360015" y="968672"/>
                </a:lnTo>
                <a:lnTo>
                  <a:pt x="480019" y="1324173"/>
                </a:lnTo>
                <a:lnTo>
                  <a:pt x="600025" y="1362422"/>
                </a:lnTo>
                <a:lnTo>
                  <a:pt x="720030" y="1441201"/>
                </a:lnTo>
                <a:lnTo>
                  <a:pt x="840035" y="1503064"/>
                </a:lnTo>
                <a:lnTo>
                  <a:pt x="960040" y="1550342"/>
                </a:lnTo>
                <a:lnTo>
                  <a:pt x="1080045" y="1461442"/>
                </a:lnTo>
                <a:lnTo>
                  <a:pt x="1200050" y="1508720"/>
                </a:lnTo>
                <a:lnTo>
                  <a:pt x="1320056" y="1676350"/>
                </a:lnTo>
                <a:lnTo>
                  <a:pt x="1440061" y="1638051"/>
                </a:lnTo>
                <a:lnTo>
                  <a:pt x="1560065" y="1616719"/>
                </a:lnTo>
                <a:lnTo>
                  <a:pt x="1680070" y="1698823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2" name="object 90"/>
          <p:cNvSpPr/>
          <p:nvPr/>
        </p:nvSpPr>
        <p:spPr>
          <a:xfrm>
            <a:off x="3036520" y="867437"/>
            <a:ext cx="0" cy="671195"/>
          </a:xfrm>
          <a:custGeom>
            <a:avLst/>
            <a:gdLst/>
            <a:ahLst/>
            <a:cxnLst/>
            <a:rect l="l" t="t" r="r" b="b"/>
            <a:pathLst>
              <a:path h="671194">
                <a:moveTo>
                  <a:pt x="0" y="0"/>
                </a:moveTo>
                <a:lnTo>
                  <a:pt x="0" y="6707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object 91"/>
          <p:cNvSpPr/>
          <p:nvPr/>
        </p:nvSpPr>
        <p:spPr>
          <a:xfrm>
            <a:off x="2990830" y="86743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4" name="object 92"/>
          <p:cNvSpPr/>
          <p:nvPr/>
        </p:nvSpPr>
        <p:spPr>
          <a:xfrm>
            <a:off x="2990830" y="1538155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5" name="object 93"/>
          <p:cNvSpPr/>
          <p:nvPr/>
        </p:nvSpPr>
        <p:spPr>
          <a:xfrm>
            <a:off x="3156525" y="1782731"/>
            <a:ext cx="0" cy="575310"/>
          </a:xfrm>
          <a:custGeom>
            <a:avLst/>
            <a:gdLst/>
            <a:ahLst/>
            <a:cxnLst/>
            <a:rect l="l" t="t" r="r" b="b"/>
            <a:pathLst>
              <a:path h="575310">
                <a:moveTo>
                  <a:pt x="0" y="0"/>
                </a:moveTo>
                <a:lnTo>
                  <a:pt x="0" y="5749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object 94"/>
          <p:cNvSpPr/>
          <p:nvPr/>
        </p:nvSpPr>
        <p:spPr>
          <a:xfrm>
            <a:off x="3110835" y="1782731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object 95"/>
          <p:cNvSpPr/>
          <p:nvPr/>
        </p:nvSpPr>
        <p:spPr>
          <a:xfrm>
            <a:off x="3110835" y="235770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object 96"/>
          <p:cNvSpPr/>
          <p:nvPr/>
        </p:nvSpPr>
        <p:spPr>
          <a:xfrm>
            <a:off x="3276530" y="1968617"/>
            <a:ext cx="0" cy="543560"/>
          </a:xfrm>
          <a:custGeom>
            <a:avLst/>
            <a:gdLst/>
            <a:ahLst/>
            <a:cxnLst/>
            <a:rect l="l" t="t" r="r" b="b"/>
            <a:pathLst>
              <a:path h="543560">
                <a:moveTo>
                  <a:pt x="0" y="0"/>
                </a:moveTo>
                <a:lnTo>
                  <a:pt x="0" y="54297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object 97"/>
          <p:cNvSpPr/>
          <p:nvPr/>
        </p:nvSpPr>
        <p:spPr>
          <a:xfrm>
            <a:off x="3230840" y="1962267"/>
            <a:ext cx="91440" cy="12700"/>
          </a:xfrm>
          <a:custGeom>
            <a:avLst/>
            <a:gdLst/>
            <a:ahLst/>
            <a:cxnLst/>
            <a:rect l="l" t="t" r="r" b="b"/>
            <a:pathLst>
              <a:path w="91440" h="12700">
                <a:moveTo>
                  <a:pt x="0" y="12700"/>
                </a:moveTo>
                <a:lnTo>
                  <a:pt x="91430" y="12700"/>
                </a:lnTo>
                <a:lnTo>
                  <a:pt x="91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object 98"/>
          <p:cNvSpPr/>
          <p:nvPr/>
        </p:nvSpPr>
        <p:spPr>
          <a:xfrm>
            <a:off x="3230840" y="2505241"/>
            <a:ext cx="91440" cy="12700"/>
          </a:xfrm>
          <a:custGeom>
            <a:avLst/>
            <a:gdLst/>
            <a:ahLst/>
            <a:cxnLst/>
            <a:rect l="l" t="t" r="r" b="b"/>
            <a:pathLst>
              <a:path w="91440" h="12700">
                <a:moveTo>
                  <a:pt x="0" y="12700"/>
                </a:moveTo>
                <a:lnTo>
                  <a:pt x="91430" y="12700"/>
                </a:lnTo>
                <a:lnTo>
                  <a:pt x="91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object 99"/>
          <p:cNvSpPr/>
          <p:nvPr/>
        </p:nvSpPr>
        <p:spPr>
          <a:xfrm>
            <a:off x="3350845" y="195586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object 100"/>
          <p:cNvSpPr/>
          <p:nvPr/>
        </p:nvSpPr>
        <p:spPr>
          <a:xfrm>
            <a:off x="3350845" y="2387072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3" name="object 101"/>
          <p:cNvSpPr/>
          <p:nvPr/>
        </p:nvSpPr>
        <p:spPr>
          <a:xfrm>
            <a:off x="3516540" y="2388014"/>
            <a:ext cx="0" cy="278130"/>
          </a:xfrm>
          <a:custGeom>
            <a:avLst/>
            <a:gdLst/>
            <a:ahLst/>
            <a:cxnLst/>
            <a:rect l="l" t="t" r="r" b="b"/>
            <a:pathLst>
              <a:path h="278130">
                <a:moveTo>
                  <a:pt x="0" y="0"/>
                </a:moveTo>
                <a:lnTo>
                  <a:pt x="0" y="2779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4" name="object 102"/>
          <p:cNvSpPr/>
          <p:nvPr/>
        </p:nvSpPr>
        <p:spPr>
          <a:xfrm>
            <a:off x="3470850" y="238801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5" name="object 103"/>
          <p:cNvSpPr/>
          <p:nvPr/>
        </p:nvSpPr>
        <p:spPr>
          <a:xfrm>
            <a:off x="3470850" y="2665926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6" name="object 104"/>
          <p:cNvSpPr/>
          <p:nvPr/>
        </p:nvSpPr>
        <p:spPr>
          <a:xfrm>
            <a:off x="3636546" y="2454540"/>
            <a:ext cx="0" cy="221615"/>
          </a:xfrm>
          <a:custGeom>
            <a:avLst/>
            <a:gdLst/>
            <a:ahLst/>
            <a:cxnLst/>
            <a:rect l="l" t="t" r="r" b="b"/>
            <a:pathLst>
              <a:path h="221614">
                <a:moveTo>
                  <a:pt x="0" y="0"/>
                </a:moveTo>
                <a:lnTo>
                  <a:pt x="0" y="22140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7" name="object 105"/>
          <p:cNvSpPr/>
          <p:nvPr/>
        </p:nvSpPr>
        <p:spPr>
          <a:xfrm>
            <a:off x="3590855" y="245454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8" name="object 106"/>
          <p:cNvSpPr/>
          <p:nvPr/>
        </p:nvSpPr>
        <p:spPr>
          <a:xfrm>
            <a:off x="3590855" y="267594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9" name="object 107"/>
          <p:cNvSpPr/>
          <p:nvPr/>
        </p:nvSpPr>
        <p:spPr>
          <a:xfrm>
            <a:off x="3756551" y="2572660"/>
            <a:ext cx="0" cy="14287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6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0" name="object 108"/>
          <p:cNvSpPr/>
          <p:nvPr/>
        </p:nvSpPr>
        <p:spPr>
          <a:xfrm>
            <a:off x="3710860" y="257266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1" name="object 109"/>
          <p:cNvSpPr/>
          <p:nvPr/>
        </p:nvSpPr>
        <p:spPr>
          <a:xfrm>
            <a:off x="3710860" y="271533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2" name="object 110"/>
          <p:cNvSpPr/>
          <p:nvPr/>
        </p:nvSpPr>
        <p:spPr>
          <a:xfrm>
            <a:off x="3876555" y="2582384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4">
                <a:moveTo>
                  <a:pt x="0" y="0"/>
                </a:moveTo>
                <a:lnTo>
                  <a:pt x="0" y="2469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3" name="object 111"/>
          <p:cNvSpPr/>
          <p:nvPr/>
        </p:nvSpPr>
        <p:spPr>
          <a:xfrm>
            <a:off x="3830865" y="258238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4" name="object 112"/>
          <p:cNvSpPr/>
          <p:nvPr/>
        </p:nvSpPr>
        <p:spPr>
          <a:xfrm>
            <a:off x="3830865" y="282933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5" name="object 113"/>
          <p:cNvSpPr/>
          <p:nvPr/>
        </p:nvSpPr>
        <p:spPr>
          <a:xfrm>
            <a:off x="3996560" y="2631447"/>
            <a:ext cx="0" cy="243840"/>
          </a:xfrm>
          <a:custGeom>
            <a:avLst/>
            <a:gdLst/>
            <a:ahLst/>
            <a:cxnLst/>
            <a:rect l="l" t="t" r="r" b="b"/>
            <a:pathLst>
              <a:path h="243839">
                <a:moveTo>
                  <a:pt x="0" y="0"/>
                </a:moveTo>
                <a:lnTo>
                  <a:pt x="0" y="24333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6" name="object 114"/>
          <p:cNvSpPr/>
          <p:nvPr/>
        </p:nvSpPr>
        <p:spPr>
          <a:xfrm>
            <a:off x="3950871" y="263144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7" name="object 115"/>
          <p:cNvSpPr/>
          <p:nvPr/>
        </p:nvSpPr>
        <p:spPr>
          <a:xfrm>
            <a:off x="3950871" y="287478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8" name="object 116"/>
          <p:cNvSpPr/>
          <p:nvPr/>
        </p:nvSpPr>
        <p:spPr>
          <a:xfrm>
            <a:off x="4116565" y="2526970"/>
            <a:ext cx="0" cy="274955"/>
          </a:xfrm>
          <a:custGeom>
            <a:avLst/>
            <a:gdLst/>
            <a:ahLst/>
            <a:cxnLst/>
            <a:rect l="l" t="t" r="r" b="b"/>
            <a:pathLst>
              <a:path h="274955">
                <a:moveTo>
                  <a:pt x="0" y="0"/>
                </a:moveTo>
                <a:lnTo>
                  <a:pt x="0" y="27453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9" name="object 117"/>
          <p:cNvSpPr/>
          <p:nvPr/>
        </p:nvSpPr>
        <p:spPr>
          <a:xfrm>
            <a:off x="4070876" y="252697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0" name="object 118"/>
          <p:cNvSpPr/>
          <p:nvPr/>
        </p:nvSpPr>
        <p:spPr>
          <a:xfrm>
            <a:off x="4070876" y="280150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1" name="object 119"/>
          <p:cNvSpPr/>
          <p:nvPr/>
        </p:nvSpPr>
        <p:spPr>
          <a:xfrm>
            <a:off x="4236570" y="2628173"/>
            <a:ext cx="0" cy="167005"/>
          </a:xfrm>
          <a:custGeom>
            <a:avLst/>
            <a:gdLst/>
            <a:ahLst/>
            <a:cxnLst/>
            <a:rect l="l" t="t" r="r" b="b"/>
            <a:pathLst>
              <a:path h="167005">
                <a:moveTo>
                  <a:pt x="0" y="0"/>
                </a:moveTo>
                <a:lnTo>
                  <a:pt x="0" y="1666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2" name="object 120"/>
          <p:cNvSpPr/>
          <p:nvPr/>
        </p:nvSpPr>
        <p:spPr>
          <a:xfrm>
            <a:off x="4190880" y="2628173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3" name="object 121"/>
          <p:cNvSpPr/>
          <p:nvPr/>
        </p:nvSpPr>
        <p:spPr>
          <a:xfrm>
            <a:off x="4190880" y="279481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4" name="object 122"/>
          <p:cNvSpPr/>
          <p:nvPr/>
        </p:nvSpPr>
        <p:spPr>
          <a:xfrm>
            <a:off x="4356576" y="2827404"/>
            <a:ext cx="0" cy="103505"/>
          </a:xfrm>
          <a:custGeom>
            <a:avLst/>
            <a:gdLst/>
            <a:ahLst/>
            <a:cxnLst/>
            <a:rect l="l" t="t" r="r" b="b"/>
            <a:pathLst>
              <a:path h="103505">
                <a:moveTo>
                  <a:pt x="0" y="0"/>
                </a:moveTo>
                <a:lnTo>
                  <a:pt x="0" y="10348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5" name="object 123"/>
          <p:cNvSpPr/>
          <p:nvPr/>
        </p:nvSpPr>
        <p:spPr>
          <a:xfrm>
            <a:off x="4310885" y="282740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6" name="object 124"/>
          <p:cNvSpPr/>
          <p:nvPr/>
        </p:nvSpPr>
        <p:spPr>
          <a:xfrm>
            <a:off x="4310885" y="293089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7" name="object 125"/>
          <p:cNvSpPr/>
          <p:nvPr/>
        </p:nvSpPr>
        <p:spPr>
          <a:xfrm>
            <a:off x="4476581" y="2774025"/>
            <a:ext cx="0" cy="133985"/>
          </a:xfrm>
          <a:custGeom>
            <a:avLst/>
            <a:gdLst/>
            <a:ahLst/>
            <a:cxnLst/>
            <a:rect l="l" t="t" r="r" b="b"/>
            <a:pathLst>
              <a:path h="133985">
                <a:moveTo>
                  <a:pt x="0" y="0"/>
                </a:moveTo>
                <a:lnTo>
                  <a:pt x="0" y="1336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8" name="object 126"/>
          <p:cNvSpPr/>
          <p:nvPr/>
        </p:nvSpPr>
        <p:spPr>
          <a:xfrm>
            <a:off x="4430890" y="277402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9" name="object 127"/>
          <p:cNvSpPr/>
          <p:nvPr/>
        </p:nvSpPr>
        <p:spPr>
          <a:xfrm>
            <a:off x="4430890" y="290772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0" name="object 128"/>
          <p:cNvSpPr/>
          <p:nvPr/>
        </p:nvSpPr>
        <p:spPr>
          <a:xfrm>
            <a:off x="4596586" y="2782657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0"/>
                </a:moveTo>
                <a:lnTo>
                  <a:pt x="0" y="7366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object 129"/>
          <p:cNvSpPr/>
          <p:nvPr/>
        </p:nvSpPr>
        <p:spPr>
          <a:xfrm>
            <a:off x="4550895" y="278265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2" name="object 130"/>
          <p:cNvSpPr/>
          <p:nvPr/>
        </p:nvSpPr>
        <p:spPr>
          <a:xfrm>
            <a:off x="4550895" y="28563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" name="object 131"/>
          <p:cNvSpPr/>
          <p:nvPr/>
        </p:nvSpPr>
        <p:spPr>
          <a:xfrm>
            <a:off x="4716591" y="2884257"/>
            <a:ext cx="0" cy="34925"/>
          </a:xfrm>
          <a:custGeom>
            <a:avLst/>
            <a:gdLst/>
            <a:ahLst/>
            <a:cxnLst/>
            <a:rect l="l" t="t" r="r" b="b"/>
            <a:pathLst>
              <a:path h="34925">
                <a:moveTo>
                  <a:pt x="0" y="0"/>
                </a:moveTo>
                <a:lnTo>
                  <a:pt x="0" y="347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4" name="object 132"/>
          <p:cNvSpPr/>
          <p:nvPr/>
        </p:nvSpPr>
        <p:spPr>
          <a:xfrm>
            <a:off x="4670901" y="288425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5" name="object 133"/>
          <p:cNvSpPr/>
          <p:nvPr/>
        </p:nvSpPr>
        <p:spPr>
          <a:xfrm>
            <a:off x="4670901" y="2919033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6" name="object 134"/>
          <p:cNvSpPr/>
          <p:nvPr/>
        </p:nvSpPr>
        <p:spPr>
          <a:xfrm>
            <a:off x="2990532" y="115680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7" name="object 135"/>
          <p:cNvSpPr/>
          <p:nvPr/>
        </p:nvSpPr>
        <p:spPr>
          <a:xfrm>
            <a:off x="2990532" y="115680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8" name="object 136"/>
          <p:cNvSpPr/>
          <p:nvPr/>
        </p:nvSpPr>
        <p:spPr>
          <a:xfrm>
            <a:off x="3110537" y="202422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9" name="object 137"/>
          <p:cNvSpPr/>
          <p:nvPr/>
        </p:nvSpPr>
        <p:spPr>
          <a:xfrm>
            <a:off x="3110537" y="202422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0" name="object 138"/>
          <p:cNvSpPr/>
          <p:nvPr/>
        </p:nvSpPr>
        <p:spPr>
          <a:xfrm>
            <a:off x="3230542" y="219409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1" name="object 139"/>
          <p:cNvSpPr/>
          <p:nvPr/>
        </p:nvSpPr>
        <p:spPr>
          <a:xfrm>
            <a:off x="3230542" y="219409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2" name="object 140"/>
          <p:cNvSpPr/>
          <p:nvPr/>
        </p:nvSpPr>
        <p:spPr>
          <a:xfrm>
            <a:off x="3350547" y="212548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3" name="object 141"/>
          <p:cNvSpPr/>
          <p:nvPr/>
        </p:nvSpPr>
        <p:spPr>
          <a:xfrm>
            <a:off x="3350547" y="212548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4" name="object 142"/>
          <p:cNvSpPr/>
          <p:nvPr/>
        </p:nvSpPr>
        <p:spPr>
          <a:xfrm>
            <a:off x="3470552" y="2480982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5" name="object 143"/>
          <p:cNvSpPr/>
          <p:nvPr/>
        </p:nvSpPr>
        <p:spPr>
          <a:xfrm>
            <a:off x="3470552" y="2480982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6" name="object 144"/>
          <p:cNvSpPr/>
          <p:nvPr/>
        </p:nvSpPr>
        <p:spPr>
          <a:xfrm>
            <a:off x="3590558" y="251923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7" name="object 145"/>
          <p:cNvSpPr/>
          <p:nvPr/>
        </p:nvSpPr>
        <p:spPr>
          <a:xfrm>
            <a:off x="3590558" y="251923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8" name="object 146"/>
          <p:cNvSpPr/>
          <p:nvPr/>
        </p:nvSpPr>
        <p:spPr>
          <a:xfrm>
            <a:off x="3710563" y="259801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9" name="object 147"/>
          <p:cNvSpPr/>
          <p:nvPr/>
        </p:nvSpPr>
        <p:spPr>
          <a:xfrm>
            <a:off x="3710563" y="259801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0" name="object 148"/>
          <p:cNvSpPr/>
          <p:nvPr/>
        </p:nvSpPr>
        <p:spPr>
          <a:xfrm>
            <a:off x="3830567" y="265987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1" name="object 149"/>
          <p:cNvSpPr/>
          <p:nvPr/>
        </p:nvSpPr>
        <p:spPr>
          <a:xfrm>
            <a:off x="3830567" y="265987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2" name="object 150"/>
          <p:cNvSpPr/>
          <p:nvPr/>
        </p:nvSpPr>
        <p:spPr>
          <a:xfrm>
            <a:off x="3950572" y="270715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3" name="object 151"/>
          <p:cNvSpPr/>
          <p:nvPr/>
        </p:nvSpPr>
        <p:spPr>
          <a:xfrm>
            <a:off x="3950572" y="270715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4" name="object 152"/>
          <p:cNvSpPr/>
          <p:nvPr/>
        </p:nvSpPr>
        <p:spPr>
          <a:xfrm>
            <a:off x="4070577" y="261825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5" name="object 153"/>
          <p:cNvSpPr/>
          <p:nvPr/>
        </p:nvSpPr>
        <p:spPr>
          <a:xfrm>
            <a:off x="4070577" y="261825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6" name="object 154"/>
          <p:cNvSpPr/>
          <p:nvPr/>
        </p:nvSpPr>
        <p:spPr>
          <a:xfrm>
            <a:off x="4190583" y="266552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7" name="object 155"/>
          <p:cNvSpPr/>
          <p:nvPr/>
        </p:nvSpPr>
        <p:spPr>
          <a:xfrm>
            <a:off x="4190583" y="266552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8" name="object 156"/>
          <p:cNvSpPr/>
          <p:nvPr/>
        </p:nvSpPr>
        <p:spPr>
          <a:xfrm>
            <a:off x="4310588" y="283315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9" name="object 157"/>
          <p:cNvSpPr/>
          <p:nvPr/>
        </p:nvSpPr>
        <p:spPr>
          <a:xfrm>
            <a:off x="4310588" y="283315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0" name="object 158"/>
          <p:cNvSpPr/>
          <p:nvPr/>
        </p:nvSpPr>
        <p:spPr>
          <a:xfrm>
            <a:off x="4430593" y="279486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1" name="object 159"/>
          <p:cNvSpPr/>
          <p:nvPr/>
        </p:nvSpPr>
        <p:spPr>
          <a:xfrm>
            <a:off x="4430593" y="279486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2" name="object 160"/>
          <p:cNvSpPr/>
          <p:nvPr/>
        </p:nvSpPr>
        <p:spPr>
          <a:xfrm>
            <a:off x="4550598" y="277352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3" name="object 161"/>
          <p:cNvSpPr/>
          <p:nvPr/>
        </p:nvSpPr>
        <p:spPr>
          <a:xfrm>
            <a:off x="4550598" y="277352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4" name="object 162"/>
          <p:cNvSpPr/>
          <p:nvPr/>
        </p:nvSpPr>
        <p:spPr>
          <a:xfrm>
            <a:off x="4670603" y="2855632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5" name="object 163"/>
          <p:cNvSpPr/>
          <p:nvPr/>
        </p:nvSpPr>
        <p:spPr>
          <a:xfrm>
            <a:off x="4670603" y="2855632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6" name="object 164"/>
          <p:cNvSpPr/>
          <p:nvPr/>
        </p:nvSpPr>
        <p:spPr>
          <a:xfrm>
            <a:off x="2976542" y="841690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1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7" name="object 165"/>
          <p:cNvSpPr/>
          <p:nvPr/>
        </p:nvSpPr>
        <p:spPr>
          <a:xfrm>
            <a:off x="2976542" y="3001781"/>
            <a:ext cx="1800225" cy="0"/>
          </a:xfrm>
          <a:custGeom>
            <a:avLst/>
            <a:gdLst/>
            <a:ahLst/>
            <a:cxnLst/>
            <a:rect l="l" t="t" r="r" b="b"/>
            <a:pathLst>
              <a:path w="1800225">
                <a:moveTo>
                  <a:pt x="0" y="0"/>
                </a:moveTo>
                <a:lnTo>
                  <a:pt x="18000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8" name="object 166"/>
          <p:cNvSpPr txBox="1"/>
          <p:nvPr/>
        </p:nvSpPr>
        <p:spPr>
          <a:xfrm>
            <a:off x="2932278" y="3106746"/>
            <a:ext cx="1936428" cy="2800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6364" algn="ctr">
              <a:lnSpc>
                <a:spcPts val="1714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5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85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7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85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9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24765">
              <a:lnSpc>
                <a:spcPts val="1900"/>
              </a:lnSpc>
            </a:pPr>
            <a:r>
              <a:rPr sz="1800" spc="-140" dirty="0">
                <a:latin typeface="Arial" charset="0"/>
                <a:ea typeface="Arial" charset="0"/>
                <a:cs typeface="Arial" charset="0"/>
              </a:rPr>
              <a:t>11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13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203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15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9" name="object 167"/>
          <p:cNvSpPr txBox="1"/>
          <p:nvPr/>
        </p:nvSpPr>
        <p:spPr>
          <a:xfrm>
            <a:off x="2727311" y="281495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0" name="object 168"/>
          <p:cNvSpPr txBox="1"/>
          <p:nvPr/>
        </p:nvSpPr>
        <p:spPr>
          <a:xfrm>
            <a:off x="2600317" y="228155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40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1" name="object 169"/>
          <p:cNvSpPr txBox="1"/>
          <p:nvPr/>
        </p:nvSpPr>
        <p:spPr>
          <a:xfrm>
            <a:off x="2600317" y="1735453"/>
            <a:ext cx="280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80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2" name="object 170"/>
          <p:cNvSpPr txBox="1"/>
          <p:nvPr/>
        </p:nvSpPr>
        <p:spPr>
          <a:xfrm>
            <a:off x="2115096" y="687702"/>
            <a:ext cx="230832" cy="2175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La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ency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 t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o 1</a:t>
            </a:r>
            <a:r>
              <a:rPr sz="1800" baseline="30000" dirty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sz="1800" baseline="30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dirty="0">
                <a:latin typeface="Arial" charset="0"/>
                <a:ea typeface="Arial" charset="0"/>
                <a:cs typeface="Arial" charset="0"/>
              </a:rPr>
              <a:t>(sec)</a:t>
            </a:r>
            <a:endParaRPr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3" name="object 171"/>
          <p:cNvSpPr txBox="1"/>
          <p:nvPr/>
        </p:nvSpPr>
        <p:spPr>
          <a:xfrm>
            <a:off x="3603611" y="3335653"/>
            <a:ext cx="575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ials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4" name="object 172"/>
          <p:cNvSpPr/>
          <p:nvPr/>
        </p:nvSpPr>
        <p:spPr>
          <a:xfrm>
            <a:off x="2914011" y="6188162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5" name="object 173"/>
          <p:cNvSpPr/>
          <p:nvPr/>
        </p:nvSpPr>
        <p:spPr>
          <a:xfrm>
            <a:off x="2914011" y="582814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6" name="object 174"/>
          <p:cNvSpPr/>
          <p:nvPr/>
        </p:nvSpPr>
        <p:spPr>
          <a:xfrm>
            <a:off x="2914011" y="546813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7" name="object 175"/>
          <p:cNvSpPr/>
          <p:nvPr/>
        </p:nvSpPr>
        <p:spPr>
          <a:xfrm>
            <a:off x="2914011" y="510811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8" name="object 176"/>
          <p:cNvSpPr/>
          <p:nvPr/>
        </p:nvSpPr>
        <p:spPr>
          <a:xfrm>
            <a:off x="2914011" y="474810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9" name="object 177"/>
          <p:cNvSpPr/>
          <p:nvPr/>
        </p:nvSpPr>
        <p:spPr>
          <a:xfrm>
            <a:off x="2914011" y="438808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0" name="object 178"/>
          <p:cNvSpPr/>
          <p:nvPr/>
        </p:nvSpPr>
        <p:spPr>
          <a:xfrm>
            <a:off x="2914011" y="4028071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1" name="object 179"/>
          <p:cNvSpPr/>
          <p:nvPr/>
        </p:nvSpPr>
        <p:spPr>
          <a:xfrm>
            <a:off x="3050189" y="61881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2" name="object 180"/>
          <p:cNvSpPr/>
          <p:nvPr/>
        </p:nvSpPr>
        <p:spPr>
          <a:xfrm>
            <a:off x="3290199" y="61881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3" name="object 181"/>
          <p:cNvSpPr/>
          <p:nvPr/>
        </p:nvSpPr>
        <p:spPr>
          <a:xfrm>
            <a:off x="3530209" y="61881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4" name="object 182"/>
          <p:cNvSpPr/>
          <p:nvPr/>
        </p:nvSpPr>
        <p:spPr>
          <a:xfrm>
            <a:off x="3770220" y="61881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5" name="object 183"/>
          <p:cNvSpPr/>
          <p:nvPr/>
        </p:nvSpPr>
        <p:spPr>
          <a:xfrm>
            <a:off x="4010229" y="61881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6" name="object 184"/>
          <p:cNvSpPr/>
          <p:nvPr/>
        </p:nvSpPr>
        <p:spPr>
          <a:xfrm>
            <a:off x="4250239" y="61881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7" name="object 185"/>
          <p:cNvSpPr/>
          <p:nvPr/>
        </p:nvSpPr>
        <p:spPr>
          <a:xfrm>
            <a:off x="4490250" y="61881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8" name="object 186"/>
          <p:cNvSpPr/>
          <p:nvPr/>
        </p:nvSpPr>
        <p:spPr>
          <a:xfrm>
            <a:off x="4730259" y="61881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1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9" name="object 187"/>
          <p:cNvSpPr/>
          <p:nvPr/>
        </p:nvSpPr>
        <p:spPr>
          <a:xfrm>
            <a:off x="3050189" y="4908092"/>
            <a:ext cx="1680210" cy="920115"/>
          </a:xfrm>
          <a:custGeom>
            <a:avLst/>
            <a:gdLst/>
            <a:ahLst/>
            <a:cxnLst/>
            <a:rect l="l" t="t" r="r" b="b"/>
            <a:pathLst>
              <a:path w="1680210" h="920114">
                <a:moveTo>
                  <a:pt x="0" y="599975"/>
                </a:moveTo>
                <a:lnTo>
                  <a:pt x="120004" y="79919"/>
                </a:lnTo>
                <a:lnTo>
                  <a:pt x="240009" y="459927"/>
                </a:lnTo>
                <a:lnTo>
                  <a:pt x="360014" y="39984"/>
                </a:lnTo>
                <a:lnTo>
                  <a:pt x="480019" y="0"/>
                </a:lnTo>
                <a:lnTo>
                  <a:pt x="600025" y="660101"/>
                </a:lnTo>
                <a:lnTo>
                  <a:pt x="720030" y="320079"/>
                </a:lnTo>
                <a:lnTo>
                  <a:pt x="840035" y="700037"/>
                </a:lnTo>
                <a:lnTo>
                  <a:pt x="960039" y="840084"/>
                </a:lnTo>
                <a:lnTo>
                  <a:pt x="1080044" y="660101"/>
                </a:lnTo>
                <a:lnTo>
                  <a:pt x="1200049" y="700037"/>
                </a:lnTo>
                <a:lnTo>
                  <a:pt x="1320055" y="540047"/>
                </a:lnTo>
                <a:lnTo>
                  <a:pt x="1440060" y="439935"/>
                </a:lnTo>
                <a:lnTo>
                  <a:pt x="1560065" y="819943"/>
                </a:lnTo>
                <a:lnTo>
                  <a:pt x="1680070" y="9200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0" name="object 188"/>
          <p:cNvSpPr/>
          <p:nvPr/>
        </p:nvSpPr>
        <p:spPr>
          <a:xfrm>
            <a:off x="3050189" y="5248660"/>
            <a:ext cx="0" cy="519430"/>
          </a:xfrm>
          <a:custGeom>
            <a:avLst/>
            <a:gdLst/>
            <a:ahLst/>
            <a:cxnLst/>
            <a:rect l="l" t="t" r="r" b="b"/>
            <a:pathLst>
              <a:path h="519430">
                <a:moveTo>
                  <a:pt x="0" y="0"/>
                </a:moveTo>
                <a:lnTo>
                  <a:pt x="0" y="5188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1" name="object 189"/>
          <p:cNvSpPr/>
          <p:nvPr/>
        </p:nvSpPr>
        <p:spPr>
          <a:xfrm>
            <a:off x="3004499" y="524866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2" name="object 190"/>
          <p:cNvSpPr/>
          <p:nvPr/>
        </p:nvSpPr>
        <p:spPr>
          <a:xfrm>
            <a:off x="3004499" y="576747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3" name="object 191"/>
          <p:cNvSpPr/>
          <p:nvPr/>
        </p:nvSpPr>
        <p:spPr>
          <a:xfrm>
            <a:off x="3170194" y="4590046"/>
            <a:ext cx="0" cy="796290"/>
          </a:xfrm>
          <a:custGeom>
            <a:avLst/>
            <a:gdLst/>
            <a:ahLst/>
            <a:cxnLst/>
            <a:rect l="l" t="t" r="r" b="b"/>
            <a:pathLst>
              <a:path h="796289">
                <a:moveTo>
                  <a:pt x="0" y="0"/>
                </a:moveTo>
                <a:lnTo>
                  <a:pt x="0" y="79598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4" name="object 192"/>
          <p:cNvSpPr/>
          <p:nvPr/>
        </p:nvSpPr>
        <p:spPr>
          <a:xfrm>
            <a:off x="3124503" y="459004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5" name="object 193"/>
          <p:cNvSpPr/>
          <p:nvPr/>
        </p:nvSpPr>
        <p:spPr>
          <a:xfrm>
            <a:off x="3124503" y="538602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6" name="object 194"/>
          <p:cNvSpPr/>
          <p:nvPr/>
        </p:nvSpPr>
        <p:spPr>
          <a:xfrm>
            <a:off x="3290199" y="5096210"/>
            <a:ext cx="0" cy="544195"/>
          </a:xfrm>
          <a:custGeom>
            <a:avLst/>
            <a:gdLst/>
            <a:ahLst/>
            <a:cxnLst/>
            <a:rect l="l" t="t" r="r" b="b"/>
            <a:pathLst>
              <a:path h="544194">
                <a:moveTo>
                  <a:pt x="0" y="0"/>
                </a:moveTo>
                <a:lnTo>
                  <a:pt x="0" y="54361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7" name="object 195"/>
          <p:cNvSpPr/>
          <p:nvPr/>
        </p:nvSpPr>
        <p:spPr>
          <a:xfrm>
            <a:off x="3244508" y="509621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8" name="object 196"/>
          <p:cNvSpPr/>
          <p:nvPr/>
        </p:nvSpPr>
        <p:spPr>
          <a:xfrm>
            <a:off x="3244508" y="563983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9" name="object 197"/>
          <p:cNvSpPr/>
          <p:nvPr/>
        </p:nvSpPr>
        <p:spPr>
          <a:xfrm>
            <a:off x="3410204" y="4659697"/>
            <a:ext cx="0" cy="577215"/>
          </a:xfrm>
          <a:custGeom>
            <a:avLst/>
            <a:gdLst/>
            <a:ahLst/>
            <a:cxnLst/>
            <a:rect l="l" t="t" r="r" b="b"/>
            <a:pathLst>
              <a:path h="577214">
                <a:moveTo>
                  <a:pt x="0" y="0"/>
                </a:moveTo>
                <a:lnTo>
                  <a:pt x="0" y="57675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0" name="object 198"/>
          <p:cNvSpPr/>
          <p:nvPr/>
        </p:nvSpPr>
        <p:spPr>
          <a:xfrm>
            <a:off x="3364514" y="465969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1" name="object 199"/>
          <p:cNvSpPr/>
          <p:nvPr/>
        </p:nvSpPr>
        <p:spPr>
          <a:xfrm>
            <a:off x="3364514" y="523645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2" name="object 200"/>
          <p:cNvSpPr/>
          <p:nvPr/>
        </p:nvSpPr>
        <p:spPr>
          <a:xfrm>
            <a:off x="3530209" y="4632312"/>
            <a:ext cx="0" cy="551815"/>
          </a:xfrm>
          <a:custGeom>
            <a:avLst/>
            <a:gdLst/>
            <a:ahLst/>
            <a:cxnLst/>
            <a:rect l="l" t="t" r="r" b="b"/>
            <a:pathLst>
              <a:path h="551814">
                <a:moveTo>
                  <a:pt x="0" y="0"/>
                </a:moveTo>
                <a:lnTo>
                  <a:pt x="0" y="55155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3" name="object 201"/>
          <p:cNvSpPr/>
          <p:nvPr/>
        </p:nvSpPr>
        <p:spPr>
          <a:xfrm>
            <a:off x="3484519" y="463231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4" name="object 202"/>
          <p:cNvSpPr/>
          <p:nvPr/>
        </p:nvSpPr>
        <p:spPr>
          <a:xfrm>
            <a:off x="3484519" y="518387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5" name="object 203"/>
          <p:cNvSpPr/>
          <p:nvPr/>
        </p:nvSpPr>
        <p:spPr>
          <a:xfrm>
            <a:off x="3650215" y="5309878"/>
            <a:ext cx="0" cy="516890"/>
          </a:xfrm>
          <a:custGeom>
            <a:avLst/>
            <a:gdLst/>
            <a:ahLst/>
            <a:cxnLst/>
            <a:rect l="l" t="t" r="r" b="b"/>
            <a:pathLst>
              <a:path h="516889">
                <a:moveTo>
                  <a:pt x="0" y="0"/>
                </a:moveTo>
                <a:lnTo>
                  <a:pt x="0" y="51663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6" name="object 204"/>
          <p:cNvSpPr/>
          <p:nvPr/>
        </p:nvSpPr>
        <p:spPr>
          <a:xfrm>
            <a:off x="3604524" y="530987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7" name="object 205"/>
          <p:cNvSpPr/>
          <p:nvPr/>
        </p:nvSpPr>
        <p:spPr>
          <a:xfrm>
            <a:off x="3604524" y="582651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8" name="object 206"/>
          <p:cNvSpPr/>
          <p:nvPr/>
        </p:nvSpPr>
        <p:spPr>
          <a:xfrm>
            <a:off x="3770220" y="4937262"/>
            <a:ext cx="0" cy="582295"/>
          </a:xfrm>
          <a:custGeom>
            <a:avLst/>
            <a:gdLst/>
            <a:ahLst/>
            <a:cxnLst/>
            <a:rect l="l" t="t" r="r" b="b"/>
            <a:pathLst>
              <a:path h="582294">
                <a:moveTo>
                  <a:pt x="0" y="0"/>
                </a:moveTo>
                <a:lnTo>
                  <a:pt x="0" y="58176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9" name="object 207"/>
          <p:cNvSpPr/>
          <p:nvPr/>
        </p:nvSpPr>
        <p:spPr>
          <a:xfrm>
            <a:off x="3724529" y="493726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0" name="object 208"/>
          <p:cNvSpPr/>
          <p:nvPr/>
        </p:nvSpPr>
        <p:spPr>
          <a:xfrm>
            <a:off x="3724529" y="551903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1" name="object 209"/>
          <p:cNvSpPr/>
          <p:nvPr/>
        </p:nvSpPr>
        <p:spPr>
          <a:xfrm>
            <a:off x="3890224" y="5263791"/>
            <a:ext cx="0" cy="688975"/>
          </a:xfrm>
          <a:custGeom>
            <a:avLst/>
            <a:gdLst/>
            <a:ahLst/>
            <a:cxnLst/>
            <a:rect l="l" t="t" r="r" b="b"/>
            <a:pathLst>
              <a:path h="688975">
                <a:moveTo>
                  <a:pt x="0" y="0"/>
                </a:moveTo>
                <a:lnTo>
                  <a:pt x="0" y="6887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2" name="object 210"/>
          <p:cNvSpPr/>
          <p:nvPr/>
        </p:nvSpPr>
        <p:spPr>
          <a:xfrm>
            <a:off x="3844534" y="526379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3" name="object 211"/>
          <p:cNvSpPr/>
          <p:nvPr/>
        </p:nvSpPr>
        <p:spPr>
          <a:xfrm>
            <a:off x="3844534" y="595251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4" name="object 212"/>
          <p:cNvSpPr/>
          <p:nvPr/>
        </p:nvSpPr>
        <p:spPr>
          <a:xfrm>
            <a:off x="4010229" y="5565515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37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5" name="object 213"/>
          <p:cNvSpPr/>
          <p:nvPr/>
        </p:nvSpPr>
        <p:spPr>
          <a:xfrm>
            <a:off x="3964540" y="556551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6" name="object 214"/>
          <p:cNvSpPr/>
          <p:nvPr/>
        </p:nvSpPr>
        <p:spPr>
          <a:xfrm>
            <a:off x="3964540" y="593088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7" name="object 215"/>
          <p:cNvSpPr/>
          <p:nvPr/>
        </p:nvSpPr>
        <p:spPr>
          <a:xfrm>
            <a:off x="4130234" y="5411925"/>
            <a:ext cx="0" cy="313055"/>
          </a:xfrm>
          <a:custGeom>
            <a:avLst/>
            <a:gdLst/>
            <a:ahLst/>
            <a:cxnLst/>
            <a:rect l="l" t="t" r="r" b="b"/>
            <a:pathLst>
              <a:path h="313055">
                <a:moveTo>
                  <a:pt x="0" y="0"/>
                </a:moveTo>
                <a:lnTo>
                  <a:pt x="0" y="3124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8" name="object 216"/>
          <p:cNvSpPr/>
          <p:nvPr/>
        </p:nvSpPr>
        <p:spPr>
          <a:xfrm>
            <a:off x="4084545" y="541192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9" name="object 217"/>
          <p:cNvSpPr/>
          <p:nvPr/>
        </p:nvSpPr>
        <p:spPr>
          <a:xfrm>
            <a:off x="4084545" y="572441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0" name="object 218"/>
          <p:cNvSpPr/>
          <p:nvPr/>
        </p:nvSpPr>
        <p:spPr>
          <a:xfrm>
            <a:off x="4204549" y="536856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1" name="object 219"/>
          <p:cNvSpPr/>
          <p:nvPr/>
        </p:nvSpPr>
        <p:spPr>
          <a:xfrm>
            <a:off x="4204549" y="584774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2" name="object 220"/>
          <p:cNvSpPr/>
          <p:nvPr/>
        </p:nvSpPr>
        <p:spPr>
          <a:xfrm>
            <a:off x="4370245" y="5150384"/>
            <a:ext cx="0" cy="595630"/>
          </a:xfrm>
          <a:custGeom>
            <a:avLst/>
            <a:gdLst/>
            <a:ahLst/>
            <a:cxnLst/>
            <a:rect l="l" t="t" r="r" b="b"/>
            <a:pathLst>
              <a:path h="595630">
                <a:moveTo>
                  <a:pt x="0" y="0"/>
                </a:moveTo>
                <a:lnTo>
                  <a:pt x="0" y="59546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3" name="object 221"/>
          <p:cNvSpPr/>
          <p:nvPr/>
        </p:nvSpPr>
        <p:spPr>
          <a:xfrm>
            <a:off x="4324554" y="515038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4" name="object 222"/>
          <p:cNvSpPr/>
          <p:nvPr/>
        </p:nvSpPr>
        <p:spPr>
          <a:xfrm>
            <a:off x="4324554" y="574584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5" name="object 223"/>
          <p:cNvSpPr/>
          <p:nvPr/>
        </p:nvSpPr>
        <p:spPr>
          <a:xfrm>
            <a:off x="4490250" y="4996843"/>
            <a:ext cx="0" cy="702945"/>
          </a:xfrm>
          <a:custGeom>
            <a:avLst/>
            <a:gdLst/>
            <a:ahLst/>
            <a:cxnLst/>
            <a:rect l="l" t="t" r="r" b="b"/>
            <a:pathLst>
              <a:path h="702944">
                <a:moveTo>
                  <a:pt x="0" y="0"/>
                </a:moveTo>
                <a:lnTo>
                  <a:pt x="0" y="70236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6" name="object 224"/>
          <p:cNvSpPr/>
          <p:nvPr/>
        </p:nvSpPr>
        <p:spPr>
          <a:xfrm>
            <a:off x="4444559" y="4996843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7" name="object 225"/>
          <p:cNvSpPr/>
          <p:nvPr/>
        </p:nvSpPr>
        <p:spPr>
          <a:xfrm>
            <a:off x="4444559" y="569921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8" name="object 226"/>
          <p:cNvSpPr/>
          <p:nvPr/>
        </p:nvSpPr>
        <p:spPr>
          <a:xfrm>
            <a:off x="4610255" y="5560653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481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9" name="object 227"/>
          <p:cNvSpPr/>
          <p:nvPr/>
        </p:nvSpPr>
        <p:spPr>
          <a:xfrm>
            <a:off x="4564564" y="5560653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0" name="object 228"/>
          <p:cNvSpPr/>
          <p:nvPr/>
        </p:nvSpPr>
        <p:spPr>
          <a:xfrm>
            <a:off x="4564564" y="5889117"/>
            <a:ext cx="91440" cy="12700"/>
          </a:xfrm>
          <a:custGeom>
            <a:avLst/>
            <a:gdLst/>
            <a:ahLst/>
            <a:cxnLst/>
            <a:rect l="l" t="t" r="r" b="b"/>
            <a:pathLst>
              <a:path w="91439" h="12700">
                <a:moveTo>
                  <a:pt x="0" y="12700"/>
                </a:moveTo>
                <a:lnTo>
                  <a:pt x="91431" y="12700"/>
                </a:lnTo>
                <a:lnTo>
                  <a:pt x="91431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1" name="object 229"/>
          <p:cNvSpPr/>
          <p:nvPr/>
        </p:nvSpPr>
        <p:spPr>
          <a:xfrm>
            <a:off x="4730259" y="5738106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0"/>
                </a:moveTo>
                <a:lnTo>
                  <a:pt x="0" y="18003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2" name="object 230"/>
          <p:cNvSpPr/>
          <p:nvPr/>
        </p:nvSpPr>
        <p:spPr>
          <a:xfrm>
            <a:off x="4684570" y="573810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3" name="object 231"/>
          <p:cNvSpPr/>
          <p:nvPr/>
        </p:nvSpPr>
        <p:spPr>
          <a:xfrm>
            <a:off x="4684570" y="591813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4" name="object 232"/>
          <p:cNvSpPr/>
          <p:nvPr/>
        </p:nvSpPr>
        <p:spPr>
          <a:xfrm>
            <a:off x="3000977" y="5458855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5" name="object 233"/>
          <p:cNvSpPr/>
          <p:nvPr/>
        </p:nvSpPr>
        <p:spPr>
          <a:xfrm>
            <a:off x="3000977" y="5458855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6" name="object 234"/>
          <p:cNvSpPr/>
          <p:nvPr/>
        </p:nvSpPr>
        <p:spPr>
          <a:xfrm>
            <a:off x="3120982" y="493879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2"/>
                </a:lnTo>
                <a:lnTo>
                  <a:pt x="83968" y="14407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7" name="object 235"/>
          <p:cNvSpPr/>
          <p:nvPr/>
        </p:nvSpPr>
        <p:spPr>
          <a:xfrm>
            <a:off x="3120982" y="493879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2"/>
                </a:lnTo>
                <a:lnTo>
                  <a:pt x="83968" y="14407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8" name="object 236"/>
          <p:cNvSpPr/>
          <p:nvPr/>
        </p:nvSpPr>
        <p:spPr>
          <a:xfrm>
            <a:off x="3240986" y="531880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9" name="object 237"/>
          <p:cNvSpPr/>
          <p:nvPr/>
        </p:nvSpPr>
        <p:spPr>
          <a:xfrm>
            <a:off x="3240986" y="531880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0" name="object 238"/>
          <p:cNvSpPr/>
          <p:nvPr/>
        </p:nvSpPr>
        <p:spPr>
          <a:xfrm>
            <a:off x="3360991" y="489886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1" name="object 239"/>
          <p:cNvSpPr/>
          <p:nvPr/>
        </p:nvSpPr>
        <p:spPr>
          <a:xfrm>
            <a:off x="3360991" y="489886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2" name="object 240"/>
          <p:cNvSpPr/>
          <p:nvPr/>
        </p:nvSpPr>
        <p:spPr>
          <a:xfrm>
            <a:off x="3480996" y="485887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3" name="object 241"/>
          <p:cNvSpPr/>
          <p:nvPr/>
        </p:nvSpPr>
        <p:spPr>
          <a:xfrm>
            <a:off x="3480996" y="485887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4" name="object 242"/>
          <p:cNvSpPr/>
          <p:nvPr/>
        </p:nvSpPr>
        <p:spPr>
          <a:xfrm>
            <a:off x="3601002" y="5518981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9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2" y="94510"/>
                </a:lnTo>
                <a:lnTo>
                  <a:pt x="83967" y="83969"/>
                </a:lnTo>
                <a:lnTo>
                  <a:pt x="94508" y="68334"/>
                </a:lnTo>
                <a:lnTo>
                  <a:pt x="98374" y="49188"/>
                </a:lnTo>
                <a:lnTo>
                  <a:pt x="94508" y="30042"/>
                </a:lnTo>
                <a:lnTo>
                  <a:pt x="83967" y="14407"/>
                </a:lnTo>
                <a:lnTo>
                  <a:pt x="68332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5" name="object 243"/>
          <p:cNvSpPr/>
          <p:nvPr/>
        </p:nvSpPr>
        <p:spPr>
          <a:xfrm>
            <a:off x="3601002" y="5518981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49188"/>
                </a:moveTo>
                <a:lnTo>
                  <a:pt x="94508" y="30042"/>
                </a:lnTo>
                <a:lnTo>
                  <a:pt x="83967" y="14407"/>
                </a:lnTo>
                <a:lnTo>
                  <a:pt x="68332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9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2" y="94510"/>
                </a:lnTo>
                <a:lnTo>
                  <a:pt x="83967" y="83969"/>
                </a:lnTo>
                <a:lnTo>
                  <a:pt x="94508" y="68334"/>
                </a:lnTo>
                <a:lnTo>
                  <a:pt x="98374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6" name="object 244"/>
          <p:cNvSpPr/>
          <p:nvPr/>
        </p:nvSpPr>
        <p:spPr>
          <a:xfrm>
            <a:off x="3721007" y="517895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7" name="object 245"/>
          <p:cNvSpPr/>
          <p:nvPr/>
        </p:nvSpPr>
        <p:spPr>
          <a:xfrm>
            <a:off x="3721007" y="517895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8" name="object 246"/>
          <p:cNvSpPr/>
          <p:nvPr/>
        </p:nvSpPr>
        <p:spPr>
          <a:xfrm>
            <a:off x="3841012" y="555891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4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9" name="object 247"/>
          <p:cNvSpPr/>
          <p:nvPr/>
        </p:nvSpPr>
        <p:spPr>
          <a:xfrm>
            <a:off x="3841012" y="555891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4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0" name="object 248"/>
          <p:cNvSpPr/>
          <p:nvPr/>
        </p:nvSpPr>
        <p:spPr>
          <a:xfrm>
            <a:off x="3961017" y="569896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1" name="object 249"/>
          <p:cNvSpPr/>
          <p:nvPr/>
        </p:nvSpPr>
        <p:spPr>
          <a:xfrm>
            <a:off x="3961017" y="569896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2" name="object 250"/>
          <p:cNvSpPr/>
          <p:nvPr/>
        </p:nvSpPr>
        <p:spPr>
          <a:xfrm>
            <a:off x="4081022" y="5518981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9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9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2"/>
                </a:lnTo>
                <a:lnTo>
                  <a:pt x="83968" y="14407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3" name="object 251"/>
          <p:cNvSpPr/>
          <p:nvPr/>
        </p:nvSpPr>
        <p:spPr>
          <a:xfrm>
            <a:off x="4081022" y="5518981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2"/>
                </a:lnTo>
                <a:lnTo>
                  <a:pt x="83968" y="14407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9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9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4" name="object 252"/>
          <p:cNvSpPr/>
          <p:nvPr/>
        </p:nvSpPr>
        <p:spPr>
          <a:xfrm>
            <a:off x="4201027" y="555891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4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5" name="object 253"/>
          <p:cNvSpPr/>
          <p:nvPr/>
        </p:nvSpPr>
        <p:spPr>
          <a:xfrm>
            <a:off x="4201027" y="555891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4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6" name="object 254"/>
          <p:cNvSpPr/>
          <p:nvPr/>
        </p:nvSpPr>
        <p:spPr>
          <a:xfrm>
            <a:off x="4321032" y="539892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7" name="object 255"/>
          <p:cNvSpPr/>
          <p:nvPr/>
        </p:nvSpPr>
        <p:spPr>
          <a:xfrm>
            <a:off x="4321032" y="539892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8" name="object 256"/>
          <p:cNvSpPr/>
          <p:nvPr/>
        </p:nvSpPr>
        <p:spPr>
          <a:xfrm>
            <a:off x="4441038" y="5298815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9" name="object 257"/>
          <p:cNvSpPr/>
          <p:nvPr/>
        </p:nvSpPr>
        <p:spPr>
          <a:xfrm>
            <a:off x="4441038" y="5298815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0" name="object 258"/>
          <p:cNvSpPr/>
          <p:nvPr/>
        </p:nvSpPr>
        <p:spPr>
          <a:xfrm>
            <a:off x="4561042" y="5678823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1" name="object 259"/>
          <p:cNvSpPr/>
          <p:nvPr/>
        </p:nvSpPr>
        <p:spPr>
          <a:xfrm>
            <a:off x="4561042" y="5678823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2" name="object 260"/>
          <p:cNvSpPr/>
          <p:nvPr/>
        </p:nvSpPr>
        <p:spPr>
          <a:xfrm>
            <a:off x="4681047" y="577893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3" name="object 261"/>
          <p:cNvSpPr/>
          <p:nvPr/>
        </p:nvSpPr>
        <p:spPr>
          <a:xfrm>
            <a:off x="4681047" y="577893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4" name="object 262"/>
          <p:cNvSpPr/>
          <p:nvPr/>
        </p:nvSpPr>
        <p:spPr>
          <a:xfrm>
            <a:off x="3050189" y="4898021"/>
            <a:ext cx="1680210" cy="1125220"/>
          </a:xfrm>
          <a:custGeom>
            <a:avLst/>
            <a:gdLst/>
            <a:ahLst/>
            <a:cxnLst/>
            <a:rect l="l" t="t" r="r" b="b"/>
            <a:pathLst>
              <a:path w="1680210" h="1125220">
                <a:moveTo>
                  <a:pt x="0" y="0"/>
                </a:moveTo>
                <a:lnTo>
                  <a:pt x="120004" y="585043"/>
                </a:lnTo>
                <a:lnTo>
                  <a:pt x="240009" y="630039"/>
                </a:lnTo>
                <a:lnTo>
                  <a:pt x="360014" y="300087"/>
                </a:lnTo>
                <a:lnTo>
                  <a:pt x="480019" y="420141"/>
                </a:lnTo>
                <a:lnTo>
                  <a:pt x="600025" y="570110"/>
                </a:lnTo>
                <a:lnTo>
                  <a:pt x="720030" y="525066"/>
                </a:lnTo>
                <a:lnTo>
                  <a:pt x="840035" y="750093"/>
                </a:lnTo>
                <a:lnTo>
                  <a:pt x="960039" y="810022"/>
                </a:lnTo>
                <a:lnTo>
                  <a:pt x="1080044" y="630039"/>
                </a:lnTo>
                <a:lnTo>
                  <a:pt x="1200049" y="660102"/>
                </a:lnTo>
                <a:lnTo>
                  <a:pt x="1320055" y="1065113"/>
                </a:lnTo>
                <a:lnTo>
                  <a:pt x="1440060" y="1035050"/>
                </a:lnTo>
                <a:lnTo>
                  <a:pt x="1560065" y="840085"/>
                </a:lnTo>
                <a:lnTo>
                  <a:pt x="1680070" y="11250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5" name="object 263"/>
          <p:cNvSpPr/>
          <p:nvPr/>
        </p:nvSpPr>
        <p:spPr>
          <a:xfrm>
            <a:off x="3050189" y="4635934"/>
            <a:ext cx="0" cy="524510"/>
          </a:xfrm>
          <a:custGeom>
            <a:avLst/>
            <a:gdLst/>
            <a:ahLst/>
            <a:cxnLst/>
            <a:rect l="l" t="t" r="r" b="b"/>
            <a:pathLst>
              <a:path h="524510">
                <a:moveTo>
                  <a:pt x="0" y="0"/>
                </a:moveTo>
                <a:lnTo>
                  <a:pt x="0" y="5241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6" name="object 264"/>
          <p:cNvSpPr/>
          <p:nvPr/>
        </p:nvSpPr>
        <p:spPr>
          <a:xfrm>
            <a:off x="3004499" y="463593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7" name="object 265"/>
          <p:cNvSpPr/>
          <p:nvPr/>
        </p:nvSpPr>
        <p:spPr>
          <a:xfrm>
            <a:off x="3004499" y="516010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8" name="object 266"/>
          <p:cNvSpPr/>
          <p:nvPr/>
        </p:nvSpPr>
        <p:spPr>
          <a:xfrm>
            <a:off x="3170194" y="5340288"/>
            <a:ext cx="0" cy="285750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50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9" name="object 267"/>
          <p:cNvSpPr/>
          <p:nvPr/>
        </p:nvSpPr>
        <p:spPr>
          <a:xfrm>
            <a:off x="3124503" y="534028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0" name="object 268"/>
          <p:cNvSpPr/>
          <p:nvPr/>
        </p:nvSpPr>
        <p:spPr>
          <a:xfrm>
            <a:off x="3124503" y="562579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1" name="object 269"/>
          <p:cNvSpPr/>
          <p:nvPr/>
        </p:nvSpPr>
        <p:spPr>
          <a:xfrm>
            <a:off x="3290199" y="5382258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16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2" name="object 270"/>
          <p:cNvSpPr/>
          <p:nvPr/>
        </p:nvSpPr>
        <p:spPr>
          <a:xfrm>
            <a:off x="3244508" y="538225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3" name="object 271"/>
          <p:cNvSpPr/>
          <p:nvPr/>
        </p:nvSpPr>
        <p:spPr>
          <a:xfrm>
            <a:off x="3244508" y="5673862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4" name="object 272"/>
          <p:cNvSpPr/>
          <p:nvPr/>
        </p:nvSpPr>
        <p:spPr>
          <a:xfrm>
            <a:off x="3410204" y="4979381"/>
            <a:ext cx="0" cy="437515"/>
          </a:xfrm>
          <a:custGeom>
            <a:avLst/>
            <a:gdLst/>
            <a:ahLst/>
            <a:cxnLst/>
            <a:rect l="l" t="t" r="r" b="b"/>
            <a:pathLst>
              <a:path h="437514">
                <a:moveTo>
                  <a:pt x="0" y="0"/>
                </a:moveTo>
                <a:lnTo>
                  <a:pt x="0" y="43740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5" name="object 273"/>
          <p:cNvSpPr/>
          <p:nvPr/>
        </p:nvSpPr>
        <p:spPr>
          <a:xfrm>
            <a:off x="3364514" y="497938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6" name="object 274"/>
          <p:cNvSpPr/>
          <p:nvPr/>
        </p:nvSpPr>
        <p:spPr>
          <a:xfrm>
            <a:off x="3364514" y="541678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7" name="object 275"/>
          <p:cNvSpPr/>
          <p:nvPr/>
        </p:nvSpPr>
        <p:spPr>
          <a:xfrm>
            <a:off x="3530209" y="5059846"/>
            <a:ext cx="0" cy="516890"/>
          </a:xfrm>
          <a:custGeom>
            <a:avLst/>
            <a:gdLst/>
            <a:ahLst/>
            <a:cxnLst/>
            <a:rect l="l" t="t" r="r" b="b"/>
            <a:pathLst>
              <a:path h="516889">
                <a:moveTo>
                  <a:pt x="0" y="0"/>
                </a:moveTo>
                <a:lnTo>
                  <a:pt x="0" y="51663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8" name="object 276"/>
          <p:cNvSpPr/>
          <p:nvPr/>
        </p:nvSpPr>
        <p:spPr>
          <a:xfrm>
            <a:off x="3484519" y="5059846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9" name="object 277"/>
          <p:cNvSpPr/>
          <p:nvPr/>
        </p:nvSpPr>
        <p:spPr>
          <a:xfrm>
            <a:off x="3484519" y="557647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0" name="object 278"/>
          <p:cNvSpPr/>
          <p:nvPr/>
        </p:nvSpPr>
        <p:spPr>
          <a:xfrm>
            <a:off x="3650215" y="5260218"/>
            <a:ext cx="0" cy="415925"/>
          </a:xfrm>
          <a:custGeom>
            <a:avLst/>
            <a:gdLst/>
            <a:ahLst/>
            <a:cxnLst/>
            <a:rect l="l" t="t" r="r" b="b"/>
            <a:pathLst>
              <a:path h="415925">
                <a:moveTo>
                  <a:pt x="0" y="0"/>
                </a:moveTo>
                <a:lnTo>
                  <a:pt x="0" y="4157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1" name="object 279"/>
          <p:cNvSpPr/>
          <p:nvPr/>
        </p:nvSpPr>
        <p:spPr>
          <a:xfrm>
            <a:off x="3604524" y="526021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2" name="object 280"/>
          <p:cNvSpPr/>
          <p:nvPr/>
        </p:nvSpPr>
        <p:spPr>
          <a:xfrm>
            <a:off x="3604524" y="567599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3" name="object 281"/>
          <p:cNvSpPr/>
          <p:nvPr/>
        </p:nvSpPr>
        <p:spPr>
          <a:xfrm>
            <a:off x="3770220" y="5255705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481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4" name="object 282"/>
          <p:cNvSpPr/>
          <p:nvPr/>
        </p:nvSpPr>
        <p:spPr>
          <a:xfrm>
            <a:off x="3724529" y="525570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5" name="object 283"/>
          <p:cNvSpPr/>
          <p:nvPr/>
        </p:nvSpPr>
        <p:spPr>
          <a:xfrm>
            <a:off x="3724529" y="5590518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6" name="object 284"/>
          <p:cNvSpPr/>
          <p:nvPr/>
        </p:nvSpPr>
        <p:spPr>
          <a:xfrm>
            <a:off x="3890224" y="5405475"/>
            <a:ext cx="0" cy="485775"/>
          </a:xfrm>
          <a:custGeom>
            <a:avLst/>
            <a:gdLst/>
            <a:ahLst/>
            <a:cxnLst/>
            <a:rect l="l" t="t" r="r" b="b"/>
            <a:pathLst>
              <a:path h="485775">
                <a:moveTo>
                  <a:pt x="0" y="0"/>
                </a:moveTo>
                <a:lnTo>
                  <a:pt x="0" y="48527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7" name="object 285"/>
          <p:cNvSpPr/>
          <p:nvPr/>
        </p:nvSpPr>
        <p:spPr>
          <a:xfrm>
            <a:off x="3844534" y="540547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8" name="object 286"/>
          <p:cNvSpPr/>
          <p:nvPr/>
        </p:nvSpPr>
        <p:spPr>
          <a:xfrm>
            <a:off x="3844534" y="589075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9" name="object 287"/>
          <p:cNvSpPr/>
          <p:nvPr/>
        </p:nvSpPr>
        <p:spPr>
          <a:xfrm>
            <a:off x="4010229" y="5416240"/>
            <a:ext cx="0" cy="584200"/>
          </a:xfrm>
          <a:custGeom>
            <a:avLst/>
            <a:gdLst/>
            <a:ahLst/>
            <a:cxnLst/>
            <a:rect l="l" t="t" r="r" b="b"/>
            <a:pathLst>
              <a:path h="584200">
                <a:moveTo>
                  <a:pt x="0" y="0"/>
                </a:moveTo>
                <a:lnTo>
                  <a:pt x="0" y="5836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0" name="object 288"/>
          <p:cNvSpPr/>
          <p:nvPr/>
        </p:nvSpPr>
        <p:spPr>
          <a:xfrm>
            <a:off x="3964540" y="541624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1" name="object 289"/>
          <p:cNvSpPr/>
          <p:nvPr/>
        </p:nvSpPr>
        <p:spPr>
          <a:xfrm>
            <a:off x="3964540" y="599984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2" name="object 290"/>
          <p:cNvSpPr/>
          <p:nvPr/>
        </p:nvSpPr>
        <p:spPr>
          <a:xfrm>
            <a:off x="4130234" y="5276044"/>
            <a:ext cx="0" cy="504190"/>
          </a:xfrm>
          <a:custGeom>
            <a:avLst/>
            <a:gdLst/>
            <a:ahLst/>
            <a:cxnLst/>
            <a:rect l="l" t="t" r="r" b="b"/>
            <a:pathLst>
              <a:path h="504189">
                <a:moveTo>
                  <a:pt x="0" y="0"/>
                </a:moveTo>
                <a:lnTo>
                  <a:pt x="0" y="50403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3" name="object 291"/>
          <p:cNvSpPr/>
          <p:nvPr/>
        </p:nvSpPr>
        <p:spPr>
          <a:xfrm>
            <a:off x="4084545" y="5276044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4" name="object 292"/>
          <p:cNvSpPr/>
          <p:nvPr/>
        </p:nvSpPr>
        <p:spPr>
          <a:xfrm>
            <a:off x="4084545" y="578007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5" name="object 293"/>
          <p:cNvSpPr/>
          <p:nvPr/>
        </p:nvSpPr>
        <p:spPr>
          <a:xfrm>
            <a:off x="4204549" y="534048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6" name="object 294"/>
          <p:cNvSpPr/>
          <p:nvPr/>
        </p:nvSpPr>
        <p:spPr>
          <a:xfrm>
            <a:off x="4204549" y="577575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7" name="object 295"/>
          <p:cNvSpPr/>
          <p:nvPr/>
        </p:nvSpPr>
        <p:spPr>
          <a:xfrm>
            <a:off x="4370245" y="5817679"/>
            <a:ext cx="0" cy="291465"/>
          </a:xfrm>
          <a:custGeom>
            <a:avLst/>
            <a:gdLst/>
            <a:ahLst/>
            <a:cxnLst/>
            <a:rect l="l" t="t" r="r" b="b"/>
            <a:pathLst>
              <a:path h="291464">
                <a:moveTo>
                  <a:pt x="0" y="0"/>
                </a:moveTo>
                <a:lnTo>
                  <a:pt x="0" y="29090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8" name="object 296"/>
          <p:cNvSpPr/>
          <p:nvPr/>
        </p:nvSpPr>
        <p:spPr>
          <a:xfrm>
            <a:off x="4324554" y="581767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9" name="object 297"/>
          <p:cNvSpPr/>
          <p:nvPr/>
        </p:nvSpPr>
        <p:spPr>
          <a:xfrm>
            <a:off x="4324554" y="6108589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0" name="object 298"/>
          <p:cNvSpPr/>
          <p:nvPr/>
        </p:nvSpPr>
        <p:spPr>
          <a:xfrm>
            <a:off x="4490250" y="5816985"/>
            <a:ext cx="0" cy="232410"/>
          </a:xfrm>
          <a:custGeom>
            <a:avLst/>
            <a:gdLst/>
            <a:ahLst/>
            <a:cxnLst/>
            <a:rect l="l" t="t" r="r" b="b"/>
            <a:pathLst>
              <a:path h="232410">
                <a:moveTo>
                  <a:pt x="0" y="0"/>
                </a:moveTo>
                <a:lnTo>
                  <a:pt x="0" y="23217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1" name="object 299"/>
          <p:cNvSpPr/>
          <p:nvPr/>
        </p:nvSpPr>
        <p:spPr>
          <a:xfrm>
            <a:off x="4444559" y="5816985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2" name="object 300"/>
          <p:cNvSpPr/>
          <p:nvPr/>
        </p:nvSpPr>
        <p:spPr>
          <a:xfrm>
            <a:off x="4444559" y="604915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3" name="object 301"/>
          <p:cNvSpPr/>
          <p:nvPr/>
        </p:nvSpPr>
        <p:spPr>
          <a:xfrm>
            <a:off x="4610255" y="5591957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3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4" name="object 302"/>
          <p:cNvSpPr/>
          <p:nvPr/>
        </p:nvSpPr>
        <p:spPr>
          <a:xfrm>
            <a:off x="4564564" y="559195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5" name="object 303"/>
          <p:cNvSpPr/>
          <p:nvPr/>
        </p:nvSpPr>
        <p:spPr>
          <a:xfrm>
            <a:off x="4564564" y="5877955"/>
            <a:ext cx="91440" cy="12700"/>
          </a:xfrm>
          <a:custGeom>
            <a:avLst/>
            <a:gdLst/>
            <a:ahLst/>
            <a:cxnLst/>
            <a:rect l="l" t="t" r="r" b="b"/>
            <a:pathLst>
              <a:path w="91439" h="12700">
                <a:moveTo>
                  <a:pt x="0" y="12700"/>
                </a:moveTo>
                <a:lnTo>
                  <a:pt x="91431" y="12700"/>
                </a:lnTo>
                <a:lnTo>
                  <a:pt x="91431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6" name="object 304"/>
          <p:cNvSpPr/>
          <p:nvPr/>
        </p:nvSpPr>
        <p:spPr>
          <a:xfrm>
            <a:off x="4730259" y="5941703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4">
                <a:moveTo>
                  <a:pt x="0" y="0"/>
                </a:moveTo>
                <a:lnTo>
                  <a:pt x="0" y="1627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7" name="object 305"/>
          <p:cNvSpPr/>
          <p:nvPr/>
        </p:nvSpPr>
        <p:spPr>
          <a:xfrm>
            <a:off x="4684570" y="5941703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8" name="object 306"/>
          <p:cNvSpPr/>
          <p:nvPr/>
        </p:nvSpPr>
        <p:spPr>
          <a:xfrm>
            <a:off x="4684570" y="6104421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9" name="object 307"/>
          <p:cNvSpPr/>
          <p:nvPr/>
        </p:nvSpPr>
        <p:spPr>
          <a:xfrm>
            <a:off x="3004201" y="4852033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0" name="object 308"/>
          <p:cNvSpPr/>
          <p:nvPr/>
        </p:nvSpPr>
        <p:spPr>
          <a:xfrm>
            <a:off x="3004201" y="4852033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1" name="object 309"/>
          <p:cNvSpPr/>
          <p:nvPr/>
        </p:nvSpPr>
        <p:spPr>
          <a:xfrm>
            <a:off x="3124206" y="5437076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2" name="object 310"/>
          <p:cNvSpPr/>
          <p:nvPr/>
        </p:nvSpPr>
        <p:spPr>
          <a:xfrm>
            <a:off x="3124206" y="5437076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3" name="object 311"/>
          <p:cNvSpPr/>
          <p:nvPr/>
        </p:nvSpPr>
        <p:spPr>
          <a:xfrm>
            <a:off x="3244211" y="5482072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4" y="13462"/>
                </a:lnTo>
                <a:lnTo>
                  <a:pt x="63854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4" name="object 312"/>
          <p:cNvSpPr/>
          <p:nvPr/>
        </p:nvSpPr>
        <p:spPr>
          <a:xfrm>
            <a:off x="3244211" y="5482072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4" y="13462"/>
                </a:lnTo>
                <a:lnTo>
                  <a:pt x="63854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5" name="object 313"/>
          <p:cNvSpPr/>
          <p:nvPr/>
        </p:nvSpPr>
        <p:spPr>
          <a:xfrm>
            <a:off x="3364216" y="5152120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6" name="object 314"/>
          <p:cNvSpPr/>
          <p:nvPr/>
        </p:nvSpPr>
        <p:spPr>
          <a:xfrm>
            <a:off x="3364216" y="5152120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7" name="object 315"/>
          <p:cNvSpPr/>
          <p:nvPr/>
        </p:nvSpPr>
        <p:spPr>
          <a:xfrm>
            <a:off x="3484221" y="527217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8" name="object 316"/>
          <p:cNvSpPr/>
          <p:nvPr/>
        </p:nvSpPr>
        <p:spPr>
          <a:xfrm>
            <a:off x="3484221" y="527217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9" name="object 317"/>
          <p:cNvSpPr/>
          <p:nvPr/>
        </p:nvSpPr>
        <p:spPr>
          <a:xfrm>
            <a:off x="3604227" y="5422143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0" name="object 318"/>
          <p:cNvSpPr/>
          <p:nvPr/>
        </p:nvSpPr>
        <p:spPr>
          <a:xfrm>
            <a:off x="3604227" y="5422143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1" name="object 319"/>
          <p:cNvSpPr/>
          <p:nvPr/>
        </p:nvSpPr>
        <p:spPr>
          <a:xfrm>
            <a:off x="3724232" y="537709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1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1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2" name="object 320"/>
          <p:cNvSpPr/>
          <p:nvPr/>
        </p:nvSpPr>
        <p:spPr>
          <a:xfrm>
            <a:off x="3724232" y="537709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1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1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3" name="object 321"/>
          <p:cNvSpPr/>
          <p:nvPr/>
        </p:nvSpPr>
        <p:spPr>
          <a:xfrm>
            <a:off x="3844236" y="5602126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4" name="object 322"/>
          <p:cNvSpPr/>
          <p:nvPr/>
        </p:nvSpPr>
        <p:spPr>
          <a:xfrm>
            <a:off x="3844236" y="5602126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5" name="object 323"/>
          <p:cNvSpPr/>
          <p:nvPr/>
        </p:nvSpPr>
        <p:spPr>
          <a:xfrm>
            <a:off x="3964241" y="566205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6" name="object 324"/>
          <p:cNvSpPr/>
          <p:nvPr/>
        </p:nvSpPr>
        <p:spPr>
          <a:xfrm>
            <a:off x="3964241" y="566205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7" name="object 325"/>
          <p:cNvSpPr/>
          <p:nvPr/>
        </p:nvSpPr>
        <p:spPr>
          <a:xfrm>
            <a:off x="4084246" y="5482072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4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8" name="object 326"/>
          <p:cNvSpPr/>
          <p:nvPr/>
        </p:nvSpPr>
        <p:spPr>
          <a:xfrm>
            <a:off x="4084246" y="5482072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4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1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9" name="object 327"/>
          <p:cNvSpPr/>
          <p:nvPr/>
        </p:nvSpPr>
        <p:spPr>
          <a:xfrm>
            <a:off x="4204252" y="551213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0" name="object 328"/>
          <p:cNvSpPr/>
          <p:nvPr/>
        </p:nvSpPr>
        <p:spPr>
          <a:xfrm>
            <a:off x="4204252" y="551213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2"/>
                </a:move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2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1" name="object 329"/>
          <p:cNvSpPr/>
          <p:nvPr/>
        </p:nvSpPr>
        <p:spPr>
          <a:xfrm>
            <a:off x="4324257" y="5917146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2" name="object 330"/>
          <p:cNvSpPr/>
          <p:nvPr/>
        </p:nvSpPr>
        <p:spPr>
          <a:xfrm>
            <a:off x="4324257" y="5917146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3" name="object 331"/>
          <p:cNvSpPr/>
          <p:nvPr/>
        </p:nvSpPr>
        <p:spPr>
          <a:xfrm>
            <a:off x="4444262" y="5887083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4" name="object 332"/>
          <p:cNvSpPr/>
          <p:nvPr/>
        </p:nvSpPr>
        <p:spPr>
          <a:xfrm>
            <a:off x="4444262" y="5887083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5" name="object 333"/>
          <p:cNvSpPr/>
          <p:nvPr/>
        </p:nvSpPr>
        <p:spPr>
          <a:xfrm>
            <a:off x="4564267" y="569211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6" name="object 334"/>
          <p:cNvSpPr/>
          <p:nvPr/>
        </p:nvSpPr>
        <p:spPr>
          <a:xfrm>
            <a:off x="4564267" y="569211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2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7" name="object 335"/>
          <p:cNvSpPr/>
          <p:nvPr/>
        </p:nvSpPr>
        <p:spPr>
          <a:xfrm>
            <a:off x="4684272" y="597707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8" name="object 336"/>
          <p:cNvSpPr/>
          <p:nvPr/>
        </p:nvSpPr>
        <p:spPr>
          <a:xfrm>
            <a:off x="4684272" y="597707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9" name="object 337"/>
          <p:cNvSpPr/>
          <p:nvPr/>
        </p:nvSpPr>
        <p:spPr>
          <a:xfrm>
            <a:off x="2990211" y="4028071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1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0" name="object 338"/>
          <p:cNvSpPr/>
          <p:nvPr/>
        </p:nvSpPr>
        <p:spPr>
          <a:xfrm>
            <a:off x="2990211" y="6188162"/>
            <a:ext cx="1800225" cy="0"/>
          </a:xfrm>
          <a:custGeom>
            <a:avLst/>
            <a:gdLst/>
            <a:ahLst/>
            <a:cxnLst/>
            <a:rect l="l" t="t" r="r" b="b"/>
            <a:pathLst>
              <a:path w="1800225">
                <a:moveTo>
                  <a:pt x="0" y="0"/>
                </a:moveTo>
                <a:lnTo>
                  <a:pt x="18000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1" name="object 339"/>
          <p:cNvSpPr txBox="1"/>
          <p:nvPr/>
        </p:nvSpPr>
        <p:spPr>
          <a:xfrm>
            <a:off x="2945947" y="6293077"/>
            <a:ext cx="1936428" cy="2800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6364" algn="ctr">
              <a:lnSpc>
                <a:spcPts val="1714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5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85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7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85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9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24765">
              <a:lnSpc>
                <a:spcPts val="1900"/>
              </a:lnSpc>
            </a:pPr>
            <a:r>
              <a:rPr sz="1800" spc="-140" dirty="0">
                <a:latin typeface="Arial" charset="0"/>
                <a:ea typeface="Arial" charset="0"/>
                <a:cs typeface="Arial" charset="0"/>
              </a:rPr>
              <a:t>11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13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203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15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2" name="object 340"/>
          <p:cNvSpPr txBox="1"/>
          <p:nvPr/>
        </p:nvSpPr>
        <p:spPr>
          <a:xfrm>
            <a:off x="2613986" y="3761004"/>
            <a:ext cx="280035" cy="25400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12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10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ct val="100000"/>
              </a:lnSpc>
              <a:spcBef>
                <a:spcPts val="7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8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ct val="100000"/>
              </a:lnSpc>
              <a:spcBef>
                <a:spcPts val="6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6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ct val="100000"/>
              </a:lnSpc>
              <a:spcBef>
                <a:spcPts val="7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4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ct val="100000"/>
              </a:lnSpc>
              <a:spcBef>
                <a:spcPts val="6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2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ct val="100000"/>
              </a:lnSpc>
              <a:spcBef>
                <a:spcPts val="6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3" name="object 341"/>
          <p:cNvSpPr txBox="1"/>
          <p:nvPr/>
        </p:nvSpPr>
        <p:spPr>
          <a:xfrm>
            <a:off x="2191979" y="3671047"/>
            <a:ext cx="230832" cy="233740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Error</a:t>
            </a:r>
            <a:r>
              <a:rPr lang="en-US" sz="1800" dirty="0">
                <a:latin typeface="Arial" charset="0"/>
                <a:ea typeface="Arial" charset="0"/>
                <a:cs typeface="Arial" charset="0"/>
              </a:rPr>
              <a:t>s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 t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o 1</a:t>
            </a:r>
            <a:r>
              <a:rPr sz="1800" baseline="30000" dirty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sz="1800" baseline="30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dirty="0">
                <a:latin typeface="Arial" charset="0"/>
                <a:ea typeface="Arial" charset="0"/>
                <a:cs typeface="Arial" charset="0"/>
              </a:rPr>
              <a:t>(times)</a:t>
            </a:r>
            <a:r>
              <a:rPr lang="en-US" sz="1800" baseline="30000" dirty="0">
                <a:latin typeface="Arial" charset="0"/>
                <a:ea typeface="Arial" charset="0"/>
                <a:cs typeface="Arial" charset="0"/>
              </a:rPr>
              <a:t> </a:t>
            </a:r>
            <a:endParaRPr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4" name="object 342"/>
          <p:cNvSpPr txBox="1"/>
          <p:nvPr/>
        </p:nvSpPr>
        <p:spPr>
          <a:xfrm>
            <a:off x="3617280" y="6521984"/>
            <a:ext cx="575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ials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5" name="object 343"/>
          <p:cNvSpPr txBox="1"/>
          <p:nvPr/>
        </p:nvSpPr>
        <p:spPr>
          <a:xfrm>
            <a:off x="3414692" y="657540"/>
            <a:ext cx="1015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p=0.7617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6" name="object 344"/>
          <p:cNvSpPr txBox="1"/>
          <p:nvPr/>
        </p:nvSpPr>
        <p:spPr>
          <a:xfrm>
            <a:off x="3428361" y="3843871"/>
            <a:ext cx="1015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p=0.3215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7" name="object 345"/>
          <p:cNvSpPr/>
          <p:nvPr/>
        </p:nvSpPr>
        <p:spPr>
          <a:xfrm>
            <a:off x="3095642" y="931126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8" name="object 346"/>
          <p:cNvSpPr/>
          <p:nvPr/>
        </p:nvSpPr>
        <p:spPr>
          <a:xfrm>
            <a:off x="3095642" y="887921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9" name="object 347"/>
          <p:cNvSpPr/>
          <p:nvPr/>
        </p:nvSpPr>
        <p:spPr>
          <a:xfrm>
            <a:off x="3095642" y="8447219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0" name="object 348"/>
          <p:cNvSpPr/>
          <p:nvPr/>
        </p:nvSpPr>
        <p:spPr>
          <a:xfrm>
            <a:off x="3095642" y="801517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1" name="object 349"/>
          <p:cNvSpPr/>
          <p:nvPr/>
        </p:nvSpPr>
        <p:spPr>
          <a:xfrm>
            <a:off x="3095642" y="7583172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2" name="object 350"/>
          <p:cNvSpPr/>
          <p:nvPr/>
        </p:nvSpPr>
        <p:spPr>
          <a:xfrm>
            <a:off x="3095642" y="715117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3" name="object 351"/>
          <p:cNvSpPr/>
          <p:nvPr/>
        </p:nvSpPr>
        <p:spPr>
          <a:xfrm>
            <a:off x="3231821" y="93112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4" name="object 352"/>
          <p:cNvSpPr/>
          <p:nvPr/>
        </p:nvSpPr>
        <p:spPr>
          <a:xfrm>
            <a:off x="3471830" y="93112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5" name="object 353"/>
          <p:cNvSpPr/>
          <p:nvPr/>
        </p:nvSpPr>
        <p:spPr>
          <a:xfrm>
            <a:off x="3711839" y="93112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6" name="object 354"/>
          <p:cNvSpPr/>
          <p:nvPr/>
        </p:nvSpPr>
        <p:spPr>
          <a:xfrm>
            <a:off x="3951851" y="93112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7" name="object 355"/>
          <p:cNvSpPr/>
          <p:nvPr/>
        </p:nvSpPr>
        <p:spPr>
          <a:xfrm>
            <a:off x="4191860" y="93112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8" name="object 356"/>
          <p:cNvSpPr/>
          <p:nvPr/>
        </p:nvSpPr>
        <p:spPr>
          <a:xfrm>
            <a:off x="4431870" y="93112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9" name="object 357"/>
          <p:cNvSpPr/>
          <p:nvPr/>
        </p:nvSpPr>
        <p:spPr>
          <a:xfrm>
            <a:off x="4671881" y="93112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0" name="object 358"/>
          <p:cNvSpPr/>
          <p:nvPr/>
        </p:nvSpPr>
        <p:spPr>
          <a:xfrm>
            <a:off x="4911891" y="93112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1" name="object 359"/>
          <p:cNvSpPr/>
          <p:nvPr/>
        </p:nvSpPr>
        <p:spPr>
          <a:xfrm>
            <a:off x="3231821" y="8022365"/>
            <a:ext cx="1680210" cy="888365"/>
          </a:xfrm>
          <a:custGeom>
            <a:avLst/>
            <a:gdLst/>
            <a:ahLst/>
            <a:cxnLst/>
            <a:rect l="l" t="t" r="r" b="b"/>
            <a:pathLst>
              <a:path w="1680209" h="888364">
                <a:moveTo>
                  <a:pt x="0" y="259704"/>
                </a:moveTo>
                <a:lnTo>
                  <a:pt x="120004" y="0"/>
                </a:lnTo>
                <a:lnTo>
                  <a:pt x="240009" y="321815"/>
                </a:lnTo>
                <a:lnTo>
                  <a:pt x="360014" y="72429"/>
                </a:lnTo>
                <a:lnTo>
                  <a:pt x="480019" y="9871"/>
                </a:lnTo>
                <a:lnTo>
                  <a:pt x="600025" y="609351"/>
                </a:lnTo>
                <a:lnTo>
                  <a:pt x="720030" y="416667"/>
                </a:lnTo>
                <a:lnTo>
                  <a:pt x="840035" y="643383"/>
                </a:lnTo>
                <a:lnTo>
                  <a:pt x="960039" y="803274"/>
                </a:lnTo>
                <a:lnTo>
                  <a:pt x="1080044" y="645764"/>
                </a:lnTo>
                <a:lnTo>
                  <a:pt x="1200049" y="759767"/>
                </a:lnTo>
                <a:lnTo>
                  <a:pt x="1320055" y="621803"/>
                </a:lnTo>
                <a:lnTo>
                  <a:pt x="1440060" y="588713"/>
                </a:lnTo>
                <a:lnTo>
                  <a:pt x="1560065" y="761354"/>
                </a:lnTo>
                <a:lnTo>
                  <a:pt x="1680070" y="8881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2" name="object 360"/>
          <p:cNvSpPr/>
          <p:nvPr/>
        </p:nvSpPr>
        <p:spPr>
          <a:xfrm>
            <a:off x="3231821" y="8102534"/>
            <a:ext cx="0" cy="359410"/>
          </a:xfrm>
          <a:custGeom>
            <a:avLst/>
            <a:gdLst/>
            <a:ahLst/>
            <a:cxnLst/>
            <a:rect l="l" t="t" r="r" b="b"/>
            <a:pathLst>
              <a:path h="359410">
                <a:moveTo>
                  <a:pt x="0" y="0"/>
                </a:moveTo>
                <a:lnTo>
                  <a:pt x="0" y="3590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3" name="object 361"/>
          <p:cNvSpPr/>
          <p:nvPr/>
        </p:nvSpPr>
        <p:spPr>
          <a:xfrm>
            <a:off x="3186130" y="810253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4" name="object 362"/>
          <p:cNvSpPr/>
          <p:nvPr/>
        </p:nvSpPr>
        <p:spPr>
          <a:xfrm>
            <a:off x="3186130" y="8461606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5" name="object 363"/>
          <p:cNvSpPr/>
          <p:nvPr/>
        </p:nvSpPr>
        <p:spPr>
          <a:xfrm>
            <a:off x="3351825" y="7618346"/>
            <a:ext cx="0" cy="808355"/>
          </a:xfrm>
          <a:custGeom>
            <a:avLst/>
            <a:gdLst/>
            <a:ahLst/>
            <a:cxnLst/>
            <a:rect l="l" t="t" r="r" b="b"/>
            <a:pathLst>
              <a:path h="808355">
                <a:moveTo>
                  <a:pt x="0" y="0"/>
                </a:moveTo>
                <a:lnTo>
                  <a:pt x="0" y="80798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6" name="object 364"/>
          <p:cNvSpPr/>
          <p:nvPr/>
        </p:nvSpPr>
        <p:spPr>
          <a:xfrm>
            <a:off x="3306135" y="7618346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7" name="object 365"/>
          <p:cNvSpPr/>
          <p:nvPr/>
        </p:nvSpPr>
        <p:spPr>
          <a:xfrm>
            <a:off x="3306135" y="842633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8" name="object 366"/>
          <p:cNvSpPr/>
          <p:nvPr/>
        </p:nvSpPr>
        <p:spPr>
          <a:xfrm>
            <a:off x="3471830" y="8059919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56852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9" name="object 367"/>
          <p:cNvSpPr/>
          <p:nvPr/>
        </p:nvSpPr>
        <p:spPr>
          <a:xfrm>
            <a:off x="3426139" y="8059919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0" name="object 368"/>
          <p:cNvSpPr/>
          <p:nvPr/>
        </p:nvSpPr>
        <p:spPr>
          <a:xfrm>
            <a:off x="3426139" y="8628442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1" name="object 369"/>
          <p:cNvSpPr/>
          <p:nvPr/>
        </p:nvSpPr>
        <p:spPr>
          <a:xfrm>
            <a:off x="3591835" y="7858803"/>
            <a:ext cx="0" cy="472440"/>
          </a:xfrm>
          <a:custGeom>
            <a:avLst/>
            <a:gdLst/>
            <a:ahLst/>
            <a:cxnLst/>
            <a:rect l="l" t="t" r="r" b="b"/>
            <a:pathLst>
              <a:path h="472439">
                <a:moveTo>
                  <a:pt x="0" y="0"/>
                </a:moveTo>
                <a:lnTo>
                  <a:pt x="0" y="47198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2" name="object 370"/>
          <p:cNvSpPr/>
          <p:nvPr/>
        </p:nvSpPr>
        <p:spPr>
          <a:xfrm>
            <a:off x="3546146" y="785880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3" name="object 371"/>
          <p:cNvSpPr/>
          <p:nvPr/>
        </p:nvSpPr>
        <p:spPr>
          <a:xfrm>
            <a:off x="3546146" y="8330786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4" name="object 372"/>
          <p:cNvSpPr/>
          <p:nvPr/>
        </p:nvSpPr>
        <p:spPr>
          <a:xfrm>
            <a:off x="3711839" y="7760774"/>
            <a:ext cx="0" cy="542925"/>
          </a:xfrm>
          <a:custGeom>
            <a:avLst/>
            <a:gdLst/>
            <a:ahLst/>
            <a:cxnLst/>
            <a:rect l="l" t="t" r="r" b="b"/>
            <a:pathLst>
              <a:path h="542925">
                <a:moveTo>
                  <a:pt x="0" y="0"/>
                </a:moveTo>
                <a:lnTo>
                  <a:pt x="0" y="54287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5" name="object 373"/>
          <p:cNvSpPr/>
          <p:nvPr/>
        </p:nvSpPr>
        <p:spPr>
          <a:xfrm>
            <a:off x="3666150" y="776077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6" name="object 374"/>
          <p:cNvSpPr/>
          <p:nvPr/>
        </p:nvSpPr>
        <p:spPr>
          <a:xfrm>
            <a:off x="3666150" y="8303649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7" name="object 375"/>
          <p:cNvSpPr/>
          <p:nvPr/>
        </p:nvSpPr>
        <p:spPr>
          <a:xfrm>
            <a:off x="3831846" y="8413187"/>
            <a:ext cx="0" cy="437515"/>
          </a:xfrm>
          <a:custGeom>
            <a:avLst/>
            <a:gdLst/>
            <a:ahLst/>
            <a:cxnLst/>
            <a:rect l="l" t="t" r="r" b="b"/>
            <a:pathLst>
              <a:path h="437514">
                <a:moveTo>
                  <a:pt x="0" y="0"/>
                </a:moveTo>
                <a:lnTo>
                  <a:pt x="0" y="43710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8" name="object 376"/>
          <p:cNvSpPr/>
          <p:nvPr/>
        </p:nvSpPr>
        <p:spPr>
          <a:xfrm>
            <a:off x="3786155" y="841318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9" name="object 377"/>
          <p:cNvSpPr/>
          <p:nvPr/>
        </p:nvSpPr>
        <p:spPr>
          <a:xfrm>
            <a:off x="3786155" y="8850295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0" name="object 378"/>
          <p:cNvSpPr/>
          <p:nvPr/>
        </p:nvSpPr>
        <p:spPr>
          <a:xfrm>
            <a:off x="3951851" y="8236925"/>
            <a:ext cx="0" cy="404495"/>
          </a:xfrm>
          <a:custGeom>
            <a:avLst/>
            <a:gdLst/>
            <a:ahLst/>
            <a:cxnLst/>
            <a:rect l="l" t="t" r="r" b="b"/>
            <a:pathLst>
              <a:path h="404494">
                <a:moveTo>
                  <a:pt x="0" y="0"/>
                </a:moveTo>
                <a:lnTo>
                  <a:pt x="0" y="40421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1" name="object 379"/>
          <p:cNvSpPr/>
          <p:nvPr/>
        </p:nvSpPr>
        <p:spPr>
          <a:xfrm>
            <a:off x="3906160" y="8236925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2" name="object 380"/>
          <p:cNvSpPr/>
          <p:nvPr/>
        </p:nvSpPr>
        <p:spPr>
          <a:xfrm>
            <a:off x="3906160" y="8641142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3" name="object 381"/>
          <p:cNvSpPr/>
          <p:nvPr/>
        </p:nvSpPr>
        <p:spPr>
          <a:xfrm>
            <a:off x="4071855" y="8379503"/>
            <a:ext cx="0" cy="572770"/>
          </a:xfrm>
          <a:custGeom>
            <a:avLst/>
            <a:gdLst/>
            <a:ahLst/>
            <a:cxnLst/>
            <a:rect l="l" t="t" r="r" b="b"/>
            <a:pathLst>
              <a:path h="572769">
                <a:moveTo>
                  <a:pt x="0" y="0"/>
                </a:moveTo>
                <a:lnTo>
                  <a:pt x="0" y="57249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4" name="object 382"/>
          <p:cNvSpPr/>
          <p:nvPr/>
        </p:nvSpPr>
        <p:spPr>
          <a:xfrm>
            <a:off x="4026164" y="837950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5" name="object 383"/>
          <p:cNvSpPr/>
          <p:nvPr/>
        </p:nvSpPr>
        <p:spPr>
          <a:xfrm>
            <a:off x="4026164" y="895199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6" name="object 384"/>
          <p:cNvSpPr/>
          <p:nvPr/>
        </p:nvSpPr>
        <p:spPr>
          <a:xfrm>
            <a:off x="4191860" y="8706031"/>
            <a:ext cx="0" cy="239395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0"/>
                </a:moveTo>
                <a:lnTo>
                  <a:pt x="0" y="23926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7" name="object 385"/>
          <p:cNvSpPr/>
          <p:nvPr/>
        </p:nvSpPr>
        <p:spPr>
          <a:xfrm>
            <a:off x="4146171" y="8706031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8" name="object 386"/>
          <p:cNvSpPr/>
          <p:nvPr/>
        </p:nvSpPr>
        <p:spPr>
          <a:xfrm>
            <a:off x="4146171" y="894529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9" name="object 387"/>
          <p:cNvSpPr/>
          <p:nvPr/>
        </p:nvSpPr>
        <p:spPr>
          <a:xfrm>
            <a:off x="4311865" y="8518805"/>
            <a:ext cx="0" cy="299085"/>
          </a:xfrm>
          <a:custGeom>
            <a:avLst/>
            <a:gdLst/>
            <a:ahLst/>
            <a:cxnLst/>
            <a:rect l="l" t="t" r="r" b="b"/>
            <a:pathLst>
              <a:path h="299085">
                <a:moveTo>
                  <a:pt x="0" y="0"/>
                </a:moveTo>
                <a:lnTo>
                  <a:pt x="0" y="2986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0" name="object 388"/>
          <p:cNvSpPr/>
          <p:nvPr/>
        </p:nvSpPr>
        <p:spPr>
          <a:xfrm>
            <a:off x="4266176" y="8518805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1" name="object 389"/>
          <p:cNvSpPr/>
          <p:nvPr/>
        </p:nvSpPr>
        <p:spPr>
          <a:xfrm>
            <a:off x="4266176" y="881745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2" name="object 390"/>
          <p:cNvSpPr/>
          <p:nvPr/>
        </p:nvSpPr>
        <p:spPr>
          <a:xfrm>
            <a:off x="4431870" y="8656520"/>
            <a:ext cx="0" cy="251460"/>
          </a:xfrm>
          <a:custGeom>
            <a:avLst/>
            <a:gdLst/>
            <a:ahLst/>
            <a:cxnLst/>
            <a:rect l="l" t="t" r="r" b="b"/>
            <a:pathLst>
              <a:path h="251460">
                <a:moveTo>
                  <a:pt x="0" y="0"/>
                </a:moveTo>
                <a:lnTo>
                  <a:pt x="0" y="25122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3" name="object 391"/>
          <p:cNvSpPr/>
          <p:nvPr/>
        </p:nvSpPr>
        <p:spPr>
          <a:xfrm>
            <a:off x="4386180" y="8656520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4" name="object 392"/>
          <p:cNvSpPr/>
          <p:nvPr/>
        </p:nvSpPr>
        <p:spPr>
          <a:xfrm>
            <a:off x="4386180" y="890774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5" name="object 393"/>
          <p:cNvSpPr/>
          <p:nvPr/>
        </p:nvSpPr>
        <p:spPr>
          <a:xfrm>
            <a:off x="4551876" y="8456893"/>
            <a:ext cx="0" cy="374650"/>
          </a:xfrm>
          <a:custGeom>
            <a:avLst/>
            <a:gdLst/>
            <a:ahLst/>
            <a:cxnLst/>
            <a:rect l="l" t="t" r="r" b="b"/>
            <a:pathLst>
              <a:path h="374650">
                <a:moveTo>
                  <a:pt x="0" y="0"/>
                </a:moveTo>
                <a:lnTo>
                  <a:pt x="0" y="37450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6" name="object 394"/>
          <p:cNvSpPr/>
          <p:nvPr/>
        </p:nvSpPr>
        <p:spPr>
          <a:xfrm>
            <a:off x="4506185" y="845689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7" name="object 395"/>
          <p:cNvSpPr/>
          <p:nvPr/>
        </p:nvSpPr>
        <p:spPr>
          <a:xfrm>
            <a:off x="4506185" y="883139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8" name="object 396"/>
          <p:cNvSpPr/>
          <p:nvPr/>
        </p:nvSpPr>
        <p:spPr>
          <a:xfrm>
            <a:off x="4671881" y="8364471"/>
            <a:ext cx="0" cy="493395"/>
          </a:xfrm>
          <a:custGeom>
            <a:avLst/>
            <a:gdLst/>
            <a:ahLst/>
            <a:cxnLst/>
            <a:rect l="l" t="t" r="r" b="b"/>
            <a:pathLst>
              <a:path h="493394">
                <a:moveTo>
                  <a:pt x="0" y="0"/>
                </a:moveTo>
                <a:lnTo>
                  <a:pt x="0" y="49321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9" name="object 397"/>
          <p:cNvSpPr/>
          <p:nvPr/>
        </p:nvSpPr>
        <p:spPr>
          <a:xfrm>
            <a:off x="4626190" y="8364471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0" name="object 398"/>
          <p:cNvSpPr/>
          <p:nvPr/>
        </p:nvSpPr>
        <p:spPr>
          <a:xfrm>
            <a:off x="4626190" y="885768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1" name="object 399"/>
          <p:cNvSpPr/>
          <p:nvPr/>
        </p:nvSpPr>
        <p:spPr>
          <a:xfrm>
            <a:off x="4791886" y="8655033"/>
            <a:ext cx="0" cy="257810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0"/>
                </a:moveTo>
                <a:lnTo>
                  <a:pt x="0" y="2573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2" name="object 400"/>
          <p:cNvSpPr/>
          <p:nvPr/>
        </p:nvSpPr>
        <p:spPr>
          <a:xfrm>
            <a:off x="4746195" y="865503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3" name="object 401"/>
          <p:cNvSpPr/>
          <p:nvPr/>
        </p:nvSpPr>
        <p:spPr>
          <a:xfrm>
            <a:off x="4746195" y="8912406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4" name="object 402"/>
          <p:cNvSpPr/>
          <p:nvPr/>
        </p:nvSpPr>
        <p:spPr>
          <a:xfrm>
            <a:off x="4866201" y="8851039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5" name="object 403"/>
          <p:cNvSpPr/>
          <p:nvPr/>
        </p:nvSpPr>
        <p:spPr>
          <a:xfrm>
            <a:off x="4866201" y="897000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6" name="object 404"/>
          <p:cNvSpPr/>
          <p:nvPr/>
        </p:nvSpPr>
        <p:spPr>
          <a:xfrm>
            <a:off x="3182608" y="823285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7" name="object 405"/>
          <p:cNvSpPr/>
          <p:nvPr/>
        </p:nvSpPr>
        <p:spPr>
          <a:xfrm>
            <a:off x="3182608" y="823285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8" name="object 406"/>
          <p:cNvSpPr/>
          <p:nvPr/>
        </p:nvSpPr>
        <p:spPr>
          <a:xfrm>
            <a:off x="3302612" y="7973152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9" name="object 407"/>
          <p:cNvSpPr/>
          <p:nvPr/>
        </p:nvSpPr>
        <p:spPr>
          <a:xfrm>
            <a:off x="3302612" y="7973152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0" name="object 408"/>
          <p:cNvSpPr/>
          <p:nvPr/>
        </p:nvSpPr>
        <p:spPr>
          <a:xfrm>
            <a:off x="3422617" y="829496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1" name="object 409"/>
          <p:cNvSpPr/>
          <p:nvPr/>
        </p:nvSpPr>
        <p:spPr>
          <a:xfrm>
            <a:off x="3422617" y="829496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2" name="object 410"/>
          <p:cNvSpPr/>
          <p:nvPr/>
        </p:nvSpPr>
        <p:spPr>
          <a:xfrm>
            <a:off x="3542622" y="8045582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3" name="object 411"/>
          <p:cNvSpPr/>
          <p:nvPr/>
        </p:nvSpPr>
        <p:spPr>
          <a:xfrm>
            <a:off x="3542622" y="8045582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4" name="object 412"/>
          <p:cNvSpPr/>
          <p:nvPr/>
        </p:nvSpPr>
        <p:spPr>
          <a:xfrm>
            <a:off x="3662627" y="798302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5" name="object 413"/>
          <p:cNvSpPr/>
          <p:nvPr/>
        </p:nvSpPr>
        <p:spPr>
          <a:xfrm>
            <a:off x="3662627" y="798302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6" name="object 414"/>
          <p:cNvSpPr/>
          <p:nvPr/>
        </p:nvSpPr>
        <p:spPr>
          <a:xfrm>
            <a:off x="3782633" y="8582503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2" y="94510"/>
                </a:lnTo>
                <a:lnTo>
                  <a:pt x="83967" y="83968"/>
                </a:lnTo>
                <a:lnTo>
                  <a:pt x="94508" y="68334"/>
                </a:lnTo>
                <a:lnTo>
                  <a:pt x="98374" y="49188"/>
                </a:lnTo>
                <a:lnTo>
                  <a:pt x="94508" y="30041"/>
                </a:lnTo>
                <a:lnTo>
                  <a:pt x="83967" y="14406"/>
                </a:lnTo>
                <a:lnTo>
                  <a:pt x="68332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7" name="object 415"/>
          <p:cNvSpPr/>
          <p:nvPr/>
        </p:nvSpPr>
        <p:spPr>
          <a:xfrm>
            <a:off x="3782633" y="8582503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49188"/>
                </a:moveTo>
                <a:lnTo>
                  <a:pt x="94508" y="30041"/>
                </a:lnTo>
                <a:lnTo>
                  <a:pt x="83967" y="14406"/>
                </a:lnTo>
                <a:lnTo>
                  <a:pt x="68332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2" y="94510"/>
                </a:lnTo>
                <a:lnTo>
                  <a:pt x="83967" y="83968"/>
                </a:lnTo>
                <a:lnTo>
                  <a:pt x="94508" y="68334"/>
                </a:lnTo>
                <a:lnTo>
                  <a:pt x="98374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8" name="object 416"/>
          <p:cNvSpPr/>
          <p:nvPr/>
        </p:nvSpPr>
        <p:spPr>
          <a:xfrm>
            <a:off x="3902638" y="8389820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2"/>
                </a:lnTo>
                <a:lnTo>
                  <a:pt x="83968" y="14407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9" name="object 417"/>
          <p:cNvSpPr/>
          <p:nvPr/>
        </p:nvSpPr>
        <p:spPr>
          <a:xfrm>
            <a:off x="3902638" y="8389820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2"/>
                </a:lnTo>
                <a:lnTo>
                  <a:pt x="83968" y="14407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7"/>
                </a:lnTo>
                <a:lnTo>
                  <a:pt x="3865" y="30042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0" name="object 418"/>
          <p:cNvSpPr/>
          <p:nvPr/>
        </p:nvSpPr>
        <p:spPr>
          <a:xfrm>
            <a:off x="4022643" y="861653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1" name="object 419"/>
          <p:cNvSpPr/>
          <p:nvPr/>
        </p:nvSpPr>
        <p:spPr>
          <a:xfrm>
            <a:off x="4022643" y="861653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2" name="object 420"/>
          <p:cNvSpPr/>
          <p:nvPr/>
        </p:nvSpPr>
        <p:spPr>
          <a:xfrm>
            <a:off x="4142648" y="877642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3" name="object 421"/>
          <p:cNvSpPr/>
          <p:nvPr/>
        </p:nvSpPr>
        <p:spPr>
          <a:xfrm>
            <a:off x="4142648" y="877642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4" name="object 422"/>
          <p:cNvSpPr/>
          <p:nvPr/>
        </p:nvSpPr>
        <p:spPr>
          <a:xfrm>
            <a:off x="4262653" y="861891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5" name="object 423"/>
          <p:cNvSpPr/>
          <p:nvPr/>
        </p:nvSpPr>
        <p:spPr>
          <a:xfrm>
            <a:off x="4262653" y="861891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8" y="98375"/>
                </a:lnTo>
                <a:lnTo>
                  <a:pt x="68334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6" name="object 424"/>
          <p:cNvSpPr/>
          <p:nvPr/>
        </p:nvSpPr>
        <p:spPr>
          <a:xfrm>
            <a:off x="4382657" y="873291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7" name="object 425"/>
          <p:cNvSpPr/>
          <p:nvPr/>
        </p:nvSpPr>
        <p:spPr>
          <a:xfrm>
            <a:off x="4382657" y="8732919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2" y="3865"/>
                </a:lnTo>
                <a:lnTo>
                  <a:pt x="14407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7" y="83968"/>
                </a:lnTo>
                <a:lnTo>
                  <a:pt x="30042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8" name="object 426"/>
          <p:cNvSpPr/>
          <p:nvPr/>
        </p:nvSpPr>
        <p:spPr>
          <a:xfrm>
            <a:off x="4502664" y="859495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9" name="object 427"/>
          <p:cNvSpPr/>
          <p:nvPr/>
        </p:nvSpPr>
        <p:spPr>
          <a:xfrm>
            <a:off x="4502664" y="859495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09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09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0" name="object 428"/>
          <p:cNvSpPr/>
          <p:nvPr/>
        </p:nvSpPr>
        <p:spPr>
          <a:xfrm>
            <a:off x="4622668" y="856186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1" name="object 429"/>
          <p:cNvSpPr/>
          <p:nvPr/>
        </p:nvSpPr>
        <p:spPr>
          <a:xfrm>
            <a:off x="4622668" y="8561866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8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8"/>
                </a:lnTo>
                <a:lnTo>
                  <a:pt x="3865" y="68334"/>
                </a:lnTo>
                <a:lnTo>
                  <a:pt x="14406" y="83968"/>
                </a:lnTo>
                <a:lnTo>
                  <a:pt x="30041" y="94510"/>
                </a:lnTo>
                <a:lnTo>
                  <a:pt x="49187" y="98375"/>
                </a:lnTo>
                <a:lnTo>
                  <a:pt x="68333" y="94510"/>
                </a:lnTo>
                <a:lnTo>
                  <a:pt x="83968" y="83968"/>
                </a:lnTo>
                <a:lnTo>
                  <a:pt x="94510" y="68334"/>
                </a:lnTo>
                <a:lnTo>
                  <a:pt x="98375" y="49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2" name="object 430"/>
          <p:cNvSpPr/>
          <p:nvPr/>
        </p:nvSpPr>
        <p:spPr>
          <a:xfrm>
            <a:off x="4742673" y="873450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7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3" name="object 431"/>
          <p:cNvSpPr/>
          <p:nvPr/>
        </p:nvSpPr>
        <p:spPr>
          <a:xfrm>
            <a:off x="4742673" y="8734507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3" y="3865"/>
                </a:lnTo>
                <a:lnTo>
                  <a:pt x="49187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7" y="98375"/>
                </a:lnTo>
                <a:lnTo>
                  <a:pt x="68333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4" name="object 432"/>
          <p:cNvSpPr/>
          <p:nvPr/>
        </p:nvSpPr>
        <p:spPr>
          <a:xfrm>
            <a:off x="4862678" y="886130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49188" y="0"/>
                </a:move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5" name="object 433"/>
          <p:cNvSpPr/>
          <p:nvPr/>
        </p:nvSpPr>
        <p:spPr>
          <a:xfrm>
            <a:off x="4862678" y="8861308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5" y="49187"/>
                </a:moveTo>
                <a:lnTo>
                  <a:pt x="94510" y="30041"/>
                </a:lnTo>
                <a:lnTo>
                  <a:pt x="83968" y="14406"/>
                </a:lnTo>
                <a:lnTo>
                  <a:pt x="68334" y="3865"/>
                </a:lnTo>
                <a:lnTo>
                  <a:pt x="49188" y="0"/>
                </a:lnTo>
                <a:lnTo>
                  <a:pt x="30041" y="3865"/>
                </a:lnTo>
                <a:lnTo>
                  <a:pt x="14406" y="14406"/>
                </a:lnTo>
                <a:lnTo>
                  <a:pt x="3865" y="30041"/>
                </a:lnTo>
                <a:lnTo>
                  <a:pt x="0" y="49187"/>
                </a:lnTo>
                <a:lnTo>
                  <a:pt x="3865" y="68333"/>
                </a:lnTo>
                <a:lnTo>
                  <a:pt x="14406" y="83968"/>
                </a:lnTo>
                <a:lnTo>
                  <a:pt x="30041" y="94509"/>
                </a:lnTo>
                <a:lnTo>
                  <a:pt x="49188" y="98375"/>
                </a:lnTo>
                <a:lnTo>
                  <a:pt x="68334" y="94509"/>
                </a:lnTo>
                <a:lnTo>
                  <a:pt x="83968" y="83968"/>
                </a:lnTo>
                <a:lnTo>
                  <a:pt x="94510" y="68333"/>
                </a:lnTo>
                <a:lnTo>
                  <a:pt x="98375" y="491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6" name="object 434"/>
          <p:cNvSpPr/>
          <p:nvPr/>
        </p:nvSpPr>
        <p:spPr>
          <a:xfrm>
            <a:off x="3231821" y="7624001"/>
            <a:ext cx="1680210" cy="1409700"/>
          </a:xfrm>
          <a:custGeom>
            <a:avLst/>
            <a:gdLst/>
            <a:ahLst/>
            <a:cxnLst/>
            <a:rect l="l" t="t" r="r" b="b"/>
            <a:pathLst>
              <a:path w="1680209" h="1409700">
                <a:moveTo>
                  <a:pt x="0" y="0"/>
                </a:moveTo>
                <a:lnTo>
                  <a:pt x="120004" y="853677"/>
                </a:lnTo>
                <a:lnTo>
                  <a:pt x="240009" y="912414"/>
                </a:lnTo>
                <a:lnTo>
                  <a:pt x="360014" y="569366"/>
                </a:lnTo>
                <a:lnTo>
                  <a:pt x="480019" y="790177"/>
                </a:lnTo>
                <a:lnTo>
                  <a:pt x="600025" y="866526"/>
                </a:lnTo>
                <a:lnTo>
                  <a:pt x="720030" y="956567"/>
                </a:lnTo>
                <a:lnTo>
                  <a:pt x="840035" y="1048195"/>
                </a:lnTo>
                <a:lnTo>
                  <a:pt x="960039" y="1172070"/>
                </a:lnTo>
                <a:lnTo>
                  <a:pt x="1080044" y="1012576"/>
                </a:lnTo>
                <a:lnTo>
                  <a:pt x="1200049" y="1079450"/>
                </a:lnTo>
                <a:lnTo>
                  <a:pt x="1320055" y="1375915"/>
                </a:lnTo>
                <a:lnTo>
                  <a:pt x="1440060" y="1362124"/>
                </a:lnTo>
                <a:lnTo>
                  <a:pt x="1560065" y="1287164"/>
                </a:lnTo>
                <a:lnTo>
                  <a:pt x="1680070" y="14091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7" name="object 435"/>
          <p:cNvSpPr/>
          <p:nvPr/>
        </p:nvSpPr>
        <p:spPr>
          <a:xfrm>
            <a:off x="3231821" y="7328627"/>
            <a:ext cx="0" cy="591185"/>
          </a:xfrm>
          <a:custGeom>
            <a:avLst/>
            <a:gdLst/>
            <a:ahLst/>
            <a:cxnLst/>
            <a:rect l="l" t="t" r="r" b="b"/>
            <a:pathLst>
              <a:path h="591185">
                <a:moveTo>
                  <a:pt x="0" y="0"/>
                </a:moveTo>
                <a:lnTo>
                  <a:pt x="0" y="59074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8" name="object 436"/>
          <p:cNvSpPr/>
          <p:nvPr/>
        </p:nvSpPr>
        <p:spPr>
          <a:xfrm>
            <a:off x="3186130" y="732862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9" name="object 437"/>
          <p:cNvSpPr/>
          <p:nvPr/>
        </p:nvSpPr>
        <p:spPr>
          <a:xfrm>
            <a:off x="3186130" y="7919375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0" name="object 438"/>
          <p:cNvSpPr/>
          <p:nvPr/>
        </p:nvSpPr>
        <p:spPr>
          <a:xfrm>
            <a:off x="3351825" y="8319078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5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1" name="object 439"/>
          <p:cNvSpPr/>
          <p:nvPr/>
        </p:nvSpPr>
        <p:spPr>
          <a:xfrm>
            <a:off x="3306135" y="831907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2" name="object 440"/>
          <p:cNvSpPr/>
          <p:nvPr/>
        </p:nvSpPr>
        <p:spPr>
          <a:xfrm>
            <a:off x="3306135" y="8636231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3" name="object 441"/>
          <p:cNvSpPr/>
          <p:nvPr/>
        </p:nvSpPr>
        <p:spPr>
          <a:xfrm>
            <a:off x="3471830" y="8402720"/>
            <a:ext cx="0" cy="267970"/>
          </a:xfrm>
          <a:custGeom>
            <a:avLst/>
            <a:gdLst/>
            <a:ahLst/>
            <a:cxnLst/>
            <a:rect l="l" t="t" r="r" b="b"/>
            <a:pathLst>
              <a:path h="267969">
                <a:moveTo>
                  <a:pt x="0" y="0"/>
                </a:moveTo>
                <a:lnTo>
                  <a:pt x="0" y="26739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4" name="object 442"/>
          <p:cNvSpPr/>
          <p:nvPr/>
        </p:nvSpPr>
        <p:spPr>
          <a:xfrm>
            <a:off x="3426139" y="8402720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5" name="object 443"/>
          <p:cNvSpPr/>
          <p:nvPr/>
        </p:nvSpPr>
        <p:spPr>
          <a:xfrm>
            <a:off x="3426139" y="867011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6" name="object 444"/>
          <p:cNvSpPr/>
          <p:nvPr/>
        </p:nvSpPr>
        <p:spPr>
          <a:xfrm>
            <a:off x="3591835" y="7974839"/>
            <a:ext cx="0" cy="437515"/>
          </a:xfrm>
          <a:custGeom>
            <a:avLst/>
            <a:gdLst/>
            <a:ahLst/>
            <a:cxnLst/>
            <a:rect l="l" t="t" r="r" b="b"/>
            <a:pathLst>
              <a:path h="437514">
                <a:moveTo>
                  <a:pt x="0" y="0"/>
                </a:moveTo>
                <a:lnTo>
                  <a:pt x="0" y="43700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7" name="object 445"/>
          <p:cNvSpPr/>
          <p:nvPr/>
        </p:nvSpPr>
        <p:spPr>
          <a:xfrm>
            <a:off x="3546146" y="7974839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8" name="object 446"/>
          <p:cNvSpPr/>
          <p:nvPr/>
        </p:nvSpPr>
        <p:spPr>
          <a:xfrm>
            <a:off x="3546146" y="841184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9" name="object 447"/>
          <p:cNvSpPr/>
          <p:nvPr/>
        </p:nvSpPr>
        <p:spPr>
          <a:xfrm>
            <a:off x="3711839" y="8168910"/>
            <a:ext cx="0" cy="490855"/>
          </a:xfrm>
          <a:custGeom>
            <a:avLst/>
            <a:gdLst/>
            <a:ahLst/>
            <a:cxnLst/>
            <a:rect l="l" t="t" r="r" b="b"/>
            <a:pathLst>
              <a:path h="490855">
                <a:moveTo>
                  <a:pt x="0" y="0"/>
                </a:moveTo>
                <a:lnTo>
                  <a:pt x="0" y="49048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0" name="object 448"/>
          <p:cNvSpPr/>
          <p:nvPr/>
        </p:nvSpPr>
        <p:spPr>
          <a:xfrm>
            <a:off x="3666150" y="8168910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1" name="object 449"/>
          <p:cNvSpPr/>
          <p:nvPr/>
        </p:nvSpPr>
        <p:spPr>
          <a:xfrm>
            <a:off x="3666150" y="865939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2" name="object 450"/>
          <p:cNvSpPr/>
          <p:nvPr/>
        </p:nvSpPr>
        <p:spPr>
          <a:xfrm>
            <a:off x="3831846" y="8314564"/>
            <a:ext cx="0" cy="352425"/>
          </a:xfrm>
          <a:custGeom>
            <a:avLst/>
            <a:gdLst/>
            <a:ahLst/>
            <a:cxnLst/>
            <a:rect l="l" t="t" r="r" b="b"/>
            <a:pathLst>
              <a:path h="352425">
                <a:moveTo>
                  <a:pt x="0" y="0"/>
                </a:moveTo>
                <a:lnTo>
                  <a:pt x="0" y="3519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3" name="object 451"/>
          <p:cNvSpPr/>
          <p:nvPr/>
        </p:nvSpPr>
        <p:spPr>
          <a:xfrm>
            <a:off x="3786155" y="831456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4" name="object 452"/>
          <p:cNvSpPr/>
          <p:nvPr/>
        </p:nvSpPr>
        <p:spPr>
          <a:xfrm>
            <a:off x="3786155" y="8666492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5" name="object 453"/>
          <p:cNvSpPr/>
          <p:nvPr/>
        </p:nvSpPr>
        <p:spPr>
          <a:xfrm>
            <a:off x="3951851" y="8442358"/>
            <a:ext cx="0" cy="276860"/>
          </a:xfrm>
          <a:custGeom>
            <a:avLst/>
            <a:gdLst/>
            <a:ahLst/>
            <a:cxnLst/>
            <a:rect l="l" t="t" r="r" b="b"/>
            <a:pathLst>
              <a:path h="276860">
                <a:moveTo>
                  <a:pt x="0" y="0"/>
                </a:moveTo>
                <a:lnTo>
                  <a:pt x="0" y="27647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6" name="object 454"/>
          <p:cNvSpPr/>
          <p:nvPr/>
        </p:nvSpPr>
        <p:spPr>
          <a:xfrm>
            <a:off x="3906160" y="844235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7" name="object 455"/>
          <p:cNvSpPr/>
          <p:nvPr/>
        </p:nvSpPr>
        <p:spPr>
          <a:xfrm>
            <a:off x="3906160" y="8718830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8" name="object 456"/>
          <p:cNvSpPr/>
          <p:nvPr/>
        </p:nvSpPr>
        <p:spPr>
          <a:xfrm>
            <a:off x="4071855" y="8425590"/>
            <a:ext cx="0" cy="493395"/>
          </a:xfrm>
          <a:custGeom>
            <a:avLst/>
            <a:gdLst/>
            <a:ahLst/>
            <a:cxnLst/>
            <a:rect l="l" t="t" r="r" b="b"/>
            <a:pathLst>
              <a:path h="493394">
                <a:moveTo>
                  <a:pt x="0" y="0"/>
                </a:moveTo>
                <a:lnTo>
                  <a:pt x="0" y="49326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9" name="object 457"/>
          <p:cNvSpPr/>
          <p:nvPr/>
        </p:nvSpPr>
        <p:spPr>
          <a:xfrm>
            <a:off x="4026164" y="8425590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0" name="object 458"/>
          <p:cNvSpPr/>
          <p:nvPr/>
        </p:nvSpPr>
        <p:spPr>
          <a:xfrm>
            <a:off x="4026164" y="8918855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1" name="object 459"/>
          <p:cNvSpPr/>
          <p:nvPr/>
        </p:nvSpPr>
        <p:spPr>
          <a:xfrm>
            <a:off x="4191860" y="8559336"/>
            <a:ext cx="0" cy="473709"/>
          </a:xfrm>
          <a:custGeom>
            <a:avLst/>
            <a:gdLst/>
            <a:ahLst/>
            <a:cxnLst/>
            <a:rect l="l" t="t" r="r" b="b"/>
            <a:pathLst>
              <a:path h="473710">
                <a:moveTo>
                  <a:pt x="0" y="0"/>
                </a:moveTo>
                <a:lnTo>
                  <a:pt x="0" y="47342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2" name="object 460"/>
          <p:cNvSpPr/>
          <p:nvPr/>
        </p:nvSpPr>
        <p:spPr>
          <a:xfrm>
            <a:off x="4146171" y="8559336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3" name="object 461"/>
          <p:cNvSpPr/>
          <p:nvPr/>
        </p:nvSpPr>
        <p:spPr>
          <a:xfrm>
            <a:off x="4146171" y="903275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4" name="object 462"/>
          <p:cNvSpPr/>
          <p:nvPr/>
        </p:nvSpPr>
        <p:spPr>
          <a:xfrm>
            <a:off x="4311865" y="843367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58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5" name="object 463"/>
          <p:cNvSpPr/>
          <p:nvPr/>
        </p:nvSpPr>
        <p:spPr>
          <a:xfrm>
            <a:off x="4266176" y="8433676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6" name="object 464"/>
          <p:cNvSpPr/>
          <p:nvPr/>
        </p:nvSpPr>
        <p:spPr>
          <a:xfrm>
            <a:off x="4266176" y="8839480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7" name="object 465"/>
          <p:cNvSpPr/>
          <p:nvPr/>
        </p:nvSpPr>
        <p:spPr>
          <a:xfrm>
            <a:off x="4431870" y="8532695"/>
            <a:ext cx="0" cy="341630"/>
          </a:xfrm>
          <a:custGeom>
            <a:avLst/>
            <a:gdLst/>
            <a:ahLst/>
            <a:cxnLst/>
            <a:rect l="l" t="t" r="r" b="b"/>
            <a:pathLst>
              <a:path h="341630">
                <a:moveTo>
                  <a:pt x="0" y="0"/>
                </a:moveTo>
                <a:lnTo>
                  <a:pt x="0" y="3415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8" name="object 466"/>
          <p:cNvSpPr/>
          <p:nvPr/>
        </p:nvSpPr>
        <p:spPr>
          <a:xfrm>
            <a:off x="4386180" y="8532695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9" name="object 467"/>
          <p:cNvSpPr/>
          <p:nvPr/>
        </p:nvSpPr>
        <p:spPr>
          <a:xfrm>
            <a:off x="4386180" y="8874207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0" name="object 468"/>
          <p:cNvSpPr/>
          <p:nvPr/>
        </p:nvSpPr>
        <p:spPr>
          <a:xfrm>
            <a:off x="4551876" y="8911761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31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1" name="object 469"/>
          <p:cNvSpPr/>
          <p:nvPr/>
        </p:nvSpPr>
        <p:spPr>
          <a:xfrm>
            <a:off x="4506185" y="8911761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2" name="object 470"/>
          <p:cNvSpPr/>
          <p:nvPr/>
        </p:nvSpPr>
        <p:spPr>
          <a:xfrm>
            <a:off x="4506185" y="908807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3" name="object 471"/>
          <p:cNvSpPr/>
          <p:nvPr/>
        </p:nvSpPr>
        <p:spPr>
          <a:xfrm>
            <a:off x="4671881" y="8899309"/>
            <a:ext cx="0" cy="173990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68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4" name="object 472"/>
          <p:cNvSpPr/>
          <p:nvPr/>
        </p:nvSpPr>
        <p:spPr>
          <a:xfrm>
            <a:off x="4626190" y="8899309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5" name="object 473"/>
          <p:cNvSpPr/>
          <p:nvPr/>
        </p:nvSpPr>
        <p:spPr>
          <a:xfrm>
            <a:off x="4626190" y="9072992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6" name="object 474"/>
          <p:cNvSpPr/>
          <p:nvPr/>
        </p:nvSpPr>
        <p:spPr>
          <a:xfrm>
            <a:off x="4746195" y="883134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7" name="object 475"/>
          <p:cNvSpPr/>
          <p:nvPr/>
        </p:nvSpPr>
        <p:spPr>
          <a:xfrm>
            <a:off x="4746195" y="899093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8" name="object 476"/>
          <p:cNvSpPr/>
          <p:nvPr/>
        </p:nvSpPr>
        <p:spPr>
          <a:xfrm>
            <a:off x="4911891" y="8982058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5">
                <a:moveTo>
                  <a:pt x="0" y="0"/>
                </a:moveTo>
                <a:lnTo>
                  <a:pt x="0" y="10204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9" name="object 477"/>
          <p:cNvSpPr/>
          <p:nvPr/>
        </p:nvSpPr>
        <p:spPr>
          <a:xfrm>
            <a:off x="4866201" y="898205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0" name="object 478"/>
          <p:cNvSpPr/>
          <p:nvPr/>
        </p:nvSpPr>
        <p:spPr>
          <a:xfrm>
            <a:off x="4866201" y="9084104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1" name="object 479"/>
          <p:cNvSpPr/>
          <p:nvPr/>
        </p:nvSpPr>
        <p:spPr>
          <a:xfrm>
            <a:off x="3185833" y="7578013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2" name="object 480"/>
          <p:cNvSpPr/>
          <p:nvPr/>
        </p:nvSpPr>
        <p:spPr>
          <a:xfrm>
            <a:off x="3185833" y="7578013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2"/>
                </a:move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3" name="object 481"/>
          <p:cNvSpPr/>
          <p:nvPr/>
        </p:nvSpPr>
        <p:spPr>
          <a:xfrm>
            <a:off x="3305837" y="843169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4" name="object 482"/>
          <p:cNvSpPr/>
          <p:nvPr/>
        </p:nvSpPr>
        <p:spPr>
          <a:xfrm>
            <a:off x="3305837" y="843169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5" name="object 483"/>
          <p:cNvSpPr/>
          <p:nvPr/>
        </p:nvSpPr>
        <p:spPr>
          <a:xfrm>
            <a:off x="3425842" y="849042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6" name="object 484"/>
          <p:cNvSpPr/>
          <p:nvPr/>
        </p:nvSpPr>
        <p:spPr>
          <a:xfrm>
            <a:off x="3425842" y="849042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7" name="object 485"/>
          <p:cNvSpPr/>
          <p:nvPr/>
        </p:nvSpPr>
        <p:spPr>
          <a:xfrm>
            <a:off x="3545847" y="8147380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8" name="object 486"/>
          <p:cNvSpPr/>
          <p:nvPr/>
        </p:nvSpPr>
        <p:spPr>
          <a:xfrm>
            <a:off x="3545847" y="8147380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2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9" name="object 487"/>
          <p:cNvSpPr/>
          <p:nvPr/>
        </p:nvSpPr>
        <p:spPr>
          <a:xfrm>
            <a:off x="3665851" y="836819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0" name="object 488"/>
          <p:cNvSpPr/>
          <p:nvPr/>
        </p:nvSpPr>
        <p:spPr>
          <a:xfrm>
            <a:off x="3665851" y="836819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1" name="object 489"/>
          <p:cNvSpPr/>
          <p:nvPr/>
        </p:nvSpPr>
        <p:spPr>
          <a:xfrm>
            <a:off x="3785858" y="844453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3" y="63854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2" name="object 490"/>
          <p:cNvSpPr/>
          <p:nvPr/>
        </p:nvSpPr>
        <p:spPr>
          <a:xfrm>
            <a:off x="3785858" y="844453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4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3" y="63854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3" name="object 491"/>
          <p:cNvSpPr/>
          <p:nvPr/>
        </p:nvSpPr>
        <p:spPr>
          <a:xfrm>
            <a:off x="3905862" y="853458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  <a:lnTo>
                  <a:pt x="88314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4" name="object 492"/>
          <p:cNvSpPr/>
          <p:nvPr/>
        </p:nvSpPr>
        <p:spPr>
          <a:xfrm>
            <a:off x="3905862" y="8534581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2"/>
                </a:moveTo>
                <a:lnTo>
                  <a:pt x="88314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5" name="object 493"/>
          <p:cNvSpPr/>
          <p:nvPr/>
        </p:nvSpPr>
        <p:spPr>
          <a:xfrm>
            <a:off x="4025867" y="862620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6" name="object 494"/>
          <p:cNvSpPr/>
          <p:nvPr/>
        </p:nvSpPr>
        <p:spPr>
          <a:xfrm>
            <a:off x="4025867" y="862620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7" name="object 495"/>
          <p:cNvSpPr/>
          <p:nvPr/>
        </p:nvSpPr>
        <p:spPr>
          <a:xfrm>
            <a:off x="4145872" y="875008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8" name="object 496"/>
          <p:cNvSpPr/>
          <p:nvPr/>
        </p:nvSpPr>
        <p:spPr>
          <a:xfrm>
            <a:off x="4145872" y="875008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4" y="3611"/>
                </a:lnTo>
                <a:lnTo>
                  <a:pt x="45963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9" name="object 497"/>
          <p:cNvSpPr/>
          <p:nvPr/>
        </p:nvSpPr>
        <p:spPr>
          <a:xfrm>
            <a:off x="4265877" y="859058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0" name="object 498"/>
          <p:cNvSpPr/>
          <p:nvPr/>
        </p:nvSpPr>
        <p:spPr>
          <a:xfrm>
            <a:off x="4265877" y="859058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4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4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4" y="78464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1" name="object 499"/>
          <p:cNvSpPr/>
          <p:nvPr/>
        </p:nvSpPr>
        <p:spPr>
          <a:xfrm>
            <a:off x="4385883" y="865746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2" name="object 500"/>
          <p:cNvSpPr/>
          <p:nvPr/>
        </p:nvSpPr>
        <p:spPr>
          <a:xfrm>
            <a:off x="4385883" y="8657464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2"/>
                </a:moveTo>
                <a:lnTo>
                  <a:pt x="88313" y="28071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1" y="13462"/>
                </a:lnTo>
                <a:lnTo>
                  <a:pt x="3611" y="28071"/>
                </a:lnTo>
                <a:lnTo>
                  <a:pt x="0" y="45962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3"/>
                </a:lnTo>
                <a:lnTo>
                  <a:pt x="45962" y="91925"/>
                </a:lnTo>
                <a:lnTo>
                  <a:pt x="63853" y="88313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3" name="object 501"/>
          <p:cNvSpPr/>
          <p:nvPr/>
        </p:nvSpPr>
        <p:spPr>
          <a:xfrm>
            <a:off x="4505888" y="895392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1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3"/>
                </a:lnTo>
                <a:lnTo>
                  <a:pt x="88313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4" name="object 502"/>
          <p:cNvSpPr/>
          <p:nvPr/>
        </p:nvSpPr>
        <p:spPr>
          <a:xfrm>
            <a:off x="4505888" y="895392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5" y="45963"/>
                </a:moveTo>
                <a:lnTo>
                  <a:pt x="88313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1" y="3611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3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3" y="63853"/>
                </a:lnTo>
                <a:lnTo>
                  <a:pt x="91925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5" name="object 503"/>
          <p:cNvSpPr/>
          <p:nvPr/>
        </p:nvSpPr>
        <p:spPr>
          <a:xfrm>
            <a:off x="4625893" y="894013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6" name="object 504"/>
          <p:cNvSpPr/>
          <p:nvPr/>
        </p:nvSpPr>
        <p:spPr>
          <a:xfrm>
            <a:off x="4625893" y="894013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2"/>
                </a:lnTo>
                <a:lnTo>
                  <a:pt x="45962" y="0"/>
                </a:lnTo>
                <a:lnTo>
                  <a:pt x="28071" y="3612"/>
                </a:lnTo>
                <a:lnTo>
                  <a:pt x="13461" y="13462"/>
                </a:lnTo>
                <a:lnTo>
                  <a:pt x="3611" y="28072"/>
                </a:lnTo>
                <a:lnTo>
                  <a:pt x="0" y="45963"/>
                </a:lnTo>
                <a:lnTo>
                  <a:pt x="3611" y="63854"/>
                </a:lnTo>
                <a:lnTo>
                  <a:pt x="13462" y="78463"/>
                </a:lnTo>
                <a:lnTo>
                  <a:pt x="28071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7" name="object 505"/>
          <p:cNvSpPr/>
          <p:nvPr/>
        </p:nvSpPr>
        <p:spPr>
          <a:xfrm>
            <a:off x="4745898" y="886517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2" y="0"/>
                </a:move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8" name="object 506"/>
          <p:cNvSpPr/>
          <p:nvPr/>
        </p:nvSpPr>
        <p:spPr>
          <a:xfrm>
            <a:off x="4745898" y="886517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3" y="3611"/>
                </a:lnTo>
                <a:lnTo>
                  <a:pt x="45962" y="0"/>
                </a:lnTo>
                <a:lnTo>
                  <a:pt x="28072" y="3611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3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2" y="91926"/>
                </a:lnTo>
                <a:lnTo>
                  <a:pt x="63853" y="88314"/>
                </a:lnTo>
                <a:lnTo>
                  <a:pt x="78463" y="78463"/>
                </a:lnTo>
                <a:lnTo>
                  <a:pt x="88314" y="63853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9" name="object 507"/>
          <p:cNvSpPr/>
          <p:nvPr/>
        </p:nvSpPr>
        <p:spPr>
          <a:xfrm>
            <a:off x="4865903" y="898711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45963" y="0"/>
                </a:move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  <a:lnTo>
                  <a:pt x="88314" y="28072"/>
                </a:lnTo>
                <a:lnTo>
                  <a:pt x="78463" y="13462"/>
                </a:lnTo>
                <a:lnTo>
                  <a:pt x="63854" y="3612"/>
                </a:lnTo>
                <a:lnTo>
                  <a:pt x="459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0" name="object 508"/>
          <p:cNvSpPr/>
          <p:nvPr/>
        </p:nvSpPr>
        <p:spPr>
          <a:xfrm>
            <a:off x="4865903" y="898711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91926" y="45963"/>
                </a:moveTo>
                <a:lnTo>
                  <a:pt x="88314" y="28072"/>
                </a:lnTo>
                <a:lnTo>
                  <a:pt x="78463" y="13462"/>
                </a:lnTo>
                <a:lnTo>
                  <a:pt x="63854" y="3612"/>
                </a:lnTo>
                <a:lnTo>
                  <a:pt x="45963" y="0"/>
                </a:lnTo>
                <a:lnTo>
                  <a:pt x="28072" y="3612"/>
                </a:lnTo>
                <a:lnTo>
                  <a:pt x="13462" y="13462"/>
                </a:lnTo>
                <a:lnTo>
                  <a:pt x="3612" y="28072"/>
                </a:lnTo>
                <a:lnTo>
                  <a:pt x="0" y="45963"/>
                </a:lnTo>
                <a:lnTo>
                  <a:pt x="3612" y="63854"/>
                </a:lnTo>
                <a:lnTo>
                  <a:pt x="13462" y="78463"/>
                </a:lnTo>
                <a:lnTo>
                  <a:pt x="28072" y="88314"/>
                </a:lnTo>
                <a:lnTo>
                  <a:pt x="45963" y="91926"/>
                </a:lnTo>
                <a:lnTo>
                  <a:pt x="63854" y="88314"/>
                </a:lnTo>
                <a:lnTo>
                  <a:pt x="78463" y="78463"/>
                </a:lnTo>
                <a:lnTo>
                  <a:pt x="88314" y="63854"/>
                </a:lnTo>
                <a:lnTo>
                  <a:pt x="91926" y="4596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1" name="object 509"/>
          <p:cNvSpPr/>
          <p:nvPr/>
        </p:nvSpPr>
        <p:spPr>
          <a:xfrm>
            <a:off x="3171842" y="7151174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1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2" name="object 510"/>
          <p:cNvSpPr/>
          <p:nvPr/>
        </p:nvSpPr>
        <p:spPr>
          <a:xfrm>
            <a:off x="3171842" y="9311265"/>
            <a:ext cx="1800225" cy="0"/>
          </a:xfrm>
          <a:custGeom>
            <a:avLst/>
            <a:gdLst/>
            <a:ahLst/>
            <a:cxnLst/>
            <a:rect l="l" t="t" r="r" b="b"/>
            <a:pathLst>
              <a:path w="1800225">
                <a:moveTo>
                  <a:pt x="0" y="0"/>
                </a:moveTo>
                <a:lnTo>
                  <a:pt x="18000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3" name="object 511"/>
          <p:cNvSpPr txBox="1"/>
          <p:nvPr/>
        </p:nvSpPr>
        <p:spPr>
          <a:xfrm>
            <a:off x="3127578" y="9416230"/>
            <a:ext cx="1936428" cy="2800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6364" algn="ctr">
              <a:lnSpc>
                <a:spcPts val="1714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5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85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7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85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9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marL="24765">
              <a:lnSpc>
                <a:spcPts val="1900"/>
              </a:lnSpc>
            </a:pPr>
            <a:r>
              <a:rPr sz="1800" spc="-140" dirty="0">
                <a:latin typeface="Arial" charset="0"/>
                <a:ea typeface="Arial" charset="0"/>
                <a:cs typeface="Arial" charset="0"/>
              </a:rPr>
              <a:t>11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9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13</a:t>
            </a:r>
            <a:endParaRPr sz="180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203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15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4" name="object 512"/>
          <p:cNvSpPr txBox="1"/>
          <p:nvPr/>
        </p:nvSpPr>
        <p:spPr>
          <a:xfrm>
            <a:off x="2922611" y="912443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5" name="object 513"/>
          <p:cNvSpPr txBox="1"/>
          <p:nvPr/>
        </p:nvSpPr>
        <p:spPr>
          <a:xfrm>
            <a:off x="2668623" y="8692637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100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6" name="object 514"/>
          <p:cNvSpPr txBox="1"/>
          <p:nvPr/>
        </p:nvSpPr>
        <p:spPr>
          <a:xfrm>
            <a:off x="2668623" y="8260837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200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7" name="object 515"/>
          <p:cNvSpPr txBox="1"/>
          <p:nvPr/>
        </p:nvSpPr>
        <p:spPr>
          <a:xfrm>
            <a:off x="2668623" y="7829037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300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8" name="object 516"/>
          <p:cNvSpPr txBox="1"/>
          <p:nvPr/>
        </p:nvSpPr>
        <p:spPr>
          <a:xfrm>
            <a:off x="2295355" y="7140388"/>
            <a:ext cx="230832" cy="211304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Dis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ance 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o 1</a:t>
            </a:r>
            <a:r>
              <a:rPr sz="1800" baseline="30000" dirty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sz="1800" dirty="0">
                <a:latin typeface="Arial" charset="0"/>
                <a:ea typeface="Arial" charset="0"/>
                <a:cs typeface="Arial" charset="0"/>
              </a:rPr>
              <a:t> (cm)</a:t>
            </a:r>
            <a:endParaRPr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9" name="object 517"/>
          <p:cNvSpPr txBox="1"/>
          <p:nvPr/>
        </p:nvSpPr>
        <p:spPr>
          <a:xfrm>
            <a:off x="3798911" y="9645137"/>
            <a:ext cx="575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ials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0" name="object 518"/>
          <p:cNvSpPr txBox="1"/>
          <p:nvPr/>
        </p:nvSpPr>
        <p:spPr>
          <a:xfrm>
            <a:off x="3609992" y="6994558"/>
            <a:ext cx="1015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p=</a:t>
            </a:r>
            <a:r>
              <a:rPr sz="1800" spc="-5" dirty="0">
                <a:latin typeface="Arial" charset="0"/>
                <a:ea typeface="Arial" charset="0"/>
                <a:cs typeface="Arial" charset="0"/>
              </a:rPr>
              <a:t>0.4425</a:t>
            </a:r>
            <a:endParaRPr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1" name="object 519"/>
          <p:cNvSpPr txBox="1"/>
          <p:nvPr/>
        </p:nvSpPr>
        <p:spPr>
          <a:xfrm>
            <a:off x="2010707" y="214054"/>
            <a:ext cx="851535" cy="1356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10"/>
              </a:lnSpc>
              <a:spcBef>
                <a:spcPts val="100"/>
              </a:spcBef>
            </a:pPr>
            <a:endParaRPr sz="3600" dirty="0">
              <a:latin typeface="Arial" charset="0"/>
              <a:ea typeface="Arial" charset="0"/>
              <a:cs typeface="Arial" charset="0"/>
            </a:endParaRPr>
          </a:p>
          <a:p>
            <a:pPr marL="457200">
              <a:lnSpc>
                <a:spcPts val="195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160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 dirty="0">
              <a:latin typeface="Arial" charset="0"/>
              <a:ea typeface="Arial" charset="0"/>
              <a:cs typeface="Arial" charset="0"/>
            </a:endParaRPr>
          </a:p>
          <a:p>
            <a:pPr marL="457200">
              <a:lnSpc>
                <a:spcPct val="1000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120</a:t>
            </a:r>
          </a:p>
        </p:txBody>
      </p:sp>
      <p:sp>
        <p:nvSpPr>
          <p:cNvPr id="523" name="object 521"/>
          <p:cNvSpPr txBox="1"/>
          <p:nvPr/>
        </p:nvSpPr>
        <p:spPr>
          <a:xfrm>
            <a:off x="2211405" y="6546337"/>
            <a:ext cx="864235" cy="1239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60"/>
              </a:lnSpc>
              <a:spcBef>
                <a:spcPts val="100"/>
              </a:spcBef>
            </a:pPr>
            <a:endParaRPr sz="3600" dirty="0">
              <a:latin typeface="Arial" charset="0"/>
              <a:ea typeface="Arial" charset="0"/>
              <a:cs typeface="Arial" charset="0"/>
            </a:endParaRPr>
          </a:p>
          <a:p>
            <a:pPr marL="469900">
              <a:lnSpc>
                <a:spcPts val="2000"/>
              </a:lnSpc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500</a:t>
            </a:r>
          </a:p>
          <a:p>
            <a:pPr marL="469900">
              <a:lnSpc>
                <a:spcPct val="100000"/>
              </a:lnSpc>
              <a:spcBef>
                <a:spcPts val="12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400</a:t>
            </a:r>
          </a:p>
        </p:txBody>
      </p:sp>
      <p:sp>
        <p:nvSpPr>
          <p:cNvPr id="524" name="object 522"/>
          <p:cNvSpPr txBox="1"/>
          <p:nvPr/>
        </p:nvSpPr>
        <p:spPr>
          <a:xfrm>
            <a:off x="5106678" y="849952"/>
            <a:ext cx="1599565" cy="7366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800" spc="-5" dirty="0">
                <a:latin typeface="Arial" charset="0"/>
                <a:ea typeface="Arial" charset="0"/>
                <a:cs typeface="Arial" charset="0"/>
              </a:rPr>
              <a:t>Controls</a:t>
            </a:r>
            <a:r>
              <a:rPr sz="1800" spc="-95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(n=9)</a:t>
            </a:r>
          </a:p>
          <a:p>
            <a:pPr marL="25400">
              <a:lnSpc>
                <a:spcPct val="100000"/>
              </a:lnSpc>
              <a:spcBef>
                <a:spcPts val="640"/>
              </a:spcBef>
            </a:pPr>
            <a:r>
              <a:rPr sz="1800" dirty="0">
                <a:latin typeface="Arial" charset="0"/>
                <a:ea typeface="Arial" charset="0"/>
                <a:cs typeface="Arial" charset="0"/>
              </a:rPr>
              <a:t>Mutants</a:t>
            </a:r>
            <a:r>
              <a:rPr sz="1800" spc="-1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800" dirty="0">
                <a:latin typeface="Arial" charset="0"/>
                <a:ea typeface="Arial" charset="0"/>
                <a:cs typeface="Arial" charset="0"/>
              </a:rPr>
              <a:t>(n=12)</a:t>
            </a:r>
          </a:p>
        </p:txBody>
      </p:sp>
      <p:sp>
        <p:nvSpPr>
          <p:cNvPr id="525" name="object 523"/>
          <p:cNvSpPr/>
          <p:nvPr/>
        </p:nvSpPr>
        <p:spPr>
          <a:xfrm>
            <a:off x="4808228" y="1001082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203200" y="101600"/>
                </a:moveTo>
                <a:lnTo>
                  <a:pt x="195215" y="62052"/>
                </a:lnTo>
                <a:lnTo>
                  <a:pt x="173442" y="29757"/>
                </a:lnTo>
                <a:lnTo>
                  <a:pt x="141147" y="7984"/>
                </a:lnTo>
                <a:lnTo>
                  <a:pt x="101600" y="0"/>
                </a:ln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600"/>
                </a:lnTo>
                <a:lnTo>
                  <a:pt x="7984" y="141147"/>
                </a:lnTo>
                <a:lnTo>
                  <a:pt x="29757" y="173442"/>
                </a:lnTo>
                <a:lnTo>
                  <a:pt x="62052" y="195215"/>
                </a:lnTo>
                <a:lnTo>
                  <a:pt x="101600" y="203200"/>
                </a:lnTo>
                <a:lnTo>
                  <a:pt x="141147" y="195215"/>
                </a:lnTo>
                <a:lnTo>
                  <a:pt x="173442" y="173442"/>
                </a:lnTo>
                <a:lnTo>
                  <a:pt x="195215" y="141147"/>
                </a:lnTo>
                <a:lnTo>
                  <a:pt x="203200" y="10160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6" name="object 524"/>
          <p:cNvSpPr/>
          <p:nvPr/>
        </p:nvSpPr>
        <p:spPr>
          <a:xfrm>
            <a:off x="4808228" y="1367636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600"/>
                </a:lnTo>
                <a:lnTo>
                  <a:pt x="7984" y="141147"/>
                </a:lnTo>
                <a:lnTo>
                  <a:pt x="29757" y="173442"/>
                </a:lnTo>
                <a:lnTo>
                  <a:pt x="62052" y="195215"/>
                </a:lnTo>
                <a:lnTo>
                  <a:pt x="101600" y="203200"/>
                </a:lnTo>
                <a:lnTo>
                  <a:pt x="141147" y="195215"/>
                </a:lnTo>
                <a:lnTo>
                  <a:pt x="173442" y="173442"/>
                </a:lnTo>
                <a:lnTo>
                  <a:pt x="195215" y="141147"/>
                </a:lnTo>
                <a:lnTo>
                  <a:pt x="203200" y="101600"/>
                </a:lnTo>
                <a:lnTo>
                  <a:pt x="195215" y="62052"/>
                </a:lnTo>
                <a:lnTo>
                  <a:pt x="173442" y="29757"/>
                </a:lnTo>
                <a:lnTo>
                  <a:pt x="141147" y="7984"/>
                </a:lnTo>
                <a:lnTo>
                  <a:pt x="101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7" name="object 525"/>
          <p:cNvSpPr/>
          <p:nvPr/>
        </p:nvSpPr>
        <p:spPr>
          <a:xfrm>
            <a:off x="4808228" y="1367636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203200" y="101600"/>
                </a:moveTo>
                <a:lnTo>
                  <a:pt x="195215" y="62052"/>
                </a:lnTo>
                <a:lnTo>
                  <a:pt x="173442" y="29757"/>
                </a:lnTo>
                <a:lnTo>
                  <a:pt x="141147" y="7984"/>
                </a:lnTo>
                <a:lnTo>
                  <a:pt x="101600" y="0"/>
                </a:lnTo>
                <a:lnTo>
                  <a:pt x="62052" y="7984"/>
                </a:lnTo>
                <a:lnTo>
                  <a:pt x="29757" y="29757"/>
                </a:lnTo>
                <a:lnTo>
                  <a:pt x="7984" y="62052"/>
                </a:lnTo>
                <a:lnTo>
                  <a:pt x="0" y="101600"/>
                </a:lnTo>
                <a:lnTo>
                  <a:pt x="7984" y="141147"/>
                </a:lnTo>
                <a:lnTo>
                  <a:pt x="29757" y="173442"/>
                </a:lnTo>
                <a:lnTo>
                  <a:pt x="62052" y="195215"/>
                </a:lnTo>
                <a:lnTo>
                  <a:pt x="101600" y="203200"/>
                </a:lnTo>
                <a:lnTo>
                  <a:pt x="141147" y="195215"/>
                </a:lnTo>
                <a:lnTo>
                  <a:pt x="173442" y="173442"/>
                </a:lnTo>
                <a:lnTo>
                  <a:pt x="195215" y="141147"/>
                </a:lnTo>
                <a:lnTo>
                  <a:pt x="203200" y="10160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161386" y="636604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A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8" name="テキスト ボックス 527"/>
          <p:cNvSpPr txBox="1"/>
          <p:nvPr/>
        </p:nvSpPr>
        <p:spPr>
          <a:xfrm>
            <a:off x="1188002" y="369071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B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9" name="テキスト ボックス 528"/>
          <p:cNvSpPr txBox="1"/>
          <p:nvPr/>
        </p:nvSpPr>
        <p:spPr>
          <a:xfrm>
            <a:off x="1250105" y="690365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C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10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3392" y="120455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Suppl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Fig. 3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object 253"/>
          <p:cNvSpPr txBox="1"/>
          <p:nvPr/>
        </p:nvSpPr>
        <p:spPr>
          <a:xfrm>
            <a:off x="1204364" y="1592621"/>
            <a:ext cx="1880235" cy="684803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b="1" spc="-5" dirty="0">
                <a:latin typeface="Arial" charset="0"/>
                <a:ea typeface="Arial" charset="0"/>
                <a:cs typeface="Arial" charset="0"/>
              </a:rPr>
              <a:t>Probe test</a:t>
            </a:r>
            <a:r>
              <a:rPr b="1" spc="-5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b="1" spc="-5" dirty="0">
                <a:latin typeface="Arial" charset="0"/>
                <a:ea typeface="Arial" charset="0"/>
                <a:cs typeface="Arial" charset="0"/>
              </a:rPr>
              <a:t>(day1)</a:t>
            </a:r>
            <a:endParaRPr dirty="0">
              <a:latin typeface="Arial" charset="0"/>
              <a:ea typeface="Arial" charset="0"/>
              <a:cs typeface="Arial" charset="0"/>
            </a:endParaRPr>
          </a:p>
          <a:p>
            <a:pPr marL="381000">
              <a:lnSpc>
                <a:spcPct val="100000"/>
              </a:lnSpc>
              <a:spcBef>
                <a:spcPts val="840"/>
              </a:spcBef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p=0.4733</a:t>
            </a:r>
            <a:endParaRPr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object 259"/>
          <p:cNvSpPr txBox="1"/>
          <p:nvPr/>
        </p:nvSpPr>
        <p:spPr>
          <a:xfrm>
            <a:off x="1277136" y="5914607"/>
            <a:ext cx="1880235" cy="680314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b="1" spc="-5" dirty="0">
                <a:latin typeface="Arial" charset="0"/>
                <a:ea typeface="Arial" charset="0"/>
                <a:cs typeface="Arial" charset="0"/>
              </a:rPr>
              <a:t>Probe test</a:t>
            </a:r>
            <a:r>
              <a:rPr b="1" spc="-5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b="1" spc="-5" dirty="0">
                <a:latin typeface="Arial" charset="0"/>
                <a:ea typeface="Arial" charset="0"/>
                <a:cs typeface="Arial" charset="0"/>
              </a:rPr>
              <a:t>(day8)</a:t>
            </a:r>
            <a:endParaRPr dirty="0">
              <a:latin typeface="Arial" charset="0"/>
              <a:ea typeface="Arial" charset="0"/>
              <a:cs typeface="Arial" charset="0"/>
            </a:endParaRPr>
          </a:p>
          <a:p>
            <a:pPr marL="520700">
              <a:lnSpc>
                <a:spcPct val="100000"/>
              </a:lnSpc>
              <a:spcBef>
                <a:spcPts val="805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p=0.6641</a:t>
            </a:r>
          </a:p>
        </p:txBody>
      </p:sp>
      <p:sp>
        <p:nvSpPr>
          <p:cNvPr id="5" name="object 2"/>
          <p:cNvSpPr/>
          <p:nvPr/>
        </p:nvSpPr>
        <p:spPr>
          <a:xfrm>
            <a:off x="734536" y="4204635"/>
            <a:ext cx="79024" cy="365643"/>
          </a:xfrm>
          <a:custGeom>
            <a:avLst/>
            <a:gdLst/>
            <a:ahLst/>
            <a:cxnLst/>
            <a:rect l="l" t="t" r="r" b="b"/>
            <a:pathLst>
              <a:path w="80009" h="370205">
                <a:moveTo>
                  <a:pt x="0" y="369639"/>
                </a:moveTo>
                <a:lnTo>
                  <a:pt x="79970" y="369639"/>
                </a:lnTo>
                <a:lnTo>
                  <a:pt x="79970" y="0"/>
                </a:lnTo>
                <a:lnTo>
                  <a:pt x="0" y="0"/>
                </a:lnTo>
                <a:lnTo>
                  <a:pt x="0" y="36963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813570" y="4185674"/>
            <a:ext cx="79024" cy="384459"/>
          </a:xfrm>
          <a:custGeom>
            <a:avLst/>
            <a:gdLst/>
            <a:ahLst/>
            <a:cxnLst/>
            <a:rect l="l" t="t" r="r" b="b"/>
            <a:pathLst>
              <a:path w="80009" h="389255">
                <a:moveTo>
                  <a:pt x="0" y="388838"/>
                </a:moveTo>
                <a:lnTo>
                  <a:pt x="79970" y="388838"/>
                </a:lnTo>
                <a:lnTo>
                  <a:pt x="79970" y="0"/>
                </a:lnTo>
                <a:lnTo>
                  <a:pt x="0" y="0"/>
                </a:lnTo>
                <a:lnTo>
                  <a:pt x="0" y="388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813570" y="4185674"/>
            <a:ext cx="79024" cy="384459"/>
          </a:xfrm>
          <a:custGeom>
            <a:avLst/>
            <a:gdLst/>
            <a:ahLst/>
            <a:cxnLst/>
            <a:rect l="l" t="t" r="r" b="b"/>
            <a:pathLst>
              <a:path w="80009" h="389255">
                <a:moveTo>
                  <a:pt x="0" y="388838"/>
                </a:moveTo>
                <a:lnTo>
                  <a:pt x="79970" y="388838"/>
                </a:lnTo>
                <a:lnTo>
                  <a:pt x="79970" y="0"/>
                </a:lnTo>
                <a:lnTo>
                  <a:pt x="0" y="0"/>
                </a:lnTo>
                <a:lnTo>
                  <a:pt x="0" y="38883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971589" y="4318409"/>
            <a:ext cx="79024" cy="251497"/>
          </a:xfrm>
          <a:custGeom>
            <a:avLst/>
            <a:gdLst/>
            <a:ahLst/>
            <a:cxnLst/>
            <a:rect l="l" t="t" r="r" b="b"/>
            <a:pathLst>
              <a:path w="80009" h="254635">
                <a:moveTo>
                  <a:pt x="0" y="254446"/>
                </a:moveTo>
                <a:lnTo>
                  <a:pt x="79970" y="254446"/>
                </a:lnTo>
                <a:lnTo>
                  <a:pt x="79970" y="0"/>
                </a:lnTo>
                <a:lnTo>
                  <a:pt x="0" y="0"/>
                </a:lnTo>
                <a:lnTo>
                  <a:pt x="0" y="25444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1050623" y="4018541"/>
            <a:ext cx="79024" cy="551287"/>
          </a:xfrm>
          <a:custGeom>
            <a:avLst/>
            <a:gdLst/>
            <a:ahLst/>
            <a:cxnLst/>
            <a:rect l="l" t="t" r="r" b="b"/>
            <a:pathLst>
              <a:path w="80009" h="558164">
                <a:moveTo>
                  <a:pt x="0" y="558055"/>
                </a:moveTo>
                <a:lnTo>
                  <a:pt x="79970" y="558055"/>
                </a:lnTo>
                <a:lnTo>
                  <a:pt x="79970" y="0"/>
                </a:lnTo>
                <a:lnTo>
                  <a:pt x="0" y="0"/>
                </a:lnTo>
                <a:lnTo>
                  <a:pt x="0" y="5580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bject 7"/>
          <p:cNvSpPr/>
          <p:nvPr/>
        </p:nvSpPr>
        <p:spPr>
          <a:xfrm>
            <a:off x="1050623" y="4018541"/>
            <a:ext cx="79024" cy="551287"/>
          </a:xfrm>
          <a:custGeom>
            <a:avLst/>
            <a:gdLst/>
            <a:ahLst/>
            <a:cxnLst/>
            <a:rect l="l" t="t" r="r" b="b"/>
            <a:pathLst>
              <a:path w="80009" h="558164">
                <a:moveTo>
                  <a:pt x="0" y="558055"/>
                </a:moveTo>
                <a:lnTo>
                  <a:pt x="79970" y="558055"/>
                </a:lnTo>
                <a:lnTo>
                  <a:pt x="79970" y="0"/>
                </a:lnTo>
                <a:lnTo>
                  <a:pt x="0" y="0"/>
                </a:lnTo>
                <a:lnTo>
                  <a:pt x="0" y="55805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1208641" y="4299448"/>
            <a:ext cx="79024" cy="270313"/>
          </a:xfrm>
          <a:custGeom>
            <a:avLst/>
            <a:gdLst/>
            <a:ahLst/>
            <a:cxnLst/>
            <a:rect l="l" t="t" r="r" b="b"/>
            <a:pathLst>
              <a:path w="80009" h="273685">
                <a:moveTo>
                  <a:pt x="0" y="273645"/>
                </a:moveTo>
                <a:lnTo>
                  <a:pt x="79970" y="273645"/>
                </a:lnTo>
                <a:lnTo>
                  <a:pt x="79970" y="0"/>
                </a:lnTo>
                <a:lnTo>
                  <a:pt x="0" y="0"/>
                </a:lnTo>
                <a:lnTo>
                  <a:pt x="0" y="27364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object 9"/>
          <p:cNvSpPr/>
          <p:nvPr/>
        </p:nvSpPr>
        <p:spPr>
          <a:xfrm>
            <a:off x="1287675" y="4217669"/>
            <a:ext cx="79024" cy="352473"/>
          </a:xfrm>
          <a:custGeom>
            <a:avLst/>
            <a:gdLst/>
            <a:ahLst/>
            <a:cxnLst/>
            <a:rect l="l" t="t" r="r" b="b"/>
            <a:pathLst>
              <a:path w="80009" h="356869">
                <a:moveTo>
                  <a:pt x="0" y="356443"/>
                </a:moveTo>
                <a:lnTo>
                  <a:pt x="79970" y="356443"/>
                </a:lnTo>
                <a:lnTo>
                  <a:pt x="79970" y="0"/>
                </a:lnTo>
                <a:lnTo>
                  <a:pt x="0" y="0"/>
                </a:lnTo>
                <a:lnTo>
                  <a:pt x="0" y="3564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bject 10"/>
          <p:cNvSpPr/>
          <p:nvPr/>
        </p:nvSpPr>
        <p:spPr>
          <a:xfrm>
            <a:off x="1287675" y="4217669"/>
            <a:ext cx="79024" cy="352473"/>
          </a:xfrm>
          <a:custGeom>
            <a:avLst/>
            <a:gdLst/>
            <a:ahLst/>
            <a:cxnLst/>
            <a:rect l="l" t="t" r="r" b="b"/>
            <a:pathLst>
              <a:path w="80009" h="356869">
                <a:moveTo>
                  <a:pt x="0" y="356443"/>
                </a:moveTo>
                <a:lnTo>
                  <a:pt x="79970" y="356443"/>
                </a:lnTo>
                <a:lnTo>
                  <a:pt x="79970" y="0"/>
                </a:lnTo>
                <a:lnTo>
                  <a:pt x="0" y="0"/>
                </a:lnTo>
                <a:lnTo>
                  <a:pt x="0" y="35644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bject 11"/>
          <p:cNvSpPr/>
          <p:nvPr/>
        </p:nvSpPr>
        <p:spPr>
          <a:xfrm>
            <a:off x="1445695" y="4038728"/>
            <a:ext cx="79024" cy="531218"/>
          </a:xfrm>
          <a:custGeom>
            <a:avLst/>
            <a:gdLst/>
            <a:ahLst/>
            <a:cxnLst/>
            <a:rect l="l" t="t" r="r" b="b"/>
            <a:pathLst>
              <a:path w="80009" h="537844">
                <a:moveTo>
                  <a:pt x="0" y="537616"/>
                </a:moveTo>
                <a:lnTo>
                  <a:pt x="79970" y="537616"/>
                </a:lnTo>
                <a:lnTo>
                  <a:pt x="79970" y="0"/>
                </a:lnTo>
                <a:lnTo>
                  <a:pt x="0" y="0"/>
                </a:lnTo>
                <a:lnTo>
                  <a:pt x="0" y="53761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object 12"/>
          <p:cNvSpPr/>
          <p:nvPr/>
        </p:nvSpPr>
        <p:spPr>
          <a:xfrm>
            <a:off x="1524729" y="4224824"/>
            <a:ext cx="79024" cy="344947"/>
          </a:xfrm>
          <a:custGeom>
            <a:avLst/>
            <a:gdLst/>
            <a:ahLst/>
            <a:cxnLst/>
            <a:rect l="l" t="t" r="r" b="b"/>
            <a:pathLst>
              <a:path w="80009" h="349250">
                <a:moveTo>
                  <a:pt x="0" y="349200"/>
                </a:moveTo>
                <a:lnTo>
                  <a:pt x="79970" y="349200"/>
                </a:lnTo>
                <a:lnTo>
                  <a:pt x="79970" y="0"/>
                </a:lnTo>
                <a:lnTo>
                  <a:pt x="0" y="0"/>
                </a:lnTo>
                <a:lnTo>
                  <a:pt x="0" y="349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object 13"/>
          <p:cNvSpPr/>
          <p:nvPr/>
        </p:nvSpPr>
        <p:spPr>
          <a:xfrm>
            <a:off x="1524729" y="4224824"/>
            <a:ext cx="79024" cy="344947"/>
          </a:xfrm>
          <a:custGeom>
            <a:avLst/>
            <a:gdLst/>
            <a:ahLst/>
            <a:cxnLst/>
            <a:rect l="l" t="t" r="r" b="b"/>
            <a:pathLst>
              <a:path w="80009" h="349250">
                <a:moveTo>
                  <a:pt x="0" y="349200"/>
                </a:moveTo>
                <a:lnTo>
                  <a:pt x="79970" y="349200"/>
                </a:lnTo>
                <a:lnTo>
                  <a:pt x="79970" y="0"/>
                </a:lnTo>
                <a:lnTo>
                  <a:pt x="0" y="0"/>
                </a:lnTo>
                <a:lnTo>
                  <a:pt x="0" y="3492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object 14"/>
          <p:cNvSpPr/>
          <p:nvPr/>
        </p:nvSpPr>
        <p:spPr>
          <a:xfrm>
            <a:off x="1682746" y="4161959"/>
            <a:ext cx="79024" cy="408290"/>
          </a:xfrm>
          <a:custGeom>
            <a:avLst/>
            <a:gdLst/>
            <a:ahLst/>
            <a:cxnLst/>
            <a:rect l="l" t="t" r="r" b="b"/>
            <a:pathLst>
              <a:path w="80010" h="413385">
                <a:moveTo>
                  <a:pt x="0" y="412849"/>
                </a:moveTo>
                <a:lnTo>
                  <a:pt x="79970" y="412849"/>
                </a:lnTo>
                <a:lnTo>
                  <a:pt x="79970" y="0"/>
                </a:lnTo>
                <a:lnTo>
                  <a:pt x="0" y="0"/>
                </a:lnTo>
                <a:lnTo>
                  <a:pt x="0" y="41284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object 15"/>
          <p:cNvSpPr/>
          <p:nvPr/>
        </p:nvSpPr>
        <p:spPr>
          <a:xfrm>
            <a:off x="1761780" y="4139468"/>
            <a:ext cx="79024" cy="430870"/>
          </a:xfrm>
          <a:custGeom>
            <a:avLst/>
            <a:gdLst/>
            <a:ahLst/>
            <a:cxnLst/>
            <a:rect l="l" t="t" r="r" b="b"/>
            <a:pathLst>
              <a:path w="80010" h="436244">
                <a:moveTo>
                  <a:pt x="0" y="435619"/>
                </a:moveTo>
                <a:lnTo>
                  <a:pt x="79970" y="435619"/>
                </a:lnTo>
                <a:lnTo>
                  <a:pt x="79970" y="0"/>
                </a:lnTo>
                <a:lnTo>
                  <a:pt x="0" y="0"/>
                </a:lnTo>
                <a:lnTo>
                  <a:pt x="0" y="435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object 16"/>
          <p:cNvSpPr/>
          <p:nvPr/>
        </p:nvSpPr>
        <p:spPr>
          <a:xfrm>
            <a:off x="1761780" y="4139468"/>
            <a:ext cx="79024" cy="430870"/>
          </a:xfrm>
          <a:custGeom>
            <a:avLst/>
            <a:gdLst/>
            <a:ahLst/>
            <a:cxnLst/>
            <a:rect l="l" t="t" r="r" b="b"/>
            <a:pathLst>
              <a:path w="80010" h="436244">
                <a:moveTo>
                  <a:pt x="0" y="435619"/>
                </a:moveTo>
                <a:lnTo>
                  <a:pt x="79970" y="435619"/>
                </a:lnTo>
                <a:lnTo>
                  <a:pt x="79970" y="0"/>
                </a:lnTo>
                <a:lnTo>
                  <a:pt x="0" y="0"/>
                </a:lnTo>
                <a:lnTo>
                  <a:pt x="0" y="4356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object 17"/>
          <p:cNvSpPr/>
          <p:nvPr/>
        </p:nvSpPr>
        <p:spPr>
          <a:xfrm>
            <a:off x="1919800" y="3725777"/>
            <a:ext cx="79024" cy="844178"/>
          </a:xfrm>
          <a:custGeom>
            <a:avLst/>
            <a:gdLst/>
            <a:ahLst/>
            <a:cxnLst/>
            <a:rect l="l" t="t" r="r" b="b"/>
            <a:pathLst>
              <a:path w="80010" h="854710">
                <a:moveTo>
                  <a:pt x="0" y="854471"/>
                </a:moveTo>
                <a:lnTo>
                  <a:pt x="79970" y="854471"/>
                </a:lnTo>
                <a:lnTo>
                  <a:pt x="79970" y="0"/>
                </a:lnTo>
                <a:lnTo>
                  <a:pt x="0" y="0"/>
                </a:lnTo>
                <a:lnTo>
                  <a:pt x="0" y="85447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object 18"/>
          <p:cNvSpPr/>
          <p:nvPr/>
        </p:nvSpPr>
        <p:spPr>
          <a:xfrm>
            <a:off x="1998834" y="3694958"/>
            <a:ext cx="79024" cy="874910"/>
          </a:xfrm>
          <a:custGeom>
            <a:avLst/>
            <a:gdLst/>
            <a:ahLst/>
            <a:cxnLst/>
            <a:rect l="l" t="t" r="r" b="b"/>
            <a:pathLst>
              <a:path w="80010" h="885825">
                <a:moveTo>
                  <a:pt x="0" y="885676"/>
                </a:moveTo>
                <a:lnTo>
                  <a:pt x="79970" y="885676"/>
                </a:lnTo>
                <a:lnTo>
                  <a:pt x="79970" y="0"/>
                </a:lnTo>
                <a:lnTo>
                  <a:pt x="0" y="0"/>
                </a:lnTo>
                <a:lnTo>
                  <a:pt x="0" y="885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object 19"/>
          <p:cNvSpPr/>
          <p:nvPr/>
        </p:nvSpPr>
        <p:spPr>
          <a:xfrm>
            <a:off x="1998834" y="3694958"/>
            <a:ext cx="79024" cy="874910"/>
          </a:xfrm>
          <a:custGeom>
            <a:avLst/>
            <a:gdLst/>
            <a:ahLst/>
            <a:cxnLst/>
            <a:rect l="l" t="t" r="r" b="b"/>
            <a:pathLst>
              <a:path w="80010" h="885825">
                <a:moveTo>
                  <a:pt x="0" y="885676"/>
                </a:moveTo>
                <a:lnTo>
                  <a:pt x="79970" y="885676"/>
                </a:lnTo>
                <a:lnTo>
                  <a:pt x="79970" y="0"/>
                </a:lnTo>
                <a:lnTo>
                  <a:pt x="0" y="0"/>
                </a:lnTo>
                <a:lnTo>
                  <a:pt x="0" y="88567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bject 20"/>
          <p:cNvSpPr/>
          <p:nvPr/>
        </p:nvSpPr>
        <p:spPr>
          <a:xfrm>
            <a:off x="2156853" y="3322818"/>
            <a:ext cx="79024" cy="1247452"/>
          </a:xfrm>
          <a:custGeom>
            <a:avLst/>
            <a:gdLst/>
            <a:ahLst/>
            <a:cxnLst/>
            <a:rect l="l" t="t" r="r" b="b"/>
            <a:pathLst>
              <a:path w="80010" h="1263014">
                <a:moveTo>
                  <a:pt x="0" y="1262459"/>
                </a:moveTo>
                <a:lnTo>
                  <a:pt x="79970" y="1262459"/>
                </a:lnTo>
                <a:lnTo>
                  <a:pt x="79970" y="0"/>
                </a:lnTo>
                <a:lnTo>
                  <a:pt x="0" y="0"/>
                </a:lnTo>
                <a:lnTo>
                  <a:pt x="0" y="126245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object 21"/>
          <p:cNvSpPr/>
          <p:nvPr/>
        </p:nvSpPr>
        <p:spPr>
          <a:xfrm>
            <a:off x="2235887" y="3062050"/>
            <a:ext cx="79024" cy="1507730"/>
          </a:xfrm>
          <a:custGeom>
            <a:avLst/>
            <a:gdLst/>
            <a:ahLst/>
            <a:cxnLst/>
            <a:rect l="l" t="t" r="r" b="b"/>
            <a:pathLst>
              <a:path w="80010" h="1526539">
                <a:moveTo>
                  <a:pt x="0" y="1526480"/>
                </a:moveTo>
                <a:lnTo>
                  <a:pt x="79970" y="1526480"/>
                </a:lnTo>
                <a:lnTo>
                  <a:pt x="79970" y="0"/>
                </a:lnTo>
                <a:lnTo>
                  <a:pt x="0" y="0"/>
                </a:lnTo>
                <a:lnTo>
                  <a:pt x="0" y="152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object 22"/>
          <p:cNvSpPr/>
          <p:nvPr/>
        </p:nvSpPr>
        <p:spPr>
          <a:xfrm>
            <a:off x="2235887" y="3062050"/>
            <a:ext cx="79024" cy="1507730"/>
          </a:xfrm>
          <a:custGeom>
            <a:avLst/>
            <a:gdLst/>
            <a:ahLst/>
            <a:cxnLst/>
            <a:rect l="l" t="t" r="r" b="b"/>
            <a:pathLst>
              <a:path w="80010" h="1526539">
                <a:moveTo>
                  <a:pt x="0" y="1526480"/>
                </a:moveTo>
                <a:lnTo>
                  <a:pt x="79970" y="1526480"/>
                </a:lnTo>
                <a:lnTo>
                  <a:pt x="79970" y="0"/>
                </a:lnTo>
                <a:lnTo>
                  <a:pt x="0" y="0"/>
                </a:lnTo>
                <a:lnTo>
                  <a:pt x="0" y="152648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bject 23"/>
          <p:cNvSpPr/>
          <p:nvPr/>
        </p:nvSpPr>
        <p:spPr>
          <a:xfrm>
            <a:off x="2393906" y="3924906"/>
            <a:ext cx="79024" cy="645364"/>
          </a:xfrm>
          <a:custGeom>
            <a:avLst/>
            <a:gdLst/>
            <a:ahLst/>
            <a:cxnLst/>
            <a:rect l="l" t="t" r="r" b="b"/>
            <a:pathLst>
              <a:path w="80010" h="653414">
                <a:moveTo>
                  <a:pt x="0" y="652859"/>
                </a:moveTo>
                <a:lnTo>
                  <a:pt x="79970" y="652859"/>
                </a:lnTo>
                <a:lnTo>
                  <a:pt x="79970" y="0"/>
                </a:lnTo>
                <a:lnTo>
                  <a:pt x="0" y="0"/>
                </a:lnTo>
                <a:lnTo>
                  <a:pt x="0" y="65285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object 24"/>
          <p:cNvSpPr/>
          <p:nvPr/>
        </p:nvSpPr>
        <p:spPr>
          <a:xfrm>
            <a:off x="2472939" y="3876300"/>
            <a:ext cx="79024" cy="693656"/>
          </a:xfrm>
          <a:custGeom>
            <a:avLst/>
            <a:gdLst/>
            <a:ahLst/>
            <a:cxnLst/>
            <a:rect l="l" t="t" r="r" b="b"/>
            <a:pathLst>
              <a:path w="80010" h="702310">
                <a:moveTo>
                  <a:pt x="0" y="702071"/>
                </a:moveTo>
                <a:lnTo>
                  <a:pt x="79970" y="702071"/>
                </a:lnTo>
                <a:lnTo>
                  <a:pt x="79970" y="0"/>
                </a:lnTo>
                <a:lnTo>
                  <a:pt x="0" y="0"/>
                </a:lnTo>
                <a:lnTo>
                  <a:pt x="0" y="7020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bject 25"/>
          <p:cNvSpPr/>
          <p:nvPr/>
        </p:nvSpPr>
        <p:spPr>
          <a:xfrm>
            <a:off x="2472939" y="3876300"/>
            <a:ext cx="79024" cy="693656"/>
          </a:xfrm>
          <a:custGeom>
            <a:avLst/>
            <a:gdLst/>
            <a:ahLst/>
            <a:cxnLst/>
            <a:rect l="l" t="t" r="r" b="b"/>
            <a:pathLst>
              <a:path w="80010" h="702310">
                <a:moveTo>
                  <a:pt x="0" y="702071"/>
                </a:moveTo>
                <a:lnTo>
                  <a:pt x="79970" y="702071"/>
                </a:lnTo>
                <a:lnTo>
                  <a:pt x="79970" y="0"/>
                </a:lnTo>
                <a:lnTo>
                  <a:pt x="0" y="0"/>
                </a:lnTo>
                <a:lnTo>
                  <a:pt x="0" y="70207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object 26"/>
          <p:cNvSpPr/>
          <p:nvPr/>
        </p:nvSpPr>
        <p:spPr>
          <a:xfrm>
            <a:off x="2630958" y="4024470"/>
            <a:ext cx="79024" cy="545643"/>
          </a:xfrm>
          <a:custGeom>
            <a:avLst/>
            <a:gdLst/>
            <a:ahLst/>
            <a:cxnLst/>
            <a:rect l="l" t="t" r="r" b="b"/>
            <a:pathLst>
              <a:path w="80010" h="552450">
                <a:moveTo>
                  <a:pt x="0" y="552053"/>
                </a:moveTo>
                <a:lnTo>
                  <a:pt x="79970" y="552053"/>
                </a:lnTo>
                <a:lnTo>
                  <a:pt x="79970" y="0"/>
                </a:lnTo>
                <a:lnTo>
                  <a:pt x="0" y="0"/>
                </a:lnTo>
                <a:lnTo>
                  <a:pt x="0" y="55205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object 27"/>
          <p:cNvSpPr/>
          <p:nvPr/>
        </p:nvSpPr>
        <p:spPr>
          <a:xfrm>
            <a:off x="2709993" y="4089687"/>
            <a:ext cx="79024" cy="480416"/>
          </a:xfrm>
          <a:custGeom>
            <a:avLst/>
            <a:gdLst/>
            <a:ahLst/>
            <a:cxnLst/>
            <a:rect l="l" t="t" r="r" b="b"/>
            <a:pathLst>
              <a:path w="80010" h="486410">
                <a:moveTo>
                  <a:pt x="0" y="486023"/>
                </a:moveTo>
                <a:lnTo>
                  <a:pt x="79970" y="486023"/>
                </a:lnTo>
                <a:lnTo>
                  <a:pt x="79970" y="0"/>
                </a:lnTo>
                <a:lnTo>
                  <a:pt x="0" y="0"/>
                </a:lnTo>
                <a:lnTo>
                  <a:pt x="0" y="4860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object 28"/>
          <p:cNvSpPr/>
          <p:nvPr/>
        </p:nvSpPr>
        <p:spPr>
          <a:xfrm>
            <a:off x="2709993" y="4089687"/>
            <a:ext cx="79024" cy="480416"/>
          </a:xfrm>
          <a:custGeom>
            <a:avLst/>
            <a:gdLst/>
            <a:ahLst/>
            <a:cxnLst/>
            <a:rect l="l" t="t" r="r" b="b"/>
            <a:pathLst>
              <a:path w="80010" h="486410">
                <a:moveTo>
                  <a:pt x="0" y="486023"/>
                </a:moveTo>
                <a:lnTo>
                  <a:pt x="79970" y="486023"/>
                </a:lnTo>
                <a:lnTo>
                  <a:pt x="79970" y="0"/>
                </a:lnTo>
                <a:lnTo>
                  <a:pt x="0" y="0"/>
                </a:lnTo>
                <a:lnTo>
                  <a:pt x="0" y="48602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object 29"/>
          <p:cNvSpPr/>
          <p:nvPr/>
        </p:nvSpPr>
        <p:spPr>
          <a:xfrm>
            <a:off x="2868011" y="4095616"/>
            <a:ext cx="79024" cy="474144"/>
          </a:xfrm>
          <a:custGeom>
            <a:avLst/>
            <a:gdLst/>
            <a:ahLst/>
            <a:cxnLst/>
            <a:rect l="l" t="t" r="r" b="b"/>
            <a:pathLst>
              <a:path w="80010" h="480060">
                <a:moveTo>
                  <a:pt x="0" y="480020"/>
                </a:moveTo>
                <a:lnTo>
                  <a:pt x="79970" y="480020"/>
                </a:lnTo>
                <a:lnTo>
                  <a:pt x="79970" y="0"/>
                </a:lnTo>
                <a:lnTo>
                  <a:pt x="0" y="0"/>
                </a:lnTo>
                <a:lnTo>
                  <a:pt x="0" y="4800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object 30"/>
          <p:cNvSpPr/>
          <p:nvPr/>
        </p:nvSpPr>
        <p:spPr>
          <a:xfrm>
            <a:off x="2947045" y="4228352"/>
            <a:ext cx="79024" cy="341811"/>
          </a:xfrm>
          <a:custGeom>
            <a:avLst/>
            <a:gdLst/>
            <a:ahLst/>
            <a:cxnLst/>
            <a:rect l="l" t="t" r="r" b="b"/>
            <a:pathLst>
              <a:path w="80010" h="346075">
                <a:moveTo>
                  <a:pt x="0" y="345628"/>
                </a:moveTo>
                <a:lnTo>
                  <a:pt x="79970" y="345628"/>
                </a:lnTo>
                <a:lnTo>
                  <a:pt x="79970" y="0"/>
                </a:lnTo>
                <a:lnTo>
                  <a:pt x="0" y="0"/>
                </a:lnTo>
                <a:lnTo>
                  <a:pt x="0" y="345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object 31"/>
          <p:cNvSpPr/>
          <p:nvPr/>
        </p:nvSpPr>
        <p:spPr>
          <a:xfrm>
            <a:off x="2947045" y="4228352"/>
            <a:ext cx="79024" cy="341811"/>
          </a:xfrm>
          <a:custGeom>
            <a:avLst/>
            <a:gdLst/>
            <a:ahLst/>
            <a:cxnLst/>
            <a:rect l="l" t="t" r="r" b="b"/>
            <a:pathLst>
              <a:path w="80010" h="346075">
                <a:moveTo>
                  <a:pt x="0" y="345628"/>
                </a:moveTo>
                <a:lnTo>
                  <a:pt x="79970" y="345628"/>
                </a:lnTo>
                <a:lnTo>
                  <a:pt x="79970" y="0"/>
                </a:lnTo>
                <a:lnTo>
                  <a:pt x="0" y="0"/>
                </a:lnTo>
                <a:lnTo>
                  <a:pt x="0" y="34562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object 32"/>
          <p:cNvSpPr/>
          <p:nvPr/>
        </p:nvSpPr>
        <p:spPr>
          <a:xfrm>
            <a:off x="3105064" y="4218845"/>
            <a:ext cx="79024" cy="351218"/>
          </a:xfrm>
          <a:custGeom>
            <a:avLst/>
            <a:gdLst/>
            <a:ahLst/>
            <a:cxnLst/>
            <a:rect l="l" t="t" r="r" b="b"/>
            <a:pathLst>
              <a:path w="80010" h="355600">
                <a:moveTo>
                  <a:pt x="0" y="355252"/>
                </a:moveTo>
                <a:lnTo>
                  <a:pt x="79970" y="355252"/>
                </a:lnTo>
                <a:lnTo>
                  <a:pt x="79970" y="0"/>
                </a:lnTo>
                <a:lnTo>
                  <a:pt x="0" y="0"/>
                </a:lnTo>
                <a:lnTo>
                  <a:pt x="0" y="35525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object 33"/>
          <p:cNvSpPr/>
          <p:nvPr/>
        </p:nvSpPr>
        <p:spPr>
          <a:xfrm>
            <a:off x="3184097" y="4292342"/>
            <a:ext cx="79024" cy="277839"/>
          </a:xfrm>
          <a:custGeom>
            <a:avLst/>
            <a:gdLst/>
            <a:ahLst/>
            <a:cxnLst/>
            <a:rect l="l" t="t" r="r" b="b"/>
            <a:pathLst>
              <a:path w="80010" h="281305">
                <a:moveTo>
                  <a:pt x="0" y="280838"/>
                </a:moveTo>
                <a:lnTo>
                  <a:pt x="79970" y="280838"/>
                </a:lnTo>
                <a:lnTo>
                  <a:pt x="79970" y="0"/>
                </a:lnTo>
                <a:lnTo>
                  <a:pt x="0" y="0"/>
                </a:lnTo>
                <a:lnTo>
                  <a:pt x="0" y="280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object 34"/>
          <p:cNvSpPr/>
          <p:nvPr/>
        </p:nvSpPr>
        <p:spPr>
          <a:xfrm>
            <a:off x="3184097" y="4292342"/>
            <a:ext cx="79024" cy="277839"/>
          </a:xfrm>
          <a:custGeom>
            <a:avLst/>
            <a:gdLst/>
            <a:ahLst/>
            <a:cxnLst/>
            <a:rect l="l" t="t" r="r" b="b"/>
            <a:pathLst>
              <a:path w="80010" h="281305">
                <a:moveTo>
                  <a:pt x="0" y="280838"/>
                </a:moveTo>
                <a:lnTo>
                  <a:pt x="79970" y="280838"/>
                </a:lnTo>
                <a:lnTo>
                  <a:pt x="79970" y="0"/>
                </a:lnTo>
                <a:lnTo>
                  <a:pt x="0" y="0"/>
                </a:lnTo>
                <a:lnTo>
                  <a:pt x="0" y="28083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object 35"/>
          <p:cNvSpPr/>
          <p:nvPr/>
        </p:nvSpPr>
        <p:spPr>
          <a:xfrm>
            <a:off x="3342117" y="4128787"/>
            <a:ext cx="79024" cy="441532"/>
          </a:xfrm>
          <a:custGeom>
            <a:avLst/>
            <a:gdLst/>
            <a:ahLst/>
            <a:cxnLst/>
            <a:rect l="l" t="t" r="r" b="b"/>
            <a:pathLst>
              <a:path w="80010" h="447039">
                <a:moveTo>
                  <a:pt x="0" y="446434"/>
                </a:moveTo>
                <a:lnTo>
                  <a:pt x="79970" y="446434"/>
                </a:lnTo>
                <a:lnTo>
                  <a:pt x="79970" y="0"/>
                </a:lnTo>
                <a:lnTo>
                  <a:pt x="0" y="0"/>
                </a:lnTo>
                <a:lnTo>
                  <a:pt x="0" y="44643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object 36"/>
          <p:cNvSpPr/>
          <p:nvPr/>
        </p:nvSpPr>
        <p:spPr>
          <a:xfrm>
            <a:off x="3421151" y="4303024"/>
            <a:ext cx="79024" cy="267177"/>
          </a:xfrm>
          <a:custGeom>
            <a:avLst/>
            <a:gdLst/>
            <a:ahLst/>
            <a:cxnLst/>
            <a:rect l="l" t="t" r="r" b="b"/>
            <a:pathLst>
              <a:path w="80010" h="270510">
                <a:moveTo>
                  <a:pt x="0" y="270023"/>
                </a:moveTo>
                <a:lnTo>
                  <a:pt x="79970" y="270023"/>
                </a:lnTo>
                <a:lnTo>
                  <a:pt x="79970" y="0"/>
                </a:lnTo>
                <a:lnTo>
                  <a:pt x="0" y="0"/>
                </a:lnTo>
                <a:lnTo>
                  <a:pt x="0" y="2700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object 37"/>
          <p:cNvSpPr/>
          <p:nvPr/>
        </p:nvSpPr>
        <p:spPr>
          <a:xfrm>
            <a:off x="3421151" y="4303024"/>
            <a:ext cx="79024" cy="267177"/>
          </a:xfrm>
          <a:custGeom>
            <a:avLst/>
            <a:gdLst/>
            <a:ahLst/>
            <a:cxnLst/>
            <a:rect l="l" t="t" r="r" b="b"/>
            <a:pathLst>
              <a:path w="80010" h="270510">
                <a:moveTo>
                  <a:pt x="0" y="270023"/>
                </a:moveTo>
                <a:lnTo>
                  <a:pt x="79970" y="270023"/>
                </a:lnTo>
                <a:lnTo>
                  <a:pt x="79970" y="0"/>
                </a:lnTo>
                <a:lnTo>
                  <a:pt x="0" y="0"/>
                </a:lnTo>
                <a:lnTo>
                  <a:pt x="0" y="27002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object 38"/>
          <p:cNvSpPr/>
          <p:nvPr/>
        </p:nvSpPr>
        <p:spPr>
          <a:xfrm>
            <a:off x="774028" y="4128346"/>
            <a:ext cx="0" cy="153031"/>
          </a:xfrm>
          <a:custGeom>
            <a:avLst/>
            <a:gdLst/>
            <a:ahLst/>
            <a:cxnLst/>
            <a:rect l="l" t="t" r="r" b="b"/>
            <a:pathLst>
              <a:path h="154939">
                <a:moveTo>
                  <a:pt x="0" y="0"/>
                </a:moveTo>
                <a:lnTo>
                  <a:pt x="0" y="15448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object 39"/>
          <p:cNvSpPr/>
          <p:nvPr/>
        </p:nvSpPr>
        <p:spPr>
          <a:xfrm>
            <a:off x="728901" y="4128346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object 40"/>
          <p:cNvSpPr/>
          <p:nvPr/>
        </p:nvSpPr>
        <p:spPr>
          <a:xfrm>
            <a:off x="728901" y="4280927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object 41"/>
          <p:cNvSpPr/>
          <p:nvPr/>
        </p:nvSpPr>
        <p:spPr>
          <a:xfrm>
            <a:off x="1011081" y="4254614"/>
            <a:ext cx="0" cy="127943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1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object 42"/>
          <p:cNvSpPr/>
          <p:nvPr/>
        </p:nvSpPr>
        <p:spPr>
          <a:xfrm>
            <a:off x="965954" y="4254614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object 43"/>
          <p:cNvSpPr/>
          <p:nvPr/>
        </p:nvSpPr>
        <p:spPr>
          <a:xfrm>
            <a:off x="965954" y="4382205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object 44"/>
          <p:cNvSpPr/>
          <p:nvPr/>
        </p:nvSpPr>
        <p:spPr>
          <a:xfrm>
            <a:off x="1248134" y="4224529"/>
            <a:ext cx="0" cy="149895"/>
          </a:xfrm>
          <a:custGeom>
            <a:avLst/>
            <a:gdLst/>
            <a:ahLst/>
            <a:cxnLst/>
            <a:rect l="l" t="t" r="r" b="b"/>
            <a:pathLst>
              <a:path h="151764">
                <a:moveTo>
                  <a:pt x="0" y="0"/>
                </a:moveTo>
                <a:lnTo>
                  <a:pt x="0" y="15175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object 45"/>
          <p:cNvSpPr/>
          <p:nvPr/>
        </p:nvSpPr>
        <p:spPr>
          <a:xfrm>
            <a:off x="1203006" y="4224529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object 46"/>
          <p:cNvSpPr/>
          <p:nvPr/>
        </p:nvSpPr>
        <p:spPr>
          <a:xfrm>
            <a:off x="1203006" y="4374414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object 47"/>
          <p:cNvSpPr/>
          <p:nvPr/>
        </p:nvSpPr>
        <p:spPr>
          <a:xfrm>
            <a:off x="1485186" y="3962782"/>
            <a:ext cx="0" cy="152404"/>
          </a:xfrm>
          <a:custGeom>
            <a:avLst/>
            <a:gdLst/>
            <a:ahLst/>
            <a:cxnLst/>
            <a:rect l="l" t="t" r="r" b="b"/>
            <a:pathLst>
              <a:path h="154305">
                <a:moveTo>
                  <a:pt x="0" y="0"/>
                </a:moveTo>
                <a:lnTo>
                  <a:pt x="0" y="15378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object 48"/>
          <p:cNvSpPr/>
          <p:nvPr/>
        </p:nvSpPr>
        <p:spPr>
          <a:xfrm>
            <a:off x="1440060" y="3962782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object 49"/>
          <p:cNvSpPr/>
          <p:nvPr/>
        </p:nvSpPr>
        <p:spPr>
          <a:xfrm>
            <a:off x="1440060" y="4114676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object 50"/>
          <p:cNvSpPr/>
          <p:nvPr/>
        </p:nvSpPr>
        <p:spPr>
          <a:xfrm>
            <a:off x="1722240" y="4109188"/>
            <a:ext cx="0" cy="105992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68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object 51"/>
          <p:cNvSpPr/>
          <p:nvPr/>
        </p:nvSpPr>
        <p:spPr>
          <a:xfrm>
            <a:off x="1677112" y="4109188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object 52"/>
          <p:cNvSpPr/>
          <p:nvPr/>
        </p:nvSpPr>
        <p:spPr>
          <a:xfrm>
            <a:off x="1677112" y="4214731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object 53"/>
          <p:cNvSpPr/>
          <p:nvPr/>
        </p:nvSpPr>
        <p:spPr>
          <a:xfrm>
            <a:off x="1959292" y="3551884"/>
            <a:ext cx="0" cy="348082"/>
          </a:xfrm>
          <a:custGeom>
            <a:avLst/>
            <a:gdLst/>
            <a:ahLst/>
            <a:cxnLst/>
            <a:rect l="l" t="t" r="r" b="b"/>
            <a:pathLst>
              <a:path h="352425">
                <a:moveTo>
                  <a:pt x="0" y="0"/>
                </a:moveTo>
                <a:lnTo>
                  <a:pt x="0" y="35212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object 54"/>
          <p:cNvSpPr/>
          <p:nvPr/>
        </p:nvSpPr>
        <p:spPr>
          <a:xfrm>
            <a:off x="1914165" y="3551884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object 55"/>
          <p:cNvSpPr/>
          <p:nvPr/>
        </p:nvSpPr>
        <p:spPr>
          <a:xfrm>
            <a:off x="1914165" y="3899673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9" name="object 56"/>
          <p:cNvSpPr/>
          <p:nvPr/>
        </p:nvSpPr>
        <p:spPr>
          <a:xfrm>
            <a:off x="2196346" y="3031867"/>
            <a:ext cx="0" cy="582019"/>
          </a:xfrm>
          <a:custGeom>
            <a:avLst/>
            <a:gdLst/>
            <a:ahLst/>
            <a:cxnLst/>
            <a:rect l="l" t="t" r="r" b="b"/>
            <a:pathLst>
              <a:path h="589280">
                <a:moveTo>
                  <a:pt x="0" y="0"/>
                </a:moveTo>
                <a:lnTo>
                  <a:pt x="0" y="5891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object 57"/>
          <p:cNvSpPr/>
          <p:nvPr/>
        </p:nvSpPr>
        <p:spPr>
          <a:xfrm>
            <a:off x="2151218" y="3031867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object 58"/>
          <p:cNvSpPr/>
          <p:nvPr/>
        </p:nvSpPr>
        <p:spPr>
          <a:xfrm>
            <a:off x="2151218" y="3613769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2" name="object 59"/>
          <p:cNvSpPr/>
          <p:nvPr/>
        </p:nvSpPr>
        <p:spPr>
          <a:xfrm>
            <a:off x="2433398" y="3843079"/>
            <a:ext cx="0" cy="16432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574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object 60"/>
          <p:cNvSpPr/>
          <p:nvPr/>
        </p:nvSpPr>
        <p:spPr>
          <a:xfrm>
            <a:off x="2388271" y="3843079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object 61"/>
          <p:cNvSpPr/>
          <p:nvPr/>
        </p:nvSpPr>
        <p:spPr>
          <a:xfrm>
            <a:off x="2388271" y="4006782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object 62"/>
          <p:cNvSpPr/>
          <p:nvPr/>
        </p:nvSpPr>
        <p:spPr>
          <a:xfrm>
            <a:off x="2670450" y="3903837"/>
            <a:ext cx="0" cy="241463"/>
          </a:xfrm>
          <a:custGeom>
            <a:avLst/>
            <a:gdLst/>
            <a:ahLst/>
            <a:cxnLst/>
            <a:rect l="l" t="t" r="r" b="b"/>
            <a:pathLst>
              <a:path h="244475">
                <a:moveTo>
                  <a:pt x="0" y="0"/>
                </a:moveTo>
                <a:lnTo>
                  <a:pt x="0" y="2442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object 63"/>
          <p:cNvSpPr/>
          <p:nvPr/>
        </p:nvSpPr>
        <p:spPr>
          <a:xfrm>
            <a:off x="2625324" y="3903837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object 64"/>
          <p:cNvSpPr/>
          <p:nvPr/>
        </p:nvSpPr>
        <p:spPr>
          <a:xfrm>
            <a:off x="2625324" y="4145104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object 65"/>
          <p:cNvSpPr/>
          <p:nvPr/>
        </p:nvSpPr>
        <p:spPr>
          <a:xfrm>
            <a:off x="2907504" y="3980176"/>
            <a:ext cx="0" cy="231428"/>
          </a:xfrm>
          <a:custGeom>
            <a:avLst/>
            <a:gdLst/>
            <a:ahLst/>
            <a:cxnLst/>
            <a:rect l="l" t="t" r="r" b="b"/>
            <a:pathLst>
              <a:path h="234314">
                <a:moveTo>
                  <a:pt x="0" y="0"/>
                </a:moveTo>
                <a:lnTo>
                  <a:pt x="0" y="2337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object 66"/>
          <p:cNvSpPr/>
          <p:nvPr/>
        </p:nvSpPr>
        <p:spPr>
          <a:xfrm>
            <a:off x="2862376" y="3980176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object 67"/>
          <p:cNvSpPr/>
          <p:nvPr/>
        </p:nvSpPr>
        <p:spPr>
          <a:xfrm>
            <a:off x="2862376" y="4211006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object 68"/>
          <p:cNvSpPr/>
          <p:nvPr/>
        </p:nvSpPr>
        <p:spPr>
          <a:xfrm>
            <a:off x="3144557" y="4133001"/>
            <a:ext cx="0" cy="171846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88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2" name="object 69"/>
          <p:cNvSpPr/>
          <p:nvPr/>
        </p:nvSpPr>
        <p:spPr>
          <a:xfrm>
            <a:off x="3099429" y="4133001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object 70"/>
          <p:cNvSpPr/>
          <p:nvPr/>
        </p:nvSpPr>
        <p:spPr>
          <a:xfrm>
            <a:off x="3099429" y="430474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4" name="object 71"/>
          <p:cNvSpPr/>
          <p:nvPr/>
        </p:nvSpPr>
        <p:spPr>
          <a:xfrm>
            <a:off x="3381609" y="3994435"/>
            <a:ext cx="0" cy="269058"/>
          </a:xfrm>
          <a:custGeom>
            <a:avLst/>
            <a:gdLst/>
            <a:ahLst/>
            <a:cxnLst/>
            <a:rect l="l" t="t" r="r" b="b"/>
            <a:pathLst>
              <a:path h="272414">
                <a:moveTo>
                  <a:pt x="0" y="0"/>
                </a:moveTo>
                <a:lnTo>
                  <a:pt x="0" y="2720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object 72"/>
          <p:cNvSpPr/>
          <p:nvPr/>
        </p:nvSpPr>
        <p:spPr>
          <a:xfrm>
            <a:off x="3336482" y="3994435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object 73"/>
          <p:cNvSpPr/>
          <p:nvPr/>
        </p:nvSpPr>
        <p:spPr>
          <a:xfrm>
            <a:off x="3336482" y="426314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object 74"/>
          <p:cNvSpPr/>
          <p:nvPr/>
        </p:nvSpPr>
        <p:spPr>
          <a:xfrm>
            <a:off x="853062" y="4112129"/>
            <a:ext cx="0" cy="147386"/>
          </a:xfrm>
          <a:custGeom>
            <a:avLst/>
            <a:gdLst/>
            <a:ahLst/>
            <a:cxnLst/>
            <a:rect l="l" t="t" r="r" b="b"/>
            <a:pathLst>
              <a:path h="149225">
                <a:moveTo>
                  <a:pt x="0" y="0"/>
                </a:moveTo>
                <a:lnTo>
                  <a:pt x="0" y="14887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object 75"/>
          <p:cNvSpPr/>
          <p:nvPr/>
        </p:nvSpPr>
        <p:spPr>
          <a:xfrm>
            <a:off x="807935" y="4112129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object 76"/>
          <p:cNvSpPr/>
          <p:nvPr/>
        </p:nvSpPr>
        <p:spPr>
          <a:xfrm>
            <a:off x="807935" y="4259171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object 77"/>
          <p:cNvSpPr/>
          <p:nvPr/>
        </p:nvSpPr>
        <p:spPr>
          <a:xfrm>
            <a:off x="1090115" y="3925838"/>
            <a:ext cx="0" cy="185644"/>
          </a:xfrm>
          <a:custGeom>
            <a:avLst/>
            <a:gdLst/>
            <a:ahLst/>
            <a:cxnLst/>
            <a:rect l="l" t="t" r="r" b="b"/>
            <a:pathLst>
              <a:path h="187960">
                <a:moveTo>
                  <a:pt x="0" y="0"/>
                </a:moveTo>
                <a:lnTo>
                  <a:pt x="0" y="18767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object 78"/>
          <p:cNvSpPr/>
          <p:nvPr/>
        </p:nvSpPr>
        <p:spPr>
          <a:xfrm>
            <a:off x="1044988" y="3925838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object 79"/>
          <p:cNvSpPr/>
          <p:nvPr/>
        </p:nvSpPr>
        <p:spPr>
          <a:xfrm>
            <a:off x="1044988" y="4111196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object 80"/>
          <p:cNvSpPr/>
          <p:nvPr/>
        </p:nvSpPr>
        <p:spPr>
          <a:xfrm>
            <a:off x="1327168" y="4147799"/>
            <a:ext cx="0" cy="139860"/>
          </a:xfrm>
          <a:custGeom>
            <a:avLst/>
            <a:gdLst/>
            <a:ahLst/>
            <a:cxnLst/>
            <a:rect l="l" t="t" r="r" b="b"/>
            <a:pathLst>
              <a:path h="141605">
                <a:moveTo>
                  <a:pt x="0" y="0"/>
                </a:moveTo>
                <a:lnTo>
                  <a:pt x="0" y="1415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object 81"/>
          <p:cNvSpPr/>
          <p:nvPr/>
        </p:nvSpPr>
        <p:spPr>
          <a:xfrm>
            <a:off x="1282040" y="4147799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5" name="object 82"/>
          <p:cNvSpPr/>
          <p:nvPr/>
        </p:nvSpPr>
        <p:spPr>
          <a:xfrm>
            <a:off x="1282040" y="4287591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6" name="object 83"/>
          <p:cNvSpPr/>
          <p:nvPr/>
        </p:nvSpPr>
        <p:spPr>
          <a:xfrm>
            <a:off x="1564220" y="4177687"/>
            <a:ext cx="0" cy="94704"/>
          </a:xfrm>
          <a:custGeom>
            <a:avLst/>
            <a:gdLst/>
            <a:ahLst/>
            <a:cxnLst/>
            <a:rect l="l" t="t" r="r" b="b"/>
            <a:pathLst>
              <a:path h="95885">
                <a:moveTo>
                  <a:pt x="0" y="0"/>
                </a:moveTo>
                <a:lnTo>
                  <a:pt x="0" y="9539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7" name="object 84"/>
          <p:cNvSpPr/>
          <p:nvPr/>
        </p:nvSpPr>
        <p:spPr>
          <a:xfrm>
            <a:off x="1519094" y="4177687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8" name="object 85"/>
          <p:cNvSpPr/>
          <p:nvPr/>
        </p:nvSpPr>
        <p:spPr>
          <a:xfrm>
            <a:off x="1519094" y="4271911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object 86"/>
          <p:cNvSpPr/>
          <p:nvPr/>
        </p:nvSpPr>
        <p:spPr>
          <a:xfrm>
            <a:off x="1801274" y="4060435"/>
            <a:ext cx="0" cy="158675"/>
          </a:xfrm>
          <a:custGeom>
            <a:avLst/>
            <a:gdLst/>
            <a:ahLst/>
            <a:cxnLst/>
            <a:rect l="l" t="t" r="r" b="b"/>
            <a:pathLst>
              <a:path h="160655">
                <a:moveTo>
                  <a:pt x="0" y="0"/>
                </a:moveTo>
                <a:lnTo>
                  <a:pt x="0" y="16003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0" name="object 87"/>
          <p:cNvSpPr/>
          <p:nvPr/>
        </p:nvSpPr>
        <p:spPr>
          <a:xfrm>
            <a:off x="1756147" y="4060435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1" name="object 88"/>
          <p:cNvSpPr/>
          <p:nvPr/>
        </p:nvSpPr>
        <p:spPr>
          <a:xfrm>
            <a:off x="1756147" y="4218502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2" name="object 89"/>
          <p:cNvSpPr/>
          <p:nvPr/>
        </p:nvSpPr>
        <p:spPr>
          <a:xfrm>
            <a:off x="2038326" y="3560410"/>
            <a:ext cx="0" cy="269686"/>
          </a:xfrm>
          <a:custGeom>
            <a:avLst/>
            <a:gdLst/>
            <a:ahLst/>
            <a:cxnLst/>
            <a:rect l="l" t="t" r="r" b="b"/>
            <a:pathLst>
              <a:path h="273050">
                <a:moveTo>
                  <a:pt x="0" y="0"/>
                </a:moveTo>
                <a:lnTo>
                  <a:pt x="0" y="2725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object 90"/>
          <p:cNvSpPr/>
          <p:nvPr/>
        </p:nvSpPr>
        <p:spPr>
          <a:xfrm>
            <a:off x="1993198" y="356041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4" name="object 91"/>
          <p:cNvSpPr/>
          <p:nvPr/>
        </p:nvSpPr>
        <p:spPr>
          <a:xfrm>
            <a:off x="1993198" y="3829556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5" name="object 92"/>
          <p:cNvSpPr/>
          <p:nvPr/>
        </p:nvSpPr>
        <p:spPr>
          <a:xfrm>
            <a:off x="2275379" y="2971795"/>
            <a:ext cx="0" cy="180627"/>
          </a:xfrm>
          <a:custGeom>
            <a:avLst/>
            <a:gdLst/>
            <a:ahLst/>
            <a:cxnLst/>
            <a:rect l="l" t="t" r="r" b="b"/>
            <a:pathLst>
              <a:path h="182880">
                <a:moveTo>
                  <a:pt x="0" y="0"/>
                </a:moveTo>
                <a:lnTo>
                  <a:pt x="0" y="1827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object 93"/>
          <p:cNvSpPr/>
          <p:nvPr/>
        </p:nvSpPr>
        <p:spPr>
          <a:xfrm>
            <a:off x="2230252" y="2971795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object 94"/>
          <p:cNvSpPr/>
          <p:nvPr/>
        </p:nvSpPr>
        <p:spPr>
          <a:xfrm>
            <a:off x="2230252" y="3152304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object 95"/>
          <p:cNvSpPr/>
          <p:nvPr/>
        </p:nvSpPr>
        <p:spPr>
          <a:xfrm>
            <a:off x="2512433" y="3749590"/>
            <a:ext cx="0" cy="254006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0"/>
                </a:moveTo>
                <a:lnTo>
                  <a:pt x="0" y="25663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object 96"/>
          <p:cNvSpPr/>
          <p:nvPr/>
        </p:nvSpPr>
        <p:spPr>
          <a:xfrm>
            <a:off x="2467305" y="374959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object 97"/>
          <p:cNvSpPr/>
          <p:nvPr/>
        </p:nvSpPr>
        <p:spPr>
          <a:xfrm>
            <a:off x="2467305" y="4003059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object 98"/>
          <p:cNvSpPr/>
          <p:nvPr/>
        </p:nvSpPr>
        <p:spPr>
          <a:xfrm>
            <a:off x="2749484" y="4007272"/>
            <a:ext cx="0" cy="164947"/>
          </a:xfrm>
          <a:custGeom>
            <a:avLst/>
            <a:gdLst/>
            <a:ahLst/>
            <a:cxnLst/>
            <a:rect l="l" t="t" r="r" b="b"/>
            <a:pathLst>
              <a:path h="167005">
                <a:moveTo>
                  <a:pt x="0" y="0"/>
                </a:moveTo>
                <a:lnTo>
                  <a:pt x="0" y="1668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object 99"/>
          <p:cNvSpPr/>
          <p:nvPr/>
        </p:nvSpPr>
        <p:spPr>
          <a:xfrm>
            <a:off x="2704358" y="4007272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3" name="object 100"/>
          <p:cNvSpPr/>
          <p:nvPr/>
        </p:nvSpPr>
        <p:spPr>
          <a:xfrm>
            <a:off x="2704358" y="4172053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4" name="object 101"/>
          <p:cNvSpPr/>
          <p:nvPr/>
        </p:nvSpPr>
        <p:spPr>
          <a:xfrm>
            <a:off x="2986537" y="4161714"/>
            <a:ext cx="0" cy="133588"/>
          </a:xfrm>
          <a:custGeom>
            <a:avLst/>
            <a:gdLst/>
            <a:ahLst/>
            <a:cxnLst/>
            <a:rect l="l" t="t" r="r" b="b"/>
            <a:pathLst>
              <a:path h="135255">
                <a:moveTo>
                  <a:pt x="0" y="0"/>
                </a:moveTo>
                <a:lnTo>
                  <a:pt x="0" y="1349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5" name="object 102"/>
          <p:cNvSpPr/>
          <p:nvPr/>
        </p:nvSpPr>
        <p:spPr>
          <a:xfrm>
            <a:off x="2941410" y="4161714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6" name="object 103"/>
          <p:cNvSpPr/>
          <p:nvPr/>
        </p:nvSpPr>
        <p:spPr>
          <a:xfrm>
            <a:off x="2941410" y="4294989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7" name="object 104"/>
          <p:cNvSpPr/>
          <p:nvPr/>
        </p:nvSpPr>
        <p:spPr>
          <a:xfrm>
            <a:off x="3223591" y="4221393"/>
            <a:ext cx="0" cy="142369"/>
          </a:xfrm>
          <a:custGeom>
            <a:avLst/>
            <a:gdLst/>
            <a:ahLst/>
            <a:cxnLst/>
            <a:rect l="l" t="t" r="r" b="b"/>
            <a:pathLst>
              <a:path h="144144">
                <a:moveTo>
                  <a:pt x="0" y="0"/>
                </a:moveTo>
                <a:lnTo>
                  <a:pt x="0" y="14366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8" name="object 105"/>
          <p:cNvSpPr/>
          <p:nvPr/>
        </p:nvSpPr>
        <p:spPr>
          <a:xfrm>
            <a:off x="3178463" y="4221393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9" name="object 106"/>
          <p:cNvSpPr/>
          <p:nvPr/>
        </p:nvSpPr>
        <p:spPr>
          <a:xfrm>
            <a:off x="3178463" y="4363292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0" name="object 107"/>
          <p:cNvSpPr/>
          <p:nvPr/>
        </p:nvSpPr>
        <p:spPr>
          <a:xfrm>
            <a:off x="3460642" y="4241286"/>
            <a:ext cx="0" cy="123554"/>
          </a:xfrm>
          <a:custGeom>
            <a:avLst/>
            <a:gdLst/>
            <a:ahLst/>
            <a:cxnLst/>
            <a:rect l="l" t="t" r="r" b="b"/>
            <a:pathLst>
              <a:path h="125094">
                <a:moveTo>
                  <a:pt x="0" y="0"/>
                </a:moveTo>
                <a:lnTo>
                  <a:pt x="0" y="12501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1" name="object 108"/>
          <p:cNvSpPr/>
          <p:nvPr/>
        </p:nvSpPr>
        <p:spPr>
          <a:xfrm>
            <a:off x="3415516" y="4241286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2" name="object 109"/>
          <p:cNvSpPr/>
          <p:nvPr/>
        </p:nvSpPr>
        <p:spPr>
          <a:xfrm>
            <a:off x="3415516" y="4364762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3" name="object 110"/>
          <p:cNvSpPr/>
          <p:nvPr/>
        </p:nvSpPr>
        <p:spPr>
          <a:xfrm>
            <a:off x="619782" y="4569721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4" name="object 111"/>
          <p:cNvSpPr/>
          <p:nvPr/>
        </p:nvSpPr>
        <p:spPr>
          <a:xfrm>
            <a:off x="619782" y="4142996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5" name="object 112"/>
          <p:cNvSpPr/>
          <p:nvPr/>
        </p:nvSpPr>
        <p:spPr>
          <a:xfrm>
            <a:off x="619782" y="3716321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6" name="object 113"/>
          <p:cNvSpPr/>
          <p:nvPr/>
        </p:nvSpPr>
        <p:spPr>
          <a:xfrm>
            <a:off x="619782" y="3289596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7" name="object 114"/>
          <p:cNvSpPr/>
          <p:nvPr/>
        </p:nvSpPr>
        <p:spPr>
          <a:xfrm>
            <a:off x="619782" y="2862921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8" name="object 115"/>
          <p:cNvSpPr/>
          <p:nvPr/>
        </p:nvSpPr>
        <p:spPr>
          <a:xfrm>
            <a:off x="619782" y="2436246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9" name="object 116"/>
          <p:cNvSpPr/>
          <p:nvPr/>
        </p:nvSpPr>
        <p:spPr>
          <a:xfrm>
            <a:off x="695044" y="2436246"/>
            <a:ext cx="0" cy="2133651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0" name="object 117"/>
          <p:cNvSpPr/>
          <p:nvPr/>
        </p:nvSpPr>
        <p:spPr>
          <a:xfrm>
            <a:off x="695044" y="4569721"/>
            <a:ext cx="2844869" cy="0"/>
          </a:xfrm>
          <a:custGeom>
            <a:avLst/>
            <a:gdLst/>
            <a:ahLst/>
            <a:cxnLst/>
            <a:rect l="l" t="t" r="r" b="b"/>
            <a:pathLst>
              <a:path w="2880360">
                <a:moveTo>
                  <a:pt x="0" y="0"/>
                </a:moveTo>
                <a:lnTo>
                  <a:pt x="288012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1" name="object 118"/>
          <p:cNvSpPr/>
          <p:nvPr/>
        </p:nvSpPr>
        <p:spPr>
          <a:xfrm>
            <a:off x="695044" y="4569721"/>
            <a:ext cx="2844869" cy="0"/>
          </a:xfrm>
          <a:custGeom>
            <a:avLst/>
            <a:gdLst/>
            <a:ahLst/>
            <a:cxnLst/>
            <a:rect l="l" t="t" r="r" b="b"/>
            <a:pathLst>
              <a:path w="2880360">
                <a:moveTo>
                  <a:pt x="0" y="0"/>
                </a:moveTo>
                <a:lnTo>
                  <a:pt x="288012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2" name="object 119"/>
          <p:cNvSpPr txBox="1"/>
          <p:nvPr/>
        </p:nvSpPr>
        <p:spPr>
          <a:xfrm>
            <a:off x="707379" y="4641881"/>
            <a:ext cx="2882007" cy="60271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03200" algn="ctr">
              <a:lnSpc>
                <a:spcPts val="1714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180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203200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150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203200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120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329565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90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329565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60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329565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30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ts val="185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get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253365" algn="ctr">
              <a:lnSpc>
                <a:spcPts val="185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30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253365" algn="ctr">
              <a:lnSpc>
                <a:spcPts val="190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60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253365" algn="ctr">
              <a:lnSpc>
                <a:spcPts val="190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90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190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120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126364" algn="ctr">
              <a:lnSpc>
                <a:spcPts val="203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150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3" name="object 120"/>
          <p:cNvSpPr txBox="1"/>
          <p:nvPr/>
        </p:nvSpPr>
        <p:spPr>
          <a:xfrm>
            <a:off x="454763" y="4391466"/>
            <a:ext cx="151149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4" name="object 121"/>
          <p:cNvSpPr txBox="1"/>
          <p:nvPr/>
        </p:nvSpPr>
        <p:spPr>
          <a:xfrm>
            <a:off x="329334" y="3964987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10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5" name="object 122"/>
          <p:cNvSpPr txBox="1"/>
          <p:nvPr/>
        </p:nvSpPr>
        <p:spPr>
          <a:xfrm>
            <a:off x="329334" y="3538508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20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6" name="object 123"/>
          <p:cNvSpPr txBox="1"/>
          <p:nvPr/>
        </p:nvSpPr>
        <p:spPr>
          <a:xfrm>
            <a:off x="329334" y="3112028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30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7" name="object 124"/>
          <p:cNvSpPr txBox="1"/>
          <p:nvPr/>
        </p:nvSpPr>
        <p:spPr>
          <a:xfrm>
            <a:off x="329334" y="2685549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40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8" name="object 125"/>
          <p:cNvSpPr txBox="1"/>
          <p:nvPr/>
        </p:nvSpPr>
        <p:spPr>
          <a:xfrm>
            <a:off x="329334" y="2259069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50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9" name="object 126"/>
          <p:cNvSpPr txBox="1"/>
          <p:nvPr/>
        </p:nvSpPr>
        <p:spPr>
          <a:xfrm>
            <a:off x="33392" y="1230706"/>
            <a:ext cx="208199" cy="354416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200" spc="-70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e Spent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ound Each Hole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(s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ec)</a:t>
            </a:r>
          </a:p>
        </p:txBody>
      </p:sp>
      <p:sp>
        <p:nvSpPr>
          <p:cNvPr id="130" name="object 127"/>
          <p:cNvSpPr txBox="1"/>
          <p:nvPr/>
        </p:nvSpPr>
        <p:spPr>
          <a:xfrm>
            <a:off x="1129647" y="5210822"/>
            <a:ext cx="2807238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Distance(angle) from</a:t>
            </a:r>
            <a:r>
              <a:rPr sz="1200" spc="-55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200" spc="-35" dirty="0">
                <a:latin typeface="Arial" charset="0"/>
                <a:ea typeface="Arial" charset="0"/>
                <a:cs typeface="Arial" charset="0"/>
              </a:rPr>
              <a:t>Target</a:t>
            </a:r>
            <a:r>
              <a:rPr lang="en-US" sz="1200" spc="-35" dirty="0">
                <a:latin typeface="Arial" charset="0"/>
                <a:ea typeface="Arial" charset="0"/>
                <a:cs typeface="Arial" charset="0"/>
              </a:rPr>
              <a:t> (cm)</a:t>
            </a:r>
            <a:endParaRPr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object 128"/>
          <p:cNvSpPr/>
          <p:nvPr/>
        </p:nvSpPr>
        <p:spPr>
          <a:xfrm>
            <a:off x="691074" y="8482279"/>
            <a:ext cx="79024" cy="422089"/>
          </a:xfrm>
          <a:custGeom>
            <a:avLst/>
            <a:gdLst/>
            <a:ahLst/>
            <a:cxnLst/>
            <a:rect l="l" t="t" r="r" b="b"/>
            <a:pathLst>
              <a:path w="80010" h="427355">
                <a:moveTo>
                  <a:pt x="0" y="427235"/>
                </a:moveTo>
                <a:lnTo>
                  <a:pt x="79970" y="427235"/>
                </a:lnTo>
                <a:lnTo>
                  <a:pt x="79970" y="0"/>
                </a:lnTo>
                <a:lnTo>
                  <a:pt x="0" y="0"/>
                </a:lnTo>
                <a:lnTo>
                  <a:pt x="0" y="4272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2" name="object 129"/>
          <p:cNvSpPr/>
          <p:nvPr/>
        </p:nvSpPr>
        <p:spPr>
          <a:xfrm>
            <a:off x="770108" y="8424216"/>
            <a:ext cx="79024" cy="480416"/>
          </a:xfrm>
          <a:custGeom>
            <a:avLst/>
            <a:gdLst/>
            <a:ahLst/>
            <a:cxnLst/>
            <a:rect l="l" t="t" r="r" b="b"/>
            <a:pathLst>
              <a:path w="80010" h="486410">
                <a:moveTo>
                  <a:pt x="0" y="486023"/>
                </a:moveTo>
                <a:lnTo>
                  <a:pt x="79970" y="486023"/>
                </a:lnTo>
                <a:lnTo>
                  <a:pt x="79970" y="0"/>
                </a:lnTo>
                <a:lnTo>
                  <a:pt x="0" y="0"/>
                </a:lnTo>
                <a:lnTo>
                  <a:pt x="0" y="4860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" name="object 130"/>
          <p:cNvSpPr/>
          <p:nvPr/>
        </p:nvSpPr>
        <p:spPr>
          <a:xfrm>
            <a:off x="770108" y="8424216"/>
            <a:ext cx="79024" cy="480416"/>
          </a:xfrm>
          <a:custGeom>
            <a:avLst/>
            <a:gdLst/>
            <a:ahLst/>
            <a:cxnLst/>
            <a:rect l="l" t="t" r="r" b="b"/>
            <a:pathLst>
              <a:path w="80010" h="486410">
                <a:moveTo>
                  <a:pt x="0" y="486023"/>
                </a:moveTo>
                <a:lnTo>
                  <a:pt x="79970" y="486023"/>
                </a:lnTo>
                <a:lnTo>
                  <a:pt x="79970" y="0"/>
                </a:lnTo>
                <a:lnTo>
                  <a:pt x="0" y="0"/>
                </a:lnTo>
                <a:lnTo>
                  <a:pt x="0" y="48602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4" name="object 131"/>
          <p:cNvSpPr/>
          <p:nvPr/>
        </p:nvSpPr>
        <p:spPr>
          <a:xfrm>
            <a:off x="928126" y="8415935"/>
            <a:ext cx="79024" cy="488570"/>
          </a:xfrm>
          <a:custGeom>
            <a:avLst/>
            <a:gdLst/>
            <a:ahLst/>
            <a:cxnLst/>
            <a:rect l="l" t="t" r="r" b="b"/>
            <a:pathLst>
              <a:path w="80010" h="494664">
                <a:moveTo>
                  <a:pt x="0" y="494407"/>
                </a:moveTo>
                <a:lnTo>
                  <a:pt x="79970" y="494407"/>
                </a:lnTo>
                <a:lnTo>
                  <a:pt x="79970" y="0"/>
                </a:lnTo>
                <a:lnTo>
                  <a:pt x="0" y="0"/>
                </a:lnTo>
                <a:lnTo>
                  <a:pt x="0" y="49440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5" name="object 132"/>
          <p:cNvSpPr/>
          <p:nvPr/>
        </p:nvSpPr>
        <p:spPr>
          <a:xfrm>
            <a:off x="1007160" y="8594876"/>
            <a:ext cx="79024" cy="309825"/>
          </a:xfrm>
          <a:custGeom>
            <a:avLst/>
            <a:gdLst/>
            <a:ahLst/>
            <a:cxnLst/>
            <a:rect l="l" t="t" r="r" b="b"/>
            <a:pathLst>
              <a:path w="80010" h="313689">
                <a:moveTo>
                  <a:pt x="0" y="313233"/>
                </a:moveTo>
                <a:lnTo>
                  <a:pt x="79970" y="313233"/>
                </a:lnTo>
                <a:lnTo>
                  <a:pt x="79970" y="0"/>
                </a:lnTo>
                <a:lnTo>
                  <a:pt x="0" y="0"/>
                </a:lnTo>
                <a:lnTo>
                  <a:pt x="0" y="3132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6" name="object 133"/>
          <p:cNvSpPr/>
          <p:nvPr/>
        </p:nvSpPr>
        <p:spPr>
          <a:xfrm>
            <a:off x="1007160" y="8594876"/>
            <a:ext cx="79024" cy="309825"/>
          </a:xfrm>
          <a:custGeom>
            <a:avLst/>
            <a:gdLst/>
            <a:ahLst/>
            <a:cxnLst/>
            <a:rect l="l" t="t" r="r" b="b"/>
            <a:pathLst>
              <a:path w="80010" h="313689">
                <a:moveTo>
                  <a:pt x="0" y="313233"/>
                </a:moveTo>
                <a:lnTo>
                  <a:pt x="79970" y="313233"/>
                </a:lnTo>
                <a:lnTo>
                  <a:pt x="79970" y="0"/>
                </a:lnTo>
                <a:lnTo>
                  <a:pt x="0" y="0"/>
                </a:lnTo>
                <a:lnTo>
                  <a:pt x="0" y="31323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7" name="object 134"/>
          <p:cNvSpPr/>
          <p:nvPr/>
        </p:nvSpPr>
        <p:spPr>
          <a:xfrm>
            <a:off x="1165180" y="8524956"/>
            <a:ext cx="79024" cy="379441"/>
          </a:xfrm>
          <a:custGeom>
            <a:avLst/>
            <a:gdLst/>
            <a:ahLst/>
            <a:cxnLst/>
            <a:rect l="l" t="t" r="r" b="b"/>
            <a:pathLst>
              <a:path w="80010" h="384175">
                <a:moveTo>
                  <a:pt x="0" y="384026"/>
                </a:moveTo>
                <a:lnTo>
                  <a:pt x="79970" y="384026"/>
                </a:lnTo>
                <a:lnTo>
                  <a:pt x="79970" y="0"/>
                </a:lnTo>
                <a:lnTo>
                  <a:pt x="0" y="0"/>
                </a:lnTo>
                <a:lnTo>
                  <a:pt x="0" y="38402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8" name="object 135"/>
          <p:cNvSpPr/>
          <p:nvPr/>
        </p:nvSpPr>
        <p:spPr>
          <a:xfrm>
            <a:off x="1244213" y="8463316"/>
            <a:ext cx="79024" cy="441532"/>
          </a:xfrm>
          <a:custGeom>
            <a:avLst/>
            <a:gdLst/>
            <a:ahLst/>
            <a:cxnLst/>
            <a:rect l="l" t="t" r="r" b="b"/>
            <a:pathLst>
              <a:path w="80010" h="447039">
                <a:moveTo>
                  <a:pt x="0" y="446434"/>
                </a:moveTo>
                <a:lnTo>
                  <a:pt x="79970" y="446434"/>
                </a:lnTo>
                <a:lnTo>
                  <a:pt x="79970" y="0"/>
                </a:lnTo>
                <a:lnTo>
                  <a:pt x="0" y="0"/>
                </a:lnTo>
                <a:lnTo>
                  <a:pt x="0" y="4464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9" name="object 136"/>
          <p:cNvSpPr/>
          <p:nvPr/>
        </p:nvSpPr>
        <p:spPr>
          <a:xfrm>
            <a:off x="1244213" y="8463316"/>
            <a:ext cx="79024" cy="441532"/>
          </a:xfrm>
          <a:custGeom>
            <a:avLst/>
            <a:gdLst/>
            <a:ahLst/>
            <a:cxnLst/>
            <a:rect l="l" t="t" r="r" b="b"/>
            <a:pathLst>
              <a:path w="80010" h="447039">
                <a:moveTo>
                  <a:pt x="0" y="446434"/>
                </a:moveTo>
                <a:lnTo>
                  <a:pt x="79970" y="446434"/>
                </a:lnTo>
                <a:lnTo>
                  <a:pt x="79970" y="0"/>
                </a:lnTo>
                <a:lnTo>
                  <a:pt x="0" y="0"/>
                </a:lnTo>
                <a:lnTo>
                  <a:pt x="0" y="44643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0" name="object 137"/>
          <p:cNvSpPr/>
          <p:nvPr/>
        </p:nvSpPr>
        <p:spPr>
          <a:xfrm>
            <a:off x="1402233" y="8477526"/>
            <a:ext cx="79024" cy="427106"/>
          </a:xfrm>
          <a:custGeom>
            <a:avLst/>
            <a:gdLst/>
            <a:ahLst/>
            <a:cxnLst/>
            <a:rect l="l" t="t" r="r" b="b"/>
            <a:pathLst>
              <a:path w="80010" h="432435">
                <a:moveTo>
                  <a:pt x="0" y="432048"/>
                </a:moveTo>
                <a:lnTo>
                  <a:pt x="79970" y="432048"/>
                </a:lnTo>
                <a:lnTo>
                  <a:pt x="79970" y="0"/>
                </a:lnTo>
                <a:lnTo>
                  <a:pt x="0" y="0"/>
                </a:lnTo>
                <a:lnTo>
                  <a:pt x="0" y="43204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1" name="object 138"/>
          <p:cNvSpPr/>
          <p:nvPr/>
        </p:nvSpPr>
        <p:spPr>
          <a:xfrm>
            <a:off x="1481267" y="8523731"/>
            <a:ext cx="79024" cy="380696"/>
          </a:xfrm>
          <a:custGeom>
            <a:avLst/>
            <a:gdLst/>
            <a:ahLst/>
            <a:cxnLst/>
            <a:rect l="l" t="t" r="r" b="b"/>
            <a:pathLst>
              <a:path w="80010" h="385444">
                <a:moveTo>
                  <a:pt x="0" y="385266"/>
                </a:moveTo>
                <a:lnTo>
                  <a:pt x="79970" y="385266"/>
                </a:lnTo>
                <a:lnTo>
                  <a:pt x="79970" y="0"/>
                </a:lnTo>
                <a:lnTo>
                  <a:pt x="0" y="0"/>
                </a:lnTo>
                <a:lnTo>
                  <a:pt x="0" y="3852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2" name="object 139"/>
          <p:cNvSpPr/>
          <p:nvPr/>
        </p:nvSpPr>
        <p:spPr>
          <a:xfrm>
            <a:off x="1481267" y="8523731"/>
            <a:ext cx="79024" cy="380696"/>
          </a:xfrm>
          <a:custGeom>
            <a:avLst/>
            <a:gdLst/>
            <a:ahLst/>
            <a:cxnLst/>
            <a:rect l="l" t="t" r="r" b="b"/>
            <a:pathLst>
              <a:path w="80010" h="385444">
                <a:moveTo>
                  <a:pt x="0" y="385266"/>
                </a:moveTo>
                <a:lnTo>
                  <a:pt x="79970" y="385266"/>
                </a:lnTo>
                <a:lnTo>
                  <a:pt x="79970" y="0"/>
                </a:lnTo>
                <a:lnTo>
                  <a:pt x="0" y="0"/>
                </a:lnTo>
                <a:lnTo>
                  <a:pt x="0" y="38526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3" name="object 140"/>
          <p:cNvSpPr/>
          <p:nvPr/>
        </p:nvSpPr>
        <p:spPr>
          <a:xfrm>
            <a:off x="1639284" y="8629273"/>
            <a:ext cx="79024" cy="275330"/>
          </a:xfrm>
          <a:custGeom>
            <a:avLst/>
            <a:gdLst/>
            <a:ahLst/>
            <a:cxnLst/>
            <a:rect l="l" t="t" r="r" b="b"/>
            <a:pathLst>
              <a:path w="80010" h="278764">
                <a:moveTo>
                  <a:pt x="0" y="278407"/>
                </a:moveTo>
                <a:lnTo>
                  <a:pt x="79970" y="278407"/>
                </a:lnTo>
                <a:lnTo>
                  <a:pt x="79970" y="0"/>
                </a:lnTo>
                <a:lnTo>
                  <a:pt x="0" y="0"/>
                </a:lnTo>
                <a:lnTo>
                  <a:pt x="0" y="27840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4" name="object 141"/>
          <p:cNvSpPr/>
          <p:nvPr/>
        </p:nvSpPr>
        <p:spPr>
          <a:xfrm>
            <a:off x="1718318" y="8598404"/>
            <a:ext cx="79024" cy="306062"/>
          </a:xfrm>
          <a:custGeom>
            <a:avLst/>
            <a:gdLst/>
            <a:ahLst/>
            <a:cxnLst/>
            <a:rect l="l" t="t" r="r" b="b"/>
            <a:pathLst>
              <a:path w="80010" h="309880">
                <a:moveTo>
                  <a:pt x="0" y="309661"/>
                </a:moveTo>
                <a:lnTo>
                  <a:pt x="79970" y="309661"/>
                </a:lnTo>
                <a:lnTo>
                  <a:pt x="79970" y="0"/>
                </a:lnTo>
                <a:lnTo>
                  <a:pt x="0" y="0"/>
                </a:lnTo>
                <a:lnTo>
                  <a:pt x="0" y="3096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5" name="object 142"/>
          <p:cNvSpPr/>
          <p:nvPr/>
        </p:nvSpPr>
        <p:spPr>
          <a:xfrm>
            <a:off x="1718318" y="8598404"/>
            <a:ext cx="79024" cy="306062"/>
          </a:xfrm>
          <a:custGeom>
            <a:avLst/>
            <a:gdLst/>
            <a:ahLst/>
            <a:cxnLst/>
            <a:rect l="l" t="t" r="r" b="b"/>
            <a:pathLst>
              <a:path w="80010" h="309880">
                <a:moveTo>
                  <a:pt x="0" y="309661"/>
                </a:moveTo>
                <a:lnTo>
                  <a:pt x="79970" y="309661"/>
                </a:lnTo>
                <a:lnTo>
                  <a:pt x="79970" y="0"/>
                </a:lnTo>
                <a:lnTo>
                  <a:pt x="0" y="0"/>
                </a:lnTo>
                <a:lnTo>
                  <a:pt x="0" y="30966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6" name="object 143"/>
          <p:cNvSpPr/>
          <p:nvPr/>
        </p:nvSpPr>
        <p:spPr>
          <a:xfrm>
            <a:off x="1876338" y="8524956"/>
            <a:ext cx="79024" cy="379441"/>
          </a:xfrm>
          <a:custGeom>
            <a:avLst/>
            <a:gdLst/>
            <a:ahLst/>
            <a:cxnLst/>
            <a:rect l="l" t="t" r="r" b="b"/>
            <a:pathLst>
              <a:path w="80010" h="384175">
                <a:moveTo>
                  <a:pt x="0" y="384026"/>
                </a:moveTo>
                <a:lnTo>
                  <a:pt x="79970" y="384026"/>
                </a:lnTo>
                <a:lnTo>
                  <a:pt x="79970" y="0"/>
                </a:lnTo>
                <a:lnTo>
                  <a:pt x="0" y="0"/>
                </a:lnTo>
                <a:lnTo>
                  <a:pt x="0" y="38402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7" name="object 144"/>
          <p:cNvSpPr/>
          <p:nvPr/>
        </p:nvSpPr>
        <p:spPr>
          <a:xfrm>
            <a:off x="1955372" y="8363752"/>
            <a:ext cx="79024" cy="540625"/>
          </a:xfrm>
          <a:custGeom>
            <a:avLst/>
            <a:gdLst/>
            <a:ahLst/>
            <a:cxnLst/>
            <a:rect l="l" t="t" r="r" b="b"/>
            <a:pathLst>
              <a:path w="80010" h="547369">
                <a:moveTo>
                  <a:pt x="0" y="547240"/>
                </a:moveTo>
                <a:lnTo>
                  <a:pt x="79970" y="547240"/>
                </a:lnTo>
                <a:lnTo>
                  <a:pt x="79970" y="0"/>
                </a:lnTo>
                <a:lnTo>
                  <a:pt x="0" y="0"/>
                </a:lnTo>
                <a:lnTo>
                  <a:pt x="0" y="547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8" name="object 145"/>
          <p:cNvSpPr/>
          <p:nvPr/>
        </p:nvSpPr>
        <p:spPr>
          <a:xfrm>
            <a:off x="1955372" y="8363752"/>
            <a:ext cx="79024" cy="540625"/>
          </a:xfrm>
          <a:custGeom>
            <a:avLst/>
            <a:gdLst/>
            <a:ahLst/>
            <a:cxnLst/>
            <a:rect l="l" t="t" r="r" b="b"/>
            <a:pathLst>
              <a:path w="80010" h="547369">
                <a:moveTo>
                  <a:pt x="0" y="547240"/>
                </a:moveTo>
                <a:lnTo>
                  <a:pt x="79970" y="547240"/>
                </a:lnTo>
                <a:lnTo>
                  <a:pt x="79970" y="0"/>
                </a:lnTo>
                <a:lnTo>
                  <a:pt x="0" y="0"/>
                </a:lnTo>
                <a:lnTo>
                  <a:pt x="0" y="54724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9" name="object 146"/>
          <p:cNvSpPr/>
          <p:nvPr/>
        </p:nvSpPr>
        <p:spPr>
          <a:xfrm>
            <a:off x="2113391" y="7154773"/>
            <a:ext cx="79024" cy="1749820"/>
          </a:xfrm>
          <a:custGeom>
            <a:avLst/>
            <a:gdLst/>
            <a:ahLst/>
            <a:cxnLst/>
            <a:rect l="l" t="t" r="r" b="b"/>
            <a:pathLst>
              <a:path w="80010" h="1771650">
                <a:moveTo>
                  <a:pt x="0" y="1771303"/>
                </a:moveTo>
                <a:lnTo>
                  <a:pt x="79970" y="1771303"/>
                </a:lnTo>
                <a:lnTo>
                  <a:pt x="79970" y="0"/>
                </a:lnTo>
                <a:lnTo>
                  <a:pt x="0" y="0"/>
                </a:lnTo>
                <a:lnTo>
                  <a:pt x="0" y="177130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0" name="object 147"/>
          <p:cNvSpPr/>
          <p:nvPr/>
        </p:nvSpPr>
        <p:spPr>
          <a:xfrm>
            <a:off x="2192425" y="7229446"/>
            <a:ext cx="79024" cy="1675186"/>
          </a:xfrm>
          <a:custGeom>
            <a:avLst/>
            <a:gdLst/>
            <a:ahLst/>
            <a:cxnLst/>
            <a:rect l="l" t="t" r="r" b="b"/>
            <a:pathLst>
              <a:path w="80009" h="1696085">
                <a:moveTo>
                  <a:pt x="0" y="1695697"/>
                </a:moveTo>
                <a:lnTo>
                  <a:pt x="79970" y="1695697"/>
                </a:lnTo>
                <a:lnTo>
                  <a:pt x="79970" y="0"/>
                </a:lnTo>
                <a:lnTo>
                  <a:pt x="0" y="0"/>
                </a:lnTo>
                <a:lnTo>
                  <a:pt x="0" y="16956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1" name="object 148"/>
          <p:cNvSpPr/>
          <p:nvPr/>
        </p:nvSpPr>
        <p:spPr>
          <a:xfrm>
            <a:off x="2192425" y="7229446"/>
            <a:ext cx="79024" cy="1675186"/>
          </a:xfrm>
          <a:custGeom>
            <a:avLst/>
            <a:gdLst/>
            <a:ahLst/>
            <a:cxnLst/>
            <a:rect l="l" t="t" r="r" b="b"/>
            <a:pathLst>
              <a:path w="80009" h="1696085">
                <a:moveTo>
                  <a:pt x="0" y="1695697"/>
                </a:moveTo>
                <a:lnTo>
                  <a:pt x="79970" y="1695697"/>
                </a:lnTo>
                <a:lnTo>
                  <a:pt x="79970" y="0"/>
                </a:lnTo>
                <a:lnTo>
                  <a:pt x="0" y="0"/>
                </a:lnTo>
                <a:lnTo>
                  <a:pt x="0" y="169569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2" name="object 149"/>
          <p:cNvSpPr/>
          <p:nvPr/>
        </p:nvSpPr>
        <p:spPr>
          <a:xfrm>
            <a:off x="2350444" y="8468069"/>
            <a:ext cx="79024" cy="436513"/>
          </a:xfrm>
          <a:custGeom>
            <a:avLst/>
            <a:gdLst/>
            <a:ahLst/>
            <a:cxnLst/>
            <a:rect l="l" t="t" r="r" b="b"/>
            <a:pathLst>
              <a:path w="80009" h="441960">
                <a:moveTo>
                  <a:pt x="0" y="441622"/>
                </a:moveTo>
                <a:lnTo>
                  <a:pt x="79970" y="441622"/>
                </a:lnTo>
                <a:lnTo>
                  <a:pt x="79970" y="0"/>
                </a:lnTo>
                <a:lnTo>
                  <a:pt x="0" y="0"/>
                </a:lnTo>
                <a:lnTo>
                  <a:pt x="0" y="44162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3" name="object 150"/>
          <p:cNvSpPr/>
          <p:nvPr/>
        </p:nvSpPr>
        <p:spPr>
          <a:xfrm>
            <a:off x="2429476" y="8225039"/>
            <a:ext cx="79024" cy="679231"/>
          </a:xfrm>
          <a:custGeom>
            <a:avLst/>
            <a:gdLst/>
            <a:ahLst/>
            <a:cxnLst/>
            <a:rect l="l" t="t" r="r" b="b"/>
            <a:pathLst>
              <a:path w="80009" h="687705">
                <a:moveTo>
                  <a:pt x="0" y="687685"/>
                </a:moveTo>
                <a:lnTo>
                  <a:pt x="79970" y="687685"/>
                </a:lnTo>
                <a:lnTo>
                  <a:pt x="79970" y="0"/>
                </a:lnTo>
                <a:lnTo>
                  <a:pt x="0" y="0"/>
                </a:lnTo>
                <a:lnTo>
                  <a:pt x="0" y="6876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4" name="object 151"/>
          <p:cNvSpPr/>
          <p:nvPr/>
        </p:nvSpPr>
        <p:spPr>
          <a:xfrm>
            <a:off x="2429476" y="8225039"/>
            <a:ext cx="79024" cy="679231"/>
          </a:xfrm>
          <a:custGeom>
            <a:avLst/>
            <a:gdLst/>
            <a:ahLst/>
            <a:cxnLst/>
            <a:rect l="l" t="t" r="r" b="b"/>
            <a:pathLst>
              <a:path w="80009" h="687705">
                <a:moveTo>
                  <a:pt x="0" y="687685"/>
                </a:moveTo>
                <a:lnTo>
                  <a:pt x="79970" y="687685"/>
                </a:lnTo>
                <a:lnTo>
                  <a:pt x="79970" y="0"/>
                </a:lnTo>
                <a:lnTo>
                  <a:pt x="0" y="0"/>
                </a:lnTo>
                <a:lnTo>
                  <a:pt x="0" y="68768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5" name="object 152"/>
          <p:cNvSpPr/>
          <p:nvPr/>
        </p:nvSpPr>
        <p:spPr>
          <a:xfrm>
            <a:off x="2587496" y="8496488"/>
            <a:ext cx="79024" cy="408290"/>
          </a:xfrm>
          <a:custGeom>
            <a:avLst/>
            <a:gdLst/>
            <a:ahLst/>
            <a:cxnLst/>
            <a:rect l="l" t="t" r="r" b="b"/>
            <a:pathLst>
              <a:path w="80009" h="413385">
                <a:moveTo>
                  <a:pt x="0" y="412849"/>
                </a:moveTo>
                <a:lnTo>
                  <a:pt x="79970" y="412849"/>
                </a:lnTo>
                <a:lnTo>
                  <a:pt x="79970" y="0"/>
                </a:lnTo>
                <a:lnTo>
                  <a:pt x="0" y="0"/>
                </a:lnTo>
                <a:lnTo>
                  <a:pt x="0" y="41284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6" name="object 153"/>
          <p:cNvSpPr/>
          <p:nvPr/>
        </p:nvSpPr>
        <p:spPr>
          <a:xfrm>
            <a:off x="2666531" y="8548671"/>
            <a:ext cx="79024" cy="355609"/>
          </a:xfrm>
          <a:custGeom>
            <a:avLst/>
            <a:gdLst/>
            <a:ahLst/>
            <a:cxnLst/>
            <a:rect l="l" t="t" r="r" b="b"/>
            <a:pathLst>
              <a:path w="80009" h="360044">
                <a:moveTo>
                  <a:pt x="0" y="360015"/>
                </a:moveTo>
                <a:lnTo>
                  <a:pt x="79970" y="360015"/>
                </a:lnTo>
                <a:lnTo>
                  <a:pt x="79970" y="0"/>
                </a:lnTo>
                <a:lnTo>
                  <a:pt x="0" y="0"/>
                </a:lnTo>
                <a:lnTo>
                  <a:pt x="0" y="3600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7" name="object 154"/>
          <p:cNvSpPr/>
          <p:nvPr/>
        </p:nvSpPr>
        <p:spPr>
          <a:xfrm>
            <a:off x="2666531" y="8548671"/>
            <a:ext cx="79024" cy="355609"/>
          </a:xfrm>
          <a:custGeom>
            <a:avLst/>
            <a:gdLst/>
            <a:ahLst/>
            <a:cxnLst/>
            <a:rect l="l" t="t" r="r" b="b"/>
            <a:pathLst>
              <a:path w="80009" h="360044">
                <a:moveTo>
                  <a:pt x="0" y="360015"/>
                </a:moveTo>
                <a:lnTo>
                  <a:pt x="79970" y="360015"/>
                </a:lnTo>
                <a:lnTo>
                  <a:pt x="79970" y="0"/>
                </a:lnTo>
                <a:lnTo>
                  <a:pt x="0" y="0"/>
                </a:lnTo>
                <a:lnTo>
                  <a:pt x="0" y="36001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8" name="object 155"/>
          <p:cNvSpPr/>
          <p:nvPr/>
        </p:nvSpPr>
        <p:spPr>
          <a:xfrm>
            <a:off x="2824549" y="8145662"/>
            <a:ext cx="79024" cy="758883"/>
          </a:xfrm>
          <a:custGeom>
            <a:avLst/>
            <a:gdLst/>
            <a:ahLst/>
            <a:cxnLst/>
            <a:rect l="l" t="t" r="r" b="b"/>
            <a:pathLst>
              <a:path w="80009" h="768350">
                <a:moveTo>
                  <a:pt x="0" y="768052"/>
                </a:moveTo>
                <a:lnTo>
                  <a:pt x="79970" y="768052"/>
                </a:lnTo>
                <a:lnTo>
                  <a:pt x="79970" y="0"/>
                </a:lnTo>
                <a:lnTo>
                  <a:pt x="0" y="0"/>
                </a:lnTo>
                <a:lnTo>
                  <a:pt x="0" y="76805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9" name="object 156"/>
          <p:cNvSpPr/>
          <p:nvPr/>
        </p:nvSpPr>
        <p:spPr>
          <a:xfrm>
            <a:off x="2903583" y="8296184"/>
            <a:ext cx="79024" cy="608360"/>
          </a:xfrm>
          <a:custGeom>
            <a:avLst/>
            <a:gdLst/>
            <a:ahLst/>
            <a:cxnLst/>
            <a:rect l="l" t="t" r="r" b="b"/>
            <a:pathLst>
              <a:path w="80009" h="615950">
                <a:moveTo>
                  <a:pt x="0" y="615652"/>
                </a:moveTo>
                <a:lnTo>
                  <a:pt x="79970" y="615652"/>
                </a:lnTo>
                <a:lnTo>
                  <a:pt x="79970" y="0"/>
                </a:lnTo>
                <a:lnTo>
                  <a:pt x="0" y="0"/>
                </a:lnTo>
                <a:lnTo>
                  <a:pt x="0" y="6156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0" name="object 157"/>
          <p:cNvSpPr/>
          <p:nvPr/>
        </p:nvSpPr>
        <p:spPr>
          <a:xfrm>
            <a:off x="2903583" y="8296184"/>
            <a:ext cx="79024" cy="608360"/>
          </a:xfrm>
          <a:custGeom>
            <a:avLst/>
            <a:gdLst/>
            <a:ahLst/>
            <a:cxnLst/>
            <a:rect l="l" t="t" r="r" b="b"/>
            <a:pathLst>
              <a:path w="80009" h="615950">
                <a:moveTo>
                  <a:pt x="0" y="615652"/>
                </a:moveTo>
                <a:lnTo>
                  <a:pt x="79970" y="615652"/>
                </a:lnTo>
                <a:lnTo>
                  <a:pt x="79970" y="0"/>
                </a:lnTo>
                <a:lnTo>
                  <a:pt x="0" y="0"/>
                </a:lnTo>
                <a:lnTo>
                  <a:pt x="0" y="61565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1" name="object 158"/>
          <p:cNvSpPr/>
          <p:nvPr/>
        </p:nvSpPr>
        <p:spPr>
          <a:xfrm>
            <a:off x="3061602" y="8591349"/>
            <a:ext cx="79024" cy="312961"/>
          </a:xfrm>
          <a:custGeom>
            <a:avLst/>
            <a:gdLst/>
            <a:ahLst/>
            <a:cxnLst/>
            <a:rect l="l" t="t" r="r" b="b"/>
            <a:pathLst>
              <a:path w="80009" h="316864">
                <a:moveTo>
                  <a:pt x="0" y="316805"/>
                </a:moveTo>
                <a:lnTo>
                  <a:pt x="79970" y="316805"/>
                </a:lnTo>
                <a:lnTo>
                  <a:pt x="79970" y="0"/>
                </a:lnTo>
                <a:lnTo>
                  <a:pt x="0" y="0"/>
                </a:lnTo>
                <a:lnTo>
                  <a:pt x="0" y="3168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2" name="object 159"/>
          <p:cNvSpPr/>
          <p:nvPr/>
        </p:nvSpPr>
        <p:spPr>
          <a:xfrm>
            <a:off x="3140635" y="8591349"/>
            <a:ext cx="79024" cy="312961"/>
          </a:xfrm>
          <a:custGeom>
            <a:avLst/>
            <a:gdLst/>
            <a:ahLst/>
            <a:cxnLst/>
            <a:rect l="l" t="t" r="r" b="b"/>
            <a:pathLst>
              <a:path w="80009" h="316864">
                <a:moveTo>
                  <a:pt x="0" y="316805"/>
                </a:moveTo>
                <a:lnTo>
                  <a:pt x="79970" y="316805"/>
                </a:lnTo>
                <a:lnTo>
                  <a:pt x="79970" y="0"/>
                </a:lnTo>
                <a:lnTo>
                  <a:pt x="0" y="0"/>
                </a:lnTo>
                <a:lnTo>
                  <a:pt x="0" y="3168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3" name="object 160"/>
          <p:cNvSpPr/>
          <p:nvPr/>
        </p:nvSpPr>
        <p:spPr>
          <a:xfrm>
            <a:off x="3140635" y="8591349"/>
            <a:ext cx="79024" cy="312961"/>
          </a:xfrm>
          <a:custGeom>
            <a:avLst/>
            <a:gdLst/>
            <a:ahLst/>
            <a:cxnLst/>
            <a:rect l="l" t="t" r="r" b="b"/>
            <a:pathLst>
              <a:path w="80009" h="316864">
                <a:moveTo>
                  <a:pt x="0" y="316805"/>
                </a:moveTo>
                <a:lnTo>
                  <a:pt x="79970" y="316805"/>
                </a:lnTo>
                <a:lnTo>
                  <a:pt x="79970" y="0"/>
                </a:lnTo>
                <a:lnTo>
                  <a:pt x="0" y="0"/>
                </a:lnTo>
                <a:lnTo>
                  <a:pt x="0" y="3168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4" name="object 161"/>
          <p:cNvSpPr/>
          <p:nvPr/>
        </p:nvSpPr>
        <p:spPr>
          <a:xfrm>
            <a:off x="3298655" y="8648186"/>
            <a:ext cx="79024" cy="256515"/>
          </a:xfrm>
          <a:custGeom>
            <a:avLst/>
            <a:gdLst/>
            <a:ahLst/>
            <a:cxnLst/>
            <a:rect l="l" t="t" r="r" b="b"/>
            <a:pathLst>
              <a:path w="80009" h="259714">
                <a:moveTo>
                  <a:pt x="0" y="259258"/>
                </a:moveTo>
                <a:lnTo>
                  <a:pt x="79970" y="259258"/>
                </a:lnTo>
                <a:lnTo>
                  <a:pt x="79970" y="0"/>
                </a:lnTo>
                <a:lnTo>
                  <a:pt x="0" y="0"/>
                </a:lnTo>
                <a:lnTo>
                  <a:pt x="0" y="25925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5" name="object 162"/>
          <p:cNvSpPr/>
          <p:nvPr/>
        </p:nvSpPr>
        <p:spPr>
          <a:xfrm>
            <a:off x="3377689" y="8580667"/>
            <a:ext cx="79024" cy="323623"/>
          </a:xfrm>
          <a:custGeom>
            <a:avLst/>
            <a:gdLst/>
            <a:ahLst/>
            <a:cxnLst/>
            <a:rect l="l" t="t" r="r" b="b"/>
            <a:pathLst>
              <a:path w="80009" h="327660">
                <a:moveTo>
                  <a:pt x="0" y="327620"/>
                </a:moveTo>
                <a:lnTo>
                  <a:pt x="79970" y="327620"/>
                </a:lnTo>
                <a:lnTo>
                  <a:pt x="79970" y="0"/>
                </a:lnTo>
                <a:lnTo>
                  <a:pt x="0" y="0"/>
                </a:lnTo>
                <a:lnTo>
                  <a:pt x="0" y="32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6" name="object 163"/>
          <p:cNvSpPr/>
          <p:nvPr/>
        </p:nvSpPr>
        <p:spPr>
          <a:xfrm>
            <a:off x="3377689" y="8580667"/>
            <a:ext cx="79024" cy="323623"/>
          </a:xfrm>
          <a:custGeom>
            <a:avLst/>
            <a:gdLst/>
            <a:ahLst/>
            <a:cxnLst/>
            <a:rect l="l" t="t" r="r" b="b"/>
            <a:pathLst>
              <a:path w="80009" h="327660">
                <a:moveTo>
                  <a:pt x="0" y="327620"/>
                </a:moveTo>
                <a:lnTo>
                  <a:pt x="79970" y="327620"/>
                </a:lnTo>
                <a:lnTo>
                  <a:pt x="79970" y="0"/>
                </a:lnTo>
                <a:lnTo>
                  <a:pt x="0" y="0"/>
                </a:lnTo>
                <a:lnTo>
                  <a:pt x="0" y="3276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7" name="object 164"/>
          <p:cNvSpPr/>
          <p:nvPr/>
        </p:nvSpPr>
        <p:spPr>
          <a:xfrm>
            <a:off x="730566" y="8342488"/>
            <a:ext cx="0" cy="279720"/>
          </a:xfrm>
          <a:custGeom>
            <a:avLst/>
            <a:gdLst/>
            <a:ahLst/>
            <a:cxnLst/>
            <a:rect l="l" t="t" r="r" b="b"/>
            <a:pathLst>
              <a:path h="283210">
                <a:moveTo>
                  <a:pt x="0" y="0"/>
                </a:moveTo>
                <a:lnTo>
                  <a:pt x="0" y="28307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8" name="object 165"/>
          <p:cNvSpPr/>
          <p:nvPr/>
        </p:nvSpPr>
        <p:spPr>
          <a:xfrm>
            <a:off x="685439" y="8342488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9" name="object 166"/>
          <p:cNvSpPr/>
          <p:nvPr/>
        </p:nvSpPr>
        <p:spPr>
          <a:xfrm>
            <a:off x="685439" y="862207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0" name="object 167"/>
          <p:cNvSpPr/>
          <p:nvPr/>
        </p:nvSpPr>
        <p:spPr>
          <a:xfrm>
            <a:off x="967620" y="8231262"/>
            <a:ext cx="0" cy="369406"/>
          </a:xfrm>
          <a:custGeom>
            <a:avLst/>
            <a:gdLst/>
            <a:ahLst/>
            <a:cxnLst/>
            <a:rect l="l" t="t" r="r" b="b"/>
            <a:pathLst>
              <a:path h="374014">
                <a:moveTo>
                  <a:pt x="0" y="0"/>
                </a:moveTo>
                <a:lnTo>
                  <a:pt x="0" y="37390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1" name="object 168"/>
          <p:cNvSpPr/>
          <p:nvPr/>
        </p:nvSpPr>
        <p:spPr>
          <a:xfrm>
            <a:off x="922492" y="8231262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2" name="object 169"/>
          <p:cNvSpPr/>
          <p:nvPr/>
        </p:nvSpPr>
        <p:spPr>
          <a:xfrm>
            <a:off x="922492" y="8600561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3" name="object 170"/>
          <p:cNvSpPr/>
          <p:nvPr/>
        </p:nvSpPr>
        <p:spPr>
          <a:xfrm>
            <a:off x="1204672" y="8446560"/>
            <a:ext cx="0" cy="156794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7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4" name="object 171"/>
          <p:cNvSpPr/>
          <p:nvPr/>
        </p:nvSpPr>
        <p:spPr>
          <a:xfrm>
            <a:off x="1159544" y="844656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5" name="object 172"/>
          <p:cNvSpPr/>
          <p:nvPr/>
        </p:nvSpPr>
        <p:spPr>
          <a:xfrm>
            <a:off x="1159544" y="8603305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6" name="object 173"/>
          <p:cNvSpPr/>
          <p:nvPr/>
        </p:nvSpPr>
        <p:spPr>
          <a:xfrm>
            <a:off x="1441724" y="8321223"/>
            <a:ext cx="0" cy="312961"/>
          </a:xfrm>
          <a:custGeom>
            <a:avLst/>
            <a:gdLst/>
            <a:ahLst/>
            <a:cxnLst/>
            <a:rect l="l" t="t" r="r" b="b"/>
            <a:pathLst>
              <a:path h="316864">
                <a:moveTo>
                  <a:pt x="0" y="0"/>
                </a:moveTo>
                <a:lnTo>
                  <a:pt x="0" y="31650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7" name="object 174"/>
          <p:cNvSpPr/>
          <p:nvPr/>
        </p:nvSpPr>
        <p:spPr>
          <a:xfrm>
            <a:off x="1396598" y="8321223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8" name="object 175"/>
          <p:cNvSpPr/>
          <p:nvPr/>
        </p:nvSpPr>
        <p:spPr>
          <a:xfrm>
            <a:off x="1396598" y="863383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9" name="object 176"/>
          <p:cNvSpPr/>
          <p:nvPr/>
        </p:nvSpPr>
        <p:spPr>
          <a:xfrm>
            <a:off x="1678778" y="8525446"/>
            <a:ext cx="0" cy="208222"/>
          </a:xfrm>
          <a:custGeom>
            <a:avLst/>
            <a:gdLst/>
            <a:ahLst/>
            <a:cxnLst/>
            <a:rect l="l" t="t" r="r" b="b"/>
            <a:pathLst>
              <a:path h="210819">
                <a:moveTo>
                  <a:pt x="0" y="0"/>
                </a:moveTo>
                <a:lnTo>
                  <a:pt x="0" y="21024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0" name="object 177"/>
          <p:cNvSpPr/>
          <p:nvPr/>
        </p:nvSpPr>
        <p:spPr>
          <a:xfrm>
            <a:off x="1633650" y="8525446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1" name="object 178"/>
          <p:cNvSpPr/>
          <p:nvPr/>
        </p:nvSpPr>
        <p:spPr>
          <a:xfrm>
            <a:off x="1633650" y="8733101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2" name="object 179"/>
          <p:cNvSpPr/>
          <p:nvPr/>
        </p:nvSpPr>
        <p:spPr>
          <a:xfrm>
            <a:off x="1915830" y="8455477"/>
            <a:ext cx="0" cy="139233"/>
          </a:xfrm>
          <a:custGeom>
            <a:avLst/>
            <a:gdLst/>
            <a:ahLst/>
            <a:cxnLst/>
            <a:rect l="l" t="t" r="r" b="b"/>
            <a:pathLst>
              <a:path h="140969">
                <a:moveTo>
                  <a:pt x="0" y="0"/>
                </a:moveTo>
                <a:lnTo>
                  <a:pt x="0" y="14064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3" name="object 180"/>
          <p:cNvSpPr/>
          <p:nvPr/>
        </p:nvSpPr>
        <p:spPr>
          <a:xfrm>
            <a:off x="1870703" y="8455477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4" name="object 181"/>
          <p:cNvSpPr/>
          <p:nvPr/>
        </p:nvSpPr>
        <p:spPr>
          <a:xfrm>
            <a:off x="1870703" y="8594387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5" name="object 182"/>
          <p:cNvSpPr/>
          <p:nvPr/>
        </p:nvSpPr>
        <p:spPr>
          <a:xfrm>
            <a:off x="2152884" y="6699385"/>
            <a:ext cx="0" cy="911286"/>
          </a:xfrm>
          <a:custGeom>
            <a:avLst/>
            <a:gdLst/>
            <a:ahLst/>
            <a:cxnLst/>
            <a:rect l="l" t="t" r="r" b="b"/>
            <a:pathLst>
              <a:path h="922655">
                <a:moveTo>
                  <a:pt x="0" y="0"/>
                </a:moveTo>
                <a:lnTo>
                  <a:pt x="0" y="9221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6" name="object 183"/>
          <p:cNvSpPr/>
          <p:nvPr/>
        </p:nvSpPr>
        <p:spPr>
          <a:xfrm>
            <a:off x="2107756" y="6699385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7" name="object 184"/>
          <p:cNvSpPr/>
          <p:nvPr/>
        </p:nvSpPr>
        <p:spPr>
          <a:xfrm>
            <a:off x="2107756" y="7610211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8" name="object 185"/>
          <p:cNvSpPr/>
          <p:nvPr/>
        </p:nvSpPr>
        <p:spPr>
          <a:xfrm>
            <a:off x="2389936" y="8364781"/>
            <a:ext cx="0" cy="206968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1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9" name="object 186"/>
          <p:cNvSpPr/>
          <p:nvPr/>
        </p:nvSpPr>
        <p:spPr>
          <a:xfrm>
            <a:off x="2344808" y="8364781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0" name="object 187"/>
          <p:cNvSpPr/>
          <p:nvPr/>
        </p:nvSpPr>
        <p:spPr>
          <a:xfrm>
            <a:off x="2344808" y="8571309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1" name="object 188"/>
          <p:cNvSpPr/>
          <p:nvPr/>
        </p:nvSpPr>
        <p:spPr>
          <a:xfrm>
            <a:off x="2626988" y="8411673"/>
            <a:ext cx="0" cy="169965"/>
          </a:xfrm>
          <a:custGeom>
            <a:avLst/>
            <a:gdLst/>
            <a:ahLst/>
            <a:cxnLst/>
            <a:rect l="l" t="t" r="r" b="b"/>
            <a:pathLst>
              <a:path h="172085">
                <a:moveTo>
                  <a:pt x="0" y="0"/>
                </a:moveTo>
                <a:lnTo>
                  <a:pt x="0" y="1716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2" name="object 189"/>
          <p:cNvSpPr/>
          <p:nvPr/>
        </p:nvSpPr>
        <p:spPr>
          <a:xfrm>
            <a:off x="2581862" y="8411673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3" name="object 190"/>
          <p:cNvSpPr/>
          <p:nvPr/>
        </p:nvSpPr>
        <p:spPr>
          <a:xfrm>
            <a:off x="2581862" y="8581255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4" name="object 191"/>
          <p:cNvSpPr/>
          <p:nvPr/>
        </p:nvSpPr>
        <p:spPr>
          <a:xfrm>
            <a:off x="2864042" y="7867207"/>
            <a:ext cx="0" cy="556932"/>
          </a:xfrm>
          <a:custGeom>
            <a:avLst/>
            <a:gdLst/>
            <a:ahLst/>
            <a:cxnLst/>
            <a:rect l="l" t="t" r="r" b="b"/>
            <a:pathLst>
              <a:path h="563880">
                <a:moveTo>
                  <a:pt x="0" y="0"/>
                </a:moveTo>
                <a:lnTo>
                  <a:pt x="0" y="5638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5" name="object 192"/>
          <p:cNvSpPr/>
          <p:nvPr/>
        </p:nvSpPr>
        <p:spPr>
          <a:xfrm>
            <a:off x="2818914" y="7867207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6" name="object 193"/>
          <p:cNvSpPr/>
          <p:nvPr/>
        </p:nvSpPr>
        <p:spPr>
          <a:xfrm>
            <a:off x="2818914" y="8424070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7" name="object 194"/>
          <p:cNvSpPr/>
          <p:nvPr/>
        </p:nvSpPr>
        <p:spPr>
          <a:xfrm>
            <a:off x="3101095" y="8510551"/>
            <a:ext cx="0" cy="161811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5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8" name="object 195"/>
          <p:cNvSpPr/>
          <p:nvPr/>
        </p:nvSpPr>
        <p:spPr>
          <a:xfrm>
            <a:off x="3055967" y="8510551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9" name="object 196"/>
          <p:cNvSpPr/>
          <p:nvPr/>
        </p:nvSpPr>
        <p:spPr>
          <a:xfrm>
            <a:off x="3055967" y="8672098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0" name="object 197"/>
          <p:cNvSpPr/>
          <p:nvPr/>
        </p:nvSpPr>
        <p:spPr>
          <a:xfrm>
            <a:off x="3338146" y="8569348"/>
            <a:ext cx="0" cy="158048"/>
          </a:xfrm>
          <a:custGeom>
            <a:avLst/>
            <a:gdLst/>
            <a:ahLst/>
            <a:cxnLst/>
            <a:rect l="l" t="t" r="r" b="b"/>
            <a:pathLst>
              <a:path h="160019">
                <a:moveTo>
                  <a:pt x="0" y="0"/>
                </a:moveTo>
                <a:lnTo>
                  <a:pt x="0" y="15969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1" name="object 198"/>
          <p:cNvSpPr/>
          <p:nvPr/>
        </p:nvSpPr>
        <p:spPr>
          <a:xfrm>
            <a:off x="3293020" y="8569348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2" name="object 199"/>
          <p:cNvSpPr/>
          <p:nvPr/>
        </p:nvSpPr>
        <p:spPr>
          <a:xfrm>
            <a:off x="3293020" y="8727074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3" name="object 200"/>
          <p:cNvSpPr/>
          <p:nvPr/>
        </p:nvSpPr>
        <p:spPr>
          <a:xfrm>
            <a:off x="809600" y="8326367"/>
            <a:ext cx="0" cy="195679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0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4" name="object 201"/>
          <p:cNvSpPr/>
          <p:nvPr/>
        </p:nvSpPr>
        <p:spPr>
          <a:xfrm>
            <a:off x="764472" y="8326367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5" name="object 202"/>
          <p:cNvSpPr/>
          <p:nvPr/>
        </p:nvSpPr>
        <p:spPr>
          <a:xfrm>
            <a:off x="764472" y="8522017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6" name="object 203"/>
          <p:cNvSpPr/>
          <p:nvPr/>
        </p:nvSpPr>
        <p:spPr>
          <a:xfrm>
            <a:off x="1046653" y="8507905"/>
            <a:ext cx="0" cy="174355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11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7" name="object 204"/>
          <p:cNvSpPr/>
          <p:nvPr/>
        </p:nvSpPr>
        <p:spPr>
          <a:xfrm>
            <a:off x="1001526" y="8507905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8" name="object 205"/>
          <p:cNvSpPr/>
          <p:nvPr/>
        </p:nvSpPr>
        <p:spPr>
          <a:xfrm>
            <a:off x="1001526" y="8681849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9" name="object 206"/>
          <p:cNvSpPr/>
          <p:nvPr/>
        </p:nvSpPr>
        <p:spPr>
          <a:xfrm>
            <a:off x="1283706" y="8309610"/>
            <a:ext cx="0" cy="307943"/>
          </a:xfrm>
          <a:custGeom>
            <a:avLst/>
            <a:gdLst/>
            <a:ahLst/>
            <a:cxnLst/>
            <a:rect l="l" t="t" r="r" b="b"/>
            <a:pathLst>
              <a:path h="311785">
                <a:moveTo>
                  <a:pt x="0" y="0"/>
                </a:moveTo>
                <a:lnTo>
                  <a:pt x="0" y="31124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0" name="object 207"/>
          <p:cNvSpPr/>
          <p:nvPr/>
        </p:nvSpPr>
        <p:spPr>
          <a:xfrm>
            <a:off x="1238578" y="830961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1" name="object 208"/>
          <p:cNvSpPr/>
          <p:nvPr/>
        </p:nvSpPr>
        <p:spPr>
          <a:xfrm>
            <a:off x="1238578" y="8617024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2" name="object 209"/>
          <p:cNvSpPr/>
          <p:nvPr/>
        </p:nvSpPr>
        <p:spPr>
          <a:xfrm>
            <a:off x="1520758" y="8401530"/>
            <a:ext cx="0" cy="244598"/>
          </a:xfrm>
          <a:custGeom>
            <a:avLst/>
            <a:gdLst/>
            <a:ahLst/>
            <a:cxnLst/>
            <a:rect l="l" t="t" r="r" b="b"/>
            <a:pathLst>
              <a:path h="247650">
                <a:moveTo>
                  <a:pt x="0" y="0"/>
                </a:moveTo>
                <a:lnTo>
                  <a:pt x="0" y="24745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3" name="object 210"/>
          <p:cNvSpPr/>
          <p:nvPr/>
        </p:nvSpPr>
        <p:spPr>
          <a:xfrm>
            <a:off x="1475632" y="8401530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4" name="object 211"/>
          <p:cNvSpPr/>
          <p:nvPr/>
        </p:nvSpPr>
        <p:spPr>
          <a:xfrm>
            <a:off x="1475632" y="8645933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5" name="object 212"/>
          <p:cNvSpPr/>
          <p:nvPr/>
        </p:nvSpPr>
        <p:spPr>
          <a:xfrm>
            <a:off x="1757812" y="8515401"/>
            <a:ext cx="0" cy="166202"/>
          </a:xfrm>
          <a:custGeom>
            <a:avLst/>
            <a:gdLst/>
            <a:ahLst/>
            <a:cxnLst/>
            <a:rect l="l" t="t" r="r" b="b"/>
            <a:pathLst>
              <a:path h="168275">
                <a:moveTo>
                  <a:pt x="0" y="0"/>
                </a:moveTo>
                <a:lnTo>
                  <a:pt x="0" y="1681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6" name="object 213"/>
          <p:cNvSpPr/>
          <p:nvPr/>
        </p:nvSpPr>
        <p:spPr>
          <a:xfrm>
            <a:off x="1712685" y="8515401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7" name="object 214"/>
          <p:cNvSpPr/>
          <p:nvPr/>
        </p:nvSpPr>
        <p:spPr>
          <a:xfrm>
            <a:off x="1712685" y="8681456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8" name="object 215"/>
          <p:cNvSpPr/>
          <p:nvPr/>
        </p:nvSpPr>
        <p:spPr>
          <a:xfrm>
            <a:off x="1994864" y="8242091"/>
            <a:ext cx="0" cy="243343"/>
          </a:xfrm>
          <a:custGeom>
            <a:avLst/>
            <a:gdLst/>
            <a:ahLst/>
            <a:cxnLst/>
            <a:rect l="l" t="t" r="r" b="b"/>
            <a:pathLst>
              <a:path h="246380">
                <a:moveTo>
                  <a:pt x="0" y="0"/>
                </a:moveTo>
                <a:lnTo>
                  <a:pt x="0" y="2463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9" name="object 216"/>
          <p:cNvSpPr/>
          <p:nvPr/>
        </p:nvSpPr>
        <p:spPr>
          <a:xfrm>
            <a:off x="1949736" y="8242091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0" name="object 217"/>
          <p:cNvSpPr/>
          <p:nvPr/>
        </p:nvSpPr>
        <p:spPr>
          <a:xfrm>
            <a:off x="1949736" y="8485366"/>
            <a:ext cx="90313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3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1" name="object 218"/>
          <p:cNvSpPr/>
          <p:nvPr/>
        </p:nvSpPr>
        <p:spPr>
          <a:xfrm>
            <a:off x="2231916" y="7019099"/>
            <a:ext cx="0" cy="420834"/>
          </a:xfrm>
          <a:custGeom>
            <a:avLst/>
            <a:gdLst/>
            <a:ahLst/>
            <a:cxnLst/>
            <a:rect l="l" t="t" r="r" b="b"/>
            <a:pathLst>
              <a:path h="426084">
                <a:moveTo>
                  <a:pt x="0" y="0"/>
                </a:moveTo>
                <a:lnTo>
                  <a:pt x="0" y="42594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2" name="object 219"/>
          <p:cNvSpPr/>
          <p:nvPr/>
        </p:nvSpPr>
        <p:spPr>
          <a:xfrm>
            <a:off x="2186790" y="7019099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3" name="object 220"/>
          <p:cNvSpPr/>
          <p:nvPr/>
        </p:nvSpPr>
        <p:spPr>
          <a:xfrm>
            <a:off x="2186790" y="7439795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4" name="object 221"/>
          <p:cNvSpPr/>
          <p:nvPr/>
        </p:nvSpPr>
        <p:spPr>
          <a:xfrm>
            <a:off x="2468971" y="8056828"/>
            <a:ext cx="0" cy="336793"/>
          </a:xfrm>
          <a:custGeom>
            <a:avLst/>
            <a:gdLst/>
            <a:ahLst/>
            <a:cxnLst/>
            <a:rect l="l" t="t" r="r" b="b"/>
            <a:pathLst>
              <a:path h="340994">
                <a:moveTo>
                  <a:pt x="0" y="0"/>
                </a:moveTo>
                <a:lnTo>
                  <a:pt x="0" y="34061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5" name="object 222"/>
          <p:cNvSpPr/>
          <p:nvPr/>
        </p:nvSpPr>
        <p:spPr>
          <a:xfrm>
            <a:off x="2423843" y="8056828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6" name="object 223"/>
          <p:cNvSpPr/>
          <p:nvPr/>
        </p:nvSpPr>
        <p:spPr>
          <a:xfrm>
            <a:off x="2423843" y="8393250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7" name="object 224"/>
          <p:cNvSpPr/>
          <p:nvPr/>
        </p:nvSpPr>
        <p:spPr>
          <a:xfrm>
            <a:off x="2706022" y="8468609"/>
            <a:ext cx="0" cy="160557"/>
          </a:xfrm>
          <a:custGeom>
            <a:avLst/>
            <a:gdLst/>
            <a:ahLst/>
            <a:cxnLst/>
            <a:rect l="l" t="t" r="r" b="b"/>
            <a:pathLst>
              <a:path h="162560">
                <a:moveTo>
                  <a:pt x="0" y="0"/>
                </a:moveTo>
                <a:lnTo>
                  <a:pt x="0" y="16207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8" name="object 225"/>
          <p:cNvSpPr/>
          <p:nvPr/>
        </p:nvSpPr>
        <p:spPr>
          <a:xfrm>
            <a:off x="2660896" y="8468609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9" name="object 226"/>
          <p:cNvSpPr/>
          <p:nvPr/>
        </p:nvSpPr>
        <p:spPr>
          <a:xfrm>
            <a:off x="2660896" y="8628685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0" name="object 227"/>
          <p:cNvSpPr/>
          <p:nvPr/>
        </p:nvSpPr>
        <p:spPr>
          <a:xfrm>
            <a:off x="2943075" y="8140615"/>
            <a:ext cx="0" cy="311706"/>
          </a:xfrm>
          <a:custGeom>
            <a:avLst/>
            <a:gdLst/>
            <a:ahLst/>
            <a:cxnLst/>
            <a:rect l="l" t="t" r="r" b="b"/>
            <a:pathLst>
              <a:path h="315594">
                <a:moveTo>
                  <a:pt x="0" y="0"/>
                </a:moveTo>
                <a:lnTo>
                  <a:pt x="0" y="31501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1" name="object 228"/>
          <p:cNvSpPr/>
          <p:nvPr/>
        </p:nvSpPr>
        <p:spPr>
          <a:xfrm>
            <a:off x="2897948" y="8140615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2" name="object 229"/>
          <p:cNvSpPr/>
          <p:nvPr/>
        </p:nvSpPr>
        <p:spPr>
          <a:xfrm>
            <a:off x="2897948" y="8451753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3" name="object 230"/>
          <p:cNvSpPr/>
          <p:nvPr/>
        </p:nvSpPr>
        <p:spPr>
          <a:xfrm>
            <a:off x="3180129" y="8485317"/>
            <a:ext cx="0" cy="212613"/>
          </a:xfrm>
          <a:custGeom>
            <a:avLst/>
            <a:gdLst/>
            <a:ahLst/>
            <a:cxnLst/>
            <a:rect l="l" t="t" r="r" b="b"/>
            <a:pathLst>
              <a:path h="215264">
                <a:moveTo>
                  <a:pt x="0" y="0"/>
                </a:moveTo>
                <a:lnTo>
                  <a:pt x="0" y="2146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4" name="object 231"/>
          <p:cNvSpPr/>
          <p:nvPr/>
        </p:nvSpPr>
        <p:spPr>
          <a:xfrm>
            <a:off x="3135001" y="8485317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5" name="object 232"/>
          <p:cNvSpPr/>
          <p:nvPr/>
        </p:nvSpPr>
        <p:spPr>
          <a:xfrm>
            <a:off x="3135001" y="8697331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6" name="object 233"/>
          <p:cNvSpPr/>
          <p:nvPr/>
        </p:nvSpPr>
        <p:spPr>
          <a:xfrm>
            <a:off x="3417181" y="8535049"/>
            <a:ext cx="0" cy="91568"/>
          </a:xfrm>
          <a:custGeom>
            <a:avLst/>
            <a:gdLst/>
            <a:ahLst/>
            <a:cxnLst/>
            <a:rect l="l" t="t" r="r" b="b"/>
            <a:pathLst>
              <a:path h="92710">
                <a:moveTo>
                  <a:pt x="0" y="0"/>
                </a:moveTo>
                <a:lnTo>
                  <a:pt x="0" y="9237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7" name="object 234"/>
          <p:cNvSpPr/>
          <p:nvPr/>
        </p:nvSpPr>
        <p:spPr>
          <a:xfrm>
            <a:off x="3372054" y="8535049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8" name="object 235"/>
          <p:cNvSpPr/>
          <p:nvPr/>
        </p:nvSpPr>
        <p:spPr>
          <a:xfrm>
            <a:off x="3372054" y="8626285"/>
            <a:ext cx="90313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9" name="object 236"/>
          <p:cNvSpPr/>
          <p:nvPr/>
        </p:nvSpPr>
        <p:spPr>
          <a:xfrm>
            <a:off x="576319" y="8904250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0" name="object 237"/>
          <p:cNvSpPr/>
          <p:nvPr/>
        </p:nvSpPr>
        <p:spPr>
          <a:xfrm>
            <a:off x="576319" y="8477526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1" name="object 238"/>
          <p:cNvSpPr/>
          <p:nvPr/>
        </p:nvSpPr>
        <p:spPr>
          <a:xfrm>
            <a:off x="576319" y="8050851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2" name="object 239"/>
          <p:cNvSpPr/>
          <p:nvPr/>
        </p:nvSpPr>
        <p:spPr>
          <a:xfrm>
            <a:off x="576319" y="7624126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3" name="object 240"/>
          <p:cNvSpPr/>
          <p:nvPr/>
        </p:nvSpPr>
        <p:spPr>
          <a:xfrm>
            <a:off x="576319" y="7197451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4" name="object 241"/>
          <p:cNvSpPr/>
          <p:nvPr/>
        </p:nvSpPr>
        <p:spPr>
          <a:xfrm>
            <a:off x="576319" y="6770776"/>
            <a:ext cx="75261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5" name="object 242"/>
          <p:cNvSpPr/>
          <p:nvPr/>
        </p:nvSpPr>
        <p:spPr>
          <a:xfrm>
            <a:off x="651580" y="6770776"/>
            <a:ext cx="0" cy="2133651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216009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6" name="object 243"/>
          <p:cNvSpPr/>
          <p:nvPr/>
        </p:nvSpPr>
        <p:spPr>
          <a:xfrm>
            <a:off x="651580" y="8904250"/>
            <a:ext cx="2844869" cy="0"/>
          </a:xfrm>
          <a:custGeom>
            <a:avLst/>
            <a:gdLst/>
            <a:ahLst/>
            <a:cxnLst/>
            <a:rect l="l" t="t" r="r" b="b"/>
            <a:pathLst>
              <a:path w="2880359">
                <a:moveTo>
                  <a:pt x="0" y="0"/>
                </a:moveTo>
                <a:lnTo>
                  <a:pt x="2880122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7" name="object 244"/>
          <p:cNvSpPr/>
          <p:nvPr/>
        </p:nvSpPr>
        <p:spPr>
          <a:xfrm>
            <a:off x="651580" y="8904250"/>
            <a:ext cx="2844869" cy="0"/>
          </a:xfrm>
          <a:custGeom>
            <a:avLst/>
            <a:gdLst/>
            <a:ahLst/>
            <a:cxnLst/>
            <a:rect l="l" t="t" r="r" b="b"/>
            <a:pathLst>
              <a:path w="2880359">
                <a:moveTo>
                  <a:pt x="0" y="0"/>
                </a:moveTo>
                <a:lnTo>
                  <a:pt x="28801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8" name="object 245"/>
          <p:cNvSpPr txBox="1"/>
          <p:nvPr/>
        </p:nvSpPr>
        <p:spPr>
          <a:xfrm>
            <a:off x="663917" y="8976411"/>
            <a:ext cx="2882007" cy="60271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03200" algn="ctr">
              <a:lnSpc>
                <a:spcPts val="1714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180</a:t>
            </a:r>
          </a:p>
          <a:p>
            <a:pPr marL="203200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150</a:t>
            </a:r>
          </a:p>
          <a:p>
            <a:pPr marL="203200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120</a:t>
            </a:r>
          </a:p>
          <a:p>
            <a:pPr marL="329565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90</a:t>
            </a:r>
          </a:p>
          <a:p>
            <a:pPr marL="329565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60</a:t>
            </a:r>
          </a:p>
          <a:p>
            <a:pPr marL="329565" algn="ctr">
              <a:lnSpc>
                <a:spcPts val="1900"/>
              </a:lnSpc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30</a:t>
            </a:r>
          </a:p>
          <a:p>
            <a:pPr algn="ctr">
              <a:lnSpc>
                <a:spcPts val="185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get</a:t>
            </a:r>
          </a:p>
          <a:p>
            <a:pPr marL="253365" algn="ctr">
              <a:lnSpc>
                <a:spcPts val="185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30</a:t>
            </a:r>
          </a:p>
          <a:p>
            <a:pPr marL="253365" algn="ctr">
              <a:lnSpc>
                <a:spcPts val="190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60</a:t>
            </a:r>
          </a:p>
          <a:p>
            <a:pPr marL="253365" algn="ctr">
              <a:lnSpc>
                <a:spcPts val="190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90</a:t>
            </a:r>
          </a:p>
          <a:p>
            <a:pPr marL="126364" algn="ctr">
              <a:lnSpc>
                <a:spcPts val="190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120</a:t>
            </a:r>
          </a:p>
          <a:p>
            <a:pPr marL="126364" algn="ctr">
              <a:lnSpc>
                <a:spcPts val="2030"/>
              </a:lnSpc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-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150</a:t>
            </a:r>
          </a:p>
        </p:txBody>
      </p:sp>
      <p:sp>
        <p:nvSpPr>
          <p:cNvPr id="249" name="object 246"/>
          <p:cNvSpPr txBox="1"/>
          <p:nvPr/>
        </p:nvSpPr>
        <p:spPr>
          <a:xfrm>
            <a:off x="411301" y="8725996"/>
            <a:ext cx="151149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0" name="object 247"/>
          <p:cNvSpPr txBox="1"/>
          <p:nvPr/>
        </p:nvSpPr>
        <p:spPr>
          <a:xfrm>
            <a:off x="285872" y="8299517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10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1" name="object 248"/>
          <p:cNvSpPr txBox="1"/>
          <p:nvPr/>
        </p:nvSpPr>
        <p:spPr>
          <a:xfrm>
            <a:off x="285872" y="7873037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20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2" name="object 249"/>
          <p:cNvSpPr txBox="1"/>
          <p:nvPr/>
        </p:nvSpPr>
        <p:spPr>
          <a:xfrm>
            <a:off x="285872" y="7446558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30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3" name="object 250"/>
          <p:cNvSpPr txBox="1"/>
          <p:nvPr/>
        </p:nvSpPr>
        <p:spPr>
          <a:xfrm>
            <a:off x="285872" y="7020077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40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4" name="object 251"/>
          <p:cNvSpPr txBox="1"/>
          <p:nvPr/>
        </p:nvSpPr>
        <p:spPr>
          <a:xfrm>
            <a:off x="285872" y="6593598"/>
            <a:ext cx="276584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50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5" name="object 252"/>
          <p:cNvSpPr txBox="1"/>
          <p:nvPr/>
        </p:nvSpPr>
        <p:spPr>
          <a:xfrm>
            <a:off x="1257277" y="9546635"/>
            <a:ext cx="2807238" cy="20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Distance(angle) from</a:t>
            </a:r>
            <a:r>
              <a:rPr sz="1200" spc="-55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200" spc="-35" dirty="0">
                <a:latin typeface="Arial" charset="0"/>
                <a:ea typeface="Arial" charset="0"/>
                <a:cs typeface="Arial" charset="0"/>
              </a:rPr>
              <a:t>Target</a:t>
            </a:r>
            <a:r>
              <a:rPr lang="en-US" sz="1200" spc="-35" dirty="0">
                <a:latin typeface="Arial" charset="0"/>
                <a:ea typeface="Arial" charset="0"/>
                <a:cs typeface="Arial" charset="0"/>
              </a:rPr>
              <a:t> (cm)</a:t>
            </a:r>
            <a:endParaRPr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8" name="object 256"/>
          <p:cNvSpPr/>
          <p:nvPr/>
        </p:nvSpPr>
        <p:spPr>
          <a:xfrm>
            <a:off x="3580051" y="3521260"/>
            <a:ext cx="727524" cy="0"/>
          </a:xfrm>
          <a:custGeom>
            <a:avLst/>
            <a:gdLst/>
            <a:ahLst/>
            <a:cxnLst/>
            <a:rect l="l" t="t" r="r" b="b"/>
            <a:pathLst>
              <a:path w="736600">
                <a:moveTo>
                  <a:pt x="0" y="0"/>
                </a:moveTo>
                <a:lnTo>
                  <a:pt x="736600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1" name="object 260"/>
          <p:cNvSpPr txBox="1"/>
          <p:nvPr/>
        </p:nvSpPr>
        <p:spPr>
          <a:xfrm>
            <a:off x="3084599" y="2100276"/>
            <a:ext cx="1567312" cy="651367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200" spc="-5" dirty="0">
                <a:latin typeface="Arial" charset="0"/>
                <a:ea typeface="Arial" charset="0"/>
                <a:cs typeface="Arial" charset="0"/>
              </a:rPr>
              <a:t>Controls</a:t>
            </a:r>
            <a:r>
              <a:rPr sz="1200" spc="-95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(n=9)</a:t>
            </a:r>
            <a:endParaRPr sz="1200">
              <a:latin typeface="Arial" charset="0"/>
              <a:ea typeface="Arial" charset="0"/>
              <a:cs typeface="Arial" charset="0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200" dirty="0">
                <a:latin typeface="Arial" charset="0"/>
                <a:ea typeface="Arial" charset="0"/>
                <a:cs typeface="Arial" charset="0"/>
              </a:rPr>
              <a:t>Mutants</a:t>
            </a:r>
            <a:r>
              <a:rPr sz="1200" spc="-1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(n=12)</a:t>
            </a:r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2" name="object 261"/>
          <p:cNvSpPr/>
          <p:nvPr/>
        </p:nvSpPr>
        <p:spPr>
          <a:xfrm>
            <a:off x="2764739" y="2280314"/>
            <a:ext cx="200696" cy="200696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3" name="object 262"/>
          <p:cNvSpPr/>
          <p:nvPr/>
        </p:nvSpPr>
        <p:spPr>
          <a:xfrm>
            <a:off x="2764739" y="2669163"/>
            <a:ext cx="200696" cy="200696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4" name="object 263"/>
          <p:cNvSpPr/>
          <p:nvPr/>
        </p:nvSpPr>
        <p:spPr>
          <a:xfrm>
            <a:off x="2764739" y="2669163"/>
            <a:ext cx="200696" cy="200696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0" y="203200"/>
                </a:moveTo>
                <a:lnTo>
                  <a:pt x="203200" y="203200"/>
                </a:lnTo>
                <a:lnTo>
                  <a:pt x="203200" y="0"/>
                </a:lnTo>
                <a:lnTo>
                  <a:pt x="0" y="0"/>
                </a:lnTo>
                <a:lnTo>
                  <a:pt x="0" y="203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65" name="グループ化 264"/>
          <p:cNvGrpSpPr/>
          <p:nvPr/>
        </p:nvGrpSpPr>
        <p:grpSpPr>
          <a:xfrm>
            <a:off x="3263121" y="2601427"/>
            <a:ext cx="3561488" cy="2002263"/>
            <a:chOff x="9646051" y="248264"/>
            <a:chExt cx="7715279" cy="2870280"/>
          </a:xfrm>
        </p:grpSpPr>
        <p:sp>
          <p:nvSpPr>
            <p:cNvPr id="266" name="object 335"/>
            <p:cNvSpPr/>
            <p:nvPr/>
          </p:nvSpPr>
          <p:spPr>
            <a:xfrm>
              <a:off x="11229181" y="3040211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7" name="object 336"/>
            <p:cNvSpPr/>
            <p:nvPr/>
          </p:nvSpPr>
          <p:spPr>
            <a:xfrm>
              <a:off x="11229181" y="2500163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8" name="object 337"/>
            <p:cNvSpPr/>
            <p:nvPr/>
          </p:nvSpPr>
          <p:spPr>
            <a:xfrm>
              <a:off x="11229181" y="196016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9" name="object 338"/>
            <p:cNvSpPr/>
            <p:nvPr/>
          </p:nvSpPr>
          <p:spPr>
            <a:xfrm>
              <a:off x="11229181" y="1420117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0" name="object 339"/>
            <p:cNvSpPr/>
            <p:nvPr/>
          </p:nvSpPr>
          <p:spPr>
            <a:xfrm>
              <a:off x="11229181" y="880120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1" name="object 340"/>
            <p:cNvSpPr/>
            <p:nvPr/>
          </p:nvSpPr>
          <p:spPr>
            <a:xfrm>
              <a:off x="12025411" y="3040211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2" name="object 341"/>
            <p:cNvSpPr/>
            <p:nvPr/>
          </p:nvSpPr>
          <p:spPr>
            <a:xfrm>
              <a:off x="11613951" y="1756121"/>
              <a:ext cx="411480" cy="1284605"/>
            </a:xfrm>
            <a:custGeom>
              <a:avLst/>
              <a:gdLst/>
              <a:ahLst/>
              <a:cxnLst/>
              <a:rect l="l" t="t" r="r" b="b"/>
              <a:pathLst>
                <a:path w="411479" h="1284605">
                  <a:moveTo>
                    <a:pt x="0" y="1284089"/>
                  </a:moveTo>
                  <a:lnTo>
                    <a:pt x="411410" y="128408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128408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3" name="object 342"/>
            <p:cNvSpPr/>
            <p:nvPr/>
          </p:nvSpPr>
          <p:spPr>
            <a:xfrm>
              <a:off x="12025411" y="2536179"/>
              <a:ext cx="411480" cy="504190"/>
            </a:xfrm>
            <a:custGeom>
              <a:avLst/>
              <a:gdLst/>
              <a:ahLst/>
              <a:cxnLst/>
              <a:rect l="l" t="t" r="r" b="b"/>
              <a:pathLst>
                <a:path w="411479" h="504189">
                  <a:moveTo>
                    <a:pt x="0" y="504031"/>
                  </a:moveTo>
                  <a:lnTo>
                    <a:pt x="411410" y="504031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5040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4" name="object 343"/>
            <p:cNvSpPr/>
            <p:nvPr/>
          </p:nvSpPr>
          <p:spPr>
            <a:xfrm>
              <a:off x="12025411" y="2536179"/>
              <a:ext cx="411480" cy="504190"/>
            </a:xfrm>
            <a:custGeom>
              <a:avLst/>
              <a:gdLst/>
              <a:ahLst/>
              <a:cxnLst/>
              <a:rect l="l" t="t" r="r" b="b"/>
              <a:pathLst>
                <a:path w="411479" h="504189">
                  <a:moveTo>
                    <a:pt x="0" y="504031"/>
                  </a:moveTo>
                  <a:lnTo>
                    <a:pt x="411410" y="504031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50403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5" name="object 344"/>
            <p:cNvSpPr/>
            <p:nvPr/>
          </p:nvSpPr>
          <p:spPr>
            <a:xfrm>
              <a:off x="11819632" y="1242565"/>
              <a:ext cx="0" cy="513715"/>
            </a:xfrm>
            <a:custGeom>
              <a:avLst/>
              <a:gdLst/>
              <a:ahLst/>
              <a:cxnLst/>
              <a:rect l="l" t="t" r="r" b="b"/>
              <a:pathLst>
                <a:path h="513714">
                  <a:moveTo>
                    <a:pt x="0" y="0"/>
                  </a:moveTo>
                  <a:lnTo>
                    <a:pt x="0" y="51355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6" name="object 345"/>
            <p:cNvSpPr/>
            <p:nvPr/>
          </p:nvSpPr>
          <p:spPr>
            <a:xfrm>
              <a:off x="11773941" y="1242565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7" name="object 346"/>
            <p:cNvSpPr/>
            <p:nvPr/>
          </p:nvSpPr>
          <p:spPr>
            <a:xfrm>
              <a:off x="12231092" y="2393403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7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8" name="object 347"/>
            <p:cNvSpPr/>
            <p:nvPr/>
          </p:nvSpPr>
          <p:spPr>
            <a:xfrm>
              <a:off x="12185402" y="2393403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9" name="object 348"/>
            <p:cNvSpPr/>
            <p:nvPr/>
          </p:nvSpPr>
          <p:spPr>
            <a:xfrm>
              <a:off x="11305381" y="880120"/>
              <a:ext cx="0" cy="2160270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0" name="object 349"/>
            <p:cNvSpPr/>
            <p:nvPr/>
          </p:nvSpPr>
          <p:spPr>
            <a:xfrm>
              <a:off x="11305381" y="3040211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79">
                  <a:moveTo>
                    <a:pt x="0" y="0"/>
                  </a:moveTo>
                  <a:lnTo>
                    <a:pt x="144005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1" name="object 350"/>
            <p:cNvSpPr/>
            <p:nvPr/>
          </p:nvSpPr>
          <p:spPr>
            <a:xfrm>
              <a:off x="11305381" y="3040211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79">
                  <a:moveTo>
                    <a:pt x="0" y="0"/>
                  </a:moveTo>
                  <a:lnTo>
                    <a:pt x="144005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2" name="object 351"/>
            <p:cNvSpPr txBox="1"/>
            <p:nvPr/>
          </p:nvSpPr>
          <p:spPr>
            <a:xfrm>
              <a:off x="11061705" y="2857499"/>
              <a:ext cx="153037" cy="261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3" name="object 352"/>
            <p:cNvSpPr txBox="1"/>
            <p:nvPr/>
          </p:nvSpPr>
          <p:spPr>
            <a:xfrm>
              <a:off x="10909314" y="2361821"/>
              <a:ext cx="508627" cy="2389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10</a:t>
              </a:r>
            </a:p>
          </p:txBody>
        </p:sp>
        <p:sp>
          <p:nvSpPr>
            <p:cNvPr id="284" name="object 353"/>
            <p:cNvSpPr txBox="1"/>
            <p:nvPr/>
          </p:nvSpPr>
          <p:spPr>
            <a:xfrm>
              <a:off x="10909314" y="1811613"/>
              <a:ext cx="480147" cy="2389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20</a:t>
              </a:r>
            </a:p>
          </p:txBody>
        </p:sp>
        <p:sp>
          <p:nvSpPr>
            <p:cNvPr id="285" name="object 354"/>
            <p:cNvSpPr txBox="1"/>
            <p:nvPr/>
          </p:nvSpPr>
          <p:spPr>
            <a:xfrm>
              <a:off x="10896615" y="1265513"/>
              <a:ext cx="391266" cy="2389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30</a:t>
              </a:r>
            </a:p>
          </p:txBody>
        </p:sp>
        <p:sp>
          <p:nvSpPr>
            <p:cNvPr id="286" name="object 355"/>
            <p:cNvSpPr txBox="1"/>
            <p:nvPr/>
          </p:nvSpPr>
          <p:spPr>
            <a:xfrm>
              <a:off x="10896615" y="723710"/>
              <a:ext cx="492842" cy="2389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40</a:t>
              </a:r>
            </a:p>
          </p:txBody>
        </p:sp>
        <p:sp>
          <p:nvSpPr>
            <p:cNvPr id="287" name="object 356"/>
            <p:cNvSpPr txBox="1"/>
            <p:nvPr/>
          </p:nvSpPr>
          <p:spPr>
            <a:xfrm>
              <a:off x="10441183" y="980221"/>
              <a:ext cx="444633" cy="1712529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2700">
                <a:lnSpc>
                  <a:spcPts val="1845"/>
                </a:lnSpc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La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ency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 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100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100" dirty="0">
                  <a:latin typeface="Arial" charset="0"/>
                  <a:ea typeface="Arial" charset="0"/>
                  <a:cs typeface="Arial" charset="0"/>
                </a:rPr>
                <a:t> (sec)</a:t>
              </a:r>
              <a:endParaRPr sz="11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8" name="object 357"/>
            <p:cNvSpPr txBox="1"/>
            <p:nvPr/>
          </p:nvSpPr>
          <p:spPr>
            <a:xfrm>
              <a:off x="9646051" y="248264"/>
              <a:ext cx="3270252" cy="426496"/>
            </a:xfrm>
            <a:prstGeom prst="rect">
              <a:avLst/>
            </a:prstGeom>
          </p:spPr>
          <p:txBody>
            <a:bodyPr vert="horz" wrap="square" lIns="0" tIns="157480" rIns="0" bIns="0" rtlCol="0">
              <a:spAutoFit/>
            </a:bodyPr>
            <a:lstStyle/>
            <a:p>
              <a:pPr marL="977900">
                <a:lnSpc>
                  <a:spcPct val="100000"/>
                </a:lnSpc>
                <a:spcBef>
                  <a:spcPts val="1140"/>
                </a:spcBef>
              </a:pPr>
              <a:r>
                <a:rPr sz="900" dirty="0">
                  <a:latin typeface="Arial" charset="0"/>
                  <a:ea typeface="Arial" charset="0"/>
                  <a:cs typeface="Arial" charset="0"/>
                </a:rPr>
                <a:t>p=0.1141</a:t>
              </a:r>
            </a:p>
          </p:txBody>
        </p:sp>
        <p:sp>
          <p:nvSpPr>
            <p:cNvPr id="289" name="object 358"/>
            <p:cNvSpPr/>
            <p:nvPr/>
          </p:nvSpPr>
          <p:spPr>
            <a:xfrm>
              <a:off x="13417652" y="3040211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0" name="object 359"/>
            <p:cNvSpPr/>
            <p:nvPr/>
          </p:nvSpPr>
          <p:spPr>
            <a:xfrm>
              <a:off x="13417652" y="2500163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1" name="object 360"/>
            <p:cNvSpPr/>
            <p:nvPr/>
          </p:nvSpPr>
          <p:spPr>
            <a:xfrm>
              <a:off x="13417652" y="196016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2" name="object 361"/>
            <p:cNvSpPr/>
            <p:nvPr/>
          </p:nvSpPr>
          <p:spPr>
            <a:xfrm>
              <a:off x="13417652" y="1420117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3" name="object 362"/>
            <p:cNvSpPr/>
            <p:nvPr/>
          </p:nvSpPr>
          <p:spPr>
            <a:xfrm>
              <a:off x="13417652" y="880120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4" name="object 363"/>
            <p:cNvSpPr/>
            <p:nvPr/>
          </p:nvSpPr>
          <p:spPr>
            <a:xfrm>
              <a:off x="14213878" y="3040211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5" name="object 364"/>
            <p:cNvSpPr/>
            <p:nvPr/>
          </p:nvSpPr>
          <p:spPr>
            <a:xfrm>
              <a:off x="13802424" y="1870223"/>
              <a:ext cx="411480" cy="1170305"/>
            </a:xfrm>
            <a:custGeom>
              <a:avLst/>
              <a:gdLst/>
              <a:ahLst/>
              <a:cxnLst/>
              <a:rect l="l" t="t" r="r" b="b"/>
              <a:pathLst>
                <a:path w="411480" h="1170305">
                  <a:moveTo>
                    <a:pt x="0" y="1169987"/>
                  </a:moveTo>
                  <a:lnTo>
                    <a:pt x="411410" y="1169987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11699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6" name="object 365"/>
            <p:cNvSpPr/>
            <p:nvPr/>
          </p:nvSpPr>
          <p:spPr>
            <a:xfrm>
              <a:off x="14213878" y="2680245"/>
              <a:ext cx="411480" cy="360045"/>
            </a:xfrm>
            <a:custGeom>
              <a:avLst/>
              <a:gdLst/>
              <a:ahLst/>
              <a:cxnLst/>
              <a:rect l="l" t="t" r="r" b="b"/>
              <a:pathLst>
                <a:path w="411480" h="360044">
                  <a:moveTo>
                    <a:pt x="0" y="359965"/>
                  </a:moveTo>
                  <a:lnTo>
                    <a:pt x="411410" y="359965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3599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7" name="object 366"/>
            <p:cNvSpPr/>
            <p:nvPr/>
          </p:nvSpPr>
          <p:spPr>
            <a:xfrm>
              <a:off x="14213878" y="2680245"/>
              <a:ext cx="411480" cy="360045"/>
            </a:xfrm>
            <a:custGeom>
              <a:avLst/>
              <a:gdLst/>
              <a:ahLst/>
              <a:cxnLst/>
              <a:rect l="l" t="t" r="r" b="b"/>
              <a:pathLst>
                <a:path w="411480" h="360044">
                  <a:moveTo>
                    <a:pt x="0" y="359965"/>
                  </a:moveTo>
                  <a:lnTo>
                    <a:pt x="411410" y="359965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35996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8" name="object 367"/>
            <p:cNvSpPr/>
            <p:nvPr/>
          </p:nvSpPr>
          <p:spPr>
            <a:xfrm>
              <a:off x="14008100" y="1351259"/>
              <a:ext cx="0" cy="519430"/>
            </a:xfrm>
            <a:custGeom>
              <a:avLst/>
              <a:gdLst/>
              <a:ahLst/>
              <a:cxnLst/>
              <a:rect l="l" t="t" r="r" b="b"/>
              <a:pathLst>
                <a:path h="519430">
                  <a:moveTo>
                    <a:pt x="0" y="0"/>
                  </a:moveTo>
                  <a:lnTo>
                    <a:pt x="0" y="51896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9" name="object 368"/>
            <p:cNvSpPr/>
            <p:nvPr/>
          </p:nvSpPr>
          <p:spPr>
            <a:xfrm>
              <a:off x="13962405" y="1351259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4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0" name="object 369"/>
            <p:cNvSpPr/>
            <p:nvPr/>
          </p:nvSpPr>
          <p:spPr>
            <a:xfrm>
              <a:off x="14419553" y="2523133"/>
              <a:ext cx="0" cy="157480"/>
            </a:xfrm>
            <a:custGeom>
              <a:avLst/>
              <a:gdLst/>
              <a:ahLst/>
              <a:cxnLst/>
              <a:rect l="l" t="t" r="r" b="b"/>
              <a:pathLst>
                <a:path h="157480">
                  <a:moveTo>
                    <a:pt x="0" y="0"/>
                  </a:moveTo>
                  <a:lnTo>
                    <a:pt x="0" y="1571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1" name="object 370"/>
            <p:cNvSpPr/>
            <p:nvPr/>
          </p:nvSpPr>
          <p:spPr>
            <a:xfrm>
              <a:off x="14373873" y="2523133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2" name="object 371"/>
            <p:cNvSpPr/>
            <p:nvPr/>
          </p:nvSpPr>
          <p:spPr>
            <a:xfrm>
              <a:off x="13493852" y="880120"/>
              <a:ext cx="0" cy="2160270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3" name="object 372"/>
            <p:cNvSpPr/>
            <p:nvPr/>
          </p:nvSpPr>
          <p:spPr>
            <a:xfrm>
              <a:off x="13493852" y="3040211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5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4" name="object 373"/>
            <p:cNvSpPr/>
            <p:nvPr/>
          </p:nvSpPr>
          <p:spPr>
            <a:xfrm>
              <a:off x="13493852" y="3040211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5" name="object 374"/>
            <p:cNvSpPr txBox="1"/>
            <p:nvPr/>
          </p:nvSpPr>
          <p:spPr>
            <a:xfrm>
              <a:off x="13246106" y="2857499"/>
              <a:ext cx="153037" cy="261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6" name="object 375"/>
            <p:cNvSpPr txBox="1"/>
            <p:nvPr/>
          </p:nvSpPr>
          <p:spPr>
            <a:xfrm>
              <a:off x="13246106" y="2311401"/>
              <a:ext cx="153037" cy="261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2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7" name="object 376"/>
            <p:cNvSpPr txBox="1"/>
            <p:nvPr/>
          </p:nvSpPr>
          <p:spPr>
            <a:xfrm>
              <a:off x="13246106" y="1778000"/>
              <a:ext cx="153037" cy="261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4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8" name="object 377"/>
            <p:cNvSpPr txBox="1"/>
            <p:nvPr/>
          </p:nvSpPr>
          <p:spPr>
            <a:xfrm>
              <a:off x="13246106" y="1231900"/>
              <a:ext cx="153037" cy="261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6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9" name="object 378"/>
            <p:cNvSpPr txBox="1"/>
            <p:nvPr/>
          </p:nvSpPr>
          <p:spPr>
            <a:xfrm>
              <a:off x="13246106" y="698501"/>
              <a:ext cx="153037" cy="261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8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0" name="object 379"/>
            <p:cNvSpPr txBox="1"/>
            <p:nvPr/>
          </p:nvSpPr>
          <p:spPr>
            <a:xfrm>
              <a:off x="12727145" y="779193"/>
              <a:ext cx="444633" cy="1826488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2700">
                <a:lnSpc>
                  <a:spcPts val="1845"/>
                </a:lnSpc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Error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 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100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100" baseline="300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US" sz="1100" dirty="0">
                  <a:latin typeface="Arial" charset="0"/>
                  <a:ea typeface="Arial" charset="0"/>
                  <a:cs typeface="Arial" charset="0"/>
                </a:rPr>
                <a:t>(times)</a:t>
              </a:r>
              <a:endParaRPr sz="11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1" name="object 380"/>
            <p:cNvSpPr txBox="1"/>
            <p:nvPr/>
          </p:nvSpPr>
          <p:spPr>
            <a:xfrm>
              <a:off x="13690446" y="458788"/>
              <a:ext cx="1381409" cy="21692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900" dirty="0">
                  <a:latin typeface="Arial" charset="0"/>
                  <a:ea typeface="Arial" charset="0"/>
                  <a:cs typeface="Arial" charset="0"/>
                </a:rPr>
                <a:t>p=0.1088</a:t>
              </a:r>
            </a:p>
          </p:txBody>
        </p:sp>
        <p:sp>
          <p:nvSpPr>
            <p:cNvPr id="312" name="object 381"/>
            <p:cNvSpPr/>
            <p:nvPr/>
          </p:nvSpPr>
          <p:spPr>
            <a:xfrm>
              <a:off x="15797060" y="3041947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3" name="object 382"/>
            <p:cNvSpPr/>
            <p:nvPr/>
          </p:nvSpPr>
          <p:spPr>
            <a:xfrm>
              <a:off x="15797060" y="232191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4" name="object 383"/>
            <p:cNvSpPr/>
            <p:nvPr/>
          </p:nvSpPr>
          <p:spPr>
            <a:xfrm>
              <a:off x="15797060" y="160188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5" name="object 384"/>
            <p:cNvSpPr/>
            <p:nvPr/>
          </p:nvSpPr>
          <p:spPr>
            <a:xfrm>
              <a:off x="15797060" y="881856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6" name="object 385"/>
            <p:cNvSpPr/>
            <p:nvPr/>
          </p:nvSpPr>
          <p:spPr>
            <a:xfrm>
              <a:off x="16593298" y="3041947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7" name="object 386"/>
            <p:cNvSpPr/>
            <p:nvPr/>
          </p:nvSpPr>
          <p:spPr>
            <a:xfrm>
              <a:off x="16181832" y="1767333"/>
              <a:ext cx="411480" cy="1275080"/>
            </a:xfrm>
            <a:custGeom>
              <a:avLst/>
              <a:gdLst/>
              <a:ahLst/>
              <a:cxnLst/>
              <a:rect l="l" t="t" r="r" b="b"/>
              <a:pathLst>
                <a:path w="411480" h="1275080">
                  <a:moveTo>
                    <a:pt x="0" y="1274613"/>
                  </a:moveTo>
                  <a:lnTo>
                    <a:pt x="411410" y="1274613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127461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8" name="object 387"/>
            <p:cNvSpPr/>
            <p:nvPr/>
          </p:nvSpPr>
          <p:spPr>
            <a:xfrm>
              <a:off x="16593298" y="2546101"/>
              <a:ext cx="411480" cy="495934"/>
            </a:xfrm>
            <a:custGeom>
              <a:avLst/>
              <a:gdLst/>
              <a:ahLst/>
              <a:cxnLst/>
              <a:rect l="l" t="t" r="r" b="b"/>
              <a:pathLst>
                <a:path w="411480" h="495935">
                  <a:moveTo>
                    <a:pt x="0" y="495845"/>
                  </a:moveTo>
                  <a:lnTo>
                    <a:pt x="411410" y="495845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4958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9" name="object 388"/>
            <p:cNvSpPr/>
            <p:nvPr/>
          </p:nvSpPr>
          <p:spPr>
            <a:xfrm>
              <a:off x="16593298" y="2546101"/>
              <a:ext cx="411480" cy="495934"/>
            </a:xfrm>
            <a:custGeom>
              <a:avLst/>
              <a:gdLst/>
              <a:ahLst/>
              <a:cxnLst/>
              <a:rect l="l" t="t" r="r" b="b"/>
              <a:pathLst>
                <a:path w="411480" h="495935">
                  <a:moveTo>
                    <a:pt x="0" y="495845"/>
                  </a:moveTo>
                  <a:lnTo>
                    <a:pt x="411410" y="495845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49584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0" name="object 389"/>
            <p:cNvSpPr/>
            <p:nvPr/>
          </p:nvSpPr>
          <p:spPr>
            <a:xfrm>
              <a:off x="16387508" y="1160214"/>
              <a:ext cx="0" cy="607695"/>
            </a:xfrm>
            <a:custGeom>
              <a:avLst/>
              <a:gdLst/>
              <a:ahLst/>
              <a:cxnLst/>
              <a:rect l="l" t="t" r="r" b="b"/>
              <a:pathLst>
                <a:path h="607694">
                  <a:moveTo>
                    <a:pt x="0" y="0"/>
                  </a:moveTo>
                  <a:lnTo>
                    <a:pt x="0" y="60711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1" name="object 390"/>
            <p:cNvSpPr/>
            <p:nvPr/>
          </p:nvSpPr>
          <p:spPr>
            <a:xfrm>
              <a:off x="16341827" y="1160214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2" name="object 391"/>
            <p:cNvSpPr/>
            <p:nvPr/>
          </p:nvSpPr>
          <p:spPr>
            <a:xfrm>
              <a:off x="16798976" y="2453431"/>
              <a:ext cx="0" cy="92710"/>
            </a:xfrm>
            <a:custGeom>
              <a:avLst/>
              <a:gdLst/>
              <a:ahLst/>
              <a:cxnLst/>
              <a:rect l="l" t="t" r="r" b="b"/>
              <a:pathLst>
                <a:path h="92710">
                  <a:moveTo>
                    <a:pt x="0" y="0"/>
                  </a:moveTo>
                  <a:lnTo>
                    <a:pt x="0" y="9267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3" name="object 392"/>
            <p:cNvSpPr/>
            <p:nvPr/>
          </p:nvSpPr>
          <p:spPr>
            <a:xfrm>
              <a:off x="16753281" y="2453431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4" name="object 393"/>
            <p:cNvSpPr/>
            <p:nvPr/>
          </p:nvSpPr>
          <p:spPr>
            <a:xfrm>
              <a:off x="15873260" y="881856"/>
              <a:ext cx="0" cy="2160270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5" name="object 394"/>
            <p:cNvSpPr/>
            <p:nvPr/>
          </p:nvSpPr>
          <p:spPr>
            <a:xfrm>
              <a:off x="15873260" y="3041947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6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6" name="object 395"/>
            <p:cNvSpPr/>
            <p:nvPr/>
          </p:nvSpPr>
          <p:spPr>
            <a:xfrm>
              <a:off x="15873260" y="3041947"/>
              <a:ext cx="1440180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6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7" name="object 396"/>
            <p:cNvSpPr txBox="1"/>
            <p:nvPr/>
          </p:nvSpPr>
          <p:spPr>
            <a:xfrm>
              <a:off x="15621005" y="2857499"/>
              <a:ext cx="153037" cy="261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8" name="object 397"/>
            <p:cNvSpPr txBox="1"/>
            <p:nvPr/>
          </p:nvSpPr>
          <p:spPr>
            <a:xfrm>
              <a:off x="15316223" y="2167213"/>
              <a:ext cx="723995" cy="2389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100</a:t>
              </a:r>
            </a:p>
          </p:txBody>
        </p:sp>
        <p:sp>
          <p:nvSpPr>
            <p:cNvPr id="329" name="object 398"/>
            <p:cNvSpPr txBox="1"/>
            <p:nvPr/>
          </p:nvSpPr>
          <p:spPr>
            <a:xfrm>
              <a:off x="15316223" y="1464416"/>
              <a:ext cx="822248" cy="2389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200</a:t>
              </a:r>
            </a:p>
          </p:txBody>
        </p:sp>
        <p:sp>
          <p:nvSpPr>
            <p:cNvPr id="330" name="object 399"/>
            <p:cNvSpPr txBox="1"/>
            <p:nvPr/>
          </p:nvSpPr>
          <p:spPr>
            <a:xfrm>
              <a:off x="15303524" y="732114"/>
              <a:ext cx="560961" cy="2389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300</a:t>
              </a:r>
            </a:p>
          </p:txBody>
        </p:sp>
        <p:sp>
          <p:nvSpPr>
            <p:cNvPr id="331" name="object 400"/>
            <p:cNvSpPr txBox="1"/>
            <p:nvPr/>
          </p:nvSpPr>
          <p:spPr>
            <a:xfrm>
              <a:off x="14855863" y="723028"/>
              <a:ext cx="444632" cy="1964506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2700">
                <a:lnSpc>
                  <a:spcPts val="1845"/>
                </a:lnSpc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Dis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ance 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100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100" dirty="0">
                  <a:latin typeface="Arial" charset="0"/>
                  <a:ea typeface="Arial" charset="0"/>
                  <a:cs typeface="Arial" charset="0"/>
                </a:rPr>
                <a:t> (cm)</a:t>
              </a:r>
              <a:endParaRPr sz="11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2" name="object 401"/>
            <p:cNvSpPr txBox="1"/>
            <p:nvPr/>
          </p:nvSpPr>
          <p:spPr>
            <a:xfrm>
              <a:off x="16056866" y="441551"/>
              <a:ext cx="1304464" cy="21692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900" dirty="0">
                  <a:latin typeface="Arial" charset="0"/>
                  <a:ea typeface="Arial" charset="0"/>
                  <a:cs typeface="Arial" charset="0"/>
                </a:rPr>
                <a:t>p=0.1597</a:t>
              </a:r>
            </a:p>
          </p:txBody>
        </p:sp>
      </p:grpSp>
      <p:grpSp>
        <p:nvGrpSpPr>
          <p:cNvPr id="402" name="グループ化 401"/>
          <p:cNvGrpSpPr/>
          <p:nvPr/>
        </p:nvGrpSpPr>
        <p:grpSpPr>
          <a:xfrm>
            <a:off x="3589386" y="7198206"/>
            <a:ext cx="3268614" cy="1772564"/>
            <a:chOff x="3344556" y="6692652"/>
            <a:chExt cx="3535116" cy="1554599"/>
          </a:xfrm>
        </p:grpSpPr>
        <p:sp>
          <p:nvSpPr>
            <p:cNvPr id="334" name="object 403"/>
            <p:cNvSpPr/>
            <p:nvPr/>
          </p:nvSpPr>
          <p:spPr>
            <a:xfrm>
              <a:off x="3773202" y="8199168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5" name="object 404"/>
            <p:cNvSpPr/>
            <p:nvPr/>
          </p:nvSpPr>
          <p:spPr>
            <a:xfrm>
              <a:off x="3773202" y="7865966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6" name="object 405"/>
            <p:cNvSpPr/>
            <p:nvPr/>
          </p:nvSpPr>
          <p:spPr>
            <a:xfrm>
              <a:off x="3773202" y="7532794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7" name="object 406"/>
            <p:cNvSpPr/>
            <p:nvPr/>
          </p:nvSpPr>
          <p:spPr>
            <a:xfrm>
              <a:off x="3773202" y="7199591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8" name="object 407"/>
            <p:cNvSpPr/>
            <p:nvPr/>
          </p:nvSpPr>
          <p:spPr>
            <a:xfrm>
              <a:off x="3773202" y="6866419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9" name="object 408"/>
            <p:cNvSpPr/>
            <p:nvPr/>
          </p:nvSpPr>
          <p:spPr>
            <a:xfrm>
              <a:off x="4172783" y="8199168"/>
              <a:ext cx="0" cy="47014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0" name="object 409"/>
            <p:cNvSpPr/>
            <p:nvPr/>
          </p:nvSpPr>
          <p:spPr>
            <a:xfrm>
              <a:off x="3966295" y="7543874"/>
              <a:ext cx="206497" cy="655460"/>
            </a:xfrm>
            <a:custGeom>
              <a:avLst/>
              <a:gdLst/>
              <a:ahLst/>
              <a:cxnLst/>
              <a:rect l="l" t="t" r="r" b="b"/>
              <a:pathLst>
                <a:path w="411479" h="1062354">
                  <a:moveTo>
                    <a:pt x="0" y="1062087"/>
                  </a:moveTo>
                  <a:lnTo>
                    <a:pt x="411410" y="1062087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1062087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1" name="object 410"/>
            <p:cNvSpPr/>
            <p:nvPr/>
          </p:nvSpPr>
          <p:spPr>
            <a:xfrm>
              <a:off x="4172783" y="7716045"/>
              <a:ext cx="206497" cy="483465"/>
            </a:xfrm>
            <a:custGeom>
              <a:avLst/>
              <a:gdLst/>
              <a:ahLst/>
              <a:cxnLst/>
              <a:rect l="l" t="t" r="r" b="b"/>
              <a:pathLst>
                <a:path w="411479" h="783590">
                  <a:moveTo>
                    <a:pt x="0" y="783034"/>
                  </a:moveTo>
                  <a:lnTo>
                    <a:pt x="411410" y="783034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783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2" name="object 411"/>
            <p:cNvSpPr/>
            <p:nvPr/>
          </p:nvSpPr>
          <p:spPr>
            <a:xfrm>
              <a:off x="4172783" y="7716045"/>
              <a:ext cx="206497" cy="483465"/>
            </a:xfrm>
            <a:custGeom>
              <a:avLst/>
              <a:gdLst/>
              <a:ahLst/>
              <a:cxnLst/>
              <a:rect l="l" t="t" r="r" b="b"/>
              <a:pathLst>
                <a:path w="411479" h="783590">
                  <a:moveTo>
                    <a:pt x="0" y="783034"/>
                  </a:moveTo>
                  <a:lnTo>
                    <a:pt x="411410" y="783034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78303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3" name="object 412"/>
            <p:cNvSpPr/>
            <p:nvPr/>
          </p:nvSpPr>
          <p:spPr>
            <a:xfrm>
              <a:off x="4069514" y="7197938"/>
              <a:ext cx="0" cy="345949"/>
            </a:xfrm>
            <a:custGeom>
              <a:avLst/>
              <a:gdLst/>
              <a:ahLst/>
              <a:cxnLst/>
              <a:rect l="l" t="t" r="r" b="b"/>
              <a:pathLst>
                <a:path h="560704">
                  <a:moveTo>
                    <a:pt x="0" y="0"/>
                  </a:moveTo>
                  <a:lnTo>
                    <a:pt x="0" y="56068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4" name="object 413"/>
            <p:cNvSpPr/>
            <p:nvPr/>
          </p:nvSpPr>
          <p:spPr>
            <a:xfrm>
              <a:off x="4046585" y="7197938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5" name="object 414"/>
            <p:cNvSpPr/>
            <p:nvPr/>
          </p:nvSpPr>
          <p:spPr>
            <a:xfrm>
              <a:off x="4276002" y="7482657"/>
              <a:ext cx="0" cy="233506"/>
            </a:xfrm>
            <a:custGeom>
              <a:avLst/>
              <a:gdLst/>
              <a:ahLst/>
              <a:cxnLst/>
              <a:rect l="l" t="t" r="r" b="b"/>
              <a:pathLst>
                <a:path h="378460">
                  <a:moveTo>
                    <a:pt x="0" y="0"/>
                  </a:moveTo>
                  <a:lnTo>
                    <a:pt x="0" y="37827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6" name="object 415"/>
            <p:cNvSpPr/>
            <p:nvPr/>
          </p:nvSpPr>
          <p:spPr>
            <a:xfrm>
              <a:off x="4253072" y="7482657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7" name="object 416"/>
            <p:cNvSpPr/>
            <p:nvPr/>
          </p:nvSpPr>
          <p:spPr>
            <a:xfrm>
              <a:off x="3811442" y="6866419"/>
              <a:ext cx="0" cy="1332861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8" name="object 417"/>
            <p:cNvSpPr/>
            <p:nvPr/>
          </p:nvSpPr>
          <p:spPr>
            <a:xfrm>
              <a:off x="3811442" y="8199168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79">
                  <a:moveTo>
                    <a:pt x="0" y="0"/>
                  </a:moveTo>
                  <a:lnTo>
                    <a:pt x="144005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9" name="object 418"/>
            <p:cNvSpPr/>
            <p:nvPr/>
          </p:nvSpPr>
          <p:spPr>
            <a:xfrm>
              <a:off x="3811442" y="8199168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79">
                  <a:moveTo>
                    <a:pt x="0" y="0"/>
                  </a:moveTo>
                  <a:lnTo>
                    <a:pt x="1440059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0" name="object 419"/>
            <p:cNvSpPr txBox="1"/>
            <p:nvPr/>
          </p:nvSpPr>
          <p:spPr>
            <a:xfrm>
              <a:off x="3689156" y="8086439"/>
              <a:ext cx="76799" cy="15970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1" name="object 420"/>
            <p:cNvSpPr txBox="1"/>
            <p:nvPr/>
          </p:nvSpPr>
          <p:spPr>
            <a:xfrm>
              <a:off x="3600068" y="7785486"/>
              <a:ext cx="211310" cy="1462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10</a:t>
              </a:r>
            </a:p>
          </p:txBody>
        </p:sp>
        <p:sp>
          <p:nvSpPr>
            <p:cNvPr id="352" name="object 421"/>
            <p:cNvSpPr txBox="1"/>
            <p:nvPr/>
          </p:nvSpPr>
          <p:spPr>
            <a:xfrm>
              <a:off x="3606408" y="7446104"/>
              <a:ext cx="255685" cy="1462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20</a:t>
              </a:r>
            </a:p>
          </p:txBody>
        </p:sp>
        <p:sp>
          <p:nvSpPr>
            <p:cNvPr id="353" name="object 422"/>
            <p:cNvSpPr txBox="1"/>
            <p:nvPr/>
          </p:nvSpPr>
          <p:spPr>
            <a:xfrm>
              <a:off x="3593728" y="7109167"/>
              <a:ext cx="204970" cy="1462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30</a:t>
              </a:r>
            </a:p>
          </p:txBody>
        </p:sp>
        <p:sp>
          <p:nvSpPr>
            <p:cNvPr id="354" name="object 423"/>
            <p:cNvSpPr txBox="1"/>
            <p:nvPr/>
          </p:nvSpPr>
          <p:spPr>
            <a:xfrm>
              <a:off x="3587388" y="6780064"/>
              <a:ext cx="243007" cy="1462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40</a:t>
              </a:r>
            </a:p>
          </p:txBody>
        </p:sp>
        <p:sp>
          <p:nvSpPr>
            <p:cNvPr id="355" name="object 424"/>
            <p:cNvSpPr txBox="1"/>
            <p:nvPr/>
          </p:nvSpPr>
          <p:spPr>
            <a:xfrm>
              <a:off x="3344556" y="6918637"/>
              <a:ext cx="221984" cy="1117556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2700">
                <a:lnSpc>
                  <a:spcPts val="1845"/>
                </a:lnSpc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La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ency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 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100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100" dirty="0">
                  <a:latin typeface="Arial" charset="0"/>
                  <a:ea typeface="Arial" charset="0"/>
                  <a:cs typeface="Arial" charset="0"/>
                </a:rPr>
                <a:t> (sec)</a:t>
              </a:r>
              <a:endParaRPr sz="11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6" name="object 425"/>
            <p:cNvSpPr txBox="1"/>
            <p:nvPr/>
          </p:nvSpPr>
          <p:spPr>
            <a:xfrm>
              <a:off x="3910030" y="6692655"/>
              <a:ext cx="630384" cy="1327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900" dirty="0">
                  <a:latin typeface="Arial" charset="0"/>
                  <a:ea typeface="Arial" charset="0"/>
                  <a:cs typeface="Arial" charset="0"/>
                </a:rPr>
                <a:t>p=0.6734</a:t>
              </a:r>
            </a:p>
          </p:txBody>
        </p:sp>
        <p:sp>
          <p:nvSpPr>
            <p:cNvPr id="357" name="object 426"/>
            <p:cNvSpPr/>
            <p:nvPr/>
          </p:nvSpPr>
          <p:spPr>
            <a:xfrm>
              <a:off x="4871466" y="8199168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8" name="object 427"/>
            <p:cNvSpPr/>
            <p:nvPr/>
          </p:nvSpPr>
          <p:spPr>
            <a:xfrm>
              <a:off x="4871466" y="7865966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9" name="object 428"/>
            <p:cNvSpPr/>
            <p:nvPr/>
          </p:nvSpPr>
          <p:spPr>
            <a:xfrm>
              <a:off x="4871466" y="7532794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0" name="object 429"/>
            <p:cNvSpPr/>
            <p:nvPr/>
          </p:nvSpPr>
          <p:spPr>
            <a:xfrm>
              <a:off x="4871466" y="7199591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1" name="object 430"/>
            <p:cNvSpPr/>
            <p:nvPr/>
          </p:nvSpPr>
          <p:spPr>
            <a:xfrm>
              <a:off x="4871466" y="6866419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2" name="object 431"/>
            <p:cNvSpPr/>
            <p:nvPr/>
          </p:nvSpPr>
          <p:spPr>
            <a:xfrm>
              <a:off x="5271044" y="8199168"/>
              <a:ext cx="0" cy="47014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3" name="object 432"/>
            <p:cNvSpPr/>
            <p:nvPr/>
          </p:nvSpPr>
          <p:spPr>
            <a:xfrm>
              <a:off x="5064560" y="7699364"/>
              <a:ext cx="206497" cy="499920"/>
            </a:xfrm>
            <a:custGeom>
              <a:avLst/>
              <a:gdLst/>
              <a:ahLst/>
              <a:cxnLst/>
              <a:rect l="l" t="t" r="r" b="b"/>
              <a:pathLst>
                <a:path w="411480" h="810259">
                  <a:moveTo>
                    <a:pt x="0" y="810071"/>
                  </a:moveTo>
                  <a:lnTo>
                    <a:pt x="411410" y="810071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81007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4" name="object 433"/>
            <p:cNvSpPr/>
            <p:nvPr/>
          </p:nvSpPr>
          <p:spPr>
            <a:xfrm>
              <a:off x="5271044" y="7907623"/>
              <a:ext cx="206497" cy="291881"/>
            </a:xfrm>
            <a:custGeom>
              <a:avLst/>
              <a:gdLst/>
              <a:ahLst/>
              <a:cxnLst/>
              <a:rect l="l" t="t" r="r" b="b"/>
              <a:pathLst>
                <a:path w="411480" h="473075">
                  <a:moveTo>
                    <a:pt x="0" y="472529"/>
                  </a:moveTo>
                  <a:lnTo>
                    <a:pt x="411410" y="47252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4725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5" name="object 434"/>
            <p:cNvSpPr/>
            <p:nvPr/>
          </p:nvSpPr>
          <p:spPr>
            <a:xfrm>
              <a:off x="5271044" y="7907623"/>
              <a:ext cx="206497" cy="291881"/>
            </a:xfrm>
            <a:custGeom>
              <a:avLst/>
              <a:gdLst/>
              <a:ahLst/>
              <a:cxnLst/>
              <a:rect l="l" t="t" r="r" b="b"/>
              <a:pathLst>
                <a:path w="411480" h="473075">
                  <a:moveTo>
                    <a:pt x="0" y="472529"/>
                  </a:moveTo>
                  <a:lnTo>
                    <a:pt x="411410" y="47252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472529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6" name="object 435"/>
            <p:cNvSpPr/>
            <p:nvPr/>
          </p:nvSpPr>
          <p:spPr>
            <a:xfrm>
              <a:off x="5167776" y="7468791"/>
              <a:ext cx="0" cy="230763"/>
            </a:xfrm>
            <a:custGeom>
              <a:avLst/>
              <a:gdLst/>
              <a:ahLst/>
              <a:cxnLst/>
              <a:rect l="l" t="t" r="r" b="b"/>
              <a:pathLst>
                <a:path h="374014">
                  <a:moveTo>
                    <a:pt x="0" y="0"/>
                  </a:moveTo>
                  <a:lnTo>
                    <a:pt x="0" y="37370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7" name="object 436"/>
            <p:cNvSpPr/>
            <p:nvPr/>
          </p:nvSpPr>
          <p:spPr>
            <a:xfrm>
              <a:off x="5144845" y="7468791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4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8" name="object 437"/>
            <p:cNvSpPr/>
            <p:nvPr/>
          </p:nvSpPr>
          <p:spPr>
            <a:xfrm>
              <a:off x="5374260" y="7761010"/>
              <a:ext cx="0" cy="146921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62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9" name="object 438"/>
            <p:cNvSpPr/>
            <p:nvPr/>
          </p:nvSpPr>
          <p:spPr>
            <a:xfrm>
              <a:off x="5351336" y="7761010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0" name="object 439"/>
            <p:cNvSpPr/>
            <p:nvPr/>
          </p:nvSpPr>
          <p:spPr>
            <a:xfrm>
              <a:off x="4909706" y="6866419"/>
              <a:ext cx="0" cy="1332861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1" name="object 440"/>
            <p:cNvSpPr/>
            <p:nvPr/>
          </p:nvSpPr>
          <p:spPr>
            <a:xfrm>
              <a:off x="4909706" y="8199168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52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2" name="object 441"/>
            <p:cNvSpPr/>
            <p:nvPr/>
          </p:nvSpPr>
          <p:spPr>
            <a:xfrm>
              <a:off x="4909706" y="8199168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5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3" name="object 442"/>
            <p:cNvSpPr txBox="1"/>
            <p:nvPr/>
          </p:nvSpPr>
          <p:spPr>
            <a:xfrm>
              <a:off x="4785377" y="8086439"/>
              <a:ext cx="76799" cy="15970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4" name="object 443"/>
            <p:cNvSpPr txBox="1"/>
            <p:nvPr/>
          </p:nvSpPr>
          <p:spPr>
            <a:xfrm>
              <a:off x="4785377" y="7749501"/>
              <a:ext cx="76799" cy="15970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375" name="object 444"/>
            <p:cNvSpPr txBox="1"/>
            <p:nvPr/>
          </p:nvSpPr>
          <p:spPr>
            <a:xfrm>
              <a:off x="4785377" y="7420400"/>
              <a:ext cx="76799" cy="15970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4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6" name="object 445"/>
            <p:cNvSpPr txBox="1"/>
            <p:nvPr/>
          </p:nvSpPr>
          <p:spPr>
            <a:xfrm>
              <a:off x="4785377" y="7083463"/>
              <a:ext cx="76799" cy="15970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6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7" name="object 446"/>
            <p:cNvSpPr txBox="1"/>
            <p:nvPr/>
          </p:nvSpPr>
          <p:spPr>
            <a:xfrm>
              <a:off x="4785377" y="6754360"/>
              <a:ext cx="76799" cy="15970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8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8" name="object 447"/>
            <p:cNvSpPr txBox="1"/>
            <p:nvPr/>
          </p:nvSpPr>
          <p:spPr>
            <a:xfrm>
              <a:off x="4531668" y="6862091"/>
              <a:ext cx="221984" cy="1116007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2700">
                <a:lnSpc>
                  <a:spcPts val="1845"/>
                </a:lnSpc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Error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 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100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100" baseline="300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US" sz="1100" dirty="0">
                  <a:latin typeface="Arial" charset="0"/>
                  <a:ea typeface="Arial" charset="0"/>
                  <a:cs typeface="Arial" charset="0"/>
                </a:rPr>
                <a:t>(times)</a:t>
              </a:r>
              <a:endParaRPr sz="11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9" name="object 448"/>
            <p:cNvSpPr txBox="1"/>
            <p:nvPr/>
          </p:nvSpPr>
          <p:spPr>
            <a:xfrm>
              <a:off x="5008366" y="6692652"/>
              <a:ext cx="597077" cy="1327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900" dirty="0">
                  <a:latin typeface="Arial" charset="0"/>
                  <a:ea typeface="Arial" charset="0"/>
                  <a:cs typeface="Arial" charset="0"/>
                </a:rPr>
                <a:t>p=0.4352</a:t>
              </a:r>
            </a:p>
          </p:txBody>
        </p:sp>
        <p:sp>
          <p:nvSpPr>
            <p:cNvPr id="380" name="object 449"/>
            <p:cNvSpPr/>
            <p:nvPr/>
          </p:nvSpPr>
          <p:spPr>
            <a:xfrm>
              <a:off x="6065549" y="8200237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1" name="object 450"/>
            <p:cNvSpPr/>
            <p:nvPr/>
          </p:nvSpPr>
          <p:spPr>
            <a:xfrm>
              <a:off x="6065549" y="7755986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2" name="object 451"/>
            <p:cNvSpPr/>
            <p:nvPr/>
          </p:nvSpPr>
          <p:spPr>
            <a:xfrm>
              <a:off x="6065549" y="7311737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3" name="object 452"/>
            <p:cNvSpPr/>
            <p:nvPr/>
          </p:nvSpPr>
          <p:spPr>
            <a:xfrm>
              <a:off x="6065549" y="6867487"/>
              <a:ext cx="3824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4" name="object 453"/>
            <p:cNvSpPr/>
            <p:nvPr/>
          </p:nvSpPr>
          <p:spPr>
            <a:xfrm>
              <a:off x="6465134" y="8200237"/>
              <a:ext cx="0" cy="47014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762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5" name="object 454"/>
            <p:cNvSpPr/>
            <p:nvPr/>
          </p:nvSpPr>
          <p:spPr>
            <a:xfrm>
              <a:off x="6258643" y="7668753"/>
              <a:ext cx="206497" cy="531654"/>
            </a:xfrm>
            <a:custGeom>
              <a:avLst/>
              <a:gdLst/>
              <a:ahLst/>
              <a:cxnLst/>
              <a:rect l="l" t="t" r="r" b="b"/>
              <a:pathLst>
                <a:path w="411480" h="861695">
                  <a:moveTo>
                    <a:pt x="0" y="861417"/>
                  </a:moveTo>
                  <a:lnTo>
                    <a:pt x="411410" y="861417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86141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6" name="object 455"/>
            <p:cNvSpPr/>
            <p:nvPr/>
          </p:nvSpPr>
          <p:spPr>
            <a:xfrm>
              <a:off x="6465134" y="7835048"/>
              <a:ext cx="206497" cy="365537"/>
            </a:xfrm>
            <a:custGeom>
              <a:avLst/>
              <a:gdLst/>
              <a:ahLst/>
              <a:cxnLst/>
              <a:rect l="l" t="t" r="r" b="b"/>
              <a:pathLst>
                <a:path w="411480" h="592454">
                  <a:moveTo>
                    <a:pt x="0" y="591889"/>
                  </a:moveTo>
                  <a:lnTo>
                    <a:pt x="411410" y="59188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5918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7" name="object 456"/>
            <p:cNvSpPr/>
            <p:nvPr/>
          </p:nvSpPr>
          <p:spPr>
            <a:xfrm>
              <a:off x="6465134" y="7835048"/>
              <a:ext cx="206497" cy="365537"/>
            </a:xfrm>
            <a:custGeom>
              <a:avLst/>
              <a:gdLst/>
              <a:ahLst/>
              <a:cxnLst/>
              <a:rect l="l" t="t" r="r" b="b"/>
              <a:pathLst>
                <a:path w="411480" h="592454">
                  <a:moveTo>
                    <a:pt x="0" y="591889"/>
                  </a:moveTo>
                  <a:lnTo>
                    <a:pt x="411410" y="591889"/>
                  </a:lnTo>
                  <a:lnTo>
                    <a:pt x="411410" y="0"/>
                  </a:lnTo>
                  <a:lnTo>
                    <a:pt x="0" y="0"/>
                  </a:lnTo>
                  <a:lnTo>
                    <a:pt x="0" y="59188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8" name="object 457"/>
            <p:cNvSpPr/>
            <p:nvPr/>
          </p:nvSpPr>
          <p:spPr>
            <a:xfrm>
              <a:off x="6361860" y="7303564"/>
              <a:ext cx="0" cy="365537"/>
            </a:xfrm>
            <a:custGeom>
              <a:avLst/>
              <a:gdLst/>
              <a:ahLst/>
              <a:cxnLst/>
              <a:rect l="l" t="t" r="r" b="b"/>
              <a:pathLst>
                <a:path h="592454">
                  <a:moveTo>
                    <a:pt x="0" y="0"/>
                  </a:moveTo>
                  <a:lnTo>
                    <a:pt x="0" y="59188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9" name="object 458"/>
            <p:cNvSpPr/>
            <p:nvPr/>
          </p:nvSpPr>
          <p:spPr>
            <a:xfrm>
              <a:off x="6338935" y="7303564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0" name="object 459"/>
            <p:cNvSpPr/>
            <p:nvPr/>
          </p:nvSpPr>
          <p:spPr>
            <a:xfrm>
              <a:off x="6568351" y="7733215"/>
              <a:ext cx="0" cy="101864"/>
            </a:xfrm>
            <a:custGeom>
              <a:avLst/>
              <a:gdLst/>
              <a:ahLst/>
              <a:cxnLst/>
              <a:rect l="l" t="t" r="r" b="b"/>
              <a:pathLst>
                <a:path h="165100">
                  <a:moveTo>
                    <a:pt x="0" y="0"/>
                  </a:moveTo>
                  <a:lnTo>
                    <a:pt x="0" y="1650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1" name="object 460"/>
            <p:cNvSpPr/>
            <p:nvPr/>
          </p:nvSpPr>
          <p:spPr>
            <a:xfrm>
              <a:off x="6545419" y="7733215"/>
              <a:ext cx="45888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2" name="object 461"/>
            <p:cNvSpPr/>
            <p:nvPr/>
          </p:nvSpPr>
          <p:spPr>
            <a:xfrm>
              <a:off x="6103789" y="6867487"/>
              <a:ext cx="0" cy="1332860"/>
            </a:xfrm>
            <a:custGeom>
              <a:avLst/>
              <a:gdLst/>
              <a:ahLst/>
              <a:cxnLst/>
              <a:rect l="l" t="t" r="r" b="b"/>
              <a:pathLst>
                <a:path h="2160270">
                  <a:moveTo>
                    <a:pt x="0" y="21600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3" name="object 462"/>
            <p:cNvSpPr/>
            <p:nvPr/>
          </p:nvSpPr>
          <p:spPr>
            <a:xfrm>
              <a:off x="6103789" y="8200237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65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4" name="object 463"/>
            <p:cNvSpPr/>
            <p:nvPr/>
          </p:nvSpPr>
          <p:spPr>
            <a:xfrm>
              <a:off x="6103789" y="8200237"/>
              <a:ext cx="722741" cy="0"/>
            </a:xfrm>
            <a:custGeom>
              <a:avLst/>
              <a:gdLst/>
              <a:ahLst/>
              <a:cxnLst/>
              <a:rect l="l" t="t" r="r" b="b"/>
              <a:pathLst>
                <a:path w="1440180">
                  <a:moveTo>
                    <a:pt x="0" y="0"/>
                  </a:moveTo>
                  <a:lnTo>
                    <a:pt x="144006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5" name="object 464"/>
            <p:cNvSpPr txBox="1"/>
            <p:nvPr/>
          </p:nvSpPr>
          <p:spPr>
            <a:xfrm>
              <a:off x="5977198" y="8086436"/>
              <a:ext cx="76799" cy="15970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0</a:t>
              </a:r>
              <a:endParaRPr sz="11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6" name="object 465"/>
            <p:cNvSpPr txBox="1"/>
            <p:nvPr/>
          </p:nvSpPr>
          <p:spPr>
            <a:xfrm>
              <a:off x="5818039" y="7670642"/>
              <a:ext cx="269201" cy="1462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100</a:t>
              </a:r>
            </a:p>
          </p:txBody>
        </p:sp>
        <p:sp>
          <p:nvSpPr>
            <p:cNvPr id="397" name="object 466"/>
            <p:cNvSpPr txBox="1"/>
            <p:nvPr/>
          </p:nvSpPr>
          <p:spPr>
            <a:xfrm>
              <a:off x="5824377" y="7226699"/>
              <a:ext cx="313578" cy="1462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200</a:t>
              </a:r>
            </a:p>
          </p:txBody>
        </p:sp>
        <p:sp>
          <p:nvSpPr>
            <p:cNvPr id="398" name="object 467"/>
            <p:cNvSpPr txBox="1"/>
            <p:nvPr/>
          </p:nvSpPr>
          <p:spPr>
            <a:xfrm>
              <a:off x="5818039" y="6795484"/>
              <a:ext cx="269201" cy="1462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Arial" charset="0"/>
                  <a:ea typeface="Arial" charset="0"/>
                  <a:cs typeface="Arial" charset="0"/>
                </a:rPr>
                <a:t>300</a:t>
              </a:r>
            </a:p>
          </p:txBody>
        </p:sp>
        <p:sp>
          <p:nvSpPr>
            <p:cNvPr id="399" name="object 468"/>
            <p:cNvSpPr txBox="1"/>
            <p:nvPr/>
          </p:nvSpPr>
          <p:spPr>
            <a:xfrm>
              <a:off x="5659417" y="6851808"/>
              <a:ext cx="221984" cy="1164412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2700">
                <a:lnSpc>
                  <a:spcPts val="1845"/>
                </a:lnSpc>
              </a:pP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Dis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ance </a:t>
              </a:r>
              <a:r>
                <a:rPr sz="1100" spc="-5" dirty="0">
                  <a:latin typeface="Arial" charset="0"/>
                  <a:ea typeface="Arial" charset="0"/>
                  <a:cs typeface="Arial" charset="0"/>
                </a:rPr>
                <a:t>t</a:t>
              </a:r>
              <a:r>
                <a:rPr sz="1100" dirty="0">
                  <a:latin typeface="Arial" charset="0"/>
                  <a:ea typeface="Arial" charset="0"/>
                  <a:cs typeface="Arial" charset="0"/>
                </a:rPr>
                <a:t>o 1</a:t>
              </a:r>
              <a:r>
                <a:rPr sz="1100" baseline="30000" dirty="0">
                  <a:latin typeface="Arial" charset="0"/>
                  <a:ea typeface="Arial" charset="0"/>
                  <a:cs typeface="Arial" charset="0"/>
                </a:rPr>
                <a:t>st</a:t>
              </a:r>
              <a:r>
                <a:rPr lang="en-US" sz="1100" dirty="0">
                  <a:latin typeface="Arial" charset="0"/>
                  <a:ea typeface="Arial" charset="0"/>
                  <a:cs typeface="Arial" charset="0"/>
                </a:rPr>
                <a:t> (cm)</a:t>
              </a:r>
              <a:endParaRPr sz="11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00" name="object 469"/>
            <p:cNvSpPr txBox="1"/>
            <p:nvPr/>
          </p:nvSpPr>
          <p:spPr>
            <a:xfrm>
              <a:off x="6195929" y="6697834"/>
              <a:ext cx="683743" cy="1327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900" dirty="0">
                  <a:latin typeface="Arial" charset="0"/>
                  <a:ea typeface="Arial" charset="0"/>
                  <a:cs typeface="Arial" charset="0"/>
                </a:rPr>
                <a:t>p=0.3788</a:t>
              </a:r>
            </a:p>
          </p:txBody>
        </p:sp>
      </p:grpSp>
      <p:sp>
        <p:nvSpPr>
          <p:cNvPr id="401" name="object 126"/>
          <p:cNvSpPr txBox="1"/>
          <p:nvPr/>
        </p:nvSpPr>
        <p:spPr>
          <a:xfrm>
            <a:off x="0" y="5450027"/>
            <a:ext cx="208199" cy="354416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200" spc="-70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e Spent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ound Each Hole</a:t>
            </a:r>
            <a:r>
              <a:rPr sz="1200" spc="-5" dirty="0">
                <a:latin typeface="Arial" charset="0"/>
                <a:ea typeface="Arial" charset="0"/>
                <a:cs typeface="Arial" charset="0"/>
              </a:rPr>
              <a:t>(s</a:t>
            </a:r>
            <a:r>
              <a:rPr sz="1200" dirty="0">
                <a:latin typeface="Arial" charset="0"/>
                <a:ea typeface="Arial" charset="0"/>
                <a:cs typeface="Arial" charset="0"/>
              </a:rPr>
              <a:t>ec)</a:t>
            </a:r>
          </a:p>
        </p:txBody>
      </p:sp>
      <p:sp>
        <p:nvSpPr>
          <p:cNvPr id="256" name="テキスト ボックス 255"/>
          <p:cNvSpPr txBox="1"/>
          <p:nvPr/>
        </p:nvSpPr>
        <p:spPr>
          <a:xfrm>
            <a:off x="159512" y="919659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A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7" name="テキスト ボックス 256"/>
          <p:cNvSpPr txBox="1"/>
          <p:nvPr/>
        </p:nvSpPr>
        <p:spPr>
          <a:xfrm>
            <a:off x="190321" y="575733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B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00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74" y="810178"/>
            <a:ext cx="4833710" cy="306527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874252-C7DE-8146-913A-8770ACCB9184}"/>
              </a:ext>
            </a:extLst>
          </p:cNvPr>
          <p:cNvSpPr txBox="1"/>
          <p:nvPr/>
        </p:nvSpPr>
        <p:spPr>
          <a:xfrm>
            <a:off x="1935201" y="3595639"/>
            <a:ext cx="79894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15D482-59D1-744D-977A-5B6458FDBA76}"/>
              </a:ext>
            </a:extLst>
          </p:cNvPr>
          <p:cNvSpPr txBox="1"/>
          <p:nvPr/>
        </p:nvSpPr>
        <p:spPr>
          <a:xfrm>
            <a:off x="3868032" y="3595639"/>
            <a:ext cx="78569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GD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2BBA757-7D82-7141-8C03-388B8757B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393" y="4953000"/>
            <a:ext cx="3193396" cy="156024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DC83BF-8A11-8546-9C37-7571935CBFED}"/>
              </a:ext>
            </a:extLst>
          </p:cNvPr>
          <p:cNvSpPr txBox="1"/>
          <p:nvPr/>
        </p:nvSpPr>
        <p:spPr>
          <a:xfrm>
            <a:off x="1626641" y="4586487"/>
            <a:ext cx="57212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B255DF8-A9BB-0C44-BA58-E6A770A0C859}"/>
              </a:ext>
            </a:extLst>
          </p:cNvPr>
          <p:cNvSpPr txBox="1"/>
          <p:nvPr/>
        </p:nvSpPr>
        <p:spPr>
          <a:xfrm>
            <a:off x="3378008" y="4586487"/>
            <a:ext cx="5626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GD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0" y="74530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Suppl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Fig. 4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1B4ED3-F05A-7D46-8D0E-3E936A91B7AA}"/>
              </a:ext>
            </a:extLst>
          </p:cNvPr>
          <p:cNvSpPr txBox="1"/>
          <p:nvPr/>
        </p:nvSpPr>
        <p:spPr>
          <a:xfrm>
            <a:off x="57547" y="66780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A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5C87225-65AA-AF43-8769-E909144FF44A}"/>
              </a:ext>
            </a:extLst>
          </p:cNvPr>
          <p:cNvSpPr txBox="1"/>
          <p:nvPr/>
        </p:nvSpPr>
        <p:spPr>
          <a:xfrm>
            <a:off x="57547" y="4366053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B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6CE881D-A40D-D248-ACC4-C5D63E565D56}"/>
              </a:ext>
            </a:extLst>
          </p:cNvPr>
          <p:cNvSpPr txBox="1"/>
          <p:nvPr/>
        </p:nvSpPr>
        <p:spPr>
          <a:xfrm>
            <a:off x="57547" y="7061973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C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ADCDBE9-8F87-6F42-B3F4-E419D5D47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57" y="7425123"/>
            <a:ext cx="5754607" cy="24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04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2F2AA3-880C-1044-B875-E9CB3BCB3EF8}"/>
              </a:ext>
            </a:extLst>
          </p:cNvPr>
          <p:cNvSpPr txBox="1"/>
          <p:nvPr/>
        </p:nvSpPr>
        <p:spPr>
          <a:xfrm>
            <a:off x="0" y="74530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Suppl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Fig. 5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15606D-A4D3-E04C-B442-927C9119FC6A}"/>
              </a:ext>
            </a:extLst>
          </p:cNvPr>
          <p:cNvSpPr txBox="1"/>
          <p:nvPr/>
        </p:nvSpPr>
        <p:spPr>
          <a:xfrm>
            <a:off x="223362" y="718284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A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9A5A461-C020-5C48-BFDC-A322CAEF2670}"/>
              </a:ext>
            </a:extLst>
          </p:cNvPr>
          <p:cNvSpPr txBox="1"/>
          <p:nvPr/>
        </p:nvSpPr>
        <p:spPr>
          <a:xfrm>
            <a:off x="223362" y="456373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B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948E46-6488-A442-A07D-575F9B3210E7}"/>
              </a:ext>
            </a:extLst>
          </p:cNvPr>
          <p:cNvSpPr txBox="1"/>
          <p:nvPr/>
        </p:nvSpPr>
        <p:spPr>
          <a:xfrm>
            <a:off x="223362" y="755262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C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E6D178C-E4D3-7E41-A21D-D32A8E2BA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59" y="7783454"/>
            <a:ext cx="3521962" cy="2136591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A1FB23D-CF5D-DD4A-9565-7CC5796C23BE}"/>
              </a:ext>
            </a:extLst>
          </p:cNvPr>
          <p:cNvCxnSpPr>
            <a:cxnSpLocks/>
          </p:cNvCxnSpPr>
          <p:nvPr/>
        </p:nvCxnSpPr>
        <p:spPr>
          <a:xfrm>
            <a:off x="2540000" y="8014287"/>
            <a:ext cx="15112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2FFEDC9-CB8E-C84D-8D11-7AE0A9B2CBB7}"/>
              </a:ext>
            </a:extLst>
          </p:cNvPr>
          <p:cNvSpPr txBox="1"/>
          <p:nvPr/>
        </p:nvSpPr>
        <p:spPr>
          <a:xfrm>
            <a:off x="3100694" y="7783454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CE10AD6-032E-4A43-A004-78C652E7FC47}"/>
              </a:ext>
            </a:extLst>
          </p:cNvPr>
          <p:cNvSpPr txBox="1"/>
          <p:nvPr/>
        </p:nvSpPr>
        <p:spPr>
          <a:xfrm>
            <a:off x="1080123" y="7889176"/>
            <a:ext cx="338554" cy="163442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IP-Flag/ Total Flag/ β-actin </a:t>
            </a:r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310EEBA-9A41-584F-8629-828F3C650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893" y="718284"/>
            <a:ext cx="3803757" cy="363629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170CE1A-E7E7-8A41-987B-55684911D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123" y="4591049"/>
            <a:ext cx="5086438" cy="271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81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C8C8EE3-8F93-014A-AA37-A713CB7B368C}"/>
              </a:ext>
            </a:extLst>
          </p:cNvPr>
          <p:cNvSpPr txBox="1"/>
          <p:nvPr/>
        </p:nvSpPr>
        <p:spPr>
          <a:xfrm>
            <a:off x="0" y="74530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Suppl</a:t>
            </a:r>
            <a:r>
              <a:rPr lang="en-US" altLang="ja-JP" sz="2400" dirty="0"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1" lang="en-US" altLang="ja-JP" sz="2400" dirty="0">
                <a:latin typeface="Arial" charset="0"/>
                <a:ea typeface="Arial" charset="0"/>
                <a:cs typeface="Arial" charset="0"/>
              </a:rPr>
              <a:t>Fig. 6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D26CC47-F9AB-8F4A-8C39-2C7421A4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4911"/>
            <a:ext cx="6858000" cy="398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64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FB8BD32-AE04-D341-B7FB-6812385640AC}"/>
              </a:ext>
            </a:extLst>
          </p:cNvPr>
          <p:cNvSpPr/>
          <p:nvPr/>
        </p:nvSpPr>
        <p:spPr>
          <a:xfrm>
            <a:off x="62628" y="107124"/>
            <a:ext cx="2131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ja-JP" altLang="en-US" sz="2400">
                <a:latin typeface="Arial" panose="020B0604020202020204" pitchFamily="34" charset="0"/>
                <a:cs typeface="Arial" panose="020B0604020202020204" pitchFamily="34" charset="0"/>
              </a:rPr>
              <a:t> Table 1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1E09D1C-E5E8-184E-9DC3-67484FB2C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34" y="1002739"/>
            <a:ext cx="6690732" cy="35737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91923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403</Words>
  <Application>Microsoft Office PowerPoint</Application>
  <PresentationFormat>A4 210 x 297 mm</PresentationFormat>
  <Paragraphs>201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木下 彩栄</dc:creator>
  <cp:lastModifiedBy>木下 彩栄</cp:lastModifiedBy>
  <cp:revision>1</cp:revision>
  <dcterms:created xsi:type="dcterms:W3CDTF">2021-01-11T09:04:49Z</dcterms:created>
  <dcterms:modified xsi:type="dcterms:W3CDTF">2021-01-11T09:07:52Z</dcterms:modified>
</cp:coreProperties>
</file>