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3" r:id="rId3"/>
    <p:sldId id="264" r:id="rId4"/>
    <p:sldId id="269" r:id="rId5"/>
    <p:sldId id="272" r:id="rId6"/>
    <p:sldId id="273" r:id="rId7"/>
  </p:sldIdLst>
  <p:sldSz cx="6858000" cy="9144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81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33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78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41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80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08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93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58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40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16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2481-1F48-43A5-A966-7A766764783F}" type="datetimeFigureOut">
              <a:rPr kumimoji="1" lang="ja-JP" altLang="en-US" smtClean="0"/>
              <a:t>2020/11/5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4A0F-33AC-4618-910B-6B3C6006FD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68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97989" y="138918"/>
            <a:ext cx="1779654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Suppl. Fig. 1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678925" y="4550915"/>
            <a:ext cx="35169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1678925" y="3966316"/>
            <a:ext cx="35169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1678925" y="3381765"/>
            <a:ext cx="35169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1678925" y="2797214"/>
            <a:ext cx="35169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1678925" y="2212664"/>
            <a:ext cx="35169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bject 7"/>
          <p:cNvSpPr/>
          <p:nvPr/>
        </p:nvSpPr>
        <p:spPr>
          <a:xfrm>
            <a:off x="1643755" y="4550915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bject 8"/>
          <p:cNvSpPr/>
          <p:nvPr/>
        </p:nvSpPr>
        <p:spPr>
          <a:xfrm>
            <a:off x="1643755" y="3966316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9"/>
          <p:cNvSpPr/>
          <p:nvPr/>
        </p:nvSpPr>
        <p:spPr>
          <a:xfrm>
            <a:off x="1643755" y="3381765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bject 10"/>
          <p:cNvSpPr/>
          <p:nvPr/>
        </p:nvSpPr>
        <p:spPr>
          <a:xfrm>
            <a:off x="1643755" y="279721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bject 11"/>
          <p:cNvSpPr/>
          <p:nvPr/>
        </p:nvSpPr>
        <p:spPr>
          <a:xfrm>
            <a:off x="1643755" y="221266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2040187" y="2668582"/>
            <a:ext cx="434927" cy="1882727"/>
          </a:xfrm>
          <a:custGeom>
            <a:avLst/>
            <a:gdLst/>
            <a:ahLst/>
            <a:cxnLst/>
            <a:rect l="l" t="t" r="r" b="b"/>
            <a:pathLst>
              <a:path w="471169" h="2039620">
                <a:moveTo>
                  <a:pt x="0" y="2039193"/>
                </a:moveTo>
                <a:lnTo>
                  <a:pt x="471040" y="2039193"/>
                </a:lnTo>
                <a:lnTo>
                  <a:pt x="471040" y="0"/>
                </a:lnTo>
                <a:lnTo>
                  <a:pt x="0" y="0"/>
                </a:lnTo>
                <a:lnTo>
                  <a:pt x="0" y="2039193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bject 13"/>
          <p:cNvSpPr/>
          <p:nvPr/>
        </p:nvSpPr>
        <p:spPr>
          <a:xfrm>
            <a:off x="2475040" y="2854687"/>
            <a:ext cx="434927" cy="1696328"/>
          </a:xfrm>
          <a:custGeom>
            <a:avLst/>
            <a:gdLst/>
            <a:ahLst/>
            <a:cxnLst/>
            <a:rect l="l" t="t" r="r" b="b"/>
            <a:pathLst>
              <a:path w="471169" h="1837689">
                <a:moveTo>
                  <a:pt x="0" y="1837580"/>
                </a:moveTo>
                <a:lnTo>
                  <a:pt x="471040" y="1837580"/>
                </a:lnTo>
                <a:lnTo>
                  <a:pt x="471040" y="0"/>
                </a:lnTo>
                <a:lnTo>
                  <a:pt x="0" y="0"/>
                </a:lnTo>
                <a:lnTo>
                  <a:pt x="0" y="183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object 14"/>
          <p:cNvSpPr/>
          <p:nvPr/>
        </p:nvSpPr>
        <p:spPr>
          <a:xfrm>
            <a:off x="2475040" y="2854687"/>
            <a:ext cx="434927" cy="1696328"/>
          </a:xfrm>
          <a:custGeom>
            <a:avLst/>
            <a:gdLst/>
            <a:ahLst/>
            <a:cxnLst/>
            <a:rect l="l" t="t" r="r" b="b"/>
            <a:pathLst>
              <a:path w="471169" h="1837689">
                <a:moveTo>
                  <a:pt x="0" y="1837580"/>
                </a:moveTo>
                <a:lnTo>
                  <a:pt x="471040" y="1837580"/>
                </a:lnTo>
                <a:lnTo>
                  <a:pt x="471040" y="0"/>
                </a:lnTo>
                <a:lnTo>
                  <a:pt x="0" y="0"/>
                </a:lnTo>
                <a:lnTo>
                  <a:pt x="0" y="183758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bject 15"/>
          <p:cNvSpPr/>
          <p:nvPr/>
        </p:nvSpPr>
        <p:spPr>
          <a:xfrm>
            <a:off x="2257613" y="2636115"/>
            <a:ext cx="0" cy="32824"/>
          </a:xfrm>
          <a:custGeom>
            <a:avLst/>
            <a:gdLst/>
            <a:ahLst/>
            <a:cxnLst/>
            <a:rect l="l" t="t" r="r" b="b"/>
            <a:pathLst>
              <a:path h="35559">
                <a:moveTo>
                  <a:pt x="-12700" y="17586"/>
                </a:moveTo>
                <a:lnTo>
                  <a:pt x="12700" y="17586"/>
                </a:lnTo>
              </a:path>
            </a:pathLst>
          </a:custGeom>
          <a:ln w="35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bject 16"/>
          <p:cNvSpPr/>
          <p:nvPr/>
        </p:nvSpPr>
        <p:spPr>
          <a:xfrm>
            <a:off x="2215438" y="263611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bject 17"/>
          <p:cNvSpPr/>
          <p:nvPr/>
        </p:nvSpPr>
        <p:spPr>
          <a:xfrm>
            <a:off x="2692466" y="2821346"/>
            <a:ext cx="0" cy="33411"/>
          </a:xfrm>
          <a:custGeom>
            <a:avLst/>
            <a:gdLst/>
            <a:ahLst/>
            <a:cxnLst/>
            <a:rect l="l" t="t" r="r" b="b"/>
            <a:pathLst>
              <a:path h="36194">
                <a:moveTo>
                  <a:pt x="-12700" y="18058"/>
                </a:moveTo>
                <a:lnTo>
                  <a:pt x="12700" y="18058"/>
                </a:lnTo>
              </a:path>
            </a:pathLst>
          </a:custGeom>
          <a:ln w="361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object 18"/>
          <p:cNvSpPr/>
          <p:nvPr/>
        </p:nvSpPr>
        <p:spPr>
          <a:xfrm>
            <a:off x="2650291" y="282134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bject 19"/>
          <p:cNvSpPr/>
          <p:nvPr/>
        </p:nvSpPr>
        <p:spPr>
          <a:xfrm>
            <a:off x="1714094" y="2212664"/>
            <a:ext cx="0" cy="2338754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3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object 20"/>
          <p:cNvSpPr/>
          <p:nvPr/>
        </p:nvSpPr>
        <p:spPr>
          <a:xfrm>
            <a:off x="1714096" y="4550915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bject 21"/>
          <p:cNvSpPr/>
          <p:nvPr/>
        </p:nvSpPr>
        <p:spPr>
          <a:xfrm>
            <a:off x="1714096" y="4550915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bject 22"/>
          <p:cNvSpPr txBox="1"/>
          <p:nvPr/>
        </p:nvSpPr>
        <p:spPr>
          <a:xfrm>
            <a:off x="1485410" y="4380930"/>
            <a:ext cx="141263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object 23"/>
          <p:cNvSpPr txBox="1"/>
          <p:nvPr/>
        </p:nvSpPr>
        <p:spPr>
          <a:xfrm>
            <a:off x="1368184" y="3794777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bject 24"/>
          <p:cNvSpPr txBox="1"/>
          <p:nvPr/>
        </p:nvSpPr>
        <p:spPr>
          <a:xfrm>
            <a:off x="1368184" y="3208623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20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object 25"/>
          <p:cNvSpPr txBox="1"/>
          <p:nvPr/>
        </p:nvSpPr>
        <p:spPr>
          <a:xfrm>
            <a:off x="1368184" y="2622469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bject 26"/>
          <p:cNvSpPr txBox="1"/>
          <p:nvPr/>
        </p:nvSpPr>
        <p:spPr>
          <a:xfrm>
            <a:off x="1368184" y="2048038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40</a:t>
            </a:r>
          </a:p>
        </p:txBody>
      </p:sp>
      <p:sp>
        <p:nvSpPr>
          <p:cNvPr id="29" name="object 27"/>
          <p:cNvSpPr txBox="1"/>
          <p:nvPr/>
        </p:nvSpPr>
        <p:spPr>
          <a:xfrm>
            <a:off x="1041563" y="2572682"/>
            <a:ext cx="218008" cy="153865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Body </a:t>
            </a:r>
            <a:r>
              <a:rPr sz="1661" spc="-32" dirty="0">
                <a:latin typeface="Arial" charset="0"/>
                <a:ea typeface="Arial" charset="0"/>
                <a:cs typeface="Arial" charset="0"/>
              </a:rPr>
              <a:t>W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eight 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(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g)</a:t>
            </a:r>
          </a:p>
        </p:txBody>
      </p:sp>
      <p:sp>
        <p:nvSpPr>
          <p:cNvPr id="30" name="object 28"/>
          <p:cNvSpPr txBox="1"/>
          <p:nvPr/>
        </p:nvSpPr>
        <p:spPr>
          <a:xfrm>
            <a:off x="864079" y="1778407"/>
            <a:ext cx="328247" cy="352828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lang="en-US" sz="2216" dirty="0">
                <a:latin typeface="Arial" charset="0"/>
                <a:ea typeface="Arial" charset="0"/>
                <a:cs typeface="Arial" charset="0"/>
              </a:rPr>
              <a:t>A</a:t>
            </a:r>
            <a:endParaRPr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bject 29"/>
          <p:cNvSpPr/>
          <p:nvPr/>
        </p:nvSpPr>
        <p:spPr>
          <a:xfrm>
            <a:off x="4185419" y="4546152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object 30"/>
          <p:cNvSpPr/>
          <p:nvPr/>
        </p:nvSpPr>
        <p:spPr>
          <a:xfrm>
            <a:off x="4185419" y="3961555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bject 31"/>
          <p:cNvSpPr/>
          <p:nvPr/>
        </p:nvSpPr>
        <p:spPr>
          <a:xfrm>
            <a:off x="4185419" y="3377003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object 32"/>
          <p:cNvSpPr/>
          <p:nvPr/>
        </p:nvSpPr>
        <p:spPr>
          <a:xfrm>
            <a:off x="4185419" y="2792452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object 33"/>
          <p:cNvSpPr/>
          <p:nvPr/>
        </p:nvSpPr>
        <p:spPr>
          <a:xfrm>
            <a:off x="4185419" y="2207901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object 34"/>
          <p:cNvSpPr/>
          <p:nvPr/>
        </p:nvSpPr>
        <p:spPr>
          <a:xfrm>
            <a:off x="4581851" y="2519753"/>
            <a:ext cx="434927" cy="2026920"/>
          </a:xfrm>
          <a:custGeom>
            <a:avLst/>
            <a:gdLst/>
            <a:ahLst/>
            <a:cxnLst/>
            <a:rect l="l" t="t" r="r" b="b"/>
            <a:pathLst>
              <a:path w="471170" h="2195830">
                <a:moveTo>
                  <a:pt x="0" y="2195264"/>
                </a:moveTo>
                <a:lnTo>
                  <a:pt x="471040" y="2195264"/>
                </a:lnTo>
                <a:lnTo>
                  <a:pt x="471040" y="0"/>
                </a:lnTo>
                <a:lnTo>
                  <a:pt x="0" y="0"/>
                </a:lnTo>
                <a:lnTo>
                  <a:pt x="0" y="2195264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object 35"/>
          <p:cNvSpPr/>
          <p:nvPr/>
        </p:nvSpPr>
        <p:spPr>
          <a:xfrm>
            <a:off x="5016705" y="2527035"/>
            <a:ext cx="434927" cy="2019300"/>
          </a:xfrm>
          <a:custGeom>
            <a:avLst/>
            <a:gdLst/>
            <a:ahLst/>
            <a:cxnLst/>
            <a:rect l="l" t="t" r="r" b="b"/>
            <a:pathLst>
              <a:path w="471170" h="2187575">
                <a:moveTo>
                  <a:pt x="0" y="2187376"/>
                </a:moveTo>
                <a:lnTo>
                  <a:pt x="471040" y="2187376"/>
                </a:lnTo>
                <a:lnTo>
                  <a:pt x="471040" y="0"/>
                </a:lnTo>
                <a:lnTo>
                  <a:pt x="0" y="0"/>
                </a:lnTo>
                <a:lnTo>
                  <a:pt x="0" y="21873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object 36"/>
          <p:cNvSpPr/>
          <p:nvPr/>
        </p:nvSpPr>
        <p:spPr>
          <a:xfrm>
            <a:off x="5016705" y="2527035"/>
            <a:ext cx="434927" cy="2019300"/>
          </a:xfrm>
          <a:custGeom>
            <a:avLst/>
            <a:gdLst/>
            <a:ahLst/>
            <a:cxnLst/>
            <a:rect l="l" t="t" r="r" b="b"/>
            <a:pathLst>
              <a:path w="471170" h="2187575">
                <a:moveTo>
                  <a:pt x="0" y="2187376"/>
                </a:moveTo>
                <a:lnTo>
                  <a:pt x="471040" y="2187376"/>
                </a:lnTo>
                <a:lnTo>
                  <a:pt x="471040" y="0"/>
                </a:lnTo>
                <a:lnTo>
                  <a:pt x="0" y="0"/>
                </a:lnTo>
                <a:lnTo>
                  <a:pt x="0" y="218737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37"/>
          <p:cNvSpPr/>
          <p:nvPr/>
        </p:nvSpPr>
        <p:spPr>
          <a:xfrm>
            <a:off x="4799279" y="2449598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00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object 38"/>
          <p:cNvSpPr/>
          <p:nvPr/>
        </p:nvSpPr>
        <p:spPr>
          <a:xfrm>
            <a:off x="4757102" y="244959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bject 39"/>
          <p:cNvSpPr/>
          <p:nvPr/>
        </p:nvSpPr>
        <p:spPr>
          <a:xfrm>
            <a:off x="5234131" y="2490492"/>
            <a:ext cx="0" cy="36928"/>
          </a:xfrm>
          <a:custGeom>
            <a:avLst/>
            <a:gdLst/>
            <a:ahLst/>
            <a:cxnLst/>
            <a:rect l="l" t="t" r="r" b="b"/>
            <a:pathLst>
              <a:path h="40004">
                <a:moveTo>
                  <a:pt x="-12700" y="19794"/>
                </a:moveTo>
                <a:lnTo>
                  <a:pt x="12700" y="19794"/>
                </a:lnTo>
              </a:path>
            </a:pathLst>
          </a:custGeom>
          <a:ln w="39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object 40"/>
          <p:cNvSpPr/>
          <p:nvPr/>
        </p:nvSpPr>
        <p:spPr>
          <a:xfrm>
            <a:off x="5191955" y="249049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object 41"/>
          <p:cNvSpPr/>
          <p:nvPr/>
        </p:nvSpPr>
        <p:spPr>
          <a:xfrm>
            <a:off x="4255757" y="2207902"/>
            <a:ext cx="0" cy="2338754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5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object 42"/>
          <p:cNvSpPr/>
          <p:nvPr/>
        </p:nvSpPr>
        <p:spPr>
          <a:xfrm>
            <a:off x="4255760" y="4546152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255760" y="4546152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object 44"/>
          <p:cNvSpPr txBox="1"/>
          <p:nvPr/>
        </p:nvSpPr>
        <p:spPr>
          <a:xfrm>
            <a:off x="3912091" y="4380930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object 45"/>
          <p:cNvSpPr txBox="1"/>
          <p:nvPr/>
        </p:nvSpPr>
        <p:spPr>
          <a:xfrm>
            <a:off x="3912091" y="3794777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32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object 46"/>
          <p:cNvSpPr txBox="1"/>
          <p:nvPr/>
        </p:nvSpPr>
        <p:spPr>
          <a:xfrm>
            <a:off x="3912091" y="3208623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34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object 47"/>
          <p:cNvSpPr txBox="1"/>
          <p:nvPr/>
        </p:nvSpPr>
        <p:spPr>
          <a:xfrm>
            <a:off x="3912091" y="2622469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36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object 48"/>
          <p:cNvSpPr txBox="1"/>
          <p:nvPr/>
        </p:nvSpPr>
        <p:spPr>
          <a:xfrm>
            <a:off x="3912091" y="2036316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38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object 49"/>
          <p:cNvSpPr txBox="1"/>
          <p:nvPr/>
        </p:nvSpPr>
        <p:spPr>
          <a:xfrm>
            <a:off x="3585470" y="2312280"/>
            <a:ext cx="218008" cy="210429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Body</a:t>
            </a:r>
            <a:r>
              <a:rPr sz="1661" spc="-28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spc="-188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e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pe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u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e 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(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C)</a:t>
            </a:r>
          </a:p>
        </p:txBody>
      </p:sp>
      <p:sp>
        <p:nvSpPr>
          <p:cNvPr id="52" name="object 50"/>
          <p:cNvSpPr txBox="1"/>
          <p:nvPr/>
        </p:nvSpPr>
        <p:spPr>
          <a:xfrm>
            <a:off x="3372818" y="1778407"/>
            <a:ext cx="328247" cy="352828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lang="en-US" sz="2216" dirty="0">
                <a:latin typeface="Arial" charset="0"/>
                <a:ea typeface="Arial" charset="0"/>
                <a:cs typeface="Arial" charset="0"/>
              </a:rPr>
              <a:t>B</a:t>
            </a:r>
            <a:endParaRPr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object 51"/>
          <p:cNvSpPr/>
          <p:nvPr/>
        </p:nvSpPr>
        <p:spPr>
          <a:xfrm>
            <a:off x="1656852" y="7629183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object 52"/>
          <p:cNvSpPr/>
          <p:nvPr/>
        </p:nvSpPr>
        <p:spPr>
          <a:xfrm>
            <a:off x="1656852" y="7239436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object 53"/>
          <p:cNvSpPr/>
          <p:nvPr/>
        </p:nvSpPr>
        <p:spPr>
          <a:xfrm>
            <a:off x="1656852" y="6849736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object 54"/>
          <p:cNvSpPr/>
          <p:nvPr/>
        </p:nvSpPr>
        <p:spPr>
          <a:xfrm>
            <a:off x="1656852" y="6460036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object 55"/>
          <p:cNvSpPr/>
          <p:nvPr/>
        </p:nvSpPr>
        <p:spPr>
          <a:xfrm>
            <a:off x="1656852" y="6070335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object 56"/>
          <p:cNvSpPr/>
          <p:nvPr/>
        </p:nvSpPr>
        <p:spPr>
          <a:xfrm>
            <a:off x="1656852" y="568063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object 57"/>
          <p:cNvSpPr/>
          <p:nvPr/>
        </p:nvSpPr>
        <p:spPr>
          <a:xfrm>
            <a:off x="1656852" y="529093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object 58"/>
          <p:cNvSpPr/>
          <p:nvPr/>
        </p:nvSpPr>
        <p:spPr>
          <a:xfrm>
            <a:off x="2053285" y="5817008"/>
            <a:ext cx="434927" cy="1812388"/>
          </a:xfrm>
          <a:custGeom>
            <a:avLst/>
            <a:gdLst/>
            <a:ahLst/>
            <a:cxnLst/>
            <a:rect l="l" t="t" r="r" b="b"/>
            <a:pathLst>
              <a:path w="471169" h="1963420">
                <a:moveTo>
                  <a:pt x="0" y="1963191"/>
                </a:moveTo>
                <a:lnTo>
                  <a:pt x="471040" y="1963191"/>
                </a:lnTo>
                <a:lnTo>
                  <a:pt x="471040" y="0"/>
                </a:lnTo>
                <a:lnTo>
                  <a:pt x="0" y="0"/>
                </a:lnTo>
                <a:lnTo>
                  <a:pt x="0" y="1963191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object 59"/>
          <p:cNvSpPr/>
          <p:nvPr/>
        </p:nvSpPr>
        <p:spPr>
          <a:xfrm>
            <a:off x="2488138" y="5815083"/>
            <a:ext cx="434927" cy="1814147"/>
          </a:xfrm>
          <a:custGeom>
            <a:avLst/>
            <a:gdLst/>
            <a:ahLst/>
            <a:cxnLst/>
            <a:rect l="l" t="t" r="r" b="b"/>
            <a:pathLst>
              <a:path w="471169" h="1965325">
                <a:moveTo>
                  <a:pt x="0" y="1965275"/>
                </a:moveTo>
                <a:lnTo>
                  <a:pt x="471040" y="1965275"/>
                </a:lnTo>
                <a:lnTo>
                  <a:pt x="471040" y="0"/>
                </a:lnTo>
                <a:lnTo>
                  <a:pt x="0" y="0"/>
                </a:lnTo>
                <a:lnTo>
                  <a:pt x="0" y="19652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object 60"/>
          <p:cNvSpPr/>
          <p:nvPr/>
        </p:nvSpPr>
        <p:spPr>
          <a:xfrm>
            <a:off x="2488138" y="5815083"/>
            <a:ext cx="434927" cy="1814147"/>
          </a:xfrm>
          <a:custGeom>
            <a:avLst/>
            <a:gdLst/>
            <a:ahLst/>
            <a:cxnLst/>
            <a:rect l="l" t="t" r="r" b="b"/>
            <a:pathLst>
              <a:path w="471169" h="1965325">
                <a:moveTo>
                  <a:pt x="0" y="1965275"/>
                </a:moveTo>
                <a:lnTo>
                  <a:pt x="471040" y="1965275"/>
                </a:lnTo>
                <a:lnTo>
                  <a:pt x="471040" y="0"/>
                </a:lnTo>
                <a:lnTo>
                  <a:pt x="0" y="0"/>
                </a:lnTo>
                <a:lnTo>
                  <a:pt x="0" y="196527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bject 61"/>
          <p:cNvSpPr/>
          <p:nvPr/>
        </p:nvSpPr>
        <p:spPr>
          <a:xfrm>
            <a:off x="2270711" y="5758574"/>
            <a:ext cx="0" cy="58616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30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object 62"/>
          <p:cNvSpPr/>
          <p:nvPr/>
        </p:nvSpPr>
        <p:spPr>
          <a:xfrm>
            <a:off x="2228536" y="575857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object 63"/>
          <p:cNvSpPr/>
          <p:nvPr/>
        </p:nvSpPr>
        <p:spPr>
          <a:xfrm>
            <a:off x="2705564" y="5723496"/>
            <a:ext cx="0" cy="92027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218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object 64"/>
          <p:cNvSpPr/>
          <p:nvPr/>
        </p:nvSpPr>
        <p:spPr>
          <a:xfrm>
            <a:off x="2663389" y="572349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bject 65"/>
          <p:cNvSpPr/>
          <p:nvPr/>
        </p:nvSpPr>
        <p:spPr>
          <a:xfrm>
            <a:off x="1727191" y="5290934"/>
            <a:ext cx="0" cy="2338754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4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object 66"/>
          <p:cNvSpPr/>
          <p:nvPr/>
        </p:nvSpPr>
        <p:spPr>
          <a:xfrm>
            <a:off x="1727192" y="7629183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bject 67"/>
          <p:cNvSpPr/>
          <p:nvPr/>
        </p:nvSpPr>
        <p:spPr>
          <a:xfrm>
            <a:off x="1727192" y="7629183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object 68"/>
          <p:cNvSpPr txBox="1"/>
          <p:nvPr/>
        </p:nvSpPr>
        <p:spPr>
          <a:xfrm>
            <a:off x="1497133" y="7464099"/>
            <a:ext cx="141263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object 69"/>
          <p:cNvSpPr txBox="1"/>
          <p:nvPr/>
        </p:nvSpPr>
        <p:spPr>
          <a:xfrm>
            <a:off x="1321286" y="5771288"/>
            <a:ext cx="317109" cy="1592311"/>
          </a:xfrm>
          <a:prstGeom prst="rect">
            <a:avLst/>
          </a:prstGeom>
        </p:spPr>
        <p:txBody>
          <a:bodyPr vert="horz" wrap="square" lIns="0" tIns="145367" rIns="0" bIns="0" rtlCol="0">
            <a:spAutoFit/>
          </a:bodyPr>
          <a:lstStyle/>
          <a:p>
            <a:pPr marL="11723">
              <a:spcBef>
                <a:spcPts val="1144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0.8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723">
              <a:spcBef>
                <a:spcPts val="105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0.6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723">
              <a:spcBef>
                <a:spcPts val="105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0.4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723">
              <a:spcBef>
                <a:spcPts val="105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0.2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object 70"/>
          <p:cNvSpPr txBox="1"/>
          <p:nvPr/>
        </p:nvSpPr>
        <p:spPr>
          <a:xfrm>
            <a:off x="1321286" y="4985841"/>
            <a:ext cx="317109" cy="799016"/>
          </a:xfrm>
          <a:prstGeom prst="rect">
            <a:avLst/>
          </a:prstGeom>
        </p:spPr>
        <p:txBody>
          <a:bodyPr vert="horz" wrap="square" lIns="0" tIns="145367" rIns="0" bIns="0" rtlCol="0">
            <a:spAutoFit/>
          </a:bodyPr>
          <a:lstStyle/>
          <a:p>
            <a:pPr marL="11723">
              <a:spcBef>
                <a:spcPts val="1144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1.2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87569">
              <a:spcBef>
                <a:spcPts val="105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object 71"/>
          <p:cNvSpPr txBox="1"/>
          <p:nvPr/>
        </p:nvSpPr>
        <p:spPr>
          <a:xfrm>
            <a:off x="964610" y="5281262"/>
            <a:ext cx="218008" cy="207096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spc="-4" dirty="0">
                <a:latin typeface="Arial" charset="0"/>
                <a:ea typeface="Arial" charset="0"/>
                <a:cs typeface="Arial" charset="0"/>
              </a:rPr>
              <a:t>Gr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ip S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tr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eng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altLang="ja-JP" sz="1661" dirty="0">
                <a:latin typeface="Arial" charset="0"/>
                <a:ea typeface="Arial" charset="0"/>
                <a:cs typeface="Arial" charset="0"/>
              </a:rPr>
              <a:t>(N)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object 72"/>
          <p:cNvSpPr txBox="1"/>
          <p:nvPr/>
        </p:nvSpPr>
        <p:spPr>
          <a:xfrm>
            <a:off x="852357" y="4802961"/>
            <a:ext cx="328247" cy="352828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lang="en-US" sz="2216" dirty="0">
                <a:latin typeface="Arial" charset="0"/>
                <a:ea typeface="Arial" charset="0"/>
                <a:cs typeface="Arial" charset="0"/>
              </a:rPr>
              <a:t>C</a:t>
            </a:r>
            <a:endParaRPr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object 73"/>
          <p:cNvSpPr/>
          <p:nvPr/>
        </p:nvSpPr>
        <p:spPr>
          <a:xfrm>
            <a:off x="4171452" y="7650156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object 74"/>
          <p:cNvSpPr/>
          <p:nvPr/>
        </p:nvSpPr>
        <p:spPr>
          <a:xfrm>
            <a:off x="4171452" y="6870710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object 75"/>
          <p:cNvSpPr/>
          <p:nvPr/>
        </p:nvSpPr>
        <p:spPr>
          <a:xfrm>
            <a:off x="4171452" y="6091307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object 76"/>
          <p:cNvSpPr/>
          <p:nvPr/>
        </p:nvSpPr>
        <p:spPr>
          <a:xfrm>
            <a:off x="4171452" y="5311907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object 77"/>
          <p:cNvSpPr/>
          <p:nvPr/>
        </p:nvSpPr>
        <p:spPr>
          <a:xfrm>
            <a:off x="4567885" y="5805513"/>
            <a:ext cx="434927" cy="1845212"/>
          </a:xfrm>
          <a:custGeom>
            <a:avLst/>
            <a:gdLst/>
            <a:ahLst/>
            <a:cxnLst/>
            <a:rect l="l" t="t" r="r" b="b"/>
            <a:pathLst>
              <a:path w="471170" h="1998979">
                <a:moveTo>
                  <a:pt x="0" y="1998365"/>
                </a:moveTo>
                <a:lnTo>
                  <a:pt x="471040" y="1998365"/>
                </a:lnTo>
                <a:lnTo>
                  <a:pt x="471040" y="0"/>
                </a:lnTo>
                <a:lnTo>
                  <a:pt x="0" y="0"/>
                </a:lnTo>
                <a:lnTo>
                  <a:pt x="0" y="199836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object 78"/>
          <p:cNvSpPr/>
          <p:nvPr/>
        </p:nvSpPr>
        <p:spPr>
          <a:xfrm>
            <a:off x="5002738" y="5841231"/>
            <a:ext cx="434927" cy="1809458"/>
          </a:xfrm>
          <a:custGeom>
            <a:avLst/>
            <a:gdLst/>
            <a:ahLst/>
            <a:cxnLst/>
            <a:rect l="l" t="t" r="r" b="b"/>
            <a:pathLst>
              <a:path w="471170" h="1960245">
                <a:moveTo>
                  <a:pt x="0" y="1959669"/>
                </a:moveTo>
                <a:lnTo>
                  <a:pt x="471040" y="1959669"/>
                </a:lnTo>
                <a:lnTo>
                  <a:pt x="471040" y="0"/>
                </a:lnTo>
                <a:lnTo>
                  <a:pt x="0" y="0"/>
                </a:lnTo>
                <a:lnTo>
                  <a:pt x="0" y="19596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object 79"/>
          <p:cNvSpPr/>
          <p:nvPr/>
        </p:nvSpPr>
        <p:spPr>
          <a:xfrm>
            <a:off x="5002738" y="5841231"/>
            <a:ext cx="434927" cy="1809458"/>
          </a:xfrm>
          <a:custGeom>
            <a:avLst/>
            <a:gdLst/>
            <a:ahLst/>
            <a:cxnLst/>
            <a:rect l="l" t="t" r="r" b="b"/>
            <a:pathLst>
              <a:path w="471170" h="1960245">
                <a:moveTo>
                  <a:pt x="0" y="1959669"/>
                </a:moveTo>
                <a:lnTo>
                  <a:pt x="471040" y="1959669"/>
                </a:lnTo>
                <a:lnTo>
                  <a:pt x="471040" y="0"/>
                </a:lnTo>
                <a:lnTo>
                  <a:pt x="0" y="0"/>
                </a:lnTo>
                <a:lnTo>
                  <a:pt x="0" y="195966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object 80"/>
          <p:cNvSpPr/>
          <p:nvPr/>
        </p:nvSpPr>
        <p:spPr>
          <a:xfrm>
            <a:off x="4785311" y="5552963"/>
            <a:ext cx="0" cy="252632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594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object 81"/>
          <p:cNvSpPr/>
          <p:nvPr/>
        </p:nvSpPr>
        <p:spPr>
          <a:xfrm>
            <a:off x="4743136" y="555296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object 82"/>
          <p:cNvSpPr/>
          <p:nvPr/>
        </p:nvSpPr>
        <p:spPr>
          <a:xfrm>
            <a:off x="5220164" y="5646291"/>
            <a:ext cx="0" cy="195188"/>
          </a:xfrm>
          <a:custGeom>
            <a:avLst/>
            <a:gdLst/>
            <a:ahLst/>
            <a:cxnLst/>
            <a:rect l="l" t="t" r="r" b="b"/>
            <a:pathLst>
              <a:path h="211454">
                <a:moveTo>
                  <a:pt x="0" y="0"/>
                </a:moveTo>
                <a:lnTo>
                  <a:pt x="0" y="211187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object 83"/>
          <p:cNvSpPr/>
          <p:nvPr/>
        </p:nvSpPr>
        <p:spPr>
          <a:xfrm>
            <a:off x="5177989" y="564629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object 84"/>
          <p:cNvSpPr/>
          <p:nvPr/>
        </p:nvSpPr>
        <p:spPr>
          <a:xfrm>
            <a:off x="4241791" y="5311907"/>
            <a:ext cx="0" cy="2338754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3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7" name="object 85"/>
          <p:cNvSpPr/>
          <p:nvPr/>
        </p:nvSpPr>
        <p:spPr>
          <a:xfrm>
            <a:off x="4241792" y="7650156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8" name="object 86"/>
          <p:cNvSpPr/>
          <p:nvPr/>
        </p:nvSpPr>
        <p:spPr>
          <a:xfrm>
            <a:off x="4241792" y="7650156"/>
            <a:ext cx="1522241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object 87"/>
          <p:cNvSpPr txBox="1"/>
          <p:nvPr/>
        </p:nvSpPr>
        <p:spPr>
          <a:xfrm>
            <a:off x="4017594" y="7475823"/>
            <a:ext cx="141263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object 88"/>
          <p:cNvSpPr txBox="1"/>
          <p:nvPr/>
        </p:nvSpPr>
        <p:spPr>
          <a:xfrm>
            <a:off x="3900368" y="6702099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20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bject 89"/>
          <p:cNvSpPr txBox="1"/>
          <p:nvPr/>
        </p:nvSpPr>
        <p:spPr>
          <a:xfrm>
            <a:off x="3900368" y="5916654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40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2" name="object 90"/>
          <p:cNvSpPr txBox="1"/>
          <p:nvPr/>
        </p:nvSpPr>
        <p:spPr>
          <a:xfrm>
            <a:off x="3900368" y="5142930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60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object 91"/>
          <p:cNvSpPr txBox="1"/>
          <p:nvPr/>
        </p:nvSpPr>
        <p:spPr>
          <a:xfrm>
            <a:off x="3585470" y="5583603"/>
            <a:ext cx="218008" cy="15009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spc="-4" dirty="0">
                <a:latin typeface="Arial" charset="0"/>
                <a:ea typeface="Arial" charset="0"/>
                <a:cs typeface="Arial" charset="0"/>
              </a:rPr>
              <a:t>W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e Hang</a:t>
            </a:r>
            <a:r>
              <a:rPr lang="en-US" altLang="ja-JP" sz="1661" dirty="0">
                <a:latin typeface="Arial" charset="0"/>
                <a:ea typeface="Arial" charset="0"/>
                <a:cs typeface="Arial" charset="0"/>
              </a:rPr>
              <a:t>(s)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object 92"/>
          <p:cNvSpPr txBox="1"/>
          <p:nvPr/>
        </p:nvSpPr>
        <p:spPr>
          <a:xfrm>
            <a:off x="3470299" y="4799118"/>
            <a:ext cx="328247" cy="352828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lang="en-US" sz="2216" dirty="0">
                <a:latin typeface="Arial" charset="0"/>
                <a:ea typeface="Arial" charset="0"/>
                <a:cs typeface="Arial" charset="0"/>
              </a:rPr>
              <a:t>D</a:t>
            </a:r>
            <a:endParaRPr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object 93"/>
          <p:cNvSpPr txBox="1"/>
          <p:nvPr/>
        </p:nvSpPr>
        <p:spPr>
          <a:xfrm>
            <a:off x="1947137" y="2072949"/>
            <a:ext cx="820029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p=0.001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object 94"/>
          <p:cNvSpPr txBox="1"/>
          <p:nvPr/>
        </p:nvSpPr>
        <p:spPr>
          <a:xfrm>
            <a:off x="4466087" y="2072949"/>
            <a:ext cx="937260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p=0.9222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object 95"/>
          <p:cNvSpPr txBox="1"/>
          <p:nvPr/>
        </p:nvSpPr>
        <p:spPr>
          <a:xfrm>
            <a:off x="1957349" y="5203011"/>
            <a:ext cx="937260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p=0.9891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object 96"/>
          <p:cNvSpPr txBox="1"/>
          <p:nvPr/>
        </p:nvSpPr>
        <p:spPr>
          <a:xfrm>
            <a:off x="4524704" y="5191287"/>
            <a:ext cx="937260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p=0.9105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object 97"/>
          <p:cNvSpPr/>
          <p:nvPr/>
        </p:nvSpPr>
        <p:spPr>
          <a:xfrm>
            <a:off x="4374849" y="8230072"/>
            <a:ext cx="187569" cy="187569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object 98"/>
          <p:cNvSpPr/>
          <p:nvPr/>
        </p:nvSpPr>
        <p:spPr>
          <a:xfrm>
            <a:off x="4374849" y="8597105"/>
            <a:ext cx="187569" cy="187569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object 99"/>
          <p:cNvSpPr/>
          <p:nvPr/>
        </p:nvSpPr>
        <p:spPr>
          <a:xfrm>
            <a:off x="4374849" y="8597105"/>
            <a:ext cx="187569" cy="187569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object 100"/>
          <p:cNvSpPr txBox="1"/>
          <p:nvPr/>
        </p:nvSpPr>
        <p:spPr>
          <a:xfrm>
            <a:off x="4670947" y="8181063"/>
            <a:ext cx="137863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spc="-4" dirty="0">
                <a:latin typeface="Arial" charset="0"/>
                <a:ea typeface="Arial" charset="0"/>
                <a:cs typeface="Arial" charset="0"/>
              </a:rPr>
              <a:t>Controls</a:t>
            </a:r>
            <a:r>
              <a:rPr sz="1661" spc="-88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(n=9)</a:t>
            </a:r>
          </a:p>
        </p:txBody>
      </p:sp>
      <p:sp>
        <p:nvSpPr>
          <p:cNvPr id="103" name="object 101"/>
          <p:cNvSpPr txBox="1"/>
          <p:nvPr/>
        </p:nvSpPr>
        <p:spPr>
          <a:xfrm>
            <a:off x="4670948" y="8540496"/>
            <a:ext cx="1464799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Mutants</a:t>
            </a:r>
            <a:r>
              <a:rPr sz="1661" spc="-92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(n=12)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367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63770" y="1"/>
            <a:ext cx="1779654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Suppl. Fig. 2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2941008" y="2770875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941008" y="2272370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2941008" y="1773911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2941008" y="127540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2941008" y="77694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bject 7"/>
          <p:cNvSpPr/>
          <p:nvPr/>
        </p:nvSpPr>
        <p:spPr>
          <a:xfrm>
            <a:off x="3066711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bject 8"/>
          <p:cNvSpPr/>
          <p:nvPr/>
        </p:nvSpPr>
        <p:spPr>
          <a:xfrm>
            <a:off x="3288259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9"/>
          <p:cNvSpPr/>
          <p:nvPr/>
        </p:nvSpPr>
        <p:spPr>
          <a:xfrm>
            <a:off x="3509807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bject 10"/>
          <p:cNvSpPr/>
          <p:nvPr/>
        </p:nvSpPr>
        <p:spPr>
          <a:xfrm>
            <a:off x="3731355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bject 11"/>
          <p:cNvSpPr/>
          <p:nvPr/>
        </p:nvSpPr>
        <p:spPr>
          <a:xfrm>
            <a:off x="3952901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4174449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bject 13"/>
          <p:cNvSpPr/>
          <p:nvPr/>
        </p:nvSpPr>
        <p:spPr>
          <a:xfrm>
            <a:off x="4395998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object 14"/>
          <p:cNvSpPr/>
          <p:nvPr/>
        </p:nvSpPr>
        <p:spPr>
          <a:xfrm>
            <a:off x="4617545" y="2770875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bject 15"/>
          <p:cNvSpPr/>
          <p:nvPr/>
        </p:nvSpPr>
        <p:spPr>
          <a:xfrm>
            <a:off x="3066711" y="1654802"/>
            <a:ext cx="1550963" cy="968327"/>
          </a:xfrm>
          <a:custGeom>
            <a:avLst/>
            <a:gdLst/>
            <a:ahLst/>
            <a:cxnLst/>
            <a:rect l="l" t="t" r="r" b="b"/>
            <a:pathLst>
              <a:path w="1680210" h="1049020">
                <a:moveTo>
                  <a:pt x="0" y="274538"/>
                </a:moveTo>
                <a:lnTo>
                  <a:pt x="120005" y="0"/>
                </a:lnTo>
                <a:lnTo>
                  <a:pt x="240010" y="448518"/>
                </a:lnTo>
                <a:lnTo>
                  <a:pt x="360015" y="307529"/>
                </a:lnTo>
                <a:lnTo>
                  <a:pt x="480019" y="541535"/>
                </a:lnTo>
                <a:lnTo>
                  <a:pt x="600025" y="895548"/>
                </a:lnTo>
                <a:lnTo>
                  <a:pt x="720030" y="598537"/>
                </a:lnTo>
                <a:lnTo>
                  <a:pt x="840035" y="625524"/>
                </a:lnTo>
                <a:lnTo>
                  <a:pt x="960040" y="843061"/>
                </a:lnTo>
                <a:lnTo>
                  <a:pt x="1080045" y="841523"/>
                </a:lnTo>
                <a:lnTo>
                  <a:pt x="1200050" y="945058"/>
                </a:lnTo>
                <a:lnTo>
                  <a:pt x="1320056" y="853529"/>
                </a:lnTo>
                <a:lnTo>
                  <a:pt x="1440061" y="885031"/>
                </a:lnTo>
                <a:lnTo>
                  <a:pt x="1560065" y="993031"/>
                </a:lnTo>
                <a:lnTo>
                  <a:pt x="1680070" y="1048543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bject 16"/>
          <p:cNvSpPr/>
          <p:nvPr/>
        </p:nvSpPr>
        <p:spPr>
          <a:xfrm>
            <a:off x="3066711" y="1533265"/>
            <a:ext cx="0" cy="750278"/>
          </a:xfrm>
          <a:custGeom>
            <a:avLst/>
            <a:gdLst/>
            <a:ahLst/>
            <a:cxnLst/>
            <a:rect l="l" t="t" r="r" b="b"/>
            <a:pathLst>
              <a:path h="812800">
                <a:moveTo>
                  <a:pt x="0" y="0"/>
                </a:moveTo>
                <a:lnTo>
                  <a:pt x="0" y="81235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bject 17"/>
          <p:cNvSpPr/>
          <p:nvPr/>
        </p:nvSpPr>
        <p:spPr>
          <a:xfrm>
            <a:off x="3024535" y="153326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object 18"/>
          <p:cNvSpPr/>
          <p:nvPr/>
        </p:nvSpPr>
        <p:spPr>
          <a:xfrm>
            <a:off x="3024535" y="228313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bject 19"/>
          <p:cNvSpPr/>
          <p:nvPr/>
        </p:nvSpPr>
        <p:spPr>
          <a:xfrm>
            <a:off x="3177484" y="1266018"/>
            <a:ext cx="0" cy="777825"/>
          </a:xfrm>
          <a:custGeom>
            <a:avLst/>
            <a:gdLst/>
            <a:ahLst/>
            <a:cxnLst/>
            <a:rect l="l" t="t" r="r" b="b"/>
            <a:pathLst>
              <a:path h="842644">
                <a:moveTo>
                  <a:pt x="0" y="0"/>
                </a:moveTo>
                <a:lnTo>
                  <a:pt x="0" y="84236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object 20"/>
          <p:cNvSpPr/>
          <p:nvPr/>
        </p:nvSpPr>
        <p:spPr>
          <a:xfrm>
            <a:off x="3135310" y="126601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bject 21"/>
          <p:cNvSpPr/>
          <p:nvPr/>
        </p:nvSpPr>
        <p:spPr>
          <a:xfrm>
            <a:off x="3135310" y="204358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bject 22"/>
          <p:cNvSpPr/>
          <p:nvPr/>
        </p:nvSpPr>
        <p:spPr>
          <a:xfrm>
            <a:off x="3288259" y="1802119"/>
            <a:ext cx="0" cy="533400"/>
          </a:xfrm>
          <a:custGeom>
            <a:avLst/>
            <a:gdLst/>
            <a:ahLst/>
            <a:cxnLst/>
            <a:rect l="l" t="t" r="r" b="b"/>
            <a:pathLst>
              <a:path h="577850">
                <a:moveTo>
                  <a:pt x="0" y="0"/>
                </a:moveTo>
                <a:lnTo>
                  <a:pt x="0" y="5778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object 23"/>
          <p:cNvSpPr/>
          <p:nvPr/>
        </p:nvSpPr>
        <p:spPr>
          <a:xfrm>
            <a:off x="3246083" y="1796257"/>
            <a:ext cx="84407" cy="11723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bject 24"/>
          <p:cNvSpPr/>
          <p:nvPr/>
        </p:nvSpPr>
        <p:spPr>
          <a:xfrm>
            <a:off x="3246083" y="2329657"/>
            <a:ext cx="84407" cy="11723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object 25"/>
          <p:cNvSpPr/>
          <p:nvPr/>
        </p:nvSpPr>
        <p:spPr>
          <a:xfrm>
            <a:off x="3399032" y="1729583"/>
            <a:ext cx="0" cy="418514"/>
          </a:xfrm>
          <a:custGeom>
            <a:avLst/>
            <a:gdLst/>
            <a:ahLst/>
            <a:cxnLst/>
            <a:rect l="l" t="t" r="r" b="b"/>
            <a:pathLst>
              <a:path h="453389">
                <a:moveTo>
                  <a:pt x="0" y="0"/>
                </a:moveTo>
                <a:lnTo>
                  <a:pt x="0" y="4529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bject 26"/>
          <p:cNvSpPr/>
          <p:nvPr/>
        </p:nvSpPr>
        <p:spPr>
          <a:xfrm>
            <a:off x="3356858" y="172958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object 27"/>
          <p:cNvSpPr/>
          <p:nvPr/>
        </p:nvSpPr>
        <p:spPr>
          <a:xfrm>
            <a:off x="3356858" y="214772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object 28"/>
          <p:cNvSpPr/>
          <p:nvPr/>
        </p:nvSpPr>
        <p:spPr>
          <a:xfrm>
            <a:off x="3509807" y="1978881"/>
            <a:ext cx="0" cy="351692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09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bject 29"/>
          <p:cNvSpPr/>
          <p:nvPr/>
        </p:nvSpPr>
        <p:spPr>
          <a:xfrm>
            <a:off x="3467632" y="197888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object 30"/>
          <p:cNvSpPr/>
          <p:nvPr/>
        </p:nvSpPr>
        <p:spPr>
          <a:xfrm>
            <a:off x="3467632" y="233048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bject 31"/>
          <p:cNvSpPr/>
          <p:nvPr/>
        </p:nvSpPr>
        <p:spPr>
          <a:xfrm>
            <a:off x="3578404" y="238580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object 32"/>
          <p:cNvSpPr/>
          <p:nvPr/>
        </p:nvSpPr>
        <p:spPr>
          <a:xfrm>
            <a:off x="3578404" y="257712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object 33"/>
          <p:cNvSpPr/>
          <p:nvPr/>
        </p:nvSpPr>
        <p:spPr>
          <a:xfrm>
            <a:off x="3731355" y="2026277"/>
            <a:ext cx="0" cy="362243"/>
          </a:xfrm>
          <a:custGeom>
            <a:avLst/>
            <a:gdLst/>
            <a:ahLst/>
            <a:cxnLst/>
            <a:rect l="l" t="t" r="r" b="b"/>
            <a:pathLst>
              <a:path h="392430">
                <a:moveTo>
                  <a:pt x="0" y="0"/>
                </a:moveTo>
                <a:lnTo>
                  <a:pt x="0" y="3921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object 34"/>
          <p:cNvSpPr/>
          <p:nvPr/>
        </p:nvSpPr>
        <p:spPr>
          <a:xfrm>
            <a:off x="3689179" y="202627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object 35"/>
          <p:cNvSpPr/>
          <p:nvPr/>
        </p:nvSpPr>
        <p:spPr>
          <a:xfrm>
            <a:off x="3689179" y="2388272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object 36"/>
          <p:cNvSpPr/>
          <p:nvPr/>
        </p:nvSpPr>
        <p:spPr>
          <a:xfrm>
            <a:off x="3842128" y="1830373"/>
            <a:ext cx="0" cy="804203"/>
          </a:xfrm>
          <a:custGeom>
            <a:avLst/>
            <a:gdLst/>
            <a:ahLst/>
            <a:cxnLst/>
            <a:rect l="l" t="t" r="r" b="b"/>
            <a:pathLst>
              <a:path h="871219">
                <a:moveTo>
                  <a:pt x="0" y="0"/>
                </a:moveTo>
                <a:lnTo>
                  <a:pt x="0" y="8706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37"/>
          <p:cNvSpPr/>
          <p:nvPr/>
        </p:nvSpPr>
        <p:spPr>
          <a:xfrm>
            <a:off x="3799953" y="183037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object 38"/>
          <p:cNvSpPr/>
          <p:nvPr/>
        </p:nvSpPr>
        <p:spPr>
          <a:xfrm>
            <a:off x="3799953" y="263404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bject 39"/>
          <p:cNvSpPr/>
          <p:nvPr/>
        </p:nvSpPr>
        <p:spPr>
          <a:xfrm>
            <a:off x="3952901" y="2266967"/>
            <a:ext cx="0" cy="332349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597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object 40"/>
          <p:cNvSpPr/>
          <p:nvPr/>
        </p:nvSpPr>
        <p:spPr>
          <a:xfrm>
            <a:off x="3910727" y="226696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object 41"/>
          <p:cNvSpPr/>
          <p:nvPr/>
        </p:nvSpPr>
        <p:spPr>
          <a:xfrm>
            <a:off x="3910727" y="259905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object 42"/>
          <p:cNvSpPr/>
          <p:nvPr/>
        </p:nvSpPr>
        <p:spPr>
          <a:xfrm>
            <a:off x="4063676" y="2294259"/>
            <a:ext cx="0" cy="274907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6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021502" y="229425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4021502" y="256897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4174449" y="2469694"/>
            <a:ext cx="0" cy="115472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446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object 46"/>
          <p:cNvSpPr/>
          <p:nvPr/>
        </p:nvSpPr>
        <p:spPr>
          <a:xfrm>
            <a:off x="4132274" y="246969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object 47"/>
          <p:cNvSpPr/>
          <p:nvPr/>
        </p:nvSpPr>
        <p:spPr>
          <a:xfrm>
            <a:off x="4132274" y="258458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object 48"/>
          <p:cNvSpPr/>
          <p:nvPr/>
        </p:nvSpPr>
        <p:spPr>
          <a:xfrm>
            <a:off x="4285224" y="2335429"/>
            <a:ext cx="0" cy="215119"/>
          </a:xfrm>
          <a:custGeom>
            <a:avLst/>
            <a:gdLst/>
            <a:ahLst/>
            <a:cxnLst/>
            <a:rect l="l" t="t" r="r" b="b"/>
            <a:pathLst>
              <a:path h="233044">
                <a:moveTo>
                  <a:pt x="0" y="0"/>
                </a:moveTo>
                <a:lnTo>
                  <a:pt x="0" y="2324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object 49"/>
          <p:cNvSpPr/>
          <p:nvPr/>
        </p:nvSpPr>
        <p:spPr>
          <a:xfrm>
            <a:off x="4243048" y="233542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object 50"/>
          <p:cNvSpPr/>
          <p:nvPr/>
        </p:nvSpPr>
        <p:spPr>
          <a:xfrm>
            <a:off x="4243048" y="254996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object 51"/>
          <p:cNvSpPr/>
          <p:nvPr/>
        </p:nvSpPr>
        <p:spPr>
          <a:xfrm>
            <a:off x="4395998" y="2380855"/>
            <a:ext cx="0" cy="182294"/>
          </a:xfrm>
          <a:custGeom>
            <a:avLst/>
            <a:gdLst/>
            <a:ahLst/>
            <a:cxnLst/>
            <a:rect l="l" t="t" r="r" b="b"/>
            <a:pathLst>
              <a:path h="197485">
                <a:moveTo>
                  <a:pt x="0" y="0"/>
                </a:moveTo>
                <a:lnTo>
                  <a:pt x="0" y="1969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object 52"/>
          <p:cNvSpPr/>
          <p:nvPr/>
        </p:nvSpPr>
        <p:spPr>
          <a:xfrm>
            <a:off x="4353822" y="238085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object 53"/>
          <p:cNvSpPr/>
          <p:nvPr/>
        </p:nvSpPr>
        <p:spPr>
          <a:xfrm>
            <a:off x="4353822" y="256265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object 54"/>
          <p:cNvSpPr/>
          <p:nvPr/>
        </p:nvSpPr>
        <p:spPr>
          <a:xfrm>
            <a:off x="4464595" y="252945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object 55"/>
          <p:cNvSpPr/>
          <p:nvPr/>
        </p:nvSpPr>
        <p:spPr>
          <a:xfrm>
            <a:off x="4464595" y="261348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object 56"/>
          <p:cNvSpPr/>
          <p:nvPr/>
        </p:nvSpPr>
        <p:spPr>
          <a:xfrm>
            <a:off x="4617545" y="2607075"/>
            <a:ext cx="0" cy="31652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0"/>
                </a:moveTo>
                <a:lnTo>
                  <a:pt x="0" y="3383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object 57"/>
          <p:cNvSpPr/>
          <p:nvPr/>
        </p:nvSpPr>
        <p:spPr>
          <a:xfrm>
            <a:off x="4575370" y="260707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object 58"/>
          <p:cNvSpPr/>
          <p:nvPr/>
        </p:nvSpPr>
        <p:spPr>
          <a:xfrm>
            <a:off x="4575370" y="263830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object 59"/>
          <p:cNvSpPr/>
          <p:nvPr/>
        </p:nvSpPr>
        <p:spPr>
          <a:xfrm>
            <a:off x="3021284" y="186279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object 60"/>
          <p:cNvSpPr/>
          <p:nvPr/>
        </p:nvSpPr>
        <p:spPr>
          <a:xfrm>
            <a:off x="3021284" y="186279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bject 61"/>
          <p:cNvSpPr/>
          <p:nvPr/>
        </p:nvSpPr>
        <p:spPr>
          <a:xfrm>
            <a:off x="3132057" y="160937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object 62"/>
          <p:cNvSpPr/>
          <p:nvPr/>
        </p:nvSpPr>
        <p:spPr>
          <a:xfrm>
            <a:off x="3132057" y="160937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object 63"/>
          <p:cNvSpPr/>
          <p:nvPr/>
        </p:nvSpPr>
        <p:spPr>
          <a:xfrm>
            <a:off x="3242832" y="202339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object 64"/>
          <p:cNvSpPr/>
          <p:nvPr/>
        </p:nvSpPr>
        <p:spPr>
          <a:xfrm>
            <a:off x="3242832" y="202339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bject 65"/>
          <p:cNvSpPr/>
          <p:nvPr/>
        </p:nvSpPr>
        <p:spPr>
          <a:xfrm>
            <a:off x="3353605" y="1893248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object 66"/>
          <p:cNvSpPr/>
          <p:nvPr/>
        </p:nvSpPr>
        <p:spPr>
          <a:xfrm>
            <a:off x="3353605" y="1893248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bject 67"/>
          <p:cNvSpPr/>
          <p:nvPr/>
        </p:nvSpPr>
        <p:spPr>
          <a:xfrm>
            <a:off x="3464380" y="210925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7" y="83968"/>
                </a:lnTo>
                <a:lnTo>
                  <a:pt x="30042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object 68"/>
          <p:cNvSpPr/>
          <p:nvPr/>
        </p:nvSpPr>
        <p:spPr>
          <a:xfrm>
            <a:off x="3464380" y="210925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7" y="83968"/>
                </a:lnTo>
                <a:lnTo>
                  <a:pt x="30042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object 69"/>
          <p:cNvSpPr/>
          <p:nvPr/>
        </p:nvSpPr>
        <p:spPr>
          <a:xfrm>
            <a:off x="3575155" y="243603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2" y="94509"/>
                </a:lnTo>
                <a:lnTo>
                  <a:pt x="83967" y="83968"/>
                </a:lnTo>
                <a:lnTo>
                  <a:pt x="94508" y="68333"/>
                </a:lnTo>
                <a:lnTo>
                  <a:pt x="98374" y="49187"/>
                </a:ln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object 70"/>
          <p:cNvSpPr/>
          <p:nvPr/>
        </p:nvSpPr>
        <p:spPr>
          <a:xfrm>
            <a:off x="3575155" y="243603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49187"/>
                </a:move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2" y="94509"/>
                </a:lnTo>
                <a:lnTo>
                  <a:pt x="83967" y="83968"/>
                </a:lnTo>
                <a:lnTo>
                  <a:pt x="94508" y="68333"/>
                </a:lnTo>
                <a:lnTo>
                  <a:pt x="98374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object 71"/>
          <p:cNvSpPr/>
          <p:nvPr/>
        </p:nvSpPr>
        <p:spPr>
          <a:xfrm>
            <a:off x="3685928" y="2161870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object 72"/>
          <p:cNvSpPr/>
          <p:nvPr/>
        </p:nvSpPr>
        <p:spPr>
          <a:xfrm>
            <a:off x="3685928" y="2161870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object 73"/>
          <p:cNvSpPr/>
          <p:nvPr/>
        </p:nvSpPr>
        <p:spPr>
          <a:xfrm>
            <a:off x="3796701" y="218678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object 74"/>
          <p:cNvSpPr/>
          <p:nvPr/>
        </p:nvSpPr>
        <p:spPr>
          <a:xfrm>
            <a:off x="3796701" y="218678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object 75"/>
          <p:cNvSpPr/>
          <p:nvPr/>
        </p:nvSpPr>
        <p:spPr>
          <a:xfrm>
            <a:off x="3907476" y="238758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object 76"/>
          <p:cNvSpPr/>
          <p:nvPr/>
        </p:nvSpPr>
        <p:spPr>
          <a:xfrm>
            <a:off x="3907476" y="238758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object 77"/>
          <p:cNvSpPr/>
          <p:nvPr/>
        </p:nvSpPr>
        <p:spPr>
          <a:xfrm>
            <a:off x="4018249" y="238616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object 78"/>
          <p:cNvSpPr/>
          <p:nvPr/>
        </p:nvSpPr>
        <p:spPr>
          <a:xfrm>
            <a:off x="4018249" y="238616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object 79"/>
          <p:cNvSpPr/>
          <p:nvPr/>
        </p:nvSpPr>
        <p:spPr>
          <a:xfrm>
            <a:off x="4129022" y="248173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object 80"/>
          <p:cNvSpPr/>
          <p:nvPr/>
        </p:nvSpPr>
        <p:spPr>
          <a:xfrm>
            <a:off x="4129022" y="248173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object 81"/>
          <p:cNvSpPr/>
          <p:nvPr/>
        </p:nvSpPr>
        <p:spPr>
          <a:xfrm>
            <a:off x="4239797" y="239724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object 82"/>
          <p:cNvSpPr/>
          <p:nvPr/>
        </p:nvSpPr>
        <p:spPr>
          <a:xfrm>
            <a:off x="4239797" y="239724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object 83"/>
          <p:cNvSpPr/>
          <p:nvPr/>
        </p:nvSpPr>
        <p:spPr>
          <a:xfrm>
            <a:off x="4350571" y="242632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object 84"/>
          <p:cNvSpPr/>
          <p:nvPr/>
        </p:nvSpPr>
        <p:spPr>
          <a:xfrm>
            <a:off x="4350571" y="2426326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7" name="object 85"/>
          <p:cNvSpPr/>
          <p:nvPr/>
        </p:nvSpPr>
        <p:spPr>
          <a:xfrm>
            <a:off x="4461345" y="252601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8" name="object 86"/>
          <p:cNvSpPr/>
          <p:nvPr/>
        </p:nvSpPr>
        <p:spPr>
          <a:xfrm>
            <a:off x="4461345" y="252601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object 87"/>
          <p:cNvSpPr/>
          <p:nvPr/>
        </p:nvSpPr>
        <p:spPr>
          <a:xfrm>
            <a:off x="4572118" y="257726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object 88"/>
          <p:cNvSpPr/>
          <p:nvPr/>
        </p:nvSpPr>
        <p:spPr>
          <a:xfrm>
            <a:off x="4572118" y="257726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bject 89"/>
          <p:cNvSpPr/>
          <p:nvPr/>
        </p:nvSpPr>
        <p:spPr>
          <a:xfrm>
            <a:off x="3066711" y="1110276"/>
            <a:ext cx="1550963" cy="1568548"/>
          </a:xfrm>
          <a:custGeom>
            <a:avLst/>
            <a:gdLst/>
            <a:ahLst/>
            <a:cxnLst/>
            <a:rect l="l" t="t" r="r" b="b"/>
            <a:pathLst>
              <a:path w="1680210" h="1699260">
                <a:moveTo>
                  <a:pt x="0" y="0"/>
                </a:moveTo>
                <a:lnTo>
                  <a:pt x="120005" y="867420"/>
                </a:lnTo>
                <a:lnTo>
                  <a:pt x="240010" y="1037282"/>
                </a:lnTo>
                <a:lnTo>
                  <a:pt x="360015" y="968672"/>
                </a:lnTo>
                <a:lnTo>
                  <a:pt x="480019" y="1324173"/>
                </a:lnTo>
                <a:lnTo>
                  <a:pt x="600025" y="1362422"/>
                </a:lnTo>
                <a:lnTo>
                  <a:pt x="720030" y="1441201"/>
                </a:lnTo>
                <a:lnTo>
                  <a:pt x="840035" y="1503064"/>
                </a:lnTo>
                <a:lnTo>
                  <a:pt x="960040" y="1550342"/>
                </a:lnTo>
                <a:lnTo>
                  <a:pt x="1080045" y="1461442"/>
                </a:lnTo>
                <a:lnTo>
                  <a:pt x="1200050" y="1508720"/>
                </a:lnTo>
                <a:lnTo>
                  <a:pt x="1320056" y="1676350"/>
                </a:lnTo>
                <a:lnTo>
                  <a:pt x="1440061" y="1638051"/>
                </a:lnTo>
                <a:lnTo>
                  <a:pt x="1560065" y="1616719"/>
                </a:lnTo>
                <a:lnTo>
                  <a:pt x="1680070" y="1698823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2" name="object 90"/>
          <p:cNvSpPr/>
          <p:nvPr/>
        </p:nvSpPr>
        <p:spPr>
          <a:xfrm>
            <a:off x="3066711" y="800713"/>
            <a:ext cx="0" cy="619564"/>
          </a:xfrm>
          <a:custGeom>
            <a:avLst/>
            <a:gdLst/>
            <a:ahLst/>
            <a:cxnLst/>
            <a:rect l="l" t="t" r="r" b="b"/>
            <a:pathLst>
              <a:path h="671194">
                <a:moveTo>
                  <a:pt x="0" y="0"/>
                </a:moveTo>
                <a:lnTo>
                  <a:pt x="0" y="6707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object 91"/>
          <p:cNvSpPr/>
          <p:nvPr/>
        </p:nvSpPr>
        <p:spPr>
          <a:xfrm>
            <a:off x="3024535" y="80071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object 92"/>
          <p:cNvSpPr/>
          <p:nvPr/>
        </p:nvSpPr>
        <p:spPr>
          <a:xfrm>
            <a:off x="3024535" y="141983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object 93"/>
          <p:cNvSpPr/>
          <p:nvPr/>
        </p:nvSpPr>
        <p:spPr>
          <a:xfrm>
            <a:off x="3177484" y="1645598"/>
            <a:ext cx="0" cy="531056"/>
          </a:xfrm>
          <a:custGeom>
            <a:avLst/>
            <a:gdLst/>
            <a:ahLst/>
            <a:cxnLst/>
            <a:rect l="l" t="t" r="r" b="b"/>
            <a:pathLst>
              <a:path h="575310">
                <a:moveTo>
                  <a:pt x="0" y="0"/>
                </a:moveTo>
                <a:lnTo>
                  <a:pt x="0" y="5749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object 94"/>
          <p:cNvSpPr/>
          <p:nvPr/>
        </p:nvSpPr>
        <p:spPr>
          <a:xfrm>
            <a:off x="3135310" y="1645598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object 95"/>
          <p:cNvSpPr/>
          <p:nvPr/>
        </p:nvSpPr>
        <p:spPr>
          <a:xfrm>
            <a:off x="3135310" y="217634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object 96"/>
          <p:cNvSpPr/>
          <p:nvPr/>
        </p:nvSpPr>
        <p:spPr>
          <a:xfrm>
            <a:off x="3288259" y="1817187"/>
            <a:ext cx="0" cy="501748"/>
          </a:xfrm>
          <a:custGeom>
            <a:avLst/>
            <a:gdLst/>
            <a:ahLst/>
            <a:cxnLst/>
            <a:rect l="l" t="t" r="r" b="b"/>
            <a:pathLst>
              <a:path h="543560">
                <a:moveTo>
                  <a:pt x="0" y="0"/>
                </a:moveTo>
                <a:lnTo>
                  <a:pt x="0" y="54297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object 97"/>
          <p:cNvSpPr/>
          <p:nvPr/>
        </p:nvSpPr>
        <p:spPr>
          <a:xfrm>
            <a:off x="3246083" y="1811324"/>
            <a:ext cx="84407" cy="11723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object 98"/>
          <p:cNvSpPr/>
          <p:nvPr/>
        </p:nvSpPr>
        <p:spPr>
          <a:xfrm>
            <a:off x="3246083" y="2312530"/>
            <a:ext cx="84407" cy="11723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object 99"/>
          <p:cNvSpPr/>
          <p:nvPr/>
        </p:nvSpPr>
        <p:spPr>
          <a:xfrm>
            <a:off x="3356858" y="180541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object 100"/>
          <p:cNvSpPr/>
          <p:nvPr/>
        </p:nvSpPr>
        <p:spPr>
          <a:xfrm>
            <a:off x="3356858" y="220345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object 101"/>
          <p:cNvSpPr/>
          <p:nvPr/>
        </p:nvSpPr>
        <p:spPr>
          <a:xfrm>
            <a:off x="3509807" y="2204320"/>
            <a:ext cx="0" cy="256736"/>
          </a:xfrm>
          <a:custGeom>
            <a:avLst/>
            <a:gdLst/>
            <a:ahLst/>
            <a:cxnLst/>
            <a:rect l="l" t="t" r="r" b="b"/>
            <a:pathLst>
              <a:path h="278130">
                <a:moveTo>
                  <a:pt x="0" y="0"/>
                </a:moveTo>
                <a:lnTo>
                  <a:pt x="0" y="2779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4" name="object 102"/>
          <p:cNvSpPr/>
          <p:nvPr/>
        </p:nvSpPr>
        <p:spPr>
          <a:xfrm>
            <a:off x="3467632" y="220432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object 103"/>
          <p:cNvSpPr/>
          <p:nvPr/>
        </p:nvSpPr>
        <p:spPr>
          <a:xfrm>
            <a:off x="3467632" y="2460855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6" name="object 104"/>
          <p:cNvSpPr/>
          <p:nvPr/>
        </p:nvSpPr>
        <p:spPr>
          <a:xfrm>
            <a:off x="3620582" y="2265730"/>
            <a:ext cx="0" cy="204568"/>
          </a:xfrm>
          <a:custGeom>
            <a:avLst/>
            <a:gdLst/>
            <a:ahLst/>
            <a:cxnLst/>
            <a:rect l="l" t="t" r="r" b="b"/>
            <a:pathLst>
              <a:path h="221614">
                <a:moveTo>
                  <a:pt x="0" y="0"/>
                </a:moveTo>
                <a:lnTo>
                  <a:pt x="0" y="2214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object 105"/>
          <p:cNvSpPr/>
          <p:nvPr/>
        </p:nvSpPr>
        <p:spPr>
          <a:xfrm>
            <a:off x="3578404" y="226572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object 106"/>
          <p:cNvSpPr/>
          <p:nvPr/>
        </p:nvSpPr>
        <p:spPr>
          <a:xfrm>
            <a:off x="3578404" y="247010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9" name="object 107"/>
          <p:cNvSpPr/>
          <p:nvPr/>
        </p:nvSpPr>
        <p:spPr>
          <a:xfrm>
            <a:off x="3731355" y="2374765"/>
            <a:ext cx="0" cy="131884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6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0" name="object 108"/>
          <p:cNvSpPr/>
          <p:nvPr/>
        </p:nvSpPr>
        <p:spPr>
          <a:xfrm>
            <a:off x="3689179" y="237476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1" name="object 109"/>
          <p:cNvSpPr/>
          <p:nvPr/>
        </p:nvSpPr>
        <p:spPr>
          <a:xfrm>
            <a:off x="3689179" y="250646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2" name="object 110"/>
          <p:cNvSpPr/>
          <p:nvPr/>
        </p:nvSpPr>
        <p:spPr>
          <a:xfrm>
            <a:off x="3842128" y="2383740"/>
            <a:ext cx="0" cy="228014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9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3" name="object 111"/>
          <p:cNvSpPr/>
          <p:nvPr/>
        </p:nvSpPr>
        <p:spPr>
          <a:xfrm>
            <a:off x="3799953" y="238373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4" name="object 112"/>
          <p:cNvSpPr/>
          <p:nvPr/>
        </p:nvSpPr>
        <p:spPr>
          <a:xfrm>
            <a:off x="3799953" y="261169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5" name="object 113"/>
          <p:cNvSpPr/>
          <p:nvPr/>
        </p:nvSpPr>
        <p:spPr>
          <a:xfrm>
            <a:off x="3952901" y="2429028"/>
            <a:ext cx="0" cy="225083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0"/>
                </a:moveTo>
                <a:lnTo>
                  <a:pt x="0" y="24333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6" name="object 114"/>
          <p:cNvSpPr/>
          <p:nvPr/>
        </p:nvSpPr>
        <p:spPr>
          <a:xfrm>
            <a:off x="3910727" y="242902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7" name="object 115"/>
          <p:cNvSpPr/>
          <p:nvPr/>
        </p:nvSpPr>
        <p:spPr>
          <a:xfrm>
            <a:off x="3910727" y="265364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8" name="object 116"/>
          <p:cNvSpPr/>
          <p:nvPr/>
        </p:nvSpPr>
        <p:spPr>
          <a:xfrm>
            <a:off x="4063676" y="2332589"/>
            <a:ext cx="0" cy="253804"/>
          </a:xfrm>
          <a:custGeom>
            <a:avLst/>
            <a:gdLst/>
            <a:ahLst/>
            <a:cxnLst/>
            <a:rect l="l" t="t" r="r" b="b"/>
            <a:pathLst>
              <a:path h="274955">
                <a:moveTo>
                  <a:pt x="0" y="0"/>
                </a:moveTo>
                <a:lnTo>
                  <a:pt x="0" y="27453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9" name="object 117"/>
          <p:cNvSpPr/>
          <p:nvPr/>
        </p:nvSpPr>
        <p:spPr>
          <a:xfrm>
            <a:off x="4021502" y="233258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0" name="object 118"/>
          <p:cNvSpPr/>
          <p:nvPr/>
        </p:nvSpPr>
        <p:spPr>
          <a:xfrm>
            <a:off x="4021502" y="258600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1" name="object 119"/>
          <p:cNvSpPr/>
          <p:nvPr/>
        </p:nvSpPr>
        <p:spPr>
          <a:xfrm>
            <a:off x="4174449" y="2426007"/>
            <a:ext cx="0" cy="154159"/>
          </a:xfrm>
          <a:custGeom>
            <a:avLst/>
            <a:gdLst/>
            <a:ahLst/>
            <a:cxnLst/>
            <a:rect l="l" t="t" r="r" b="b"/>
            <a:pathLst>
              <a:path h="167005">
                <a:moveTo>
                  <a:pt x="0" y="0"/>
                </a:moveTo>
                <a:lnTo>
                  <a:pt x="0" y="1666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2" name="object 120"/>
          <p:cNvSpPr/>
          <p:nvPr/>
        </p:nvSpPr>
        <p:spPr>
          <a:xfrm>
            <a:off x="4132274" y="242600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3" name="object 121"/>
          <p:cNvSpPr/>
          <p:nvPr/>
        </p:nvSpPr>
        <p:spPr>
          <a:xfrm>
            <a:off x="4132274" y="257982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4" name="object 122"/>
          <p:cNvSpPr/>
          <p:nvPr/>
        </p:nvSpPr>
        <p:spPr>
          <a:xfrm>
            <a:off x="4285224" y="2609913"/>
            <a:ext cx="0" cy="95543"/>
          </a:xfrm>
          <a:custGeom>
            <a:avLst/>
            <a:gdLst/>
            <a:ahLst/>
            <a:cxnLst/>
            <a:rect l="l" t="t" r="r" b="b"/>
            <a:pathLst>
              <a:path h="103505">
                <a:moveTo>
                  <a:pt x="0" y="0"/>
                </a:moveTo>
                <a:lnTo>
                  <a:pt x="0" y="1034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5" name="object 123"/>
          <p:cNvSpPr/>
          <p:nvPr/>
        </p:nvSpPr>
        <p:spPr>
          <a:xfrm>
            <a:off x="4243048" y="2609912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6" name="object 124"/>
          <p:cNvSpPr/>
          <p:nvPr/>
        </p:nvSpPr>
        <p:spPr>
          <a:xfrm>
            <a:off x="4243048" y="270543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7" name="object 125"/>
          <p:cNvSpPr/>
          <p:nvPr/>
        </p:nvSpPr>
        <p:spPr>
          <a:xfrm>
            <a:off x="4395998" y="2560640"/>
            <a:ext cx="0" cy="123679"/>
          </a:xfrm>
          <a:custGeom>
            <a:avLst/>
            <a:gdLst/>
            <a:ahLst/>
            <a:cxnLst/>
            <a:rect l="l" t="t" r="r" b="b"/>
            <a:pathLst>
              <a:path h="133985">
                <a:moveTo>
                  <a:pt x="0" y="0"/>
                </a:moveTo>
                <a:lnTo>
                  <a:pt x="0" y="1336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8" name="object 126"/>
          <p:cNvSpPr/>
          <p:nvPr/>
        </p:nvSpPr>
        <p:spPr>
          <a:xfrm>
            <a:off x="4353822" y="256063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9" name="object 127"/>
          <p:cNvSpPr/>
          <p:nvPr/>
        </p:nvSpPr>
        <p:spPr>
          <a:xfrm>
            <a:off x="4353822" y="268405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0" name="object 128"/>
          <p:cNvSpPr/>
          <p:nvPr/>
        </p:nvSpPr>
        <p:spPr>
          <a:xfrm>
            <a:off x="4506772" y="2568608"/>
            <a:ext cx="0" cy="68580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366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object 129"/>
          <p:cNvSpPr/>
          <p:nvPr/>
        </p:nvSpPr>
        <p:spPr>
          <a:xfrm>
            <a:off x="4464595" y="256860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object 130"/>
          <p:cNvSpPr/>
          <p:nvPr/>
        </p:nvSpPr>
        <p:spPr>
          <a:xfrm>
            <a:off x="4464595" y="263660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object 131"/>
          <p:cNvSpPr/>
          <p:nvPr/>
        </p:nvSpPr>
        <p:spPr>
          <a:xfrm>
            <a:off x="4617545" y="2662393"/>
            <a:ext cx="0" cy="32239"/>
          </a:xfrm>
          <a:custGeom>
            <a:avLst/>
            <a:gdLst/>
            <a:ahLst/>
            <a:cxnLst/>
            <a:rect l="l" t="t" r="r" b="b"/>
            <a:pathLst>
              <a:path h="34925">
                <a:moveTo>
                  <a:pt x="0" y="0"/>
                </a:moveTo>
                <a:lnTo>
                  <a:pt x="0" y="347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object 132"/>
          <p:cNvSpPr/>
          <p:nvPr/>
        </p:nvSpPr>
        <p:spPr>
          <a:xfrm>
            <a:off x="4575370" y="266239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object 133"/>
          <p:cNvSpPr/>
          <p:nvPr/>
        </p:nvSpPr>
        <p:spPr>
          <a:xfrm>
            <a:off x="4575370" y="2694492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6" name="object 134"/>
          <p:cNvSpPr/>
          <p:nvPr/>
        </p:nvSpPr>
        <p:spPr>
          <a:xfrm>
            <a:off x="3024262" y="106782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7" name="object 135"/>
          <p:cNvSpPr/>
          <p:nvPr/>
        </p:nvSpPr>
        <p:spPr>
          <a:xfrm>
            <a:off x="3024262" y="106782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object 136"/>
          <p:cNvSpPr/>
          <p:nvPr/>
        </p:nvSpPr>
        <p:spPr>
          <a:xfrm>
            <a:off x="3135035" y="186852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9" name="object 137"/>
          <p:cNvSpPr/>
          <p:nvPr/>
        </p:nvSpPr>
        <p:spPr>
          <a:xfrm>
            <a:off x="3135035" y="186852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0" name="object 138"/>
          <p:cNvSpPr/>
          <p:nvPr/>
        </p:nvSpPr>
        <p:spPr>
          <a:xfrm>
            <a:off x="3245809" y="202531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1" name="object 139"/>
          <p:cNvSpPr/>
          <p:nvPr/>
        </p:nvSpPr>
        <p:spPr>
          <a:xfrm>
            <a:off x="3245809" y="202531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object 140"/>
          <p:cNvSpPr/>
          <p:nvPr/>
        </p:nvSpPr>
        <p:spPr>
          <a:xfrm>
            <a:off x="3356583" y="1961983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" name="object 141"/>
          <p:cNvSpPr/>
          <p:nvPr/>
        </p:nvSpPr>
        <p:spPr>
          <a:xfrm>
            <a:off x="3356583" y="1961983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object 142"/>
          <p:cNvSpPr/>
          <p:nvPr/>
        </p:nvSpPr>
        <p:spPr>
          <a:xfrm>
            <a:off x="3467356" y="2290138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object 143"/>
          <p:cNvSpPr/>
          <p:nvPr/>
        </p:nvSpPr>
        <p:spPr>
          <a:xfrm>
            <a:off x="3467356" y="2290138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object 144"/>
          <p:cNvSpPr/>
          <p:nvPr/>
        </p:nvSpPr>
        <p:spPr>
          <a:xfrm>
            <a:off x="3578131" y="232544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7" name="object 145"/>
          <p:cNvSpPr/>
          <p:nvPr/>
        </p:nvSpPr>
        <p:spPr>
          <a:xfrm>
            <a:off x="3578131" y="232544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8" name="object 146"/>
          <p:cNvSpPr/>
          <p:nvPr/>
        </p:nvSpPr>
        <p:spPr>
          <a:xfrm>
            <a:off x="3688906" y="239816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9" name="object 147"/>
          <p:cNvSpPr/>
          <p:nvPr/>
        </p:nvSpPr>
        <p:spPr>
          <a:xfrm>
            <a:off x="3688906" y="239816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0" name="object 148"/>
          <p:cNvSpPr/>
          <p:nvPr/>
        </p:nvSpPr>
        <p:spPr>
          <a:xfrm>
            <a:off x="3799678" y="245527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1" name="object 149"/>
          <p:cNvSpPr/>
          <p:nvPr/>
        </p:nvSpPr>
        <p:spPr>
          <a:xfrm>
            <a:off x="3799678" y="245527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2" name="object 150"/>
          <p:cNvSpPr/>
          <p:nvPr/>
        </p:nvSpPr>
        <p:spPr>
          <a:xfrm>
            <a:off x="3910453" y="249891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3" name="object 151"/>
          <p:cNvSpPr/>
          <p:nvPr/>
        </p:nvSpPr>
        <p:spPr>
          <a:xfrm>
            <a:off x="3910453" y="249891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4" name="object 152"/>
          <p:cNvSpPr/>
          <p:nvPr/>
        </p:nvSpPr>
        <p:spPr>
          <a:xfrm>
            <a:off x="4021226" y="241684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5" name="object 153"/>
          <p:cNvSpPr/>
          <p:nvPr/>
        </p:nvSpPr>
        <p:spPr>
          <a:xfrm>
            <a:off x="4021226" y="241684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6" name="object 154"/>
          <p:cNvSpPr/>
          <p:nvPr/>
        </p:nvSpPr>
        <p:spPr>
          <a:xfrm>
            <a:off x="4132000" y="246049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7" name="object 155"/>
          <p:cNvSpPr/>
          <p:nvPr/>
        </p:nvSpPr>
        <p:spPr>
          <a:xfrm>
            <a:off x="4132000" y="246049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8" name="object 156"/>
          <p:cNvSpPr/>
          <p:nvPr/>
        </p:nvSpPr>
        <p:spPr>
          <a:xfrm>
            <a:off x="4242775" y="261522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9" name="object 157"/>
          <p:cNvSpPr/>
          <p:nvPr/>
        </p:nvSpPr>
        <p:spPr>
          <a:xfrm>
            <a:off x="4242775" y="261522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0" name="object 158"/>
          <p:cNvSpPr/>
          <p:nvPr/>
        </p:nvSpPr>
        <p:spPr>
          <a:xfrm>
            <a:off x="4353549" y="257987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1" name="object 159"/>
          <p:cNvSpPr/>
          <p:nvPr/>
        </p:nvSpPr>
        <p:spPr>
          <a:xfrm>
            <a:off x="4353549" y="257987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2" name="object 160"/>
          <p:cNvSpPr/>
          <p:nvPr/>
        </p:nvSpPr>
        <p:spPr>
          <a:xfrm>
            <a:off x="4464322" y="256018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3" name="object 161"/>
          <p:cNvSpPr/>
          <p:nvPr/>
        </p:nvSpPr>
        <p:spPr>
          <a:xfrm>
            <a:off x="4464322" y="256018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4" name="object 162"/>
          <p:cNvSpPr/>
          <p:nvPr/>
        </p:nvSpPr>
        <p:spPr>
          <a:xfrm>
            <a:off x="4575097" y="263596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5" name="object 163"/>
          <p:cNvSpPr/>
          <p:nvPr/>
        </p:nvSpPr>
        <p:spPr>
          <a:xfrm>
            <a:off x="4575097" y="263596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6" name="object 164"/>
          <p:cNvSpPr/>
          <p:nvPr/>
        </p:nvSpPr>
        <p:spPr>
          <a:xfrm>
            <a:off x="3011347" y="776944"/>
            <a:ext cx="0" cy="1994096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1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7" name="object 165"/>
          <p:cNvSpPr/>
          <p:nvPr/>
        </p:nvSpPr>
        <p:spPr>
          <a:xfrm>
            <a:off x="3011347" y="2770875"/>
            <a:ext cx="1661747" cy="0"/>
          </a:xfrm>
          <a:custGeom>
            <a:avLst/>
            <a:gdLst/>
            <a:ahLst/>
            <a:cxnLst/>
            <a:rect l="l" t="t" r="r" b="b"/>
            <a:pathLst>
              <a:path w="1800225">
                <a:moveTo>
                  <a:pt x="0" y="0"/>
                </a:moveTo>
                <a:lnTo>
                  <a:pt x="18000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8" name="object 166"/>
          <p:cNvSpPr txBox="1"/>
          <p:nvPr/>
        </p:nvSpPr>
        <p:spPr>
          <a:xfrm>
            <a:off x="2970489" y="2867767"/>
            <a:ext cx="1808187" cy="2584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6644" algn="ctr">
              <a:lnSpc>
                <a:spcPts val="1583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5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08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7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08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9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22860">
              <a:lnSpc>
                <a:spcPts val="1754"/>
              </a:lnSpc>
            </a:pPr>
            <a:r>
              <a:rPr sz="1661" spc="-129" dirty="0">
                <a:latin typeface="Arial" charset="0"/>
                <a:ea typeface="Arial" charset="0"/>
                <a:cs typeface="Arial" charset="0"/>
              </a:rPr>
              <a:t>11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13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87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15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9" name="object 167"/>
          <p:cNvSpPr txBox="1"/>
          <p:nvPr/>
        </p:nvSpPr>
        <p:spPr>
          <a:xfrm>
            <a:off x="2781289" y="2598419"/>
            <a:ext cx="141263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0" name="object 168"/>
          <p:cNvSpPr txBox="1"/>
          <p:nvPr/>
        </p:nvSpPr>
        <p:spPr>
          <a:xfrm>
            <a:off x="2664062" y="2106051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40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1" name="object 169"/>
          <p:cNvSpPr txBox="1"/>
          <p:nvPr/>
        </p:nvSpPr>
        <p:spPr>
          <a:xfrm>
            <a:off x="2664062" y="1601958"/>
            <a:ext cx="25849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80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2" name="object 170"/>
          <p:cNvSpPr txBox="1"/>
          <p:nvPr/>
        </p:nvSpPr>
        <p:spPr>
          <a:xfrm>
            <a:off x="2216166" y="634804"/>
            <a:ext cx="218008" cy="200846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La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ency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 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o 1</a:t>
            </a:r>
            <a:r>
              <a:rPr sz="1661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1661" baseline="30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61" dirty="0">
                <a:latin typeface="Arial" charset="0"/>
                <a:ea typeface="Arial" charset="0"/>
                <a:cs typeface="Arial" charset="0"/>
              </a:rPr>
              <a:t>(sec)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3" name="object 171"/>
          <p:cNvSpPr txBox="1"/>
          <p:nvPr/>
        </p:nvSpPr>
        <p:spPr>
          <a:xfrm>
            <a:off x="3590182" y="3079065"/>
            <a:ext cx="531641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spc="-6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ials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4" name="object 172"/>
          <p:cNvSpPr/>
          <p:nvPr/>
        </p:nvSpPr>
        <p:spPr>
          <a:xfrm>
            <a:off x="2953626" y="5712149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5" name="object 173"/>
          <p:cNvSpPr/>
          <p:nvPr/>
        </p:nvSpPr>
        <p:spPr>
          <a:xfrm>
            <a:off x="2953626" y="5379828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6" name="object 174"/>
          <p:cNvSpPr/>
          <p:nvPr/>
        </p:nvSpPr>
        <p:spPr>
          <a:xfrm>
            <a:off x="2953626" y="5047505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7" name="object 175"/>
          <p:cNvSpPr/>
          <p:nvPr/>
        </p:nvSpPr>
        <p:spPr>
          <a:xfrm>
            <a:off x="2953626" y="4715186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8" name="object 176"/>
          <p:cNvSpPr/>
          <p:nvPr/>
        </p:nvSpPr>
        <p:spPr>
          <a:xfrm>
            <a:off x="2953626" y="4382863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9" name="object 177"/>
          <p:cNvSpPr/>
          <p:nvPr/>
        </p:nvSpPr>
        <p:spPr>
          <a:xfrm>
            <a:off x="2953626" y="4050542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0" name="object 178"/>
          <p:cNvSpPr/>
          <p:nvPr/>
        </p:nvSpPr>
        <p:spPr>
          <a:xfrm>
            <a:off x="2953626" y="3718220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1" name="object 179"/>
          <p:cNvSpPr/>
          <p:nvPr/>
        </p:nvSpPr>
        <p:spPr>
          <a:xfrm>
            <a:off x="3079328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2" name="object 180"/>
          <p:cNvSpPr/>
          <p:nvPr/>
        </p:nvSpPr>
        <p:spPr>
          <a:xfrm>
            <a:off x="3300876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3" name="object 181"/>
          <p:cNvSpPr/>
          <p:nvPr/>
        </p:nvSpPr>
        <p:spPr>
          <a:xfrm>
            <a:off x="3522424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4" name="object 182"/>
          <p:cNvSpPr/>
          <p:nvPr/>
        </p:nvSpPr>
        <p:spPr>
          <a:xfrm>
            <a:off x="3743972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5" name="object 183"/>
          <p:cNvSpPr/>
          <p:nvPr/>
        </p:nvSpPr>
        <p:spPr>
          <a:xfrm>
            <a:off x="3965519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6" name="object 184"/>
          <p:cNvSpPr/>
          <p:nvPr/>
        </p:nvSpPr>
        <p:spPr>
          <a:xfrm>
            <a:off x="4187067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7" name="object 185"/>
          <p:cNvSpPr/>
          <p:nvPr/>
        </p:nvSpPr>
        <p:spPr>
          <a:xfrm>
            <a:off x="4408616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8" name="object 186"/>
          <p:cNvSpPr/>
          <p:nvPr/>
        </p:nvSpPr>
        <p:spPr>
          <a:xfrm>
            <a:off x="4630163" y="5712150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9" name="object 187"/>
          <p:cNvSpPr/>
          <p:nvPr/>
        </p:nvSpPr>
        <p:spPr>
          <a:xfrm>
            <a:off x="3079328" y="4530547"/>
            <a:ext cx="1550963" cy="849338"/>
          </a:xfrm>
          <a:custGeom>
            <a:avLst/>
            <a:gdLst/>
            <a:ahLst/>
            <a:cxnLst/>
            <a:rect l="l" t="t" r="r" b="b"/>
            <a:pathLst>
              <a:path w="1680210" h="920114">
                <a:moveTo>
                  <a:pt x="0" y="599975"/>
                </a:moveTo>
                <a:lnTo>
                  <a:pt x="120004" y="79919"/>
                </a:lnTo>
                <a:lnTo>
                  <a:pt x="240009" y="459927"/>
                </a:lnTo>
                <a:lnTo>
                  <a:pt x="360014" y="39984"/>
                </a:lnTo>
                <a:lnTo>
                  <a:pt x="480019" y="0"/>
                </a:lnTo>
                <a:lnTo>
                  <a:pt x="600025" y="660101"/>
                </a:lnTo>
                <a:lnTo>
                  <a:pt x="720030" y="320079"/>
                </a:lnTo>
                <a:lnTo>
                  <a:pt x="840035" y="700037"/>
                </a:lnTo>
                <a:lnTo>
                  <a:pt x="960039" y="840084"/>
                </a:lnTo>
                <a:lnTo>
                  <a:pt x="1080044" y="660101"/>
                </a:lnTo>
                <a:lnTo>
                  <a:pt x="1200049" y="700037"/>
                </a:lnTo>
                <a:lnTo>
                  <a:pt x="1320055" y="540047"/>
                </a:lnTo>
                <a:lnTo>
                  <a:pt x="1440060" y="439935"/>
                </a:lnTo>
                <a:lnTo>
                  <a:pt x="1560065" y="819943"/>
                </a:lnTo>
                <a:lnTo>
                  <a:pt x="1680070" y="9200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0" name="object 188"/>
          <p:cNvSpPr/>
          <p:nvPr/>
        </p:nvSpPr>
        <p:spPr>
          <a:xfrm>
            <a:off x="3079328" y="4844918"/>
            <a:ext cx="0" cy="479474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88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1" name="object 189"/>
          <p:cNvSpPr/>
          <p:nvPr/>
        </p:nvSpPr>
        <p:spPr>
          <a:xfrm>
            <a:off x="3037154" y="484491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2" name="object 190"/>
          <p:cNvSpPr/>
          <p:nvPr/>
        </p:nvSpPr>
        <p:spPr>
          <a:xfrm>
            <a:off x="3037154" y="532382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3" name="object 191"/>
          <p:cNvSpPr/>
          <p:nvPr/>
        </p:nvSpPr>
        <p:spPr>
          <a:xfrm>
            <a:off x="3190103" y="4236965"/>
            <a:ext cx="0" cy="735038"/>
          </a:xfrm>
          <a:custGeom>
            <a:avLst/>
            <a:gdLst/>
            <a:ahLst/>
            <a:cxnLst/>
            <a:rect l="l" t="t" r="r" b="b"/>
            <a:pathLst>
              <a:path h="796289">
                <a:moveTo>
                  <a:pt x="0" y="0"/>
                </a:moveTo>
                <a:lnTo>
                  <a:pt x="0" y="79598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4" name="object 192"/>
          <p:cNvSpPr/>
          <p:nvPr/>
        </p:nvSpPr>
        <p:spPr>
          <a:xfrm>
            <a:off x="3147926" y="423696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5" name="object 193"/>
          <p:cNvSpPr/>
          <p:nvPr/>
        </p:nvSpPr>
        <p:spPr>
          <a:xfrm>
            <a:off x="3147926" y="497171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6" name="object 194"/>
          <p:cNvSpPr/>
          <p:nvPr/>
        </p:nvSpPr>
        <p:spPr>
          <a:xfrm>
            <a:off x="3300876" y="4704194"/>
            <a:ext cx="0" cy="502334"/>
          </a:xfrm>
          <a:custGeom>
            <a:avLst/>
            <a:gdLst/>
            <a:ahLst/>
            <a:cxnLst/>
            <a:rect l="l" t="t" r="r" b="b"/>
            <a:pathLst>
              <a:path h="544194">
                <a:moveTo>
                  <a:pt x="0" y="0"/>
                </a:moveTo>
                <a:lnTo>
                  <a:pt x="0" y="5436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7" name="object 195"/>
          <p:cNvSpPr/>
          <p:nvPr/>
        </p:nvSpPr>
        <p:spPr>
          <a:xfrm>
            <a:off x="3258700" y="470419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8" name="object 196"/>
          <p:cNvSpPr/>
          <p:nvPr/>
        </p:nvSpPr>
        <p:spPr>
          <a:xfrm>
            <a:off x="3258700" y="520599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9" name="object 197"/>
          <p:cNvSpPr/>
          <p:nvPr/>
        </p:nvSpPr>
        <p:spPr>
          <a:xfrm>
            <a:off x="3411650" y="4301260"/>
            <a:ext cx="0" cy="532814"/>
          </a:xfrm>
          <a:custGeom>
            <a:avLst/>
            <a:gdLst/>
            <a:ahLst/>
            <a:cxnLst/>
            <a:rect l="l" t="t" r="r" b="b"/>
            <a:pathLst>
              <a:path h="577214">
                <a:moveTo>
                  <a:pt x="0" y="0"/>
                </a:moveTo>
                <a:lnTo>
                  <a:pt x="0" y="57675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0" name="object 198"/>
          <p:cNvSpPr/>
          <p:nvPr/>
        </p:nvSpPr>
        <p:spPr>
          <a:xfrm>
            <a:off x="3369475" y="430125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1" name="object 199"/>
          <p:cNvSpPr/>
          <p:nvPr/>
        </p:nvSpPr>
        <p:spPr>
          <a:xfrm>
            <a:off x="3369475" y="483365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2" name="object 200"/>
          <p:cNvSpPr/>
          <p:nvPr/>
        </p:nvSpPr>
        <p:spPr>
          <a:xfrm>
            <a:off x="3522424" y="4275981"/>
            <a:ext cx="0" cy="509368"/>
          </a:xfrm>
          <a:custGeom>
            <a:avLst/>
            <a:gdLst/>
            <a:ahLst/>
            <a:cxnLst/>
            <a:rect l="l" t="t" r="r" b="b"/>
            <a:pathLst>
              <a:path h="551814">
                <a:moveTo>
                  <a:pt x="0" y="0"/>
                </a:moveTo>
                <a:lnTo>
                  <a:pt x="0" y="55155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3" name="object 201"/>
          <p:cNvSpPr/>
          <p:nvPr/>
        </p:nvSpPr>
        <p:spPr>
          <a:xfrm>
            <a:off x="3480249" y="427598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4" name="object 202"/>
          <p:cNvSpPr/>
          <p:nvPr/>
        </p:nvSpPr>
        <p:spPr>
          <a:xfrm>
            <a:off x="3480249" y="478511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5" name="object 203"/>
          <p:cNvSpPr/>
          <p:nvPr/>
        </p:nvSpPr>
        <p:spPr>
          <a:xfrm>
            <a:off x="3633199" y="4901426"/>
            <a:ext cx="0" cy="477129"/>
          </a:xfrm>
          <a:custGeom>
            <a:avLst/>
            <a:gdLst/>
            <a:ahLst/>
            <a:cxnLst/>
            <a:rect l="l" t="t" r="r" b="b"/>
            <a:pathLst>
              <a:path h="516889">
                <a:moveTo>
                  <a:pt x="0" y="0"/>
                </a:moveTo>
                <a:lnTo>
                  <a:pt x="0" y="5166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6" name="object 204"/>
          <p:cNvSpPr/>
          <p:nvPr/>
        </p:nvSpPr>
        <p:spPr>
          <a:xfrm>
            <a:off x="3591022" y="490142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7" name="object 205"/>
          <p:cNvSpPr/>
          <p:nvPr/>
        </p:nvSpPr>
        <p:spPr>
          <a:xfrm>
            <a:off x="3591022" y="537831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8" name="object 206"/>
          <p:cNvSpPr/>
          <p:nvPr/>
        </p:nvSpPr>
        <p:spPr>
          <a:xfrm>
            <a:off x="3743972" y="4557474"/>
            <a:ext cx="0" cy="537503"/>
          </a:xfrm>
          <a:custGeom>
            <a:avLst/>
            <a:gdLst/>
            <a:ahLst/>
            <a:cxnLst/>
            <a:rect l="l" t="t" r="r" b="b"/>
            <a:pathLst>
              <a:path h="582294">
                <a:moveTo>
                  <a:pt x="0" y="0"/>
                </a:moveTo>
                <a:lnTo>
                  <a:pt x="0" y="5817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9" name="object 207"/>
          <p:cNvSpPr/>
          <p:nvPr/>
        </p:nvSpPr>
        <p:spPr>
          <a:xfrm>
            <a:off x="3701797" y="4557472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0" name="object 208"/>
          <p:cNvSpPr/>
          <p:nvPr/>
        </p:nvSpPr>
        <p:spPr>
          <a:xfrm>
            <a:off x="3701797" y="509448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1" name="object 209"/>
          <p:cNvSpPr/>
          <p:nvPr/>
        </p:nvSpPr>
        <p:spPr>
          <a:xfrm>
            <a:off x="3854745" y="4858885"/>
            <a:ext cx="0" cy="635978"/>
          </a:xfrm>
          <a:custGeom>
            <a:avLst/>
            <a:gdLst/>
            <a:ahLst/>
            <a:cxnLst/>
            <a:rect l="l" t="t" r="r" b="b"/>
            <a:pathLst>
              <a:path h="688975">
                <a:moveTo>
                  <a:pt x="0" y="0"/>
                </a:moveTo>
                <a:lnTo>
                  <a:pt x="0" y="6887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2" name="object 210"/>
          <p:cNvSpPr/>
          <p:nvPr/>
        </p:nvSpPr>
        <p:spPr>
          <a:xfrm>
            <a:off x="3812570" y="485888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3" name="object 211"/>
          <p:cNvSpPr/>
          <p:nvPr/>
        </p:nvSpPr>
        <p:spPr>
          <a:xfrm>
            <a:off x="3812570" y="549463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4" name="object 212"/>
          <p:cNvSpPr/>
          <p:nvPr/>
        </p:nvSpPr>
        <p:spPr>
          <a:xfrm>
            <a:off x="3965519" y="5137399"/>
            <a:ext cx="0" cy="337624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37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5" name="object 213"/>
          <p:cNvSpPr/>
          <p:nvPr/>
        </p:nvSpPr>
        <p:spPr>
          <a:xfrm>
            <a:off x="3923344" y="513739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6" name="object 214"/>
          <p:cNvSpPr/>
          <p:nvPr/>
        </p:nvSpPr>
        <p:spPr>
          <a:xfrm>
            <a:off x="3923344" y="547466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7" name="object 215"/>
          <p:cNvSpPr/>
          <p:nvPr/>
        </p:nvSpPr>
        <p:spPr>
          <a:xfrm>
            <a:off x="4076294" y="4995624"/>
            <a:ext cx="0" cy="288974"/>
          </a:xfrm>
          <a:custGeom>
            <a:avLst/>
            <a:gdLst/>
            <a:ahLst/>
            <a:cxnLst/>
            <a:rect l="l" t="t" r="r" b="b"/>
            <a:pathLst>
              <a:path h="313055">
                <a:moveTo>
                  <a:pt x="0" y="0"/>
                </a:moveTo>
                <a:lnTo>
                  <a:pt x="0" y="3124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8" name="object 216"/>
          <p:cNvSpPr/>
          <p:nvPr/>
        </p:nvSpPr>
        <p:spPr>
          <a:xfrm>
            <a:off x="4034119" y="499562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9" name="object 217"/>
          <p:cNvSpPr/>
          <p:nvPr/>
        </p:nvSpPr>
        <p:spPr>
          <a:xfrm>
            <a:off x="4034119" y="528407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0" name="object 218"/>
          <p:cNvSpPr/>
          <p:nvPr/>
        </p:nvSpPr>
        <p:spPr>
          <a:xfrm>
            <a:off x="4144891" y="495560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1" name="object 219"/>
          <p:cNvSpPr/>
          <p:nvPr/>
        </p:nvSpPr>
        <p:spPr>
          <a:xfrm>
            <a:off x="4144891" y="539791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2" name="object 220"/>
          <p:cNvSpPr/>
          <p:nvPr/>
        </p:nvSpPr>
        <p:spPr>
          <a:xfrm>
            <a:off x="4297841" y="4754203"/>
            <a:ext cx="0" cy="549812"/>
          </a:xfrm>
          <a:custGeom>
            <a:avLst/>
            <a:gdLst/>
            <a:ahLst/>
            <a:cxnLst/>
            <a:rect l="l" t="t" r="r" b="b"/>
            <a:pathLst>
              <a:path h="595630">
                <a:moveTo>
                  <a:pt x="0" y="0"/>
                </a:moveTo>
                <a:lnTo>
                  <a:pt x="0" y="59546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3" name="object 221"/>
          <p:cNvSpPr/>
          <p:nvPr/>
        </p:nvSpPr>
        <p:spPr>
          <a:xfrm>
            <a:off x="4255666" y="475420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4" name="object 222"/>
          <p:cNvSpPr/>
          <p:nvPr/>
        </p:nvSpPr>
        <p:spPr>
          <a:xfrm>
            <a:off x="4255666" y="530385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5" name="object 223"/>
          <p:cNvSpPr/>
          <p:nvPr/>
        </p:nvSpPr>
        <p:spPr>
          <a:xfrm>
            <a:off x="4408616" y="4612471"/>
            <a:ext cx="0" cy="648872"/>
          </a:xfrm>
          <a:custGeom>
            <a:avLst/>
            <a:gdLst/>
            <a:ahLst/>
            <a:cxnLst/>
            <a:rect l="l" t="t" r="r" b="b"/>
            <a:pathLst>
              <a:path h="702944">
                <a:moveTo>
                  <a:pt x="0" y="0"/>
                </a:moveTo>
                <a:lnTo>
                  <a:pt x="0" y="70236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6" name="object 224"/>
          <p:cNvSpPr/>
          <p:nvPr/>
        </p:nvSpPr>
        <p:spPr>
          <a:xfrm>
            <a:off x="4366439" y="461247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7" name="object 225"/>
          <p:cNvSpPr/>
          <p:nvPr/>
        </p:nvSpPr>
        <p:spPr>
          <a:xfrm>
            <a:off x="4366439" y="526081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8" name="object 226"/>
          <p:cNvSpPr/>
          <p:nvPr/>
        </p:nvSpPr>
        <p:spPr>
          <a:xfrm>
            <a:off x="4519389" y="5132912"/>
            <a:ext cx="0" cy="309489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48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9" name="object 227"/>
          <p:cNvSpPr/>
          <p:nvPr/>
        </p:nvSpPr>
        <p:spPr>
          <a:xfrm>
            <a:off x="4477214" y="513291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0" name="object 228"/>
          <p:cNvSpPr/>
          <p:nvPr/>
        </p:nvSpPr>
        <p:spPr>
          <a:xfrm>
            <a:off x="4477214" y="5436108"/>
            <a:ext cx="84407" cy="11723"/>
          </a:xfrm>
          <a:custGeom>
            <a:avLst/>
            <a:gdLst/>
            <a:ahLst/>
            <a:cxnLst/>
            <a:rect l="l" t="t" r="r" b="b"/>
            <a:pathLst>
              <a:path w="91439" h="12700">
                <a:moveTo>
                  <a:pt x="0" y="12700"/>
                </a:moveTo>
                <a:lnTo>
                  <a:pt x="91431" y="12700"/>
                </a:lnTo>
                <a:lnTo>
                  <a:pt x="91431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1" name="object 229"/>
          <p:cNvSpPr/>
          <p:nvPr/>
        </p:nvSpPr>
        <p:spPr>
          <a:xfrm>
            <a:off x="4630163" y="5296715"/>
            <a:ext cx="0" cy="166468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8003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2" name="object 230"/>
          <p:cNvSpPr/>
          <p:nvPr/>
        </p:nvSpPr>
        <p:spPr>
          <a:xfrm>
            <a:off x="4587988" y="5296713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3" name="object 231"/>
          <p:cNvSpPr/>
          <p:nvPr/>
        </p:nvSpPr>
        <p:spPr>
          <a:xfrm>
            <a:off x="4587988" y="546289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4" name="object 232"/>
          <p:cNvSpPr/>
          <p:nvPr/>
        </p:nvSpPr>
        <p:spPr>
          <a:xfrm>
            <a:off x="3033902" y="503894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" name="object 233"/>
          <p:cNvSpPr/>
          <p:nvPr/>
        </p:nvSpPr>
        <p:spPr>
          <a:xfrm>
            <a:off x="3033902" y="503894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6" name="object 234"/>
          <p:cNvSpPr/>
          <p:nvPr/>
        </p:nvSpPr>
        <p:spPr>
          <a:xfrm>
            <a:off x="3144676" y="455889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7" name="object 235"/>
          <p:cNvSpPr/>
          <p:nvPr/>
        </p:nvSpPr>
        <p:spPr>
          <a:xfrm>
            <a:off x="3144676" y="455889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8" name="object 236"/>
          <p:cNvSpPr/>
          <p:nvPr/>
        </p:nvSpPr>
        <p:spPr>
          <a:xfrm>
            <a:off x="3255449" y="490966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9" name="object 237"/>
          <p:cNvSpPr/>
          <p:nvPr/>
        </p:nvSpPr>
        <p:spPr>
          <a:xfrm>
            <a:off x="3255449" y="490966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0" name="object 238"/>
          <p:cNvSpPr/>
          <p:nvPr/>
        </p:nvSpPr>
        <p:spPr>
          <a:xfrm>
            <a:off x="3366223" y="452202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1" name="object 239"/>
          <p:cNvSpPr/>
          <p:nvPr/>
        </p:nvSpPr>
        <p:spPr>
          <a:xfrm>
            <a:off x="3366223" y="452202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2" name="object 240"/>
          <p:cNvSpPr/>
          <p:nvPr/>
        </p:nvSpPr>
        <p:spPr>
          <a:xfrm>
            <a:off x="3476997" y="4485120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3" name="object 241"/>
          <p:cNvSpPr/>
          <p:nvPr/>
        </p:nvSpPr>
        <p:spPr>
          <a:xfrm>
            <a:off x="3476997" y="4485120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4" name="object 242"/>
          <p:cNvSpPr/>
          <p:nvPr/>
        </p:nvSpPr>
        <p:spPr>
          <a:xfrm>
            <a:off x="3587772" y="509444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9"/>
                </a:lnTo>
                <a:lnTo>
                  <a:pt x="94508" y="68334"/>
                </a:lnTo>
                <a:lnTo>
                  <a:pt x="98374" y="49188"/>
                </a:lnTo>
                <a:lnTo>
                  <a:pt x="94508" y="30042"/>
                </a:lnTo>
                <a:lnTo>
                  <a:pt x="83967" y="14407"/>
                </a:lnTo>
                <a:lnTo>
                  <a:pt x="68332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5" name="object 243"/>
          <p:cNvSpPr/>
          <p:nvPr/>
        </p:nvSpPr>
        <p:spPr>
          <a:xfrm>
            <a:off x="3587772" y="509444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49188"/>
                </a:moveTo>
                <a:lnTo>
                  <a:pt x="94508" y="30042"/>
                </a:lnTo>
                <a:lnTo>
                  <a:pt x="83967" y="14407"/>
                </a:lnTo>
                <a:lnTo>
                  <a:pt x="68332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9"/>
                </a:lnTo>
                <a:lnTo>
                  <a:pt x="94508" y="68334"/>
                </a:lnTo>
                <a:lnTo>
                  <a:pt x="98374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6" name="object 244"/>
          <p:cNvSpPr/>
          <p:nvPr/>
        </p:nvSpPr>
        <p:spPr>
          <a:xfrm>
            <a:off x="3698545" y="478057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7" name="object 245"/>
          <p:cNvSpPr/>
          <p:nvPr/>
        </p:nvSpPr>
        <p:spPr>
          <a:xfrm>
            <a:off x="3698545" y="478057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8" name="object 246"/>
          <p:cNvSpPr/>
          <p:nvPr/>
        </p:nvSpPr>
        <p:spPr>
          <a:xfrm>
            <a:off x="3809320" y="513130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4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9" name="object 247"/>
          <p:cNvSpPr/>
          <p:nvPr/>
        </p:nvSpPr>
        <p:spPr>
          <a:xfrm>
            <a:off x="3809320" y="513130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4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0" name="object 248"/>
          <p:cNvSpPr/>
          <p:nvPr/>
        </p:nvSpPr>
        <p:spPr>
          <a:xfrm>
            <a:off x="3920093" y="526058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1" name="object 249"/>
          <p:cNvSpPr/>
          <p:nvPr/>
        </p:nvSpPr>
        <p:spPr>
          <a:xfrm>
            <a:off x="3920093" y="526058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2" name="object 250"/>
          <p:cNvSpPr/>
          <p:nvPr/>
        </p:nvSpPr>
        <p:spPr>
          <a:xfrm>
            <a:off x="4030867" y="509444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9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3" name="object 251"/>
          <p:cNvSpPr/>
          <p:nvPr/>
        </p:nvSpPr>
        <p:spPr>
          <a:xfrm>
            <a:off x="4030867" y="509444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9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4" name="object 252"/>
          <p:cNvSpPr/>
          <p:nvPr/>
        </p:nvSpPr>
        <p:spPr>
          <a:xfrm>
            <a:off x="4141641" y="513130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4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5" name="object 253"/>
          <p:cNvSpPr/>
          <p:nvPr/>
        </p:nvSpPr>
        <p:spPr>
          <a:xfrm>
            <a:off x="4141641" y="513130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4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6" name="object 254"/>
          <p:cNvSpPr/>
          <p:nvPr/>
        </p:nvSpPr>
        <p:spPr>
          <a:xfrm>
            <a:off x="4252414" y="498362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7" name="object 255"/>
          <p:cNvSpPr/>
          <p:nvPr/>
        </p:nvSpPr>
        <p:spPr>
          <a:xfrm>
            <a:off x="4252414" y="498362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8" name="object 256"/>
          <p:cNvSpPr/>
          <p:nvPr/>
        </p:nvSpPr>
        <p:spPr>
          <a:xfrm>
            <a:off x="4363189" y="489121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9" name="object 257"/>
          <p:cNvSpPr/>
          <p:nvPr/>
        </p:nvSpPr>
        <p:spPr>
          <a:xfrm>
            <a:off x="4363189" y="489121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0" name="object 258"/>
          <p:cNvSpPr/>
          <p:nvPr/>
        </p:nvSpPr>
        <p:spPr>
          <a:xfrm>
            <a:off x="4473962" y="524199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1" name="object 259"/>
          <p:cNvSpPr/>
          <p:nvPr/>
        </p:nvSpPr>
        <p:spPr>
          <a:xfrm>
            <a:off x="4473962" y="524199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2" name="object 260"/>
          <p:cNvSpPr/>
          <p:nvPr/>
        </p:nvSpPr>
        <p:spPr>
          <a:xfrm>
            <a:off x="4584736" y="533440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3" name="object 261"/>
          <p:cNvSpPr/>
          <p:nvPr/>
        </p:nvSpPr>
        <p:spPr>
          <a:xfrm>
            <a:off x="4584736" y="533440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4" name="object 262"/>
          <p:cNvSpPr/>
          <p:nvPr/>
        </p:nvSpPr>
        <p:spPr>
          <a:xfrm>
            <a:off x="3079328" y="4521251"/>
            <a:ext cx="1550963" cy="1038664"/>
          </a:xfrm>
          <a:custGeom>
            <a:avLst/>
            <a:gdLst/>
            <a:ahLst/>
            <a:cxnLst/>
            <a:rect l="l" t="t" r="r" b="b"/>
            <a:pathLst>
              <a:path w="1680210" h="1125220">
                <a:moveTo>
                  <a:pt x="0" y="0"/>
                </a:moveTo>
                <a:lnTo>
                  <a:pt x="120004" y="585043"/>
                </a:lnTo>
                <a:lnTo>
                  <a:pt x="240009" y="630039"/>
                </a:lnTo>
                <a:lnTo>
                  <a:pt x="360014" y="300087"/>
                </a:lnTo>
                <a:lnTo>
                  <a:pt x="480019" y="420141"/>
                </a:lnTo>
                <a:lnTo>
                  <a:pt x="600025" y="570110"/>
                </a:lnTo>
                <a:lnTo>
                  <a:pt x="720030" y="525066"/>
                </a:lnTo>
                <a:lnTo>
                  <a:pt x="840035" y="750093"/>
                </a:lnTo>
                <a:lnTo>
                  <a:pt x="960039" y="810022"/>
                </a:lnTo>
                <a:lnTo>
                  <a:pt x="1080044" y="630039"/>
                </a:lnTo>
                <a:lnTo>
                  <a:pt x="1200049" y="660102"/>
                </a:lnTo>
                <a:lnTo>
                  <a:pt x="1320055" y="1065113"/>
                </a:lnTo>
                <a:lnTo>
                  <a:pt x="1440060" y="1035050"/>
                </a:lnTo>
                <a:lnTo>
                  <a:pt x="1560065" y="840085"/>
                </a:lnTo>
                <a:lnTo>
                  <a:pt x="1680070" y="11250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5" name="object 263"/>
          <p:cNvSpPr/>
          <p:nvPr/>
        </p:nvSpPr>
        <p:spPr>
          <a:xfrm>
            <a:off x="3079328" y="4279324"/>
            <a:ext cx="0" cy="484163"/>
          </a:xfrm>
          <a:custGeom>
            <a:avLst/>
            <a:gdLst/>
            <a:ahLst/>
            <a:cxnLst/>
            <a:rect l="l" t="t" r="r" b="b"/>
            <a:pathLst>
              <a:path h="524510">
                <a:moveTo>
                  <a:pt x="0" y="0"/>
                </a:moveTo>
                <a:lnTo>
                  <a:pt x="0" y="5241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6" name="object 264"/>
          <p:cNvSpPr/>
          <p:nvPr/>
        </p:nvSpPr>
        <p:spPr>
          <a:xfrm>
            <a:off x="3037154" y="427932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7" name="object 265"/>
          <p:cNvSpPr/>
          <p:nvPr/>
        </p:nvSpPr>
        <p:spPr>
          <a:xfrm>
            <a:off x="3037154" y="476317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8" name="object 266"/>
          <p:cNvSpPr/>
          <p:nvPr/>
        </p:nvSpPr>
        <p:spPr>
          <a:xfrm>
            <a:off x="3190103" y="4929497"/>
            <a:ext cx="0" cy="263769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5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9" name="object 267"/>
          <p:cNvSpPr/>
          <p:nvPr/>
        </p:nvSpPr>
        <p:spPr>
          <a:xfrm>
            <a:off x="3147926" y="492949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0" name="object 268"/>
          <p:cNvSpPr/>
          <p:nvPr/>
        </p:nvSpPr>
        <p:spPr>
          <a:xfrm>
            <a:off x="3147926" y="5193038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1" name="object 269"/>
          <p:cNvSpPr/>
          <p:nvPr/>
        </p:nvSpPr>
        <p:spPr>
          <a:xfrm>
            <a:off x="3300876" y="4968239"/>
            <a:ext cx="0" cy="269631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16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2" name="object 270"/>
          <p:cNvSpPr/>
          <p:nvPr/>
        </p:nvSpPr>
        <p:spPr>
          <a:xfrm>
            <a:off x="3258700" y="496823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3" name="object 271"/>
          <p:cNvSpPr/>
          <p:nvPr/>
        </p:nvSpPr>
        <p:spPr>
          <a:xfrm>
            <a:off x="3258700" y="523741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4" name="object 272"/>
          <p:cNvSpPr/>
          <p:nvPr/>
        </p:nvSpPr>
        <p:spPr>
          <a:xfrm>
            <a:off x="3411650" y="4596353"/>
            <a:ext cx="0" cy="403860"/>
          </a:xfrm>
          <a:custGeom>
            <a:avLst/>
            <a:gdLst/>
            <a:ahLst/>
            <a:cxnLst/>
            <a:rect l="l" t="t" r="r" b="b"/>
            <a:pathLst>
              <a:path h="437514">
                <a:moveTo>
                  <a:pt x="0" y="0"/>
                </a:moveTo>
                <a:lnTo>
                  <a:pt x="0" y="4374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5" name="object 273"/>
          <p:cNvSpPr/>
          <p:nvPr/>
        </p:nvSpPr>
        <p:spPr>
          <a:xfrm>
            <a:off x="3369475" y="4596352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6" name="object 274"/>
          <p:cNvSpPr/>
          <p:nvPr/>
        </p:nvSpPr>
        <p:spPr>
          <a:xfrm>
            <a:off x="3369475" y="500011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7" name="object 275"/>
          <p:cNvSpPr/>
          <p:nvPr/>
        </p:nvSpPr>
        <p:spPr>
          <a:xfrm>
            <a:off x="3522424" y="4670627"/>
            <a:ext cx="0" cy="477129"/>
          </a:xfrm>
          <a:custGeom>
            <a:avLst/>
            <a:gdLst/>
            <a:ahLst/>
            <a:cxnLst/>
            <a:rect l="l" t="t" r="r" b="b"/>
            <a:pathLst>
              <a:path h="516889">
                <a:moveTo>
                  <a:pt x="0" y="0"/>
                </a:moveTo>
                <a:lnTo>
                  <a:pt x="0" y="51663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object 276"/>
          <p:cNvSpPr/>
          <p:nvPr/>
        </p:nvSpPr>
        <p:spPr>
          <a:xfrm>
            <a:off x="3480249" y="467062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9" name="object 277"/>
          <p:cNvSpPr/>
          <p:nvPr/>
        </p:nvSpPr>
        <p:spPr>
          <a:xfrm>
            <a:off x="3480249" y="514751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0" name="object 278"/>
          <p:cNvSpPr/>
          <p:nvPr/>
        </p:nvSpPr>
        <p:spPr>
          <a:xfrm>
            <a:off x="3633199" y="4855586"/>
            <a:ext cx="0" cy="383931"/>
          </a:xfrm>
          <a:custGeom>
            <a:avLst/>
            <a:gdLst/>
            <a:ahLst/>
            <a:cxnLst/>
            <a:rect l="l" t="t" r="r" b="b"/>
            <a:pathLst>
              <a:path h="415925">
                <a:moveTo>
                  <a:pt x="0" y="0"/>
                </a:moveTo>
                <a:lnTo>
                  <a:pt x="0" y="4157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1" name="object 279"/>
          <p:cNvSpPr/>
          <p:nvPr/>
        </p:nvSpPr>
        <p:spPr>
          <a:xfrm>
            <a:off x="3591022" y="4855586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2" name="object 280"/>
          <p:cNvSpPr/>
          <p:nvPr/>
        </p:nvSpPr>
        <p:spPr>
          <a:xfrm>
            <a:off x="3591022" y="523938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3" name="object 281"/>
          <p:cNvSpPr/>
          <p:nvPr/>
        </p:nvSpPr>
        <p:spPr>
          <a:xfrm>
            <a:off x="3743972" y="4851421"/>
            <a:ext cx="0" cy="309489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48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4" name="object 282"/>
          <p:cNvSpPr/>
          <p:nvPr/>
        </p:nvSpPr>
        <p:spPr>
          <a:xfrm>
            <a:off x="3701797" y="485142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5" name="object 283"/>
          <p:cNvSpPr/>
          <p:nvPr/>
        </p:nvSpPr>
        <p:spPr>
          <a:xfrm>
            <a:off x="3701797" y="516047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6" name="object 284"/>
          <p:cNvSpPr/>
          <p:nvPr/>
        </p:nvSpPr>
        <p:spPr>
          <a:xfrm>
            <a:off x="3854745" y="4989670"/>
            <a:ext cx="0" cy="448408"/>
          </a:xfrm>
          <a:custGeom>
            <a:avLst/>
            <a:gdLst/>
            <a:ahLst/>
            <a:cxnLst/>
            <a:rect l="l" t="t" r="r" b="b"/>
            <a:pathLst>
              <a:path h="485775">
                <a:moveTo>
                  <a:pt x="0" y="0"/>
                </a:moveTo>
                <a:lnTo>
                  <a:pt x="0" y="4852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7" name="object 285"/>
          <p:cNvSpPr/>
          <p:nvPr/>
        </p:nvSpPr>
        <p:spPr>
          <a:xfrm>
            <a:off x="3812570" y="498966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8" name="object 286"/>
          <p:cNvSpPr/>
          <p:nvPr/>
        </p:nvSpPr>
        <p:spPr>
          <a:xfrm>
            <a:off x="3812570" y="543761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9" name="object 287"/>
          <p:cNvSpPr/>
          <p:nvPr/>
        </p:nvSpPr>
        <p:spPr>
          <a:xfrm>
            <a:off x="3965519" y="4999607"/>
            <a:ext cx="0" cy="539261"/>
          </a:xfrm>
          <a:custGeom>
            <a:avLst/>
            <a:gdLst/>
            <a:ahLst/>
            <a:cxnLst/>
            <a:rect l="l" t="t" r="r" b="b"/>
            <a:pathLst>
              <a:path h="584200">
                <a:moveTo>
                  <a:pt x="0" y="0"/>
                </a:moveTo>
                <a:lnTo>
                  <a:pt x="0" y="5836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0" name="object 288"/>
          <p:cNvSpPr/>
          <p:nvPr/>
        </p:nvSpPr>
        <p:spPr>
          <a:xfrm>
            <a:off x="3923344" y="499960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1" name="object 289"/>
          <p:cNvSpPr/>
          <p:nvPr/>
        </p:nvSpPr>
        <p:spPr>
          <a:xfrm>
            <a:off x="3923344" y="5538319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2" name="object 290"/>
          <p:cNvSpPr/>
          <p:nvPr/>
        </p:nvSpPr>
        <p:spPr>
          <a:xfrm>
            <a:off x="4076294" y="4870195"/>
            <a:ext cx="0" cy="465407"/>
          </a:xfrm>
          <a:custGeom>
            <a:avLst/>
            <a:gdLst/>
            <a:ahLst/>
            <a:cxnLst/>
            <a:rect l="l" t="t" r="r" b="b"/>
            <a:pathLst>
              <a:path h="504189">
                <a:moveTo>
                  <a:pt x="0" y="0"/>
                </a:moveTo>
                <a:lnTo>
                  <a:pt x="0" y="5040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3" name="object 291"/>
          <p:cNvSpPr/>
          <p:nvPr/>
        </p:nvSpPr>
        <p:spPr>
          <a:xfrm>
            <a:off x="4034119" y="487019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4" name="object 292"/>
          <p:cNvSpPr/>
          <p:nvPr/>
        </p:nvSpPr>
        <p:spPr>
          <a:xfrm>
            <a:off x="4034119" y="533545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5" name="object 293"/>
          <p:cNvSpPr/>
          <p:nvPr/>
        </p:nvSpPr>
        <p:spPr>
          <a:xfrm>
            <a:off x="4144891" y="492968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6" name="object 294"/>
          <p:cNvSpPr/>
          <p:nvPr/>
        </p:nvSpPr>
        <p:spPr>
          <a:xfrm>
            <a:off x="4144891" y="533147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7" name="object 295"/>
          <p:cNvSpPr/>
          <p:nvPr/>
        </p:nvSpPr>
        <p:spPr>
          <a:xfrm>
            <a:off x="4297841" y="5370168"/>
            <a:ext cx="0" cy="269044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90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8" name="object 296"/>
          <p:cNvSpPr/>
          <p:nvPr/>
        </p:nvSpPr>
        <p:spPr>
          <a:xfrm>
            <a:off x="4255666" y="5370165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9" name="object 297"/>
          <p:cNvSpPr/>
          <p:nvPr/>
        </p:nvSpPr>
        <p:spPr>
          <a:xfrm>
            <a:off x="4255666" y="563869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0" name="object 298"/>
          <p:cNvSpPr/>
          <p:nvPr/>
        </p:nvSpPr>
        <p:spPr>
          <a:xfrm>
            <a:off x="4408616" y="5369527"/>
            <a:ext cx="0" cy="214532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17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1" name="object 299"/>
          <p:cNvSpPr/>
          <p:nvPr/>
        </p:nvSpPr>
        <p:spPr>
          <a:xfrm>
            <a:off x="4366439" y="5369524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2" name="object 300"/>
          <p:cNvSpPr/>
          <p:nvPr/>
        </p:nvSpPr>
        <p:spPr>
          <a:xfrm>
            <a:off x="4366439" y="558383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3" name="object 301"/>
          <p:cNvSpPr/>
          <p:nvPr/>
        </p:nvSpPr>
        <p:spPr>
          <a:xfrm>
            <a:off x="4519389" y="5161807"/>
            <a:ext cx="0" cy="270218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3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4" name="object 302"/>
          <p:cNvSpPr/>
          <p:nvPr/>
        </p:nvSpPr>
        <p:spPr>
          <a:xfrm>
            <a:off x="4477214" y="5161807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5" name="object 303"/>
          <p:cNvSpPr/>
          <p:nvPr/>
        </p:nvSpPr>
        <p:spPr>
          <a:xfrm>
            <a:off x="4477214" y="5425805"/>
            <a:ext cx="84407" cy="11723"/>
          </a:xfrm>
          <a:custGeom>
            <a:avLst/>
            <a:gdLst/>
            <a:ahLst/>
            <a:cxnLst/>
            <a:rect l="l" t="t" r="r" b="b"/>
            <a:pathLst>
              <a:path w="91439" h="12700">
                <a:moveTo>
                  <a:pt x="0" y="12700"/>
                </a:moveTo>
                <a:lnTo>
                  <a:pt x="91431" y="12700"/>
                </a:lnTo>
                <a:lnTo>
                  <a:pt x="91431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6" name="object 304"/>
          <p:cNvSpPr/>
          <p:nvPr/>
        </p:nvSpPr>
        <p:spPr>
          <a:xfrm>
            <a:off x="4630163" y="5484651"/>
            <a:ext cx="0" cy="150641"/>
          </a:xfrm>
          <a:custGeom>
            <a:avLst/>
            <a:gdLst/>
            <a:ahLst/>
            <a:cxnLst/>
            <a:rect l="l" t="t" r="r" b="b"/>
            <a:pathLst>
              <a:path h="163194">
                <a:moveTo>
                  <a:pt x="0" y="0"/>
                </a:moveTo>
                <a:lnTo>
                  <a:pt x="0" y="1627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7" name="object 305"/>
          <p:cNvSpPr/>
          <p:nvPr/>
        </p:nvSpPr>
        <p:spPr>
          <a:xfrm>
            <a:off x="4587988" y="5484650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8" name="object 306"/>
          <p:cNvSpPr/>
          <p:nvPr/>
        </p:nvSpPr>
        <p:spPr>
          <a:xfrm>
            <a:off x="4587988" y="5634851"/>
            <a:ext cx="84407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9" name="object 307"/>
          <p:cNvSpPr/>
          <p:nvPr/>
        </p:nvSpPr>
        <p:spPr>
          <a:xfrm>
            <a:off x="3036879" y="447880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0" name="object 308"/>
          <p:cNvSpPr/>
          <p:nvPr/>
        </p:nvSpPr>
        <p:spPr>
          <a:xfrm>
            <a:off x="3036879" y="447880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1" name="object 309"/>
          <p:cNvSpPr/>
          <p:nvPr/>
        </p:nvSpPr>
        <p:spPr>
          <a:xfrm>
            <a:off x="3147652" y="501884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2" name="object 310"/>
          <p:cNvSpPr/>
          <p:nvPr/>
        </p:nvSpPr>
        <p:spPr>
          <a:xfrm>
            <a:off x="3147652" y="501884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3" name="object 311"/>
          <p:cNvSpPr/>
          <p:nvPr/>
        </p:nvSpPr>
        <p:spPr>
          <a:xfrm>
            <a:off x="3258427" y="506037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4" name="object 312"/>
          <p:cNvSpPr/>
          <p:nvPr/>
        </p:nvSpPr>
        <p:spPr>
          <a:xfrm>
            <a:off x="3258427" y="506037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5" name="object 313"/>
          <p:cNvSpPr/>
          <p:nvPr/>
        </p:nvSpPr>
        <p:spPr>
          <a:xfrm>
            <a:off x="3369201" y="475580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6" name="object 314"/>
          <p:cNvSpPr/>
          <p:nvPr/>
        </p:nvSpPr>
        <p:spPr>
          <a:xfrm>
            <a:off x="3369201" y="475580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7" name="object 315"/>
          <p:cNvSpPr/>
          <p:nvPr/>
        </p:nvSpPr>
        <p:spPr>
          <a:xfrm>
            <a:off x="3479974" y="4866623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8" name="object 316"/>
          <p:cNvSpPr/>
          <p:nvPr/>
        </p:nvSpPr>
        <p:spPr>
          <a:xfrm>
            <a:off x="3479974" y="4866623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9" name="object 317"/>
          <p:cNvSpPr/>
          <p:nvPr/>
        </p:nvSpPr>
        <p:spPr>
          <a:xfrm>
            <a:off x="3590749" y="5005057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0" name="object 318"/>
          <p:cNvSpPr/>
          <p:nvPr/>
        </p:nvSpPr>
        <p:spPr>
          <a:xfrm>
            <a:off x="3590749" y="5005057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1" name="object 319"/>
          <p:cNvSpPr/>
          <p:nvPr/>
        </p:nvSpPr>
        <p:spPr>
          <a:xfrm>
            <a:off x="3701523" y="4963477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1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1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2" name="object 320"/>
          <p:cNvSpPr/>
          <p:nvPr/>
        </p:nvSpPr>
        <p:spPr>
          <a:xfrm>
            <a:off x="3701523" y="4963477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1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1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3" name="object 321"/>
          <p:cNvSpPr/>
          <p:nvPr/>
        </p:nvSpPr>
        <p:spPr>
          <a:xfrm>
            <a:off x="3812296" y="517119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4" name="object 322"/>
          <p:cNvSpPr/>
          <p:nvPr/>
        </p:nvSpPr>
        <p:spPr>
          <a:xfrm>
            <a:off x="3812296" y="517119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5" name="object 323"/>
          <p:cNvSpPr/>
          <p:nvPr/>
        </p:nvSpPr>
        <p:spPr>
          <a:xfrm>
            <a:off x="3923070" y="522651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6" name="object 324"/>
          <p:cNvSpPr/>
          <p:nvPr/>
        </p:nvSpPr>
        <p:spPr>
          <a:xfrm>
            <a:off x="3923070" y="522651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7" name="object 325"/>
          <p:cNvSpPr/>
          <p:nvPr/>
        </p:nvSpPr>
        <p:spPr>
          <a:xfrm>
            <a:off x="4033843" y="506037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8" name="object 326"/>
          <p:cNvSpPr/>
          <p:nvPr/>
        </p:nvSpPr>
        <p:spPr>
          <a:xfrm>
            <a:off x="4033843" y="506037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9" name="object 327"/>
          <p:cNvSpPr/>
          <p:nvPr/>
        </p:nvSpPr>
        <p:spPr>
          <a:xfrm>
            <a:off x="4144618" y="508812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0" name="object 328"/>
          <p:cNvSpPr/>
          <p:nvPr/>
        </p:nvSpPr>
        <p:spPr>
          <a:xfrm>
            <a:off x="4144618" y="508812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2"/>
                </a:move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1" name="object 329"/>
          <p:cNvSpPr/>
          <p:nvPr/>
        </p:nvSpPr>
        <p:spPr>
          <a:xfrm>
            <a:off x="4255393" y="546198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2" name="object 330"/>
          <p:cNvSpPr/>
          <p:nvPr/>
        </p:nvSpPr>
        <p:spPr>
          <a:xfrm>
            <a:off x="4255393" y="546198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3" name="object 331"/>
          <p:cNvSpPr/>
          <p:nvPr/>
        </p:nvSpPr>
        <p:spPr>
          <a:xfrm>
            <a:off x="4366166" y="543423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4" name="object 332"/>
          <p:cNvSpPr/>
          <p:nvPr/>
        </p:nvSpPr>
        <p:spPr>
          <a:xfrm>
            <a:off x="4366166" y="543423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5" name="object 333"/>
          <p:cNvSpPr/>
          <p:nvPr/>
        </p:nvSpPr>
        <p:spPr>
          <a:xfrm>
            <a:off x="4476940" y="525426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6" name="object 334"/>
          <p:cNvSpPr/>
          <p:nvPr/>
        </p:nvSpPr>
        <p:spPr>
          <a:xfrm>
            <a:off x="4476940" y="5254264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7" name="object 335"/>
          <p:cNvSpPr/>
          <p:nvPr/>
        </p:nvSpPr>
        <p:spPr>
          <a:xfrm>
            <a:off x="4587714" y="551730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8" name="object 336"/>
          <p:cNvSpPr/>
          <p:nvPr/>
        </p:nvSpPr>
        <p:spPr>
          <a:xfrm>
            <a:off x="4587714" y="551730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9" name="object 337"/>
          <p:cNvSpPr/>
          <p:nvPr/>
        </p:nvSpPr>
        <p:spPr>
          <a:xfrm>
            <a:off x="3023964" y="3718219"/>
            <a:ext cx="0" cy="1994096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1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0" name="object 338"/>
          <p:cNvSpPr/>
          <p:nvPr/>
        </p:nvSpPr>
        <p:spPr>
          <a:xfrm>
            <a:off x="3023964" y="5712149"/>
            <a:ext cx="1661747" cy="0"/>
          </a:xfrm>
          <a:custGeom>
            <a:avLst/>
            <a:gdLst/>
            <a:ahLst/>
            <a:cxnLst/>
            <a:rect l="l" t="t" r="r" b="b"/>
            <a:pathLst>
              <a:path w="1800225">
                <a:moveTo>
                  <a:pt x="0" y="0"/>
                </a:moveTo>
                <a:lnTo>
                  <a:pt x="18000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1" name="object 339"/>
          <p:cNvSpPr txBox="1"/>
          <p:nvPr/>
        </p:nvSpPr>
        <p:spPr>
          <a:xfrm>
            <a:off x="2983106" y="5808994"/>
            <a:ext cx="1808187" cy="2584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6644" algn="ctr">
              <a:lnSpc>
                <a:spcPts val="1583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5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08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7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08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9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22860">
              <a:lnSpc>
                <a:spcPts val="1754"/>
              </a:lnSpc>
            </a:pPr>
            <a:r>
              <a:rPr sz="1661" spc="-129" dirty="0">
                <a:latin typeface="Arial" charset="0"/>
                <a:ea typeface="Arial" charset="0"/>
                <a:cs typeface="Arial" charset="0"/>
              </a:rPr>
              <a:t>11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13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87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15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2" name="object 340"/>
          <p:cNvSpPr txBox="1"/>
          <p:nvPr/>
        </p:nvSpPr>
        <p:spPr>
          <a:xfrm>
            <a:off x="2676680" y="3471696"/>
            <a:ext cx="258494" cy="2363991"/>
          </a:xfrm>
          <a:prstGeom prst="rect">
            <a:avLst/>
          </a:prstGeom>
        </p:spPr>
        <p:txBody>
          <a:bodyPr vert="horz" wrap="square" lIns="0" tIns="86751" rIns="0" bIns="0" rtlCol="0">
            <a:spAutoFit/>
          </a:bodyPr>
          <a:lstStyle/>
          <a:p>
            <a:pPr algn="ctr">
              <a:spcBef>
                <a:spcPts val="683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12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spcBef>
                <a:spcPts val="591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10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spcBef>
                <a:spcPts val="683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8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spcBef>
                <a:spcPts val="591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6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spcBef>
                <a:spcPts val="683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4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spcBef>
                <a:spcPts val="591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2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spcBef>
                <a:spcPts val="591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3" name="object 341"/>
          <p:cNvSpPr txBox="1"/>
          <p:nvPr/>
        </p:nvSpPr>
        <p:spPr>
          <a:xfrm>
            <a:off x="2287136" y="3388660"/>
            <a:ext cx="218008" cy="21576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Error</a:t>
            </a:r>
            <a:r>
              <a:rPr lang="en-US" sz="1661" dirty="0">
                <a:latin typeface="Arial" charset="0"/>
                <a:ea typeface="Arial" charset="0"/>
                <a:cs typeface="Arial" charset="0"/>
              </a:rPr>
              <a:t>s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 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o 1</a:t>
            </a:r>
            <a:r>
              <a:rPr sz="1661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1661" baseline="30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61" dirty="0">
                <a:latin typeface="Arial" charset="0"/>
                <a:ea typeface="Arial" charset="0"/>
                <a:cs typeface="Arial" charset="0"/>
              </a:rPr>
              <a:t>(times)</a:t>
            </a:r>
            <a:r>
              <a:rPr lang="en-US" sz="1661" baseline="30000" dirty="0">
                <a:latin typeface="Arial" charset="0"/>
                <a:ea typeface="Arial" charset="0"/>
                <a:cs typeface="Arial" charset="0"/>
              </a:rPr>
              <a:t> 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4" name="object 342"/>
          <p:cNvSpPr txBox="1"/>
          <p:nvPr/>
        </p:nvSpPr>
        <p:spPr>
          <a:xfrm>
            <a:off x="3602799" y="6020295"/>
            <a:ext cx="531641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spc="-6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ials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5" name="object 343"/>
          <p:cNvSpPr txBox="1"/>
          <p:nvPr/>
        </p:nvSpPr>
        <p:spPr>
          <a:xfrm>
            <a:off x="3415794" y="606961"/>
            <a:ext cx="937260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p=0.7617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6" name="object 344"/>
          <p:cNvSpPr txBox="1"/>
          <p:nvPr/>
        </p:nvSpPr>
        <p:spPr>
          <a:xfrm>
            <a:off x="3428411" y="3548190"/>
            <a:ext cx="937260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p=0.3215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7" name="object 345"/>
          <p:cNvSpPr/>
          <p:nvPr/>
        </p:nvSpPr>
        <p:spPr>
          <a:xfrm>
            <a:off x="3121286" y="859501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8" name="object 346"/>
          <p:cNvSpPr/>
          <p:nvPr/>
        </p:nvSpPr>
        <p:spPr>
          <a:xfrm>
            <a:off x="3121286" y="8196200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9" name="object 347"/>
          <p:cNvSpPr/>
          <p:nvPr/>
        </p:nvSpPr>
        <p:spPr>
          <a:xfrm>
            <a:off x="3121286" y="779743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0" name="object 348"/>
          <p:cNvSpPr/>
          <p:nvPr/>
        </p:nvSpPr>
        <p:spPr>
          <a:xfrm>
            <a:off x="3121286" y="7398619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1" name="object 349"/>
          <p:cNvSpPr/>
          <p:nvPr/>
        </p:nvSpPr>
        <p:spPr>
          <a:xfrm>
            <a:off x="3121286" y="6999851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2" name="object 350"/>
          <p:cNvSpPr/>
          <p:nvPr/>
        </p:nvSpPr>
        <p:spPr>
          <a:xfrm>
            <a:off x="3121286" y="6601084"/>
            <a:ext cx="70339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3" name="object 351"/>
          <p:cNvSpPr/>
          <p:nvPr/>
        </p:nvSpPr>
        <p:spPr>
          <a:xfrm>
            <a:off x="3246988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4" name="object 352"/>
          <p:cNvSpPr/>
          <p:nvPr/>
        </p:nvSpPr>
        <p:spPr>
          <a:xfrm>
            <a:off x="3468536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5" name="object 353"/>
          <p:cNvSpPr/>
          <p:nvPr/>
        </p:nvSpPr>
        <p:spPr>
          <a:xfrm>
            <a:off x="3690083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6" name="object 354"/>
          <p:cNvSpPr/>
          <p:nvPr/>
        </p:nvSpPr>
        <p:spPr>
          <a:xfrm>
            <a:off x="3911632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7" name="object 355"/>
          <p:cNvSpPr/>
          <p:nvPr/>
        </p:nvSpPr>
        <p:spPr>
          <a:xfrm>
            <a:off x="4133179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8" name="object 356"/>
          <p:cNvSpPr/>
          <p:nvPr/>
        </p:nvSpPr>
        <p:spPr>
          <a:xfrm>
            <a:off x="4354727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9" name="object 357"/>
          <p:cNvSpPr/>
          <p:nvPr/>
        </p:nvSpPr>
        <p:spPr>
          <a:xfrm>
            <a:off x="4576275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0" name="object 358"/>
          <p:cNvSpPr/>
          <p:nvPr/>
        </p:nvSpPr>
        <p:spPr>
          <a:xfrm>
            <a:off x="4797823" y="8595014"/>
            <a:ext cx="0" cy="7033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1" name="object 359"/>
          <p:cNvSpPr/>
          <p:nvPr/>
        </p:nvSpPr>
        <p:spPr>
          <a:xfrm>
            <a:off x="3246989" y="7405260"/>
            <a:ext cx="1550963" cy="820029"/>
          </a:xfrm>
          <a:custGeom>
            <a:avLst/>
            <a:gdLst/>
            <a:ahLst/>
            <a:cxnLst/>
            <a:rect l="l" t="t" r="r" b="b"/>
            <a:pathLst>
              <a:path w="1680209" h="888364">
                <a:moveTo>
                  <a:pt x="0" y="259704"/>
                </a:moveTo>
                <a:lnTo>
                  <a:pt x="120004" y="0"/>
                </a:lnTo>
                <a:lnTo>
                  <a:pt x="240009" y="321815"/>
                </a:lnTo>
                <a:lnTo>
                  <a:pt x="360014" y="72429"/>
                </a:lnTo>
                <a:lnTo>
                  <a:pt x="480019" y="9871"/>
                </a:lnTo>
                <a:lnTo>
                  <a:pt x="600025" y="609351"/>
                </a:lnTo>
                <a:lnTo>
                  <a:pt x="720030" y="416667"/>
                </a:lnTo>
                <a:lnTo>
                  <a:pt x="840035" y="643383"/>
                </a:lnTo>
                <a:lnTo>
                  <a:pt x="960039" y="803274"/>
                </a:lnTo>
                <a:lnTo>
                  <a:pt x="1080044" y="645764"/>
                </a:lnTo>
                <a:lnTo>
                  <a:pt x="1200049" y="759767"/>
                </a:lnTo>
                <a:lnTo>
                  <a:pt x="1320055" y="621803"/>
                </a:lnTo>
                <a:lnTo>
                  <a:pt x="1440060" y="588713"/>
                </a:lnTo>
                <a:lnTo>
                  <a:pt x="1560065" y="761354"/>
                </a:lnTo>
                <a:lnTo>
                  <a:pt x="1680070" y="8881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2" name="object 360"/>
          <p:cNvSpPr/>
          <p:nvPr/>
        </p:nvSpPr>
        <p:spPr>
          <a:xfrm>
            <a:off x="3246988" y="7479262"/>
            <a:ext cx="0" cy="331763"/>
          </a:xfrm>
          <a:custGeom>
            <a:avLst/>
            <a:gdLst/>
            <a:ahLst/>
            <a:cxnLst/>
            <a:rect l="l" t="t" r="r" b="b"/>
            <a:pathLst>
              <a:path h="359410">
                <a:moveTo>
                  <a:pt x="0" y="0"/>
                </a:moveTo>
                <a:lnTo>
                  <a:pt x="0" y="3590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3" name="object 361"/>
          <p:cNvSpPr/>
          <p:nvPr/>
        </p:nvSpPr>
        <p:spPr>
          <a:xfrm>
            <a:off x="3204813" y="747926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4" name="object 362"/>
          <p:cNvSpPr/>
          <p:nvPr/>
        </p:nvSpPr>
        <p:spPr>
          <a:xfrm>
            <a:off x="3204813" y="781071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5" name="object 363"/>
          <p:cNvSpPr/>
          <p:nvPr/>
        </p:nvSpPr>
        <p:spPr>
          <a:xfrm>
            <a:off x="3357761" y="7032320"/>
            <a:ext cx="0" cy="746174"/>
          </a:xfrm>
          <a:custGeom>
            <a:avLst/>
            <a:gdLst/>
            <a:ahLst/>
            <a:cxnLst/>
            <a:rect l="l" t="t" r="r" b="b"/>
            <a:pathLst>
              <a:path h="808355">
                <a:moveTo>
                  <a:pt x="0" y="0"/>
                </a:moveTo>
                <a:lnTo>
                  <a:pt x="0" y="80798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6" name="object 364"/>
          <p:cNvSpPr/>
          <p:nvPr/>
        </p:nvSpPr>
        <p:spPr>
          <a:xfrm>
            <a:off x="3315586" y="703232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7" name="object 365"/>
          <p:cNvSpPr/>
          <p:nvPr/>
        </p:nvSpPr>
        <p:spPr>
          <a:xfrm>
            <a:off x="3315586" y="777815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8" name="object 366"/>
          <p:cNvSpPr/>
          <p:nvPr/>
        </p:nvSpPr>
        <p:spPr>
          <a:xfrm>
            <a:off x="3468536" y="7439926"/>
            <a:ext cx="0" cy="525194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52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9" name="object 367"/>
          <p:cNvSpPr/>
          <p:nvPr/>
        </p:nvSpPr>
        <p:spPr>
          <a:xfrm>
            <a:off x="3426359" y="7439925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0" name="object 368"/>
          <p:cNvSpPr/>
          <p:nvPr/>
        </p:nvSpPr>
        <p:spPr>
          <a:xfrm>
            <a:off x="3426359" y="796471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1" name="object 369"/>
          <p:cNvSpPr/>
          <p:nvPr/>
        </p:nvSpPr>
        <p:spPr>
          <a:xfrm>
            <a:off x="3579309" y="7254280"/>
            <a:ext cx="0" cy="436099"/>
          </a:xfrm>
          <a:custGeom>
            <a:avLst/>
            <a:gdLst/>
            <a:ahLst/>
            <a:cxnLst/>
            <a:rect l="l" t="t" r="r" b="b"/>
            <a:pathLst>
              <a:path h="472439">
                <a:moveTo>
                  <a:pt x="0" y="0"/>
                </a:moveTo>
                <a:lnTo>
                  <a:pt x="0" y="47198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2" name="object 370"/>
          <p:cNvSpPr/>
          <p:nvPr/>
        </p:nvSpPr>
        <p:spPr>
          <a:xfrm>
            <a:off x="3537136" y="725428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3" name="object 371"/>
          <p:cNvSpPr/>
          <p:nvPr/>
        </p:nvSpPr>
        <p:spPr>
          <a:xfrm>
            <a:off x="3537136" y="768995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4" name="object 372"/>
          <p:cNvSpPr/>
          <p:nvPr/>
        </p:nvSpPr>
        <p:spPr>
          <a:xfrm>
            <a:off x="3690083" y="7163794"/>
            <a:ext cx="0" cy="501161"/>
          </a:xfrm>
          <a:custGeom>
            <a:avLst/>
            <a:gdLst/>
            <a:ahLst/>
            <a:cxnLst/>
            <a:rect l="l" t="t" r="r" b="b"/>
            <a:pathLst>
              <a:path h="542925">
                <a:moveTo>
                  <a:pt x="0" y="0"/>
                </a:moveTo>
                <a:lnTo>
                  <a:pt x="0" y="54287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5" name="object 373"/>
          <p:cNvSpPr/>
          <p:nvPr/>
        </p:nvSpPr>
        <p:spPr>
          <a:xfrm>
            <a:off x="3647908" y="716379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6" name="object 374"/>
          <p:cNvSpPr/>
          <p:nvPr/>
        </p:nvSpPr>
        <p:spPr>
          <a:xfrm>
            <a:off x="3647908" y="766490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7" name="object 375"/>
          <p:cNvSpPr/>
          <p:nvPr/>
        </p:nvSpPr>
        <p:spPr>
          <a:xfrm>
            <a:off x="3800858" y="7766019"/>
            <a:ext cx="0" cy="403860"/>
          </a:xfrm>
          <a:custGeom>
            <a:avLst/>
            <a:gdLst/>
            <a:ahLst/>
            <a:cxnLst/>
            <a:rect l="l" t="t" r="r" b="b"/>
            <a:pathLst>
              <a:path h="437514">
                <a:moveTo>
                  <a:pt x="0" y="0"/>
                </a:moveTo>
                <a:lnTo>
                  <a:pt x="0" y="43710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8" name="object 376"/>
          <p:cNvSpPr/>
          <p:nvPr/>
        </p:nvSpPr>
        <p:spPr>
          <a:xfrm>
            <a:off x="3758682" y="7766019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9" name="object 377"/>
          <p:cNvSpPr/>
          <p:nvPr/>
        </p:nvSpPr>
        <p:spPr>
          <a:xfrm>
            <a:off x="3758682" y="816950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0" name="object 378"/>
          <p:cNvSpPr/>
          <p:nvPr/>
        </p:nvSpPr>
        <p:spPr>
          <a:xfrm>
            <a:off x="3911632" y="7603317"/>
            <a:ext cx="0" cy="373380"/>
          </a:xfrm>
          <a:custGeom>
            <a:avLst/>
            <a:gdLst/>
            <a:ahLst/>
            <a:cxnLst/>
            <a:rect l="l" t="t" r="r" b="b"/>
            <a:pathLst>
              <a:path h="404494">
                <a:moveTo>
                  <a:pt x="0" y="0"/>
                </a:moveTo>
                <a:lnTo>
                  <a:pt x="0" y="40421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1" name="object 379"/>
          <p:cNvSpPr/>
          <p:nvPr/>
        </p:nvSpPr>
        <p:spPr>
          <a:xfrm>
            <a:off x="3869455" y="760331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2" name="object 380"/>
          <p:cNvSpPr/>
          <p:nvPr/>
        </p:nvSpPr>
        <p:spPr>
          <a:xfrm>
            <a:off x="3869455" y="7976439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3" name="object 381"/>
          <p:cNvSpPr/>
          <p:nvPr/>
        </p:nvSpPr>
        <p:spPr>
          <a:xfrm>
            <a:off x="4022404" y="7734926"/>
            <a:ext cx="0" cy="528711"/>
          </a:xfrm>
          <a:custGeom>
            <a:avLst/>
            <a:gdLst/>
            <a:ahLst/>
            <a:cxnLst/>
            <a:rect l="l" t="t" r="r" b="b"/>
            <a:pathLst>
              <a:path h="572769">
                <a:moveTo>
                  <a:pt x="0" y="0"/>
                </a:moveTo>
                <a:lnTo>
                  <a:pt x="0" y="57249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4" name="object 382"/>
          <p:cNvSpPr/>
          <p:nvPr/>
        </p:nvSpPr>
        <p:spPr>
          <a:xfrm>
            <a:off x="3980229" y="773492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5" name="object 383"/>
          <p:cNvSpPr/>
          <p:nvPr/>
        </p:nvSpPr>
        <p:spPr>
          <a:xfrm>
            <a:off x="3980229" y="8263379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6" name="object 384"/>
          <p:cNvSpPr/>
          <p:nvPr/>
        </p:nvSpPr>
        <p:spPr>
          <a:xfrm>
            <a:off x="4133179" y="8036338"/>
            <a:ext cx="0" cy="220980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0"/>
                </a:moveTo>
                <a:lnTo>
                  <a:pt x="0" y="23926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7" name="object 385"/>
          <p:cNvSpPr/>
          <p:nvPr/>
        </p:nvSpPr>
        <p:spPr>
          <a:xfrm>
            <a:off x="4091005" y="803633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8" name="object 386"/>
          <p:cNvSpPr/>
          <p:nvPr/>
        </p:nvSpPr>
        <p:spPr>
          <a:xfrm>
            <a:off x="4091005" y="825719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9" name="object 387"/>
          <p:cNvSpPr/>
          <p:nvPr/>
        </p:nvSpPr>
        <p:spPr>
          <a:xfrm>
            <a:off x="4243952" y="7863514"/>
            <a:ext cx="0" cy="276079"/>
          </a:xfrm>
          <a:custGeom>
            <a:avLst/>
            <a:gdLst/>
            <a:ahLst/>
            <a:cxnLst/>
            <a:rect l="l" t="t" r="r" b="b"/>
            <a:pathLst>
              <a:path h="299085">
                <a:moveTo>
                  <a:pt x="0" y="0"/>
                </a:moveTo>
                <a:lnTo>
                  <a:pt x="0" y="2986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0" name="object 388"/>
          <p:cNvSpPr/>
          <p:nvPr/>
        </p:nvSpPr>
        <p:spPr>
          <a:xfrm>
            <a:off x="4201778" y="786351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1" name="object 389"/>
          <p:cNvSpPr/>
          <p:nvPr/>
        </p:nvSpPr>
        <p:spPr>
          <a:xfrm>
            <a:off x="4201778" y="8139188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2" name="object 390"/>
          <p:cNvSpPr/>
          <p:nvPr/>
        </p:nvSpPr>
        <p:spPr>
          <a:xfrm>
            <a:off x="4354727" y="7990633"/>
            <a:ext cx="0" cy="232118"/>
          </a:xfrm>
          <a:custGeom>
            <a:avLst/>
            <a:gdLst/>
            <a:ahLst/>
            <a:cxnLst/>
            <a:rect l="l" t="t" r="r" b="b"/>
            <a:pathLst>
              <a:path h="251460">
                <a:moveTo>
                  <a:pt x="0" y="0"/>
                </a:moveTo>
                <a:lnTo>
                  <a:pt x="0" y="25122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3" name="object 391"/>
          <p:cNvSpPr/>
          <p:nvPr/>
        </p:nvSpPr>
        <p:spPr>
          <a:xfrm>
            <a:off x="4312552" y="7990634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4" name="object 392"/>
          <p:cNvSpPr/>
          <p:nvPr/>
        </p:nvSpPr>
        <p:spPr>
          <a:xfrm>
            <a:off x="4312552" y="822253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5" name="object 393"/>
          <p:cNvSpPr/>
          <p:nvPr/>
        </p:nvSpPr>
        <p:spPr>
          <a:xfrm>
            <a:off x="4465502" y="7806363"/>
            <a:ext cx="0" cy="345831"/>
          </a:xfrm>
          <a:custGeom>
            <a:avLst/>
            <a:gdLst/>
            <a:ahLst/>
            <a:cxnLst/>
            <a:rect l="l" t="t" r="r" b="b"/>
            <a:pathLst>
              <a:path h="374650">
                <a:moveTo>
                  <a:pt x="0" y="0"/>
                </a:moveTo>
                <a:lnTo>
                  <a:pt x="0" y="3745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6" name="object 394"/>
          <p:cNvSpPr/>
          <p:nvPr/>
        </p:nvSpPr>
        <p:spPr>
          <a:xfrm>
            <a:off x="4423324" y="780636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7" name="object 395"/>
          <p:cNvSpPr/>
          <p:nvPr/>
        </p:nvSpPr>
        <p:spPr>
          <a:xfrm>
            <a:off x="4423324" y="815205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8" name="object 396"/>
          <p:cNvSpPr/>
          <p:nvPr/>
        </p:nvSpPr>
        <p:spPr>
          <a:xfrm>
            <a:off x="4576275" y="7721052"/>
            <a:ext cx="0" cy="455441"/>
          </a:xfrm>
          <a:custGeom>
            <a:avLst/>
            <a:gdLst/>
            <a:ahLst/>
            <a:cxnLst/>
            <a:rect l="l" t="t" r="r" b="b"/>
            <a:pathLst>
              <a:path h="493394">
                <a:moveTo>
                  <a:pt x="0" y="0"/>
                </a:moveTo>
                <a:lnTo>
                  <a:pt x="0" y="49321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9" name="object 397"/>
          <p:cNvSpPr/>
          <p:nvPr/>
        </p:nvSpPr>
        <p:spPr>
          <a:xfrm>
            <a:off x="4534099" y="772105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0" name="object 398"/>
          <p:cNvSpPr/>
          <p:nvPr/>
        </p:nvSpPr>
        <p:spPr>
          <a:xfrm>
            <a:off x="4534099" y="817632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1" name="object 399"/>
          <p:cNvSpPr/>
          <p:nvPr/>
        </p:nvSpPr>
        <p:spPr>
          <a:xfrm>
            <a:off x="4687048" y="7989261"/>
            <a:ext cx="0" cy="237979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3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2" name="object 400"/>
          <p:cNvSpPr/>
          <p:nvPr/>
        </p:nvSpPr>
        <p:spPr>
          <a:xfrm>
            <a:off x="4644873" y="798926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3" name="object 401"/>
          <p:cNvSpPr/>
          <p:nvPr/>
        </p:nvSpPr>
        <p:spPr>
          <a:xfrm>
            <a:off x="4644873" y="822683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4" name="object 402"/>
          <p:cNvSpPr/>
          <p:nvPr/>
        </p:nvSpPr>
        <p:spPr>
          <a:xfrm>
            <a:off x="4755647" y="817019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5" name="object 403"/>
          <p:cNvSpPr/>
          <p:nvPr/>
        </p:nvSpPr>
        <p:spPr>
          <a:xfrm>
            <a:off x="4755647" y="828000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6" name="object 404"/>
          <p:cNvSpPr/>
          <p:nvPr/>
        </p:nvSpPr>
        <p:spPr>
          <a:xfrm>
            <a:off x="3201561" y="759956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7" name="object 405"/>
          <p:cNvSpPr/>
          <p:nvPr/>
        </p:nvSpPr>
        <p:spPr>
          <a:xfrm>
            <a:off x="3201561" y="759956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8" name="object 406"/>
          <p:cNvSpPr/>
          <p:nvPr/>
        </p:nvSpPr>
        <p:spPr>
          <a:xfrm>
            <a:off x="3312334" y="7359833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9" name="object 407"/>
          <p:cNvSpPr/>
          <p:nvPr/>
        </p:nvSpPr>
        <p:spPr>
          <a:xfrm>
            <a:off x="3312334" y="7359833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0" name="object 408"/>
          <p:cNvSpPr/>
          <p:nvPr/>
        </p:nvSpPr>
        <p:spPr>
          <a:xfrm>
            <a:off x="3423109" y="765689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1" name="object 409"/>
          <p:cNvSpPr/>
          <p:nvPr/>
        </p:nvSpPr>
        <p:spPr>
          <a:xfrm>
            <a:off x="3423109" y="765689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2" name="object 410"/>
          <p:cNvSpPr/>
          <p:nvPr/>
        </p:nvSpPr>
        <p:spPr>
          <a:xfrm>
            <a:off x="3533882" y="742669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3" name="object 411"/>
          <p:cNvSpPr/>
          <p:nvPr/>
        </p:nvSpPr>
        <p:spPr>
          <a:xfrm>
            <a:off x="3533882" y="742669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4" name="object 412"/>
          <p:cNvSpPr/>
          <p:nvPr/>
        </p:nvSpPr>
        <p:spPr>
          <a:xfrm>
            <a:off x="3644656" y="736894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5" name="object 413"/>
          <p:cNvSpPr/>
          <p:nvPr/>
        </p:nvSpPr>
        <p:spPr>
          <a:xfrm>
            <a:off x="3644656" y="7368945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6" name="object 414"/>
          <p:cNvSpPr/>
          <p:nvPr/>
        </p:nvSpPr>
        <p:spPr>
          <a:xfrm>
            <a:off x="3755431" y="792231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8"/>
                </a:lnTo>
                <a:lnTo>
                  <a:pt x="94508" y="68334"/>
                </a:lnTo>
                <a:lnTo>
                  <a:pt x="98374" y="49188"/>
                </a:ln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7" name="object 415"/>
          <p:cNvSpPr/>
          <p:nvPr/>
        </p:nvSpPr>
        <p:spPr>
          <a:xfrm>
            <a:off x="3755431" y="792231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49188"/>
                </a:move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8"/>
                </a:lnTo>
                <a:lnTo>
                  <a:pt x="94508" y="68334"/>
                </a:lnTo>
                <a:lnTo>
                  <a:pt x="98374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8" name="object 416"/>
          <p:cNvSpPr/>
          <p:nvPr/>
        </p:nvSpPr>
        <p:spPr>
          <a:xfrm>
            <a:off x="3866205" y="774444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9" name="object 417"/>
          <p:cNvSpPr/>
          <p:nvPr/>
        </p:nvSpPr>
        <p:spPr>
          <a:xfrm>
            <a:off x="3866205" y="774444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0" name="object 418"/>
          <p:cNvSpPr/>
          <p:nvPr/>
        </p:nvSpPr>
        <p:spPr>
          <a:xfrm>
            <a:off x="3976978" y="795372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1" name="object 419"/>
          <p:cNvSpPr/>
          <p:nvPr/>
        </p:nvSpPr>
        <p:spPr>
          <a:xfrm>
            <a:off x="3976978" y="795372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2" name="object 420"/>
          <p:cNvSpPr/>
          <p:nvPr/>
        </p:nvSpPr>
        <p:spPr>
          <a:xfrm>
            <a:off x="4087753" y="810131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3" name="object 421"/>
          <p:cNvSpPr/>
          <p:nvPr/>
        </p:nvSpPr>
        <p:spPr>
          <a:xfrm>
            <a:off x="4087753" y="810131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4" name="object 422"/>
          <p:cNvSpPr/>
          <p:nvPr/>
        </p:nvSpPr>
        <p:spPr>
          <a:xfrm>
            <a:off x="4198526" y="795592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5" name="object 423"/>
          <p:cNvSpPr/>
          <p:nvPr/>
        </p:nvSpPr>
        <p:spPr>
          <a:xfrm>
            <a:off x="4198526" y="7955924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6" name="object 424"/>
          <p:cNvSpPr/>
          <p:nvPr/>
        </p:nvSpPr>
        <p:spPr>
          <a:xfrm>
            <a:off x="4309300" y="806115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7" name="object 425"/>
          <p:cNvSpPr/>
          <p:nvPr/>
        </p:nvSpPr>
        <p:spPr>
          <a:xfrm>
            <a:off x="4309300" y="806115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8" name="object 426"/>
          <p:cNvSpPr/>
          <p:nvPr/>
        </p:nvSpPr>
        <p:spPr>
          <a:xfrm>
            <a:off x="4420075" y="793380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9" name="object 427"/>
          <p:cNvSpPr/>
          <p:nvPr/>
        </p:nvSpPr>
        <p:spPr>
          <a:xfrm>
            <a:off x="4420075" y="7933807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0" name="object 428"/>
          <p:cNvSpPr/>
          <p:nvPr/>
        </p:nvSpPr>
        <p:spPr>
          <a:xfrm>
            <a:off x="4530848" y="790326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1" name="object 429"/>
          <p:cNvSpPr/>
          <p:nvPr/>
        </p:nvSpPr>
        <p:spPr>
          <a:xfrm>
            <a:off x="4530848" y="7903261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2" name="object 430"/>
          <p:cNvSpPr/>
          <p:nvPr/>
        </p:nvSpPr>
        <p:spPr>
          <a:xfrm>
            <a:off x="4641621" y="806262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3" name="object 431"/>
          <p:cNvSpPr/>
          <p:nvPr/>
        </p:nvSpPr>
        <p:spPr>
          <a:xfrm>
            <a:off x="4641621" y="8062622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4" name="object 432"/>
          <p:cNvSpPr/>
          <p:nvPr/>
        </p:nvSpPr>
        <p:spPr>
          <a:xfrm>
            <a:off x="4752396" y="817966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5" name="object 433"/>
          <p:cNvSpPr/>
          <p:nvPr/>
        </p:nvSpPr>
        <p:spPr>
          <a:xfrm>
            <a:off x="4752396" y="8179669"/>
            <a:ext cx="90854" cy="90854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6" name="object 434"/>
          <p:cNvSpPr/>
          <p:nvPr/>
        </p:nvSpPr>
        <p:spPr>
          <a:xfrm>
            <a:off x="3246989" y="7037541"/>
            <a:ext cx="1550963" cy="1301261"/>
          </a:xfrm>
          <a:custGeom>
            <a:avLst/>
            <a:gdLst/>
            <a:ahLst/>
            <a:cxnLst/>
            <a:rect l="l" t="t" r="r" b="b"/>
            <a:pathLst>
              <a:path w="1680209" h="1409700">
                <a:moveTo>
                  <a:pt x="0" y="0"/>
                </a:moveTo>
                <a:lnTo>
                  <a:pt x="120004" y="853677"/>
                </a:lnTo>
                <a:lnTo>
                  <a:pt x="240009" y="912414"/>
                </a:lnTo>
                <a:lnTo>
                  <a:pt x="360014" y="569366"/>
                </a:lnTo>
                <a:lnTo>
                  <a:pt x="480019" y="790177"/>
                </a:lnTo>
                <a:lnTo>
                  <a:pt x="600025" y="866526"/>
                </a:lnTo>
                <a:lnTo>
                  <a:pt x="720030" y="956567"/>
                </a:lnTo>
                <a:lnTo>
                  <a:pt x="840035" y="1048195"/>
                </a:lnTo>
                <a:lnTo>
                  <a:pt x="960039" y="1172070"/>
                </a:lnTo>
                <a:lnTo>
                  <a:pt x="1080044" y="1012576"/>
                </a:lnTo>
                <a:lnTo>
                  <a:pt x="1200049" y="1079450"/>
                </a:lnTo>
                <a:lnTo>
                  <a:pt x="1320055" y="1375915"/>
                </a:lnTo>
                <a:lnTo>
                  <a:pt x="1440060" y="1362124"/>
                </a:lnTo>
                <a:lnTo>
                  <a:pt x="1560065" y="1287164"/>
                </a:lnTo>
                <a:lnTo>
                  <a:pt x="1680070" y="14091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7" name="object 435"/>
          <p:cNvSpPr/>
          <p:nvPr/>
        </p:nvSpPr>
        <p:spPr>
          <a:xfrm>
            <a:off x="3246988" y="6764887"/>
            <a:ext cx="0" cy="545709"/>
          </a:xfrm>
          <a:custGeom>
            <a:avLst/>
            <a:gdLst/>
            <a:ahLst/>
            <a:cxnLst/>
            <a:rect l="l" t="t" r="r" b="b"/>
            <a:pathLst>
              <a:path h="591185">
                <a:moveTo>
                  <a:pt x="0" y="0"/>
                </a:moveTo>
                <a:lnTo>
                  <a:pt x="0" y="5907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8" name="object 436"/>
          <p:cNvSpPr/>
          <p:nvPr/>
        </p:nvSpPr>
        <p:spPr>
          <a:xfrm>
            <a:off x="3204813" y="676488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9" name="object 437"/>
          <p:cNvSpPr/>
          <p:nvPr/>
        </p:nvSpPr>
        <p:spPr>
          <a:xfrm>
            <a:off x="3204813" y="731019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0" name="object 438"/>
          <p:cNvSpPr/>
          <p:nvPr/>
        </p:nvSpPr>
        <p:spPr>
          <a:xfrm>
            <a:off x="3357761" y="7679149"/>
            <a:ext cx="0" cy="293078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5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1" name="object 439"/>
          <p:cNvSpPr/>
          <p:nvPr/>
        </p:nvSpPr>
        <p:spPr>
          <a:xfrm>
            <a:off x="3315586" y="767915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2" name="object 440"/>
          <p:cNvSpPr/>
          <p:nvPr/>
        </p:nvSpPr>
        <p:spPr>
          <a:xfrm>
            <a:off x="3315586" y="7971905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3" name="object 441"/>
          <p:cNvSpPr/>
          <p:nvPr/>
        </p:nvSpPr>
        <p:spPr>
          <a:xfrm>
            <a:off x="3468536" y="7756357"/>
            <a:ext cx="0" cy="247358"/>
          </a:xfrm>
          <a:custGeom>
            <a:avLst/>
            <a:gdLst/>
            <a:ahLst/>
            <a:cxnLst/>
            <a:rect l="l" t="t" r="r" b="b"/>
            <a:pathLst>
              <a:path h="267969">
                <a:moveTo>
                  <a:pt x="0" y="0"/>
                </a:moveTo>
                <a:lnTo>
                  <a:pt x="0" y="26739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4" name="object 442"/>
          <p:cNvSpPr/>
          <p:nvPr/>
        </p:nvSpPr>
        <p:spPr>
          <a:xfrm>
            <a:off x="3426359" y="7756358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5" name="object 443"/>
          <p:cNvSpPr/>
          <p:nvPr/>
        </p:nvSpPr>
        <p:spPr>
          <a:xfrm>
            <a:off x="3426359" y="800318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6" name="object 444"/>
          <p:cNvSpPr/>
          <p:nvPr/>
        </p:nvSpPr>
        <p:spPr>
          <a:xfrm>
            <a:off x="3579309" y="7361391"/>
            <a:ext cx="0" cy="403860"/>
          </a:xfrm>
          <a:custGeom>
            <a:avLst/>
            <a:gdLst/>
            <a:ahLst/>
            <a:cxnLst/>
            <a:rect l="l" t="t" r="r" b="b"/>
            <a:pathLst>
              <a:path h="437514">
                <a:moveTo>
                  <a:pt x="0" y="0"/>
                </a:moveTo>
                <a:lnTo>
                  <a:pt x="0" y="43700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7" name="object 445"/>
          <p:cNvSpPr/>
          <p:nvPr/>
        </p:nvSpPr>
        <p:spPr>
          <a:xfrm>
            <a:off x="3537136" y="736139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8" name="object 446"/>
          <p:cNvSpPr/>
          <p:nvPr/>
        </p:nvSpPr>
        <p:spPr>
          <a:xfrm>
            <a:off x="3537136" y="776478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9" name="object 447"/>
          <p:cNvSpPr/>
          <p:nvPr/>
        </p:nvSpPr>
        <p:spPr>
          <a:xfrm>
            <a:off x="3690083" y="7540532"/>
            <a:ext cx="0" cy="453098"/>
          </a:xfrm>
          <a:custGeom>
            <a:avLst/>
            <a:gdLst/>
            <a:ahLst/>
            <a:cxnLst/>
            <a:rect l="l" t="t" r="r" b="b"/>
            <a:pathLst>
              <a:path h="490855">
                <a:moveTo>
                  <a:pt x="0" y="0"/>
                </a:moveTo>
                <a:lnTo>
                  <a:pt x="0" y="4904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0" name="object 448"/>
          <p:cNvSpPr/>
          <p:nvPr/>
        </p:nvSpPr>
        <p:spPr>
          <a:xfrm>
            <a:off x="3647908" y="754053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1" name="object 449"/>
          <p:cNvSpPr/>
          <p:nvPr/>
        </p:nvSpPr>
        <p:spPr>
          <a:xfrm>
            <a:off x="3647908" y="799329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2" name="object 450"/>
          <p:cNvSpPr/>
          <p:nvPr/>
        </p:nvSpPr>
        <p:spPr>
          <a:xfrm>
            <a:off x="3800858" y="7674984"/>
            <a:ext cx="0" cy="325316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19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3" name="object 451"/>
          <p:cNvSpPr/>
          <p:nvPr/>
        </p:nvSpPr>
        <p:spPr>
          <a:xfrm>
            <a:off x="3758682" y="7674983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4" name="object 452"/>
          <p:cNvSpPr/>
          <p:nvPr/>
        </p:nvSpPr>
        <p:spPr>
          <a:xfrm>
            <a:off x="3758682" y="7999839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5" name="object 453"/>
          <p:cNvSpPr/>
          <p:nvPr/>
        </p:nvSpPr>
        <p:spPr>
          <a:xfrm>
            <a:off x="3911632" y="7792947"/>
            <a:ext cx="0" cy="255563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0"/>
                </a:moveTo>
                <a:lnTo>
                  <a:pt x="0" y="2764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6" name="object 454"/>
          <p:cNvSpPr/>
          <p:nvPr/>
        </p:nvSpPr>
        <p:spPr>
          <a:xfrm>
            <a:off x="3869455" y="779294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7" name="object 455"/>
          <p:cNvSpPr/>
          <p:nvPr/>
        </p:nvSpPr>
        <p:spPr>
          <a:xfrm>
            <a:off x="3869455" y="804815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8" name="object 456"/>
          <p:cNvSpPr/>
          <p:nvPr/>
        </p:nvSpPr>
        <p:spPr>
          <a:xfrm>
            <a:off x="4022404" y="7777469"/>
            <a:ext cx="0" cy="455441"/>
          </a:xfrm>
          <a:custGeom>
            <a:avLst/>
            <a:gdLst/>
            <a:ahLst/>
            <a:cxnLst/>
            <a:rect l="l" t="t" r="r" b="b"/>
            <a:pathLst>
              <a:path h="493394">
                <a:moveTo>
                  <a:pt x="0" y="0"/>
                </a:moveTo>
                <a:lnTo>
                  <a:pt x="0" y="49326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9" name="object 457"/>
          <p:cNvSpPr/>
          <p:nvPr/>
        </p:nvSpPr>
        <p:spPr>
          <a:xfrm>
            <a:off x="3980229" y="7777468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0" name="object 458"/>
          <p:cNvSpPr/>
          <p:nvPr/>
        </p:nvSpPr>
        <p:spPr>
          <a:xfrm>
            <a:off x="3980229" y="8232789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1" name="object 459"/>
          <p:cNvSpPr/>
          <p:nvPr/>
        </p:nvSpPr>
        <p:spPr>
          <a:xfrm>
            <a:off x="4133179" y="7900927"/>
            <a:ext cx="0" cy="437270"/>
          </a:xfrm>
          <a:custGeom>
            <a:avLst/>
            <a:gdLst/>
            <a:ahLst/>
            <a:cxnLst/>
            <a:rect l="l" t="t" r="r" b="b"/>
            <a:pathLst>
              <a:path h="473710">
                <a:moveTo>
                  <a:pt x="0" y="0"/>
                </a:moveTo>
                <a:lnTo>
                  <a:pt x="0" y="47342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2" name="object 460"/>
          <p:cNvSpPr/>
          <p:nvPr/>
        </p:nvSpPr>
        <p:spPr>
          <a:xfrm>
            <a:off x="4091005" y="7900925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3" name="object 461"/>
          <p:cNvSpPr/>
          <p:nvPr/>
        </p:nvSpPr>
        <p:spPr>
          <a:xfrm>
            <a:off x="4091005" y="833793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4" name="object 462"/>
          <p:cNvSpPr/>
          <p:nvPr/>
        </p:nvSpPr>
        <p:spPr>
          <a:xfrm>
            <a:off x="4243952" y="7784932"/>
            <a:ext cx="0" cy="375139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58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5" name="object 463"/>
          <p:cNvSpPr/>
          <p:nvPr/>
        </p:nvSpPr>
        <p:spPr>
          <a:xfrm>
            <a:off x="4201778" y="778493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6" name="object 464"/>
          <p:cNvSpPr/>
          <p:nvPr/>
        </p:nvSpPr>
        <p:spPr>
          <a:xfrm>
            <a:off x="4201778" y="815952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7" name="object 465"/>
          <p:cNvSpPr/>
          <p:nvPr/>
        </p:nvSpPr>
        <p:spPr>
          <a:xfrm>
            <a:off x="4354727" y="7876334"/>
            <a:ext cx="0" cy="315351"/>
          </a:xfrm>
          <a:custGeom>
            <a:avLst/>
            <a:gdLst/>
            <a:ahLst/>
            <a:cxnLst/>
            <a:rect l="l" t="t" r="r" b="b"/>
            <a:pathLst>
              <a:path h="341630">
                <a:moveTo>
                  <a:pt x="0" y="0"/>
                </a:moveTo>
                <a:lnTo>
                  <a:pt x="0" y="3415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8" name="object 466"/>
          <p:cNvSpPr/>
          <p:nvPr/>
        </p:nvSpPr>
        <p:spPr>
          <a:xfrm>
            <a:off x="4312552" y="7876334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9" name="object 467"/>
          <p:cNvSpPr/>
          <p:nvPr/>
        </p:nvSpPr>
        <p:spPr>
          <a:xfrm>
            <a:off x="4312552" y="8191576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0" name="object 468"/>
          <p:cNvSpPr/>
          <p:nvPr/>
        </p:nvSpPr>
        <p:spPr>
          <a:xfrm>
            <a:off x="4465502" y="8226242"/>
            <a:ext cx="0" cy="162951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3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1" name="object 469"/>
          <p:cNvSpPr/>
          <p:nvPr/>
        </p:nvSpPr>
        <p:spPr>
          <a:xfrm>
            <a:off x="4423324" y="8226242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2" name="object 470"/>
          <p:cNvSpPr/>
          <p:nvPr/>
        </p:nvSpPr>
        <p:spPr>
          <a:xfrm>
            <a:off x="4423324" y="838899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3" name="object 471"/>
          <p:cNvSpPr/>
          <p:nvPr/>
        </p:nvSpPr>
        <p:spPr>
          <a:xfrm>
            <a:off x="4576275" y="8214748"/>
            <a:ext cx="0" cy="160607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68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4" name="object 472"/>
          <p:cNvSpPr/>
          <p:nvPr/>
        </p:nvSpPr>
        <p:spPr>
          <a:xfrm>
            <a:off x="4534099" y="821474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5" name="object 473"/>
          <p:cNvSpPr/>
          <p:nvPr/>
        </p:nvSpPr>
        <p:spPr>
          <a:xfrm>
            <a:off x="4534099" y="8375069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6" name="object 474"/>
          <p:cNvSpPr/>
          <p:nvPr/>
        </p:nvSpPr>
        <p:spPr>
          <a:xfrm>
            <a:off x="4644873" y="8152010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7" name="object 475"/>
          <p:cNvSpPr/>
          <p:nvPr/>
        </p:nvSpPr>
        <p:spPr>
          <a:xfrm>
            <a:off x="4644873" y="8299328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8" name="object 476"/>
          <p:cNvSpPr/>
          <p:nvPr/>
        </p:nvSpPr>
        <p:spPr>
          <a:xfrm>
            <a:off x="4797823" y="8291131"/>
            <a:ext cx="0" cy="94371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04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9" name="object 477"/>
          <p:cNvSpPr/>
          <p:nvPr/>
        </p:nvSpPr>
        <p:spPr>
          <a:xfrm>
            <a:off x="4755647" y="8291131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0" name="object 478"/>
          <p:cNvSpPr/>
          <p:nvPr/>
        </p:nvSpPr>
        <p:spPr>
          <a:xfrm>
            <a:off x="4755647" y="8385327"/>
            <a:ext cx="84407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1" name="object 479"/>
          <p:cNvSpPr/>
          <p:nvPr/>
        </p:nvSpPr>
        <p:spPr>
          <a:xfrm>
            <a:off x="3204539" y="699509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2" name="object 480"/>
          <p:cNvSpPr/>
          <p:nvPr/>
        </p:nvSpPr>
        <p:spPr>
          <a:xfrm>
            <a:off x="3204539" y="6995090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2"/>
                </a:move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3" name="object 481"/>
          <p:cNvSpPr/>
          <p:nvPr/>
        </p:nvSpPr>
        <p:spPr>
          <a:xfrm>
            <a:off x="3315313" y="778310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4" name="object 482"/>
          <p:cNvSpPr/>
          <p:nvPr/>
        </p:nvSpPr>
        <p:spPr>
          <a:xfrm>
            <a:off x="3315313" y="778310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5" name="object 483"/>
          <p:cNvSpPr/>
          <p:nvPr/>
        </p:nvSpPr>
        <p:spPr>
          <a:xfrm>
            <a:off x="3426086" y="783731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6" name="object 484"/>
          <p:cNvSpPr/>
          <p:nvPr/>
        </p:nvSpPr>
        <p:spPr>
          <a:xfrm>
            <a:off x="3426086" y="783731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7" name="object 485"/>
          <p:cNvSpPr/>
          <p:nvPr/>
        </p:nvSpPr>
        <p:spPr>
          <a:xfrm>
            <a:off x="3536860" y="752065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8" name="object 486"/>
          <p:cNvSpPr/>
          <p:nvPr/>
        </p:nvSpPr>
        <p:spPr>
          <a:xfrm>
            <a:off x="3536860" y="7520659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9" name="object 487"/>
          <p:cNvSpPr/>
          <p:nvPr/>
        </p:nvSpPr>
        <p:spPr>
          <a:xfrm>
            <a:off x="3647632" y="772448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0" name="object 488"/>
          <p:cNvSpPr/>
          <p:nvPr/>
        </p:nvSpPr>
        <p:spPr>
          <a:xfrm>
            <a:off x="3647632" y="772448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1" name="object 489"/>
          <p:cNvSpPr/>
          <p:nvPr/>
        </p:nvSpPr>
        <p:spPr>
          <a:xfrm>
            <a:off x="3758409" y="779496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2" name="object 490"/>
          <p:cNvSpPr/>
          <p:nvPr/>
        </p:nvSpPr>
        <p:spPr>
          <a:xfrm>
            <a:off x="3758409" y="7794961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3" name="object 491"/>
          <p:cNvSpPr/>
          <p:nvPr/>
        </p:nvSpPr>
        <p:spPr>
          <a:xfrm>
            <a:off x="3869182" y="787807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4" name="object 492"/>
          <p:cNvSpPr/>
          <p:nvPr/>
        </p:nvSpPr>
        <p:spPr>
          <a:xfrm>
            <a:off x="3869182" y="787807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5" name="object 493"/>
          <p:cNvSpPr/>
          <p:nvPr/>
        </p:nvSpPr>
        <p:spPr>
          <a:xfrm>
            <a:off x="3979955" y="796265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6" name="object 494"/>
          <p:cNvSpPr/>
          <p:nvPr/>
        </p:nvSpPr>
        <p:spPr>
          <a:xfrm>
            <a:off x="3979955" y="796265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7" name="object 495"/>
          <p:cNvSpPr/>
          <p:nvPr/>
        </p:nvSpPr>
        <p:spPr>
          <a:xfrm>
            <a:off x="4090729" y="807700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8" name="object 496"/>
          <p:cNvSpPr/>
          <p:nvPr/>
        </p:nvSpPr>
        <p:spPr>
          <a:xfrm>
            <a:off x="4090729" y="807700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9" name="object 497"/>
          <p:cNvSpPr/>
          <p:nvPr/>
        </p:nvSpPr>
        <p:spPr>
          <a:xfrm>
            <a:off x="4201503" y="792977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0" name="object 498"/>
          <p:cNvSpPr/>
          <p:nvPr/>
        </p:nvSpPr>
        <p:spPr>
          <a:xfrm>
            <a:off x="4201503" y="7929775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1" name="object 499"/>
          <p:cNvSpPr/>
          <p:nvPr/>
        </p:nvSpPr>
        <p:spPr>
          <a:xfrm>
            <a:off x="4312278" y="799150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2" name="object 500"/>
          <p:cNvSpPr/>
          <p:nvPr/>
        </p:nvSpPr>
        <p:spPr>
          <a:xfrm>
            <a:off x="4312278" y="799150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2"/>
                </a:move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3" name="object 501"/>
          <p:cNvSpPr/>
          <p:nvPr/>
        </p:nvSpPr>
        <p:spPr>
          <a:xfrm>
            <a:off x="4423051" y="826516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4" name="object 502"/>
          <p:cNvSpPr/>
          <p:nvPr/>
        </p:nvSpPr>
        <p:spPr>
          <a:xfrm>
            <a:off x="4423051" y="8265166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5" name="object 503"/>
          <p:cNvSpPr/>
          <p:nvPr/>
        </p:nvSpPr>
        <p:spPr>
          <a:xfrm>
            <a:off x="4533826" y="8252437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6" name="object 504"/>
          <p:cNvSpPr/>
          <p:nvPr/>
        </p:nvSpPr>
        <p:spPr>
          <a:xfrm>
            <a:off x="4533826" y="8252437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7" name="object 505"/>
          <p:cNvSpPr/>
          <p:nvPr/>
        </p:nvSpPr>
        <p:spPr>
          <a:xfrm>
            <a:off x="4644599" y="818324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8" name="object 506"/>
          <p:cNvSpPr/>
          <p:nvPr/>
        </p:nvSpPr>
        <p:spPr>
          <a:xfrm>
            <a:off x="4644599" y="818324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9" name="object 507"/>
          <p:cNvSpPr/>
          <p:nvPr/>
        </p:nvSpPr>
        <p:spPr>
          <a:xfrm>
            <a:off x="4755373" y="829580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0" name="object 508"/>
          <p:cNvSpPr/>
          <p:nvPr/>
        </p:nvSpPr>
        <p:spPr>
          <a:xfrm>
            <a:off x="4755373" y="8295802"/>
            <a:ext cx="84992" cy="84992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1" name="object 509"/>
          <p:cNvSpPr/>
          <p:nvPr/>
        </p:nvSpPr>
        <p:spPr>
          <a:xfrm>
            <a:off x="3191624" y="6601084"/>
            <a:ext cx="0" cy="1994096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1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2" name="object 510"/>
          <p:cNvSpPr/>
          <p:nvPr/>
        </p:nvSpPr>
        <p:spPr>
          <a:xfrm>
            <a:off x="3191624" y="8595014"/>
            <a:ext cx="1661747" cy="0"/>
          </a:xfrm>
          <a:custGeom>
            <a:avLst/>
            <a:gdLst/>
            <a:ahLst/>
            <a:cxnLst/>
            <a:rect l="l" t="t" r="r" b="b"/>
            <a:pathLst>
              <a:path w="1800225">
                <a:moveTo>
                  <a:pt x="0" y="0"/>
                </a:moveTo>
                <a:lnTo>
                  <a:pt x="18000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3" name="object 511"/>
          <p:cNvSpPr txBox="1"/>
          <p:nvPr/>
        </p:nvSpPr>
        <p:spPr>
          <a:xfrm>
            <a:off x="3150765" y="8691905"/>
            <a:ext cx="1808187" cy="2584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6644" algn="ctr">
              <a:lnSpc>
                <a:spcPts val="1583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5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08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7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08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9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marL="22860">
              <a:lnSpc>
                <a:spcPts val="1754"/>
              </a:lnSpc>
            </a:pPr>
            <a:r>
              <a:rPr sz="1661" spc="-129" dirty="0">
                <a:latin typeface="Arial" charset="0"/>
                <a:ea typeface="Arial" charset="0"/>
                <a:cs typeface="Arial" charset="0"/>
              </a:rPr>
              <a:t>11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75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13</a:t>
            </a:r>
            <a:endParaRPr sz="1661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874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15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4" name="object 512"/>
          <p:cNvSpPr txBox="1"/>
          <p:nvPr/>
        </p:nvSpPr>
        <p:spPr>
          <a:xfrm>
            <a:off x="2961566" y="8422557"/>
            <a:ext cx="141263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5" name="object 513"/>
          <p:cNvSpPr txBox="1"/>
          <p:nvPr/>
        </p:nvSpPr>
        <p:spPr>
          <a:xfrm>
            <a:off x="2727114" y="8023974"/>
            <a:ext cx="37572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100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6" name="object 514"/>
          <p:cNvSpPr txBox="1"/>
          <p:nvPr/>
        </p:nvSpPr>
        <p:spPr>
          <a:xfrm>
            <a:off x="2727114" y="7625389"/>
            <a:ext cx="37572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200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7" name="object 515"/>
          <p:cNvSpPr txBox="1"/>
          <p:nvPr/>
        </p:nvSpPr>
        <p:spPr>
          <a:xfrm>
            <a:off x="2727114" y="7226805"/>
            <a:ext cx="375724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300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8" name="object 516"/>
          <p:cNvSpPr txBox="1"/>
          <p:nvPr/>
        </p:nvSpPr>
        <p:spPr>
          <a:xfrm>
            <a:off x="2382560" y="6591127"/>
            <a:ext cx="218008" cy="195050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Dis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ance 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o 1</a:t>
            </a:r>
            <a:r>
              <a:rPr sz="1661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1661" dirty="0">
                <a:latin typeface="Arial" charset="0"/>
                <a:ea typeface="Arial" charset="0"/>
                <a:cs typeface="Arial" charset="0"/>
              </a:rPr>
              <a:t> (cm)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9" name="object 517"/>
          <p:cNvSpPr txBox="1"/>
          <p:nvPr/>
        </p:nvSpPr>
        <p:spPr>
          <a:xfrm>
            <a:off x="3770458" y="8903205"/>
            <a:ext cx="531641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spc="-6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ials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0" name="object 518"/>
          <p:cNvSpPr txBox="1"/>
          <p:nvPr/>
        </p:nvSpPr>
        <p:spPr>
          <a:xfrm>
            <a:off x="3596072" y="6456517"/>
            <a:ext cx="937260" cy="2674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p=</a:t>
            </a:r>
            <a:r>
              <a:rPr sz="1661" spc="-4" dirty="0">
                <a:latin typeface="Arial" charset="0"/>
                <a:ea typeface="Arial" charset="0"/>
                <a:cs typeface="Arial" charset="0"/>
              </a:rPr>
              <a:t>0.4425</a:t>
            </a:r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1" name="object 519"/>
          <p:cNvSpPr txBox="1"/>
          <p:nvPr/>
        </p:nvSpPr>
        <p:spPr>
          <a:xfrm>
            <a:off x="2119807" y="197590"/>
            <a:ext cx="786032" cy="1248394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lnSpc>
                <a:spcPts val="3794"/>
              </a:lnSpc>
              <a:spcBef>
                <a:spcPts val="92"/>
              </a:spcBef>
            </a:pPr>
            <a:endParaRPr sz="3323" dirty="0">
              <a:latin typeface="Arial" charset="0"/>
              <a:ea typeface="Arial" charset="0"/>
              <a:cs typeface="Arial" charset="0"/>
            </a:endParaRPr>
          </a:p>
          <a:p>
            <a:pPr marL="422032">
              <a:lnSpc>
                <a:spcPts val="1800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160</a:t>
            </a:r>
          </a:p>
          <a:p>
            <a:pPr>
              <a:spcBef>
                <a:spcPts val="9"/>
              </a:spcBef>
            </a:pPr>
            <a:endParaRPr sz="1708" dirty="0">
              <a:latin typeface="Arial" charset="0"/>
              <a:ea typeface="Arial" charset="0"/>
              <a:cs typeface="Arial" charset="0"/>
            </a:endParaRPr>
          </a:p>
          <a:p>
            <a:pPr marL="422032"/>
            <a:r>
              <a:rPr sz="1661" dirty="0">
                <a:latin typeface="Arial" charset="0"/>
                <a:ea typeface="Arial" charset="0"/>
                <a:cs typeface="Arial" charset="0"/>
              </a:rPr>
              <a:t>120</a:t>
            </a:r>
          </a:p>
        </p:txBody>
      </p:sp>
      <p:sp>
        <p:nvSpPr>
          <p:cNvPr id="523" name="object 521"/>
          <p:cNvSpPr txBox="1"/>
          <p:nvPr/>
        </p:nvSpPr>
        <p:spPr>
          <a:xfrm>
            <a:off x="2305068" y="6042775"/>
            <a:ext cx="797756" cy="112663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lnSpc>
                <a:spcPts val="3840"/>
              </a:lnSpc>
              <a:spcBef>
                <a:spcPts val="92"/>
              </a:spcBef>
            </a:pPr>
            <a:endParaRPr sz="3323" dirty="0">
              <a:latin typeface="Arial" charset="0"/>
              <a:ea typeface="Arial" charset="0"/>
              <a:cs typeface="Arial" charset="0"/>
            </a:endParaRPr>
          </a:p>
          <a:p>
            <a:pPr marL="433755">
              <a:lnSpc>
                <a:spcPts val="1847"/>
              </a:lnSpc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500</a:t>
            </a:r>
          </a:p>
          <a:p>
            <a:pPr marL="433755">
              <a:spcBef>
                <a:spcPts val="1144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400</a:t>
            </a:r>
          </a:p>
        </p:txBody>
      </p:sp>
      <p:sp>
        <p:nvSpPr>
          <p:cNvPr id="524" name="object 522"/>
          <p:cNvSpPr txBox="1"/>
          <p:nvPr/>
        </p:nvSpPr>
        <p:spPr>
          <a:xfrm>
            <a:off x="4977628" y="784572"/>
            <a:ext cx="1476521" cy="675708"/>
          </a:xfrm>
          <a:prstGeom prst="rect">
            <a:avLst/>
          </a:prstGeom>
        </p:spPr>
        <p:txBody>
          <a:bodyPr vert="horz" wrap="square" lIns="0" tIns="86751" rIns="0" bIns="0" rtlCol="0">
            <a:spAutoFit/>
          </a:bodyPr>
          <a:lstStyle/>
          <a:p>
            <a:pPr marL="11723">
              <a:spcBef>
                <a:spcPts val="683"/>
              </a:spcBef>
            </a:pPr>
            <a:r>
              <a:rPr sz="1661" spc="-4" dirty="0">
                <a:latin typeface="Arial" charset="0"/>
                <a:ea typeface="Arial" charset="0"/>
                <a:cs typeface="Arial" charset="0"/>
              </a:rPr>
              <a:t>Controls</a:t>
            </a:r>
            <a:r>
              <a:rPr sz="1661" spc="-88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(n=9)</a:t>
            </a:r>
          </a:p>
          <a:p>
            <a:pPr marL="23446">
              <a:spcBef>
                <a:spcPts val="591"/>
              </a:spcBef>
            </a:pPr>
            <a:r>
              <a:rPr sz="1661" dirty="0">
                <a:latin typeface="Arial" charset="0"/>
                <a:ea typeface="Arial" charset="0"/>
                <a:cs typeface="Arial" charset="0"/>
              </a:rPr>
              <a:t>Mutants</a:t>
            </a:r>
            <a:r>
              <a:rPr sz="1661" spc="-92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dirty="0">
                <a:latin typeface="Arial" charset="0"/>
                <a:ea typeface="Arial" charset="0"/>
                <a:cs typeface="Arial" charset="0"/>
              </a:rPr>
              <a:t>(n=12)</a:t>
            </a:r>
          </a:p>
        </p:txBody>
      </p:sp>
      <p:sp>
        <p:nvSpPr>
          <p:cNvPr id="525" name="object 523"/>
          <p:cNvSpPr/>
          <p:nvPr/>
        </p:nvSpPr>
        <p:spPr>
          <a:xfrm>
            <a:off x="4702134" y="924077"/>
            <a:ext cx="187569" cy="187569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203200" y="101600"/>
                </a:moveTo>
                <a:lnTo>
                  <a:pt x="195215" y="62052"/>
                </a:lnTo>
                <a:lnTo>
                  <a:pt x="173442" y="29757"/>
                </a:lnTo>
                <a:lnTo>
                  <a:pt x="141147" y="7984"/>
                </a:ln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600"/>
                </a:lnTo>
                <a:lnTo>
                  <a:pt x="7984" y="141147"/>
                </a:lnTo>
                <a:lnTo>
                  <a:pt x="29757" y="173442"/>
                </a:lnTo>
                <a:lnTo>
                  <a:pt x="62052" y="195215"/>
                </a:lnTo>
                <a:lnTo>
                  <a:pt x="101600" y="203200"/>
                </a:lnTo>
                <a:lnTo>
                  <a:pt x="141147" y="195215"/>
                </a:lnTo>
                <a:lnTo>
                  <a:pt x="173442" y="173442"/>
                </a:lnTo>
                <a:lnTo>
                  <a:pt x="195215" y="141147"/>
                </a:lnTo>
                <a:lnTo>
                  <a:pt x="203200" y="10160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6" name="object 524"/>
          <p:cNvSpPr/>
          <p:nvPr/>
        </p:nvSpPr>
        <p:spPr>
          <a:xfrm>
            <a:off x="4702134" y="1262435"/>
            <a:ext cx="187569" cy="187569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600"/>
                </a:lnTo>
                <a:lnTo>
                  <a:pt x="7984" y="141147"/>
                </a:lnTo>
                <a:lnTo>
                  <a:pt x="29757" y="173442"/>
                </a:lnTo>
                <a:lnTo>
                  <a:pt x="62052" y="195215"/>
                </a:lnTo>
                <a:lnTo>
                  <a:pt x="101600" y="203200"/>
                </a:lnTo>
                <a:lnTo>
                  <a:pt x="141147" y="195215"/>
                </a:lnTo>
                <a:lnTo>
                  <a:pt x="173442" y="173442"/>
                </a:lnTo>
                <a:lnTo>
                  <a:pt x="195215" y="141147"/>
                </a:lnTo>
                <a:lnTo>
                  <a:pt x="203200" y="101600"/>
                </a:lnTo>
                <a:lnTo>
                  <a:pt x="195215" y="62052"/>
                </a:lnTo>
                <a:lnTo>
                  <a:pt x="173442" y="29757"/>
                </a:lnTo>
                <a:lnTo>
                  <a:pt x="141147" y="7984"/>
                </a:lnTo>
                <a:lnTo>
                  <a:pt x="101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7" name="object 525"/>
          <p:cNvSpPr/>
          <p:nvPr/>
        </p:nvSpPr>
        <p:spPr>
          <a:xfrm>
            <a:off x="4702134" y="1262435"/>
            <a:ext cx="187569" cy="187569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203200" y="101600"/>
                </a:moveTo>
                <a:lnTo>
                  <a:pt x="195215" y="62052"/>
                </a:lnTo>
                <a:lnTo>
                  <a:pt x="173442" y="29757"/>
                </a:lnTo>
                <a:lnTo>
                  <a:pt x="141147" y="7984"/>
                </a:ln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600"/>
                </a:lnTo>
                <a:lnTo>
                  <a:pt x="7984" y="141147"/>
                </a:lnTo>
                <a:lnTo>
                  <a:pt x="29757" y="173442"/>
                </a:lnTo>
                <a:lnTo>
                  <a:pt x="62052" y="195215"/>
                </a:lnTo>
                <a:lnTo>
                  <a:pt x="101600" y="203200"/>
                </a:lnTo>
                <a:lnTo>
                  <a:pt x="141147" y="195215"/>
                </a:lnTo>
                <a:lnTo>
                  <a:pt x="173442" y="173442"/>
                </a:lnTo>
                <a:lnTo>
                  <a:pt x="195215" y="141147"/>
                </a:lnTo>
                <a:lnTo>
                  <a:pt x="203200" y="10160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6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35818" y="587636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8" name="テキスト ボックス 527"/>
          <p:cNvSpPr txBox="1"/>
          <p:nvPr/>
        </p:nvSpPr>
        <p:spPr>
          <a:xfrm>
            <a:off x="1360387" y="3406811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9" name="テキスト ボックス 528"/>
          <p:cNvSpPr txBox="1"/>
          <p:nvPr/>
        </p:nvSpPr>
        <p:spPr>
          <a:xfrm>
            <a:off x="1417712" y="6372606"/>
            <a:ext cx="38985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43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94594" y="111190"/>
            <a:ext cx="1779654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Suppl. Fig. 3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object 253"/>
          <p:cNvSpPr txBox="1"/>
          <p:nvPr/>
        </p:nvSpPr>
        <p:spPr>
          <a:xfrm>
            <a:off x="1375492" y="1470113"/>
            <a:ext cx="1735601" cy="639945"/>
          </a:xfrm>
          <a:prstGeom prst="rect">
            <a:avLst/>
          </a:prstGeom>
        </p:spPr>
        <p:txBody>
          <a:bodyPr vert="horz" wrap="square" lIns="0" tIns="110198" rIns="0" bIns="0" rtlCol="0">
            <a:spAutoFit/>
          </a:bodyPr>
          <a:lstStyle/>
          <a:p>
            <a:pPr marL="11723">
              <a:spcBef>
                <a:spcPts val="868"/>
              </a:spcBef>
            </a:pPr>
            <a:r>
              <a:rPr sz="1661" b="1" spc="-4" dirty="0">
                <a:latin typeface="Arial" charset="0"/>
                <a:ea typeface="Arial" charset="0"/>
                <a:cs typeface="Arial" charset="0"/>
              </a:rPr>
              <a:t>Probe test</a:t>
            </a:r>
            <a:r>
              <a:rPr sz="1661" b="1" spc="-47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b="1" spc="-4" dirty="0">
                <a:latin typeface="Arial" charset="0"/>
                <a:ea typeface="Arial" charset="0"/>
                <a:cs typeface="Arial" charset="0"/>
              </a:rPr>
              <a:t>(day1)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  <a:p>
            <a:pPr marL="351692">
              <a:spcBef>
                <a:spcPts val="776"/>
              </a:spcBef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p=0.4733</a:t>
            </a:r>
            <a:endParaRPr sz="1108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object 259"/>
          <p:cNvSpPr txBox="1"/>
          <p:nvPr/>
        </p:nvSpPr>
        <p:spPr>
          <a:xfrm>
            <a:off x="1442665" y="5459638"/>
            <a:ext cx="1735601" cy="622977"/>
          </a:xfrm>
          <a:prstGeom prst="rect">
            <a:avLst/>
          </a:prstGeom>
        </p:spPr>
        <p:txBody>
          <a:bodyPr vert="horz" wrap="square" lIns="0" tIns="106094" rIns="0" bIns="0" rtlCol="0">
            <a:spAutoFit/>
          </a:bodyPr>
          <a:lstStyle/>
          <a:p>
            <a:pPr marL="11723">
              <a:spcBef>
                <a:spcPts val="836"/>
              </a:spcBef>
            </a:pPr>
            <a:r>
              <a:rPr sz="1661" b="1" spc="-4" dirty="0">
                <a:latin typeface="Arial" charset="0"/>
                <a:ea typeface="Arial" charset="0"/>
                <a:cs typeface="Arial" charset="0"/>
              </a:rPr>
              <a:t>Probe test</a:t>
            </a:r>
            <a:r>
              <a:rPr sz="1661" b="1" spc="-47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661" b="1" spc="-4" dirty="0">
                <a:latin typeface="Arial" charset="0"/>
                <a:ea typeface="Arial" charset="0"/>
                <a:cs typeface="Arial" charset="0"/>
              </a:rPr>
              <a:t>(day8)</a:t>
            </a:r>
            <a:endParaRPr sz="1661" dirty="0">
              <a:latin typeface="Arial" charset="0"/>
              <a:ea typeface="Arial" charset="0"/>
              <a:cs typeface="Arial" charset="0"/>
            </a:endParaRPr>
          </a:p>
          <a:p>
            <a:pPr marL="480647">
              <a:spcBef>
                <a:spcPts val="743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p=0.6641</a:t>
            </a:r>
          </a:p>
        </p:txBody>
      </p:sp>
      <p:sp>
        <p:nvSpPr>
          <p:cNvPr id="5" name="object 2"/>
          <p:cNvSpPr/>
          <p:nvPr/>
        </p:nvSpPr>
        <p:spPr>
          <a:xfrm>
            <a:off x="941804" y="3881204"/>
            <a:ext cx="72945" cy="337516"/>
          </a:xfrm>
          <a:custGeom>
            <a:avLst/>
            <a:gdLst/>
            <a:ahLst/>
            <a:cxnLst/>
            <a:rect l="l" t="t" r="r" b="b"/>
            <a:pathLst>
              <a:path w="80009" h="370205">
                <a:moveTo>
                  <a:pt x="0" y="369639"/>
                </a:moveTo>
                <a:lnTo>
                  <a:pt x="79970" y="369639"/>
                </a:lnTo>
                <a:lnTo>
                  <a:pt x="79970" y="0"/>
                </a:lnTo>
                <a:lnTo>
                  <a:pt x="0" y="0"/>
                </a:lnTo>
                <a:lnTo>
                  <a:pt x="0" y="36963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014758" y="3863700"/>
            <a:ext cx="72945" cy="354885"/>
          </a:xfrm>
          <a:custGeom>
            <a:avLst/>
            <a:gdLst/>
            <a:ahLst/>
            <a:cxnLst/>
            <a:rect l="l" t="t" r="r" b="b"/>
            <a:pathLst>
              <a:path w="80009" h="389255">
                <a:moveTo>
                  <a:pt x="0" y="388838"/>
                </a:moveTo>
                <a:lnTo>
                  <a:pt x="79970" y="388838"/>
                </a:lnTo>
                <a:lnTo>
                  <a:pt x="79970" y="0"/>
                </a:lnTo>
                <a:lnTo>
                  <a:pt x="0" y="0"/>
                </a:lnTo>
                <a:lnTo>
                  <a:pt x="0" y="388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1014758" y="3863700"/>
            <a:ext cx="72945" cy="354885"/>
          </a:xfrm>
          <a:custGeom>
            <a:avLst/>
            <a:gdLst/>
            <a:ahLst/>
            <a:cxnLst/>
            <a:rect l="l" t="t" r="r" b="b"/>
            <a:pathLst>
              <a:path w="80009" h="389255">
                <a:moveTo>
                  <a:pt x="0" y="388838"/>
                </a:moveTo>
                <a:lnTo>
                  <a:pt x="79970" y="388838"/>
                </a:lnTo>
                <a:lnTo>
                  <a:pt x="79970" y="0"/>
                </a:lnTo>
                <a:lnTo>
                  <a:pt x="0" y="0"/>
                </a:lnTo>
                <a:lnTo>
                  <a:pt x="0" y="38883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1160621" y="3986224"/>
            <a:ext cx="72945" cy="232151"/>
          </a:xfrm>
          <a:custGeom>
            <a:avLst/>
            <a:gdLst/>
            <a:ahLst/>
            <a:cxnLst/>
            <a:rect l="l" t="t" r="r" b="b"/>
            <a:pathLst>
              <a:path w="80009" h="254635">
                <a:moveTo>
                  <a:pt x="0" y="254446"/>
                </a:moveTo>
                <a:lnTo>
                  <a:pt x="79970" y="254446"/>
                </a:lnTo>
                <a:lnTo>
                  <a:pt x="79970" y="0"/>
                </a:lnTo>
                <a:lnTo>
                  <a:pt x="0" y="0"/>
                </a:lnTo>
                <a:lnTo>
                  <a:pt x="0" y="2544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1233575" y="3709423"/>
            <a:ext cx="72945" cy="508880"/>
          </a:xfrm>
          <a:custGeom>
            <a:avLst/>
            <a:gdLst/>
            <a:ahLst/>
            <a:cxnLst/>
            <a:rect l="l" t="t" r="r" b="b"/>
            <a:pathLst>
              <a:path w="80009" h="558164">
                <a:moveTo>
                  <a:pt x="0" y="558055"/>
                </a:moveTo>
                <a:lnTo>
                  <a:pt x="79970" y="558055"/>
                </a:lnTo>
                <a:lnTo>
                  <a:pt x="79970" y="0"/>
                </a:lnTo>
                <a:lnTo>
                  <a:pt x="0" y="0"/>
                </a:lnTo>
                <a:lnTo>
                  <a:pt x="0" y="5580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1233575" y="3709423"/>
            <a:ext cx="72945" cy="508880"/>
          </a:xfrm>
          <a:custGeom>
            <a:avLst/>
            <a:gdLst/>
            <a:ahLst/>
            <a:cxnLst/>
            <a:rect l="l" t="t" r="r" b="b"/>
            <a:pathLst>
              <a:path w="80009" h="558164">
                <a:moveTo>
                  <a:pt x="0" y="558055"/>
                </a:moveTo>
                <a:lnTo>
                  <a:pt x="79970" y="558055"/>
                </a:lnTo>
                <a:lnTo>
                  <a:pt x="79970" y="0"/>
                </a:lnTo>
                <a:lnTo>
                  <a:pt x="0" y="0"/>
                </a:lnTo>
                <a:lnTo>
                  <a:pt x="0" y="55805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1379438" y="3968722"/>
            <a:ext cx="72945" cy="249520"/>
          </a:xfrm>
          <a:custGeom>
            <a:avLst/>
            <a:gdLst/>
            <a:ahLst/>
            <a:cxnLst/>
            <a:rect l="l" t="t" r="r" b="b"/>
            <a:pathLst>
              <a:path w="80009" h="273685">
                <a:moveTo>
                  <a:pt x="0" y="273645"/>
                </a:moveTo>
                <a:lnTo>
                  <a:pt x="79970" y="273645"/>
                </a:lnTo>
                <a:lnTo>
                  <a:pt x="79970" y="0"/>
                </a:lnTo>
                <a:lnTo>
                  <a:pt x="0" y="0"/>
                </a:lnTo>
                <a:lnTo>
                  <a:pt x="0" y="27364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bject 9"/>
          <p:cNvSpPr/>
          <p:nvPr/>
        </p:nvSpPr>
        <p:spPr>
          <a:xfrm>
            <a:off x="1452393" y="3893234"/>
            <a:ext cx="72945" cy="325360"/>
          </a:xfrm>
          <a:custGeom>
            <a:avLst/>
            <a:gdLst/>
            <a:ahLst/>
            <a:cxnLst/>
            <a:rect l="l" t="t" r="r" b="b"/>
            <a:pathLst>
              <a:path w="80009" h="356869">
                <a:moveTo>
                  <a:pt x="0" y="356443"/>
                </a:moveTo>
                <a:lnTo>
                  <a:pt x="79970" y="356443"/>
                </a:lnTo>
                <a:lnTo>
                  <a:pt x="79970" y="0"/>
                </a:lnTo>
                <a:lnTo>
                  <a:pt x="0" y="0"/>
                </a:lnTo>
                <a:lnTo>
                  <a:pt x="0" y="3564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bject 10"/>
          <p:cNvSpPr/>
          <p:nvPr/>
        </p:nvSpPr>
        <p:spPr>
          <a:xfrm>
            <a:off x="1452393" y="3893234"/>
            <a:ext cx="72945" cy="325360"/>
          </a:xfrm>
          <a:custGeom>
            <a:avLst/>
            <a:gdLst/>
            <a:ahLst/>
            <a:cxnLst/>
            <a:rect l="l" t="t" r="r" b="b"/>
            <a:pathLst>
              <a:path w="80009" h="356869">
                <a:moveTo>
                  <a:pt x="0" y="356443"/>
                </a:moveTo>
                <a:lnTo>
                  <a:pt x="79970" y="356443"/>
                </a:lnTo>
                <a:lnTo>
                  <a:pt x="79970" y="0"/>
                </a:lnTo>
                <a:lnTo>
                  <a:pt x="0" y="0"/>
                </a:lnTo>
                <a:lnTo>
                  <a:pt x="0" y="35644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bject 11"/>
          <p:cNvSpPr/>
          <p:nvPr/>
        </p:nvSpPr>
        <p:spPr>
          <a:xfrm>
            <a:off x="1598258" y="3728057"/>
            <a:ext cx="72945" cy="490355"/>
          </a:xfrm>
          <a:custGeom>
            <a:avLst/>
            <a:gdLst/>
            <a:ahLst/>
            <a:cxnLst/>
            <a:rect l="l" t="t" r="r" b="b"/>
            <a:pathLst>
              <a:path w="80009" h="537844">
                <a:moveTo>
                  <a:pt x="0" y="537616"/>
                </a:moveTo>
                <a:lnTo>
                  <a:pt x="79970" y="537616"/>
                </a:lnTo>
                <a:lnTo>
                  <a:pt x="79970" y="0"/>
                </a:lnTo>
                <a:lnTo>
                  <a:pt x="0" y="0"/>
                </a:lnTo>
                <a:lnTo>
                  <a:pt x="0" y="53761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bject 12"/>
          <p:cNvSpPr/>
          <p:nvPr/>
        </p:nvSpPr>
        <p:spPr>
          <a:xfrm>
            <a:off x="1671213" y="3899840"/>
            <a:ext cx="72945" cy="318412"/>
          </a:xfrm>
          <a:custGeom>
            <a:avLst/>
            <a:gdLst/>
            <a:ahLst/>
            <a:cxnLst/>
            <a:rect l="l" t="t" r="r" b="b"/>
            <a:pathLst>
              <a:path w="80009" h="349250">
                <a:moveTo>
                  <a:pt x="0" y="349200"/>
                </a:moveTo>
                <a:lnTo>
                  <a:pt x="79970" y="349200"/>
                </a:lnTo>
                <a:lnTo>
                  <a:pt x="79970" y="0"/>
                </a:lnTo>
                <a:lnTo>
                  <a:pt x="0" y="0"/>
                </a:lnTo>
                <a:lnTo>
                  <a:pt x="0" y="34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object 13"/>
          <p:cNvSpPr/>
          <p:nvPr/>
        </p:nvSpPr>
        <p:spPr>
          <a:xfrm>
            <a:off x="1671213" y="3899840"/>
            <a:ext cx="72945" cy="318412"/>
          </a:xfrm>
          <a:custGeom>
            <a:avLst/>
            <a:gdLst/>
            <a:ahLst/>
            <a:cxnLst/>
            <a:rect l="l" t="t" r="r" b="b"/>
            <a:pathLst>
              <a:path w="80009" h="349250">
                <a:moveTo>
                  <a:pt x="0" y="349200"/>
                </a:moveTo>
                <a:lnTo>
                  <a:pt x="79970" y="349200"/>
                </a:lnTo>
                <a:lnTo>
                  <a:pt x="79970" y="0"/>
                </a:lnTo>
                <a:lnTo>
                  <a:pt x="0" y="0"/>
                </a:lnTo>
                <a:lnTo>
                  <a:pt x="0" y="3492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1817075" y="3841808"/>
            <a:ext cx="72945" cy="376883"/>
          </a:xfrm>
          <a:custGeom>
            <a:avLst/>
            <a:gdLst/>
            <a:ahLst/>
            <a:cxnLst/>
            <a:rect l="l" t="t" r="r" b="b"/>
            <a:pathLst>
              <a:path w="80010" h="413385">
                <a:moveTo>
                  <a:pt x="0" y="412849"/>
                </a:moveTo>
                <a:lnTo>
                  <a:pt x="79970" y="412849"/>
                </a:lnTo>
                <a:lnTo>
                  <a:pt x="79970" y="0"/>
                </a:lnTo>
                <a:lnTo>
                  <a:pt x="0" y="0"/>
                </a:lnTo>
                <a:lnTo>
                  <a:pt x="0" y="41284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bject 15"/>
          <p:cNvSpPr/>
          <p:nvPr/>
        </p:nvSpPr>
        <p:spPr>
          <a:xfrm>
            <a:off x="1890029" y="3821047"/>
            <a:ext cx="72945" cy="397727"/>
          </a:xfrm>
          <a:custGeom>
            <a:avLst/>
            <a:gdLst/>
            <a:ahLst/>
            <a:cxnLst/>
            <a:rect l="l" t="t" r="r" b="b"/>
            <a:pathLst>
              <a:path w="80010" h="436244">
                <a:moveTo>
                  <a:pt x="0" y="435619"/>
                </a:moveTo>
                <a:lnTo>
                  <a:pt x="79970" y="435619"/>
                </a:lnTo>
                <a:lnTo>
                  <a:pt x="79970" y="0"/>
                </a:lnTo>
                <a:lnTo>
                  <a:pt x="0" y="0"/>
                </a:lnTo>
                <a:lnTo>
                  <a:pt x="0" y="435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bject 16"/>
          <p:cNvSpPr/>
          <p:nvPr/>
        </p:nvSpPr>
        <p:spPr>
          <a:xfrm>
            <a:off x="1890029" y="3821047"/>
            <a:ext cx="72945" cy="397727"/>
          </a:xfrm>
          <a:custGeom>
            <a:avLst/>
            <a:gdLst/>
            <a:ahLst/>
            <a:cxnLst/>
            <a:rect l="l" t="t" r="r" b="b"/>
            <a:pathLst>
              <a:path w="80010" h="436244">
                <a:moveTo>
                  <a:pt x="0" y="435619"/>
                </a:moveTo>
                <a:lnTo>
                  <a:pt x="79970" y="435619"/>
                </a:lnTo>
                <a:lnTo>
                  <a:pt x="79970" y="0"/>
                </a:lnTo>
                <a:lnTo>
                  <a:pt x="0" y="0"/>
                </a:lnTo>
                <a:lnTo>
                  <a:pt x="0" y="4356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object 17"/>
          <p:cNvSpPr/>
          <p:nvPr/>
        </p:nvSpPr>
        <p:spPr>
          <a:xfrm>
            <a:off x="2035893" y="3439180"/>
            <a:ext cx="72945" cy="779241"/>
          </a:xfrm>
          <a:custGeom>
            <a:avLst/>
            <a:gdLst/>
            <a:ahLst/>
            <a:cxnLst/>
            <a:rect l="l" t="t" r="r" b="b"/>
            <a:pathLst>
              <a:path w="80010" h="854710">
                <a:moveTo>
                  <a:pt x="0" y="854471"/>
                </a:moveTo>
                <a:lnTo>
                  <a:pt x="79970" y="854471"/>
                </a:lnTo>
                <a:lnTo>
                  <a:pt x="79970" y="0"/>
                </a:lnTo>
                <a:lnTo>
                  <a:pt x="0" y="0"/>
                </a:lnTo>
                <a:lnTo>
                  <a:pt x="0" y="85447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bject 18"/>
          <p:cNvSpPr/>
          <p:nvPr/>
        </p:nvSpPr>
        <p:spPr>
          <a:xfrm>
            <a:off x="2108848" y="3410732"/>
            <a:ext cx="72945" cy="807609"/>
          </a:xfrm>
          <a:custGeom>
            <a:avLst/>
            <a:gdLst/>
            <a:ahLst/>
            <a:cxnLst/>
            <a:rect l="l" t="t" r="r" b="b"/>
            <a:pathLst>
              <a:path w="80010" h="885825">
                <a:moveTo>
                  <a:pt x="0" y="885676"/>
                </a:moveTo>
                <a:lnTo>
                  <a:pt x="79970" y="885676"/>
                </a:lnTo>
                <a:lnTo>
                  <a:pt x="79970" y="0"/>
                </a:lnTo>
                <a:lnTo>
                  <a:pt x="0" y="0"/>
                </a:lnTo>
                <a:lnTo>
                  <a:pt x="0" y="88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object 19"/>
          <p:cNvSpPr/>
          <p:nvPr/>
        </p:nvSpPr>
        <p:spPr>
          <a:xfrm>
            <a:off x="2108848" y="3410732"/>
            <a:ext cx="72945" cy="807609"/>
          </a:xfrm>
          <a:custGeom>
            <a:avLst/>
            <a:gdLst/>
            <a:ahLst/>
            <a:cxnLst/>
            <a:rect l="l" t="t" r="r" b="b"/>
            <a:pathLst>
              <a:path w="80010" h="885825">
                <a:moveTo>
                  <a:pt x="0" y="885676"/>
                </a:moveTo>
                <a:lnTo>
                  <a:pt x="79970" y="885676"/>
                </a:lnTo>
                <a:lnTo>
                  <a:pt x="79970" y="0"/>
                </a:lnTo>
                <a:lnTo>
                  <a:pt x="0" y="0"/>
                </a:lnTo>
                <a:lnTo>
                  <a:pt x="0" y="88567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bject 20"/>
          <p:cNvSpPr/>
          <p:nvPr/>
        </p:nvSpPr>
        <p:spPr>
          <a:xfrm>
            <a:off x="2254712" y="3067216"/>
            <a:ext cx="72945" cy="1151495"/>
          </a:xfrm>
          <a:custGeom>
            <a:avLst/>
            <a:gdLst/>
            <a:ahLst/>
            <a:cxnLst/>
            <a:rect l="l" t="t" r="r" b="b"/>
            <a:pathLst>
              <a:path w="80010" h="1263014">
                <a:moveTo>
                  <a:pt x="0" y="1262459"/>
                </a:moveTo>
                <a:lnTo>
                  <a:pt x="79970" y="1262459"/>
                </a:lnTo>
                <a:lnTo>
                  <a:pt x="79970" y="0"/>
                </a:lnTo>
                <a:lnTo>
                  <a:pt x="0" y="0"/>
                </a:lnTo>
                <a:lnTo>
                  <a:pt x="0" y="126245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2327666" y="2826509"/>
            <a:ext cx="72945" cy="1391751"/>
          </a:xfrm>
          <a:custGeom>
            <a:avLst/>
            <a:gdLst/>
            <a:ahLst/>
            <a:cxnLst/>
            <a:rect l="l" t="t" r="r" b="b"/>
            <a:pathLst>
              <a:path w="80010" h="1526539">
                <a:moveTo>
                  <a:pt x="0" y="1526480"/>
                </a:moveTo>
                <a:lnTo>
                  <a:pt x="79970" y="1526480"/>
                </a:lnTo>
                <a:lnTo>
                  <a:pt x="79970" y="0"/>
                </a:lnTo>
                <a:lnTo>
                  <a:pt x="0" y="0"/>
                </a:lnTo>
                <a:lnTo>
                  <a:pt x="0" y="152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object 22"/>
          <p:cNvSpPr/>
          <p:nvPr/>
        </p:nvSpPr>
        <p:spPr>
          <a:xfrm>
            <a:off x="2327666" y="2826509"/>
            <a:ext cx="72945" cy="1391751"/>
          </a:xfrm>
          <a:custGeom>
            <a:avLst/>
            <a:gdLst/>
            <a:ahLst/>
            <a:cxnLst/>
            <a:rect l="l" t="t" r="r" b="b"/>
            <a:pathLst>
              <a:path w="80010" h="1526539">
                <a:moveTo>
                  <a:pt x="0" y="1526480"/>
                </a:moveTo>
                <a:lnTo>
                  <a:pt x="79970" y="1526480"/>
                </a:lnTo>
                <a:lnTo>
                  <a:pt x="79970" y="0"/>
                </a:lnTo>
                <a:lnTo>
                  <a:pt x="0" y="0"/>
                </a:lnTo>
                <a:lnTo>
                  <a:pt x="0" y="152648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2473529" y="3622991"/>
            <a:ext cx="72945" cy="595720"/>
          </a:xfrm>
          <a:custGeom>
            <a:avLst/>
            <a:gdLst/>
            <a:ahLst/>
            <a:cxnLst/>
            <a:rect l="l" t="t" r="r" b="b"/>
            <a:pathLst>
              <a:path w="80010" h="653414">
                <a:moveTo>
                  <a:pt x="0" y="652859"/>
                </a:moveTo>
                <a:lnTo>
                  <a:pt x="79970" y="652859"/>
                </a:lnTo>
                <a:lnTo>
                  <a:pt x="79970" y="0"/>
                </a:lnTo>
                <a:lnTo>
                  <a:pt x="0" y="0"/>
                </a:lnTo>
                <a:lnTo>
                  <a:pt x="0" y="65285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object 24"/>
          <p:cNvSpPr/>
          <p:nvPr/>
        </p:nvSpPr>
        <p:spPr>
          <a:xfrm>
            <a:off x="2546483" y="3578125"/>
            <a:ext cx="72945" cy="640298"/>
          </a:xfrm>
          <a:custGeom>
            <a:avLst/>
            <a:gdLst/>
            <a:ahLst/>
            <a:cxnLst/>
            <a:rect l="l" t="t" r="r" b="b"/>
            <a:pathLst>
              <a:path w="80010" h="702310">
                <a:moveTo>
                  <a:pt x="0" y="702071"/>
                </a:moveTo>
                <a:lnTo>
                  <a:pt x="79970" y="702071"/>
                </a:lnTo>
                <a:lnTo>
                  <a:pt x="79970" y="0"/>
                </a:lnTo>
                <a:lnTo>
                  <a:pt x="0" y="0"/>
                </a:lnTo>
                <a:lnTo>
                  <a:pt x="0" y="7020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bject 25"/>
          <p:cNvSpPr/>
          <p:nvPr/>
        </p:nvSpPr>
        <p:spPr>
          <a:xfrm>
            <a:off x="2546483" y="3578125"/>
            <a:ext cx="72945" cy="640298"/>
          </a:xfrm>
          <a:custGeom>
            <a:avLst/>
            <a:gdLst/>
            <a:ahLst/>
            <a:cxnLst/>
            <a:rect l="l" t="t" r="r" b="b"/>
            <a:pathLst>
              <a:path w="80010" h="702310">
                <a:moveTo>
                  <a:pt x="0" y="702071"/>
                </a:moveTo>
                <a:lnTo>
                  <a:pt x="79970" y="702071"/>
                </a:lnTo>
                <a:lnTo>
                  <a:pt x="79970" y="0"/>
                </a:lnTo>
                <a:lnTo>
                  <a:pt x="0" y="0"/>
                </a:lnTo>
                <a:lnTo>
                  <a:pt x="0" y="70207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object 26"/>
          <p:cNvSpPr/>
          <p:nvPr/>
        </p:nvSpPr>
        <p:spPr>
          <a:xfrm>
            <a:off x="2692346" y="3714897"/>
            <a:ext cx="72945" cy="503671"/>
          </a:xfrm>
          <a:custGeom>
            <a:avLst/>
            <a:gdLst/>
            <a:ahLst/>
            <a:cxnLst/>
            <a:rect l="l" t="t" r="r" b="b"/>
            <a:pathLst>
              <a:path w="80010" h="552450">
                <a:moveTo>
                  <a:pt x="0" y="552053"/>
                </a:moveTo>
                <a:lnTo>
                  <a:pt x="79970" y="552053"/>
                </a:lnTo>
                <a:lnTo>
                  <a:pt x="79970" y="0"/>
                </a:lnTo>
                <a:lnTo>
                  <a:pt x="0" y="0"/>
                </a:lnTo>
                <a:lnTo>
                  <a:pt x="0" y="55205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object 27"/>
          <p:cNvSpPr/>
          <p:nvPr/>
        </p:nvSpPr>
        <p:spPr>
          <a:xfrm>
            <a:off x="2765303" y="3775096"/>
            <a:ext cx="72945" cy="443462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bject 28"/>
          <p:cNvSpPr/>
          <p:nvPr/>
        </p:nvSpPr>
        <p:spPr>
          <a:xfrm>
            <a:off x="2765303" y="3775096"/>
            <a:ext cx="72945" cy="443462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object 29"/>
          <p:cNvSpPr/>
          <p:nvPr/>
        </p:nvSpPr>
        <p:spPr>
          <a:xfrm>
            <a:off x="2911165" y="3780568"/>
            <a:ext cx="72945" cy="437672"/>
          </a:xfrm>
          <a:custGeom>
            <a:avLst/>
            <a:gdLst/>
            <a:ahLst/>
            <a:cxnLst/>
            <a:rect l="l" t="t" r="r" b="b"/>
            <a:pathLst>
              <a:path w="80010" h="480060">
                <a:moveTo>
                  <a:pt x="0" y="480020"/>
                </a:moveTo>
                <a:lnTo>
                  <a:pt x="79970" y="480020"/>
                </a:lnTo>
                <a:lnTo>
                  <a:pt x="79970" y="0"/>
                </a:lnTo>
                <a:lnTo>
                  <a:pt x="0" y="0"/>
                </a:lnTo>
                <a:lnTo>
                  <a:pt x="0" y="4800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bject 30"/>
          <p:cNvSpPr/>
          <p:nvPr/>
        </p:nvSpPr>
        <p:spPr>
          <a:xfrm>
            <a:off x="2984120" y="3903094"/>
            <a:ext cx="72945" cy="315518"/>
          </a:xfrm>
          <a:custGeom>
            <a:avLst/>
            <a:gdLst/>
            <a:ahLst/>
            <a:cxnLst/>
            <a:rect l="l" t="t" r="r" b="b"/>
            <a:pathLst>
              <a:path w="80010" h="346075">
                <a:moveTo>
                  <a:pt x="0" y="345628"/>
                </a:moveTo>
                <a:lnTo>
                  <a:pt x="79970" y="345628"/>
                </a:lnTo>
                <a:lnTo>
                  <a:pt x="79970" y="0"/>
                </a:lnTo>
                <a:lnTo>
                  <a:pt x="0" y="0"/>
                </a:lnTo>
                <a:lnTo>
                  <a:pt x="0" y="345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object 31"/>
          <p:cNvSpPr/>
          <p:nvPr/>
        </p:nvSpPr>
        <p:spPr>
          <a:xfrm>
            <a:off x="2984120" y="3903094"/>
            <a:ext cx="72945" cy="315518"/>
          </a:xfrm>
          <a:custGeom>
            <a:avLst/>
            <a:gdLst/>
            <a:ahLst/>
            <a:cxnLst/>
            <a:rect l="l" t="t" r="r" b="b"/>
            <a:pathLst>
              <a:path w="80010" h="346075">
                <a:moveTo>
                  <a:pt x="0" y="345628"/>
                </a:moveTo>
                <a:lnTo>
                  <a:pt x="79970" y="345628"/>
                </a:lnTo>
                <a:lnTo>
                  <a:pt x="79970" y="0"/>
                </a:lnTo>
                <a:lnTo>
                  <a:pt x="0" y="0"/>
                </a:lnTo>
                <a:lnTo>
                  <a:pt x="0" y="34562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object 32"/>
          <p:cNvSpPr/>
          <p:nvPr/>
        </p:nvSpPr>
        <p:spPr>
          <a:xfrm>
            <a:off x="3129983" y="3894320"/>
            <a:ext cx="72945" cy="324201"/>
          </a:xfrm>
          <a:custGeom>
            <a:avLst/>
            <a:gdLst/>
            <a:ahLst/>
            <a:cxnLst/>
            <a:rect l="l" t="t" r="r" b="b"/>
            <a:pathLst>
              <a:path w="80010" h="355600">
                <a:moveTo>
                  <a:pt x="0" y="355252"/>
                </a:moveTo>
                <a:lnTo>
                  <a:pt x="79970" y="355252"/>
                </a:lnTo>
                <a:lnTo>
                  <a:pt x="79970" y="0"/>
                </a:lnTo>
                <a:lnTo>
                  <a:pt x="0" y="0"/>
                </a:lnTo>
                <a:lnTo>
                  <a:pt x="0" y="3552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object 33"/>
          <p:cNvSpPr/>
          <p:nvPr/>
        </p:nvSpPr>
        <p:spPr>
          <a:xfrm>
            <a:off x="3202937" y="3962162"/>
            <a:ext cx="72945" cy="256467"/>
          </a:xfrm>
          <a:custGeom>
            <a:avLst/>
            <a:gdLst/>
            <a:ahLst/>
            <a:cxnLst/>
            <a:rect l="l" t="t" r="r" b="b"/>
            <a:pathLst>
              <a:path w="80010" h="281305">
                <a:moveTo>
                  <a:pt x="0" y="280838"/>
                </a:moveTo>
                <a:lnTo>
                  <a:pt x="79970" y="280838"/>
                </a:lnTo>
                <a:lnTo>
                  <a:pt x="79970" y="0"/>
                </a:lnTo>
                <a:lnTo>
                  <a:pt x="0" y="0"/>
                </a:lnTo>
                <a:lnTo>
                  <a:pt x="0" y="280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object 34"/>
          <p:cNvSpPr/>
          <p:nvPr/>
        </p:nvSpPr>
        <p:spPr>
          <a:xfrm>
            <a:off x="3202937" y="3962162"/>
            <a:ext cx="72945" cy="256467"/>
          </a:xfrm>
          <a:custGeom>
            <a:avLst/>
            <a:gdLst/>
            <a:ahLst/>
            <a:cxnLst/>
            <a:rect l="l" t="t" r="r" b="b"/>
            <a:pathLst>
              <a:path w="80010" h="281305">
                <a:moveTo>
                  <a:pt x="0" y="280838"/>
                </a:moveTo>
                <a:lnTo>
                  <a:pt x="79970" y="280838"/>
                </a:lnTo>
                <a:lnTo>
                  <a:pt x="79970" y="0"/>
                </a:lnTo>
                <a:lnTo>
                  <a:pt x="0" y="0"/>
                </a:lnTo>
                <a:lnTo>
                  <a:pt x="0" y="28083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object 35"/>
          <p:cNvSpPr/>
          <p:nvPr/>
        </p:nvSpPr>
        <p:spPr>
          <a:xfrm>
            <a:off x="3348801" y="3811188"/>
            <a:ext cx="72945" cy="407568"/>
          </a:xfrm>
          <a:custGeom>
            <a:avLst/>
            <a:gdLst/>
            <a:ahLst/>
            <a:cxnLst/>
            <a:rect l="l" t="t" r="r" b="b"/>
            <a:pathLst>
              <a:path w="80010" h="447039">
                <a:moveTo>
                  <a:pt x="0" y="446434"/>
                </a:moveTo>
                <a:lnTo>
                  <a:pt x="79970" y="446434"/>
                </a:lnTo>
                <a:lnTo>
                  <a:pt x="79970" y="0"/>
                </a:lnTo>
                <a:lnTo>
                  <a:pt x="0" y="0"/>
                </a:lnTo>
                <a:lnTo>
                  <a:pt x="0" y="4464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36"/>
          <p:cNvSpPr/>
          <p:nvPr/>
        </p:nvSpPr>
        <p:spPr>
          <a:xfrm>
            <a:off x="3421756" y="3972023"/>
            <a:ext cx="72945" cy="246626"/>
          </a:xfrm>
          <a:custGeom>
            <a:avLst/>
            <a:gdLst/>
            <a:ahLst/>
            <a:cxnLst/>
            <a:rect l="l" t="t" r="r" b="b"/>
            <a:pathLst>
              <a:path w="80010" h="270510">
                <a:moveTo>
                  <a:pt x="0" y="270023"/>
                </a:moveTo>
                <a:lnTo>
                  <a:pt x="79970" y="270023"/>
                </a:lnTo>
                <a:lnTo>
                  <a:pt x="79970" y="0"/>
                </a:lnTo>
                <a:lnTo>
                  <a:pt x="0" y="0"/>
                </a:lnTo>
                <a:lnTo>
                  <a:pt x="0" y="270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object 37"/>
          <p:cNvSpPr/>
          <p:nvPr/>
        </p:nvSpPr>
        <p:spPr>
          <a:xfrm>
            <a:off x="3421756" y="3972023"/>
            <a:ext cx="72945" cy="246626"/>
          </a:xfrm>
          <a:custGeom>
            <a:avLst/>
            <a:gdLst/>
            <a:ahLst/>
            <a:cxnLst/>
            <a:rect l="l" t="t" r="r" b="b"/>
            <a:pathLst>
              <a:path w="80010" h="270510">
                <a:moveTo>
                  <a:pt x="0" y="270023"/>
                </a:moveTo>
                <a:lnTo>
                  <a:pt x="79970" y="270023"/>
                </a:lnTo>
                <a:lnTo>
                  <a:pt x="79970" y="0"/>
                </a:lnTo>
                <a:lnTo>
                  <a:pt x="0" y="0"/>
                </a:lnTo>
                <a:lnTo>
                  <a:pt x="0" y="270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bject 38"/>
          <p:cNvSpPr/>
          <p:nvPr/>
        </p:nvSpPr>
        <p:spPr>
          <a:xfrm>
            <a:off x="978256" y="3810783"/>
            <a:ext cx="0" cy="141260"/>
          </a:xfrm>
          <a:custGeom>
            <a:avLst/>
            <a:gdLst/>
            <a:ahLst/>
            <a:cxnLst/>
            <a:rect l="l" t="t" r="r" b="b"/>
            <a:pathLst>
              <a:path h="154939">
                <a:moveTo>
                  <a:pt x="0" y="0"/>
                </a:moveTo>
                <a:lnTo>
                  <a:pt x="0" y="15448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object 39"/>
          <p:cNvSpPr/>
          <p:nvPr/>
        </p:nvSpPr>
        <p:spPr>
          <a:xfrm>
            <a:off x="936601" y="3810782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object 40"/>
          <p:cNvSpPr/>
          <p:nvPr/>
        </p:nvSpPr>
        <p:spPr>
          <a:xfrm>
            <a:off x="936601" y="3951626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object 41"/>
          <p:cNvSpPr/>
          <p:nvPr/>
        </p:nvSpPr>
        <p:spPr>
          <a:xfrm>
            <a:off x="1197075" y="3927336"/>
            <a:ext cx="0" cy="118101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1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object 42"/>
          <p:cNvSpPr/>
          <p:nvPr/>
        </p:nvSpPr>
        <p:spPr>
          <a:xfrm>
            <a:off x="1155420" y="3927336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object 43"/>
          <p:cNvSpPr/>
          <p:nvPr/>
        </p:nvSpPr>
        <p:spPr>
          <a:xfrm>
            <a:off x="1155420" y="4045112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object 44"/>
          <p:cNvSpPr/>
          <p:nvPr/>
        </p:nvSpPr>
        <p:spPr>
          <a:xfrm>
            <a:off x="1415894" y="3899568"/>
            <a:ext cx="0" cy="138364"/>
          </a:xfrm>
          <a:custGeom>
            <a:avLst/>
            <a:gdLst/>
            <a:ahLst/>
            <a:cxnLst/>
            <a:rect l="l" t="t" r="r" b="b"/>
            <a:pathLst>
              <a:path h="151764">
                <a:moveTo>
                  <a:pt x="0" y="0"/>
                </a:moveTo>
                <a:lnTo>
                  <a:pt x="0" y="15175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object 45"/>
          <p:cNvSpPr/>
          <p:nvPr/>
        </p:nvSpPr>
        <p:spPr>
          <a:xfrm>
            <a:off x="1374237" y="3899565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object 46"/>
          <p:cNvSpPr/>
          <p:nvPr/>
        </p:nvSpPr>
        <p:spPr>
          <a:xfrm>
            <a:off x="1374237" y="4037920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object 47"/>
          <p:cNvSpPr/>
          <p:nvPr/>
        </p:nvSpPr>
        <p:spPr>
          <a:xfrm>
            <a:off x="1634711" y="3657954"/>
            <a:ext cx="0" cy="140680"/>
          </a:xfrm>
          <a:custGeom>
            <a:avLst/>
            <a:gdLst/>
            <a:ahLst/>
            <a:cxnLst/>
            <a:rect l="l" t="t" r="r" b="b"/>
            <a:pathLst>
              <a:path h="154305">
                <a:moveTo>
                  <a:pt x="0" y="0"/>
                </a:moveTo>
                <a:lnTo>
                  <a:pt x="0" y="1537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object 48"/>
          <p:cNvSpPr/>
          <p:nvPr/>
        </p:nvSpPr>
        <p:spPr>
          <a:xfrm>
            <a:off x="1593056" y="3657952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object 49"/>
          <p:cNvSpPr/>
          <p:nvPr/>
        </p:nvSpPr>
        <p:spPr>
          <a:xfrm>
            <a:off x="1593056" y="3798163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object 50"/>
          <p:cNvSpPr/>
          <p:nvPr/>
        </p:nvSpPr>
        <p:spPr>
          <a:xfrm>
            <a:off x="1853529" y="3793098"/>
            <a:ext cx="0" cy="97839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68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object 51"/>
          <p:cNvSpPr/>
          <p:nvPr/>
        </p:nvSpPr>
        <p:spPr>
          <a:xfrm>
            <a:off x="1811873" y="3793096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object 52"/>
          <p:cNvSpPr/>
          <p:nvPr/>
        </p:nvSpPr>
        <p:spPr>
          <a:xfrm>
            <a:off x="1811873" y="389052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object 53"/>
          <p:cNvSpPr/>
          <p:nvPr/>
        </p:nvSpPr>
        <p:spPr>
          <a:xfrm>
            <a:off x="2072347" y="3278663"/>
            <a:ext cx="0" cy="321307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212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object 54"/>
          <p:cNvSpPr/>
          <p:nvPr/>
        </p:nvSpPr>
        <p:spPr>
          <a:xfrm>
            <a:off x="2030692" y="3278663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object 55"/>
          <p:cNvSpPr/>
          <p:nvPr/>
        </p:nvSpPr>
        <p:spPr>
          <a:xfrm>
            <a:off x="2030692" y="3599699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object 56"/>
          <p:cNvSpPr/>
          <p:nvPr/>
        </p:nvSpPr>
        <p:spPr>
          <a:xfrm>
            <a:off x="2291165" y="2798647"/>
            <a:ext cx="0" cy="537248"/>
          </a:xfrm>
          <a:custGeom>
            <a:avLst/>
            <a:gdLst/>
            <a:ahLst/>
            <a:cxnLst/>
            <a:rect l="l" t="t" r="r" b="b"/>
            <a:pathLst>
              <a:path h="589280">
                <a:moveTo>
                  <a:pt x="0" y="0"/>
                </a:moveTo>
                <a:lnTo>
                  <a:pt x="0" y="5891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object 57"/>
          <p:cNvSpPr/>
          <p:nvPr/>
        </p:nvSpPr>
        <p:spPr>
          <a:xfrm>
            <a:off x="2249509" y="279864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object 58"/>
          <p:cNvSpPr/>
          <p:nvPr/>
        </p:nvSpPr>
        <p:spPr>
          <a:xfrm>
            <a:off x="2249509" y="333578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object 59"/>
          <p:cNvSpPr/>
          <p:nvPr/>
        </p:nvSpPr>
        <p:spPr>
          <a:xfrm>
            <a:off x="2509983" y="3547457"/>
            <a:ext cx="0" cy="15168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57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bject 60"/>
          <p:cNvSpPr/>
          <p:nvPr/>
        </p:nvSpPr>
        <p:spPr>
          <a:xfrm>
            <a:off x="2468328" y="354745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object 61"/>
          <p:cNvSpPr/>
          <p:nvPr/>
        </p:nvSpPr>
        <p:spPr>
          <a:xfrm>
            <a:off x="2468328" y="3698568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object 62"/>
          <p:cNvSpPr/>
          <p:nvPr/>
        </p:nvSpPr>
        <p:spPr>
          <a:xfrm>
            <a:off x="2728800" y="3603543"/>
            <a:ext cx="0" cy="222890"/>
          </a:xfrm>
          <a:custGeom>
            <a:avLst/>
            <a:gdLst/>
            <a:ahLst/>
            <a:cxnLst/>
            <a:rect l="l" t="t" r="r" b="b"/>
            <a:pathLst>
              <a:path h="244475">
                <a:moveTo>
                  <a:pt x="0" y="0"/>
                </a:moveTo>
                <a:lnTo>
                  <a:pt x="0" y="2442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object 63"/>
          <p:cNvSpPr/>
          <p:nvPr/>
        </p:nvSpPr>
        <p:spPr>
          <a:xfrm>
            <a:off x="2687145" y="360354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bject 64"/>
          <p:cNvSpPr/>
          <p:nvPr/>
        </p:nvSpPr>
        <p:spPr>
          <a:xfrm>
            <a:off x="2687145" y="3826250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object 65"/>
          <p:cNvSpPr/>
          <p:nvPr/>
        </p:nvSpPr>
        <p:spPr>
          <a:xfrm>
            <a:off x="2947619" y="3674010"/>
            <a:ext cx="0" cy="213626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37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bject 66"/>
          <p:cNvSpPr/>
          <p:nvPr/>
        </p:nvSpPr>
        <p:spPr>
          <a:xfrm>
            <a:off x="2905963" y="3674008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object 67"/>
          <p:cNvSpPr/>
          <p:nvPr/>
        </p:nvSpPr>
        <p:spPr>
          <a:xfrm>
            <a:off x="2905963" y="3887083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object 68"/>
          <p:cNvSpPr/>
          <p:nvPr/>
        </p:nvSpPr>
        <p:spPr>
          <a:xfrm>
            <a:off x="3166437" y="3815079"/>
            <a:ext cx="0" cy="158627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8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object 69"/>
          <p:cNvSpPr/>
          <p:nvPr/>
        </p:nvSpPr>
        <p:spPr>
          <a:xfrm>
            <a:off x="3124781" y="3815078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object 70"/>
          <p:cNvSpPr/>
          <p:nvPr/>
        </p:nvSpPr>
        <p:spPr>
          <a:xfrm>
            <a:off x="3124781" y="397360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object 71"/>
          <p:cNvSpPr/>
          <p:nvPr/>
        </p:nvSpPr>
        <p:spPr>
          <a:xfrm>
            <a:off x="3385255" y="3687172"/>
            <a:ext cx="0" cy="248361"/>
          </a:xfrm>
          <a:custGeom>
            <a:avLst/>
            <a:gdLst/>
            <a:ahLst/>
            <a:cxnLst/>
            <a:rect l="l" t="t" r="r" b="b"/>
            <a:pathLst>
              <a:path h="272414">
                <a:moveTo>
                  <a:pt x="0" y="0"/>
                </a:moveTo>
                <a:lnTo>
                  <a:pt x="0" y="2720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object 72"/>
          <p:cNvSpPr/>
          <p:nvPr/>
        </p:nvSpPr>
        <p:spPr>
          <a:xfrm>
            <a:off x="3343600" y="368717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object 73"/>
          <p:cNvSpPr/>
          <p:nvPr/>
        </p:nvSpPr>
        <p:spPr>
          <a:xfrm>
            <a:off x="3343600" y="393520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object 74"/>
          <p:cNvSpPr/>
          <p:nvPr/>
        </p:nvSpPr>
        <p:spPr>
          <a:xfrm>
            <a:off x="1051211" y="3795813"/>
            <a:ext cx="0" cy="136048"/>
          </a:xfrm>
          <a:custGeom>
            <a:avLst/>
            <a:gdLst/>
            <a:ahLst/>
            <a:cxnLst/>
            <a:rect l="l" t="t" r="r" b="b"/>
            <a:pathLst>
              <a:path h="149225">
                <a:moveTo>
                  <a:pt x="0" y="0"/>
                </a:moveTo>
                <a:lnTo>
                  <a:pt x="0" y="14887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object 75"/>
          <p:cNvSpPr/>
          <p:nvPr/>
        </p:nvSpPr>
        <p:spPr>
          <a:xfrm>
            <a:off x="1009556" y="3795812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object 76"/>
          <p:cNvSpPr/>
          <p:nvPr/>
        </p:nvSpPr>
        <p:spPr>
          <a:xfrm>
            <a:off x="1009556" y="3931543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object 77"/>
          <p:cNvSpPr/>
          <p:nvPr/>
        </p:nvSpPr>
        <p:spPr>
          <a:xfrm>
            <a:off x="1270029" y="3623852"/>
            <a:ext cx="0" cy="171364"/>
          </a:xfrm>
          <a:custGeom>
            <a:avLst/>
            <a:gdLst/>
            <a:ahLst/>
            <a:cxnLst/>
            <a:rect l="l" t="t" r="r" b="b"/>
            <a:pathLst>
              <a:path h="187960">
                <a:moveTo>
                  <a:pt x="0" y="0"/>
                </a:moveTo>
                <a:lnTo>
                  <a:pt x="0" y="18767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object 78"/>
          <p:cNvSpPr/>
          <p:nvPr/>
        </p:nvSpPr>
        <p:spPr>
          <a:xfrm>
            <a:off x="1228375" y="3623851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object 79"/>
          <p:cNvSpPr/>
          <p:nvPr/>
        </p:nvSpPr>
        <p:spPr>
          <a:xfrm>
            <a:off x="1228375" y="3794951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object 80"/>
          <p:cNvSpPr/>
          <p:nvPr/>
        </p:nvSpPr>
        <p:spPr>
          <a:xfrm>
            <a:off x="1488848" y="3828738"/>
            <a:ext cx="0" cy="129101"/>
          </a:xfrm>
          <a:custGeom>
            <a:avLst/>
            <a:gdLst/>
            <a:ahLst/>
            <a:cxnLst/>
            <a:rect l="l" t="t" r="r" b="b"/>
            <a:pathLst>
              <a:path h="141605">
                <a:moveTo>
                  <a:pt x="0" y="0"/>
                </a:moveTo>
                <a:lnTo>
                  <a:pt x="0" y="141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object 81"/>
          <p:cNvSpPr/>
          <p:nvPr/>
        </p:nvSpPr>
        <p:spPr>
          <a:xfrm>
            <a:off x="1447192" y="3828737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object 82"/>
          <p:cNvSpPr/>
          <p:nvPr/>
        </p:nvSpPr>
        <p:spPr>
          <a:xfrm>
            <a:off x="1447192" y="3957776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object 83"/>
          <p:cNvSpPr/>
          <p:nvPr/>
        </p:nvSpPr>
        <p:spPr>
          <a:xfrm>
            <a:off x="1707664" y="3856327"/>
            <a:ext cx="0" cy="87419"/>
          </a:xfrm>
          <a:custGeom>
            <a:avLst/>
            <a:gdLst/>
            <a:ahLst/>
            <a:cxnLst/>
            <a:rect l="l" t="t" r="r" b="b"/>
            <a:pathLst>
              <a:path h="95885">
                <a:moveTo>
                  <a:pt x="0" y="0"/>
                </a:moveTo>
                <a:lnTo>
                  <a:pt x="0" y="953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7" name="object 84"/>
          <p:cNvSpPr/>
          <p:nvPr/>
        </p:nvSpPr>
        <p:spPr>
          <a:xfrm>
            <a:off x="1666010" y="3856327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8" name="object 85"/>
          <p:cNvSpPr/>
          <p:nvPr/>
        </p:nvSpPr>
        <p:spPr>
          <a:xfrm>
            <a:off x="1666010" y="3943303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object 86"/>
          <p:cNvSpPr/>
          <p:nvPr/>
        </p:nvSpPr>
        <p:spPr>
          <a:xfrm>
            <a:off x="1926484" y="3748095"/>
            <a:ext cx="0" cy="146469"/>
          </a:xfrm>
          <a:custGeom>
            <a:avLst/>
            <a:gdLst/>
            <a:ahLst/>
            <a:cxnLst/>
            <a:rect l="l" t="t" r="r" b="b"/>
            <a:pathLst>
              <a:path h="160655">
                <a:moveTo>
                  <a:pt x="0" y="0"/>
                </a:moveTo>
                <a:lnTo>
                  <a:pt x="0" y="16003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object 87"/>
          <p:cNvSpPr/>
          <p:nvPr/>
        </p:nvSpPr>
        <p:spPr>
          <a:xfrm>
            <a:off x="1884829" y="3748094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bject 88"/>
          <p:cNvSpPr/>
          <p:nvPr/>
        </p:nvSpPr>
        <p:spPr>
          <a:xfrm>
            <a:off x="1884829" y="389400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2" name="object 89"/>
          <p:cNvSpPr/>
          <p:nvPr/>
        </p:nvSpPr>
        <p:spPr>
          <a:xfrm>
            <a:off x="2145302" y="3286532"/>
            <a:ext cx="0" cy="248942"/>
          </a:xfrm>
          <a:custGeom>
            <a:avLst/>
            <a:gdLst/>
            <a:ahLst/>
            <a:cxnLst/>
            <a:rect l="l" t="t" r="r" b="b"/>
            <a:pathLst>
              <a:path h="273050">
                <a:moveTo>
                  <a:pt x="0" y="0"/>
                </a:moveTo>
                <a:lnTo>
                  <a:pt x="0" y="2725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object 90"/>
          <p:cNvSpPr/>
          <p:nvPr/>
        </p:nvSpPr>
        <p:spPr>
          <a:xfrm>
            <a:off x="2103645" y="328653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object 91"/>
          <p:cNvSpPr/>
          <p:nvPr/>
        </p:nvSpPr>
        <p:spPr>
          <a:xfrm>
            <a:off x="2103645" y="3534975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object 92"/>
          <p:cNvSpPr/>
          <p:nvPr/>
        </p:nvSpPr>
        <p:spPr>
          <a:xfrm>
            <a:off x="2364119" y="2743197"/>
            <a:ext cx="0" cy="166732"/>
          </a:xfrm>
          <a:custGeom>
            <a:avLst/>
            <a:gdLst/>
            <a:ahLst/>
            <a:cxnLst/>
            <a:rect l="l" t="t" r="r" b="b"/>
            <a:pathLst>
              <a:path h="182880">
                <a:moveTo>
                  <a:pt x="0" y="0"/>
                </a:moveTo>
                <a:lnTo>
                  <a:pt x="0" y="1827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object 93"/>
          <p:cNvSpPr/>
          <p:nvPr/>
        </p:nvSpPr>
        <p:spPr>
          <a:xfrm>
            <a:off x="2322464" y="2743196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object 94"/>
          <p:cNvSpPr/>
          <p:nvPr/>
        </p:nvSpPr>
        <p:spPr>
          <a:xfrm>
            <a:off x="2322464" y="2909819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object 95"/>
          <p:cNvSpPr/>
          <p:nvPr/>
        </p:nvSpPr>
        <p:spPr>
          <a:xfrm>
            <a:off x="2582939" y="3461160"/>
            <a:ext cx="0" cy="234467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63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object 96"/>
          <p:cNvSpPr/>
          <p:nvPr/>
        </p:nvSpPr>
        <p:spPr>
          <a:xfrm>
            <a:off x="2541283" y="3461160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object 97"/>
          <p:cNvSpPr/>
          <p:nvPr/>
        </p:nvSpPr>
        <p:spPr>
          <a:xfrm>
            <a:off x="2541283" y="369513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object 98"/>
          <p:cNvSpPr/>
          <p:nvPr/>
        </p:nvSpPr>
        <p:spPr>
          <a:xfrm>
            <a:off x="2801755" y="3699021"/>
            <a:ext cx="0" cy="152259"/>
          </a:xfrm>
          <a:custGeom>
            <a:avLst/>
            <a:gdLst/>
            <a:ahLst/>
            <a:cxnLst/>
            <a:rect l="l" t="t" r="r" b="b"/>
            <a:pathLst>
              <a:path h="167005">
                <a:moveTo>
                  <a:pt x="0" y="0"/>
                </a:moveTo>
                <a:lnTo>
                  <a:pt x="0" y="1668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object 99"/>
          <p:cNvSpPr/>
          <p:nvPr/>
        </p:nvSpPr>
        <p:spPr>
          <a:xfrm>
            <a:off x="2760100" y="3699020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object 100"/>
          <p:cNvSpPr/>
          <p:nvPr/>
        </p:nvSpPr>
        <p:spPr>
          <a:xfrm>
            <a:off x="2760100" y="3851126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4" name="object 101"/>
          <p:cNvSpPr/>
          <p:nvPr/>
        </p:nvSpPr>
        <p:spPr>
          <a:xfrm>
            <a:off x="3020572" y="3841583"/>
            <a:ext cx="0" cy="123312"/>
          </a:xfrm>
          <a:custGeom>
            <a:avLst/>
            <a:gdLst/>
            <a:ahLst/>
            <a:cxnLst/>
            <a:rect l="l" t="t" r="r" b="b"/>
            <a:pathLst>
              <a:path h="135255">
                <a:moveTo>
                  <a:pt x="0" y="0"/>
                </a:moveTo>
                <a:lnTo>
                  <a:pt x="0" y="1349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object 102"/>
          <p:cNvSpPr/>
          <p:nvPr/>
        </p:nvSpPr>
        <p:spPr>
          <a:xfrm>
            <a:off x="2978917" y="3841583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6" name="object 103"/>
          <p:cNvSpPr/>
          <p:nvPr/>
        </p:nvSpPr>
        <p:spPr>
          <a:xfrm>
            <a:off x="2978917" y="3964605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object 104"/>
          <p:cNvSpPr/>
          <p:nvPr/>
        </p:nvSpPr>
        <p:spPr>
          <a:xfrm>
            <a:off x="3239392" y="3896672"/>
            <a:ext cx="0" cy="131417"/>
          </a:xfrm>
          <a:custGeom>
            <a:avLst/>
            <a:gdLst/>
            <a:ahLst/>
            <a:cxnLst/>
            <a:rect l="l" t="t" r="r" b="b"/>
            <a:pathLst>
              <a:path h="144144">
                <a:moveTo>
                  <a:pt x="0" y="0"/>
                </a:moveTo>
                <a:lnTo>
                  <a:pt x="0" y="14366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object 105"/>
          <p:cNvSpPr/>
          <p:nvPr/>
        </p:nvSpPr>
        <p:spPr>
          <a:xfrm>
            <a:off x="3197736" y="389667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9" name="object 106"/>
          <p:cNvSpPr/>
          <p:nvPr/>
        </p:nvSpPr>
        <p:spPr>
          <a:xfrm>
            <a:off x="3197736" y="4027655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0" name="object 107"/>
          <p:cNvSpPr/>
          <p:nvPr/>
        </p:nvSpPr>
        <p:spPr>
          <a:xfrm>
            <a:off x="3458208" y="3915034"/>
            <a:ext cx="0" cy="114050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501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1" name="object 108"/>
          <p:cNvSpPr/>
          <p:nvPr/>
        </p:nvSpPr>
        <p:spPr>
          <a:xfrm>
            <a:off x="3416553" y="3915033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2" name="object 109"/>
          <p:cNvSpPr/>
          <p:nvPr/>
        </p:nvSpPr>
        <p:spPr>
          <a:xfrm>
            <a:off x="3416553" y="402901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3" name="object 110"/>
          <p:cNvSpPr/>
          <p:nvPr/>
        </p:nvSpPr>
        <p:spPr>
          <a:xfrm>
            <a:off x="835876" y="4218204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4" name="object 111"/>
          <p:cNvSpPr/>
          <p:nvPr/>
        </p:nvSpPr>
        <p:spPr>
          <a:xfrm>
            <a:off x="835876" y="3824304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5" name="object 112"/>
          <p:cNvSpPr/>
          <p:nvPr/>
        </p:nvSpPr>
        <p:spPr>
          <a:xfrm>
            <a:off x="835876" y="3430451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6" name="object 113"/>
          <p:cNvSpPr/>
          <p:nvPr/>
        </p:nvSpPr>
        <p:spPr>
          <a:xfrm>
            <a:off x="835876" y="3036551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7" name="object 114"/>
          <p:cNvSpPr/>
          <p:nvPr/>
        </p:nvSpPr>
        <p:spPr>
          <a:xfrm>
            <a:off x="835876" y="2642696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8" name="object 115"/>
          <p:cNvSpPr/>
          <p:nvPr/>
        </p:nvSpPr>
        <p:spPr>
          <a:xfrm>
            <a:off x="835876" y="2248843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9" name="object 116"/>
          <p:cNvSpPr/>
          <p:nvPr/>
        </p:nvSpPr>
        <p:spPr>
          <a:xfrm>
            <a:off x="905348" y="2248844"/>
            <a:ext cx="0" cy="1969524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0" name="object 117"/>
          <p:cNvSpPr/>
          <p:nvPr/>
        </p:nvSpPr>
        <p:spPr>
          <a:xfrm>
            <a:off x="905348" y="4218204"/>
            <a:ext cx="2626034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12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1" name="object 118"/>
          <p:cNvSpPr/>
          <p:nvPr/>
        </p:nvSpPr>
        <p:spPr>
          <a:xfrm>
            <a:off x="905348" y="4218204"/>
            <a:ext cx="2626034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12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2" name="object 119"/>
          <p:cNvSpPr txBox="1"/>
          <p:nvPr/>
        </p:nvSpPr>
        <p:spPr>
          <a:xfrm>
            <a:off x="916735" y="4284815"/>
            <a:ext cx="2702984" cy="55635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87569" algn="ctr">
              <a:lnSpc>
                <a:spcPts val="1583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180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187569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150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187569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120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304214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90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304214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60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304214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30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708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get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233876" algn="ctr">
              <a:lnSpc>
                <a:spcPts val="1708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30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233876" algn="ctr">
              <a:lnSpc>
                <a:spcPts val="175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60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233876" algn="ctr">
              <a:lnSpc>
                <a:spcPts val="175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90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75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120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116644" algn="ctr">
              <a:lnSpc>
                <a:spcPts val="187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150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3" name="object 120"/>
          <p:cNvSpPr txBox="1"/>
          <p:nvPr/>
        </p:nvSpPr>
        <p:spPr>
          <a:xfrm>
            <a:off x="646567" y="4147791"/>
            <a:ext cx="139523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4" name="object 121"/>
          <p:cNvSpPr txBox="1"/>
          <p:nvPr/>
        </p:nvSpPr>
        <p:spPr>
          <a:xfrm>
            <a:off x="530788" y="3754118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5" name="object 122"/>
          <p:cNvSpPr txBox="1"/>
          <p:nvPr/>
        </p:nvSpPr>
        <p:spPr>
          <a:xfrm>
            <a:off x="530788" y="3360445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20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6" name="object 123"/>
          <p:cNvSpPr txBox="1"/>
          <p:nvPr/>
        </p:nvSpPr>
        <p:spPr>
          <a:xfrm>
            <a:off x="530788" y="2966772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30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7" name="object 124"/>
          <p:cNvSpPr txBox="1"/>
          <p:nvPr/>
        </p:nvSpPr>
        <p:spPr>
          <a:xfrm>
            <a:off x="530788" y="2573099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40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8" name="object 125"/>
          <p:cNvSpPr txBox="1"/>
          <p:nvPr/>
        </p:nvSpPr>
        <p:spPr>
          <a:xfrm>
            <a:off x="530788" y="2179425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50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9" name="object 126"/>
          <p:cNvSpPr txBox="1"/>
          <p:nvPr/>
        </p:nvSpPr>
        <p:spPr>
          <a:xfrm>
            <a:off x="257610" y="1230168"/>
            <a:ext cx="195887" cy="32715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108" spc="-6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e Spent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ound Each Hole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(s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ec)</a:t>
            </a:r>
          </a:p>
        </p:txBody>
      </p:sp>
      <p:sp>
        <p:nvSpPr>
          <p:cNvPr id="130" name="object 127"/>
          <p:cNvSpPr txBox="1"/>
          <p:nvPr/>
        </p:nvSpPr>
        <p:spPr>
          <a:xfrm>
            <a:off x="1306521" y="4809991"/>
            <a:ext cx="2591296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Distance(angle) from</a:t>
            </a:r>
            <a:r>
              <a:rPr sz="1108" spc="-5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108" spc="-32" dirty="0">
                <a:latin typeface="Arial" charset="0"/>
                <a:ea typeface="Arial" charset="0"/>
                <a:cs typeface="Arial" charset="0"/>
              </a:rPr>
              <a:t>Target</a:t>
            </a:r>
            <a:r>
              <a:rPr lang="en-US" sz="1108" spc="-32" dirty="0">
                <a:latin typeface="Arial" charset="0"/>
                <a:ea typeface="Arial" charset="0"/>
                <a:cs typeface="Arial" charset="0"/>
              </a:rPr>
              <a:t> (cm)</a:t>
            </a:r>
            <a:endParaRPr sz="1108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object 128"/>
          <p:cNvSpPr/>
          <p:nvPr/>
        </p:nvSpPr>
        <p:spPr>
          <a:xfrm>
            <a:off x="901685" y="7829799"/>
            <a:ext cx="72945" cy="389620"/>
          </a:xfrm>
          <a:custGeom>
            <a:avLst/>
            <a:gdLst/>
            <a:ahLst/>
            <a:cxnLst/>
            <a:rect l="l" t="t" r="r" b="b"/>
            <a:pathLst>
              <a:path w="80010" h="427355">
                <a:moveTo>
                  <a:pt x="0" y="427235"/>
                </a:moveTo>
                <a:lnTo>
                  <a:pt x="79970" y="427235"/>
                </a:lnTo>
                <a:lnTo>
                  <a:pt x="79970" y="0"/>
                </a:lnTo>
                <a:lnTo>
                  <a:pt x="0" y="0"/>
                </a:lnTo>
                <a:lnTo>
                  <a:pt x="0" y="4272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object 129"/>
          <p:cNvSpPr/>
          <p:nvPr/>
        </p:nvSpPr>
        <p:spPr>
          <a:xfrm>
            <a:off x="974639" y="7776199"/>
            <a:ext cx="72945" cy="443462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object 130"/>
          <p:cNvSpPr/>
          <p:nvPr/>
        </p:nvSpPr>
        <p:spPr>
          <a:xfrm>
            <a:off x="974639" y="7776199"/>
            <a:ext cx="72945" cy="443462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object 131"/>
          <p:cNvSpPr/>
          <p:nvPr/>
        </p:nvSpPr>
        <p:spPr>
          <a:xfrm>
            <a:off x="1120502" y="7768556"/>
            <a:ext cx="72945" cy="450988"/>
          </a:xfrm>
          <a:custGeom>
            <a:avLst/>
            <a:gdLst/>
            <a:ahLst/>
            <a:cxnLst/>
            <a:rect l="l" t="t" r="r" b="b"/>
            <a:pathLst>
              <a:path w="80010" h="494664">
                <a:moveTo>
                  <a:pt x="0" y="494407"/>
                </a:moveTo>
                <a:lnTo>
                  <a:pt x="79970" y="494407"/>
                </a:lnTo>
                <a:lnTo>
                  <a:pt x="79970" y="0"/>
                </a:lnTo>
                <a:lnTo>
                  <a:pt x="0" y="0"/>
                </a:lnTo>
                <a:lnTo>
                  <a:pt x="0" y="49440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object 132"/>
          <p:cNvSpPr/>
          <p:nvPr/>
        </p:nvSpPr>
        <p:spPr>
          <a:xfrm>
            <a:off x="1193457" y="7933732"/>
            <a:ext cx="72945" cy="285992"/>
          </a:xfrm>
          <a:custGeom>
            <a:avLst/>
            <a:gdLst/>
            <a:ahLst/>
            <a:cxnLst/>
            <a:rect l="l" t="t" r="r" b="b"/>
            <a:pathLst>
              <a:path w="80010" h="313689">
                <a:moveTo>
                  <a:pt x="0" y="313233"/>
                </a:moveTo>
                <a:lnTo>
                  <a:pt x="79970" y="313233"/>
                </a:lnTo>
                <a:lnTo>
                  <a:pt x="79970" y="0"/>
                </a:lnTo>
                <a:lnTo>
                  <a:pt x="0" y="0"/>
                </a:lnTo>
                <a:lnTo>
                  <a:pt x="0" y="3132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6" name="object 133"/>
          <p:cNvSpPr/>
          <p:nvPr/>
        </p:nvSpPr>
        <p:spPr>
          <a:xfrm>
            <a:off x="1193457" y="7933732"/>
            <a:ext cx="72945" cy="285992"/>
          </a:xfrm>
          <a:custGeom>
            <a:avLst/>
            <a:gdLst/>
            <a:ahLst/>
            <a:cxnLst/>
            <a:rect l="l" t="t" r="r" b="b"/>
            <a:pathLst>
              <a:path w="80010" h="313689">
                <a:moveTo>
                  <a:pt x="0" y="313233"/>
                </a:moveTo>
                <a:lnTo>
                  <a:pt x="79970" y="313233"/>
                </a:lnTo>
                <a:lnTo>
                  <a:pt x="79970" y="0"/>
                </a:lnTo>
                <a:lnTo>
                  <a:pt x="0" y="0"/>
                </a:lnTo>
                <a:lnTo>
                  <a:pt x="0" y="31323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7" name="object 134"/>
          <p:cNvSpPr/>
          <p:nvPr/>
        </p:nvSpPr>
        <p:spPr>
          <a:xfrm>
            <a:off x="1339321" y="7869191"/>
            <a:ext cx="72945" cy="350253"/>
          </a:xfrm>
          <a:custGeom>
            <a:avLst/>
            <a:gdLst/>
            <a:ahLst/>
            <a:cxnLst/>
            <a:rect l="l" t="t" r="r" b="b"/>
            <a:pathLst>
              <a:path w="80010" h="384175">
                <a:moveTo>
                  <a:pt x="0" y="384026"/>
                </a:moveTo>
                <a:lnTo>
                  <a:pt x="79970" y="384026"/>
                </a:lnTo>
                <a:lnTo>
                  <a:pt x="79970" y="0"/>
                </a:lnTo>
                <a:lnTo>
                  <a:pt x="0" y="0"/>
                </a:lnTo>
                <a:lnTo>
                  <a:pt x="0" y="38402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object 135"/>
          <p:cNvSpPr/>
          <p:nvPr/>
        </p:nvSpPr>
        <p:spPr>
          <a:xfrm>
            <a:off x="1412274" y="7812292"/>
            <a:ext cx="72945" cy="407568"/>
          </a:xfrm>
          <a:custGeom>
            <a:avLst/>
            <a:gdLst/>
            <a:ahLst/>
            <a:cxnLst/>
            <a:rect l="l" t="t" r="r" b="b"/>
            <a:pathLst>
              <a:path w="80010" h="447039">
                <a:moveTo>
                  <a:pt x="0" y="446434"/>
                </a:moveTo>
                <a:lnTo>
                  <a:pt x="79970" y="446434"/>
                </a:lnTo>
                <a:lnTo>
                  <a:pt x="79970" y="0"/>
                </a:lnTo>
                <a:lnTo>
                  <a:pt x="0" y="0"/>
                </a:lnTo>
                <a:lnTo>
                  <a:pt x="0" y="4464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9" name="object 136"/>
          <p:cNvSpPr/>
          <p:nvPr/>
        </p:nvSpPr>
        <p:spPr>
          <a:xfrm>
            <a:off x="1412274" y="7812292"/>
            <a:ext cx="72945" cy="407568"/>
          </a:xfrm>
          <a:custGeom>
            <a:avLst/>
            <a:gdLst/>
            <a:ahLst/>
            <a:cxnLst/>
            <a:rect l="l" t="t" r="r" b="b"/>
            <a:pathLst>
              <a:path w="80010" h="447039">
                <a:moveTo>
                  <a:pt x="0" y="446434"/>
                </a:moveTo>
                <a:lnTo>
                  <a:pt x="79970" y="446434"/>
                </a:lnTo>
                <a:lnTo>
                  <a:pt x="79970" y="0"/>
                </a:lnTo>
                <a:lnTo>
                  <a:pt x="0" y="0"/>
                </a:lnTo>
                <a:lnTo>
                  <a:pt x="0" y="4464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0" name="object 137"/>
          <p:cNvSpPr/>
          <p:nvPr/>
        </p:nvSpPr>
        <p:spPr>
          <a:xfrm>
            <a:off x="1558139" y="7825409"/>
            <a:ext cx="72945" cy="394252"/>
          </a:xfrm>
          <a:custGeom>
            <a:avLst/>
            <a:gdLst/>
            <a:ahLst/>
            <a:cxnLst/>
            <a:rect l="l" t="t" r="r" b="b"/>
            <a:pathLst>
              <a:path w="80010" h="432435">
                <a:moveTo>
                  <a:pt x="0" y="432048"/>
                </a:moveTo>
                <a:lnTo>
                  <a:pt x="79970" y="432048"/>
                </a:lnTo>
                <a:lnTo>
                  <a:pt x="79970" y="0"/>
                </a:lnTo>
                <a:lnTo>
                  <a:pt x="0" y="0"/>
                </a:lnTo>
                <a:lnTo>
                  <a:pt x="0" y="43204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1" name="object 138"/>
          <p:cNvSpPr/>
          <p:nvPr/>
        </p:nvSpPr>
        <p:spPr>
          <a:xfrm>
            <a:off x="1631093" y="7868060"/>
            <a:ext cx="72945" cy="351412"/>
          </a:xfrm>
          <a:custGeom>
            <a:avLst/>
            <a:gdLst/>
            <a:ahLst/>
            <a:cxnLst/>
            <a:rect l="l" t="t" r="r" b="b"/>
            <a:pathLst>
              <a:path w="80010" h="385444">
                <a:moveTo>
                  <a:pt x="0" y="385266"/>
                </a:moveTo>
                <a:lnTo>
                  <a:pt x="79970" y="385266"/>
                </a:lnTo>
                <a:lnTo>
                  <a:pt x="79970" y="0"/>
                </a:lnTo>
                <a:lnTo>
                  <a:pt x="0" y="0"/>
                </a:lnTo>
                <a:lnTo>
                  <a:pt x="0" y="3852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object 139"/>
          <p:cNvSpPr/>
          <p:nvPr/>
        </p:nvSpPr>
        <p:spPr>
          <a:xfrm>
            <a:off x="1631093" y="7868060"/>
            <a:ext cx="72945" cy="351412"/>
          </a:xfrm>
          <a:custGeom>
            <a:avLst/>
            <a:gdLst/>
            <a:ahLst/>
            <a:cxnLst/>
            <a:rect l="l" t="t" r="r" b="b"/>
            <a:pathLst>
              <a:path w="80010" h="385444">
                <a:moveTo>
                  <a:pt x="0" y="385266"/>
                </a:moveTo>
                <a:lnTo>
                  <a:pt x="79970" y="385266"/>
                </a:lnTo>
                <a:lnTo>
                  <a:pt x="79970" y="0"/>
                </a:lnTo>
                <a:lnTo>
                  <a:pt x="0" y="0"/>
                </a:lnTo>
                <a:lnTo>
                  <a:pt x="0" y="38526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" name="object 140"/>
          <p:cNvSpPr/>
          <p:nvPr/>
        </p:nvSpPr>
        <p:spPr>
          <a:xfrm>
            <a:off x="1776956" y="7965483"/>
            <a:ext cx="72945" cy="254151"/>
          </a:xfrm>
          <a:custGeom>
            <a:avLst/>
            <a:gdLst/>
            <a:ahLst/>
            <a:cxnLst/>
            <a:rect l="l" t="t" r="r" b="b"/>
            <a:pathLst>
              <a:path w="80010" h="278764">
                <a:moveTo>
                  <a:pt x="0" y="278407"/>
                </a:moveTo>
                <a:lnTo>
                  <a:pt x="79970" y="278407"/>
                </a:lnTo>
                <a:lnTo>
                  <a:pt x="79970" y="0"/>
                </a:lnTo>
                <a:lnTo>
                  <a:pt x="0" y="0"/>
                </a:lnTo>
                <a:lnTo>
                  <a:pt x="0" y="27840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object 141"/>
          <p:cNvSpPr/>
          <p:nvPr/>
        </p:nvSpPr>
        <p:spPr>
          <a:xfrm>
            <a:off x="1849910" y="7936988"/>
            <a:ext cx="72945" cy="282519"/>
          </a:xfrm>
          <a:custGeom>
            <a:avLst/>
            <a:gdLst/>
            <a:ahLst/>
            <a:cxnLst/>
            <a:rect l="l" t="t" r="r" b="b"/>
            <a:pathLst>
              <a:path w="80010" h="309880">
                <a:moveTo>
                  <a:pt x="0" y="309661"/>
                </a:moveTo>
                <a:lnTo>
                  <a:pt x="79970" y="309661"/>
                </a:lnTo>
                <a:lnTo>
                  <a:pt x="79970" y="0"/>
                </a:lnTo>
                <a:lnTo>
                  <a:pt x="0" y="0"/>
                </a:lnTo>
                <a:lnTo>
                  <a:pt x="0" y="3096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object 142"/>
          <p:cNvSpPr/>
          <p:nvPr/>
        </p:nvSpPr>
        <p:spPr>
          <a:xfrm>
            <a:off x="1849910" y="7936988"/>
            <a:ext cx="72945" cy="282519"/>
          </a:xfrm>
          <a:custGeom>
            <a:avLst/>
            <a:gdLst/>
            <a:ahLst/>
            <a:cxnLst/>
            <a:rect l="l" t="t" r="r" b="b"/>
            <a:pathLst>
              <a:path w="80010" h="309880">
                <a:moveTo>
                  <a:pt x="0" y="309661"/>
                </a:moveTo>
                <a:lnTo>
                  <a:pt x="79970" y="309661"/>
                </a:lnTo>
                <a:lnTo>
                  <a:pt x="79970" y="0"/>
                </a:lnTo>
                <a:lnTo>
                  <a:pt x="0" y="0"/>
                </a:lnTo>
                <a:lnTo>
                  <a:pt x="0" y="30966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object 143"/>
          <p:cNvSpPr/>
          <p:nvPr/>
        </p:nvSpPr>
        <p:spPr>
          <a:xfrm>
            <a:off x="1995774" y="7869191"/>
            <a:ext cx="72945" cy="350253"/>
          </a:xfrm>
          <a:custGeom>
            <a:avLst/>
            <a:gdLst/>
            <a:ahLst/>
            <a:cxnLst/>
            <a:rect l="l" t="t" r="r" b="b"/>
            <a:pathLst>
              <a:path w="80010" h="384175">
                <a:moveTo>
                  <a:pt x="0" y="384026"/>
                </a:moveTo>
                <a:lnTo>
                  <a:pt x="79970" y="384026"/>
                </a:lnTo>
                <a:lnTo>
                  <a:pt x="79970" y="0"/>
                </a:lnTo>
                <a:lnTo>
                  <a:pt x="0" y="0"/>
                </a:lnTo>
                <a:lnTo>
                  <a:pt x="0" y="38402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7" name="object 144"/>
          <p:cNvSpPr/>
          <p:nvPr/>
        </p:nvSpPr>
        <p:spPr>
          <a:xfrm>
            <a:off x="2068729" y="7720388"/>
            <a:ext cx="72945" cy="499039"/>
          </a:xfrm>
          <a:custGeom>
            <a:avLst/>
            <a:gdLst/>
            <a:ahLst/>
            <a:cxnLst/>
            <a:rect l="l" t="t" r="r" b="b"/>
            <a:pathLst>
              <a:path w="80010" h="547369">
                <a:moveTo>
                  <a:pt x="0" y="547240"/>
                </a:moveTo>
                <a:lnTo>
                  <a:pt x="79970" y="547240"/>
                </a:lnTo>
                <a:lnTo>
                  <a:pt x="79970" y="0"/>
                </a:lnTo>
                <a:lnTo>
                  <a:pt x="0" y="0"/>
                </a:lnTo>
                <a:lnTo>
                  <a:pt x="0" y="547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8" name="object 145"/>
          <p:cNvSpPr/>
          <p:nvPr/>
        </p:nvSpPr>
        <p:spPr>
          <a:xfrm>
            <a:off x="2068729" y="7720388"/>
            <a:ext cx="72945" cy="499039"/>
          </a:xfrm>
          <a:custGeom>
            <a:avLst/>
            <a:gdLst/>
            <a:ahLst/>
            <a:cxnLst/>
            <a:rect l="l" t="t" r="r" b="b"/>
            <a:pathLst>
              <a:path w="80010" h="547369">
                <a:moveTo>
                  <a:pt x="0" y="547240"/>
                </a:moveTo>
                <a:lnTo>
                  <a:pt x="79970" y="547240"/>
                </a:lnTo>
                <a:lnTo>
                  <a:pt x="79970" y="0"/>
                </a:lnTo>
                <a:lnTo>
                  <a:pt x="0" y="0"/>
                </a:lnTo>
                <a:lnTo>
                  <a:pt x="0" y="54724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9" name="object 146"/>
          <p:cNvSpPr/>
          <p:nvPr/>
        </p:nvSpPr>
        <p:spPr>
          <a:xfrm>
            <a:off x="2214593" y="6604406"/>
            <a:ext cx="72945" cy="1615219"/>
          </a:xfrm>
          <a:custGeom>
            <a:avLst/>
            <a:gdLst/>
            <a:ahLst/>
            <a:cxnLst/>
            <a:rect l="l" t="t" r="r" b="b"/>
            <a:pathLst>
              <a:path w="80010" h="1771650">
                <a:moveTo>
                  <a:pt x="0" y="1771303"/>
                </a:moveTo>
                <a:lnTo>
                  <a:pt x="79970" y="1771303"/>
                </a:lnTo>
                <a:lnTo>
                  <a:pt x="79970" y="0"/>
                </a:lnTo>
                <a:lnTo>
                  <a:pt x="0" y="0"/>
                </a:lnTo>
                <a:lnTo>
                  <a:pt x="0" y="177130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0" name="object 147"/>
          <p:cNvSpPr/>
          <p:nvPr/>
        </p:nvSpPr>
        <p:spPr>
          <a:xfrm>
            <a:off x="2287547" y="6673336"/>
            <a:ext cx="72945" cy="1546325"/>
          </a:xfrm>
          <a:custGeom>
            <a:avLst/>
            <a:gdLst/>
            <a:ahLst/>
            <a:cxnLst/>
            <a:rect l="l" t="t" r="r" b="b"/>
            <a:pathLst>
              <a:path w="80009" h="1696085">
                <a:moveTo>
                  <a:pt x="0" y="1695697"/>
                </a:moveTo>
                <a:lnTo>
                  <a:pt x="79970" y="1695697"/>
                </a:lnTo>
                <a:lnTo>
                  <a:pt x="79970" y="0"/>
                </a:lnTo>
                <a:lnTo>
                  <a:pt x="0" y="0"/>
                </a:lnTo>
                <a:lnTo>
                  <a:pt x="0" y="1695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1" name="object 148"/>
          <p:cNvSpPr/>
          <p:nvPr/>
        </p:nvSpPr>
        <p:spPr>
          <a:xfrm>
            <a:off x="2287547" y="6673336"/>
            <a:ext cx="72945" cy="1546325"/>
          </a:xfrm>
          <a:custGeom>
            <a:avLst/>
            <a:gdLst/>
            <a:ahLst/>
            <a:cxnLst/>
            <a:rect l="l" t="t" r="r" b="b"/>
            <a:pathLst>
              <a:path w="80009" h="1696085">
                <a:moveTo>
                  <a:pt x="0" y="1695697"/>
                </a:moveTo>
                <a:lnTo>
                  <a:pt x="79970" y="1695697"/>
                </a:lnTo>
                <a:lnTo>
                  <a:pt x="79970" y="0"/>
                </a:lnTo>
                <a:lnTo>
                  <a:pt x="0" y="0"/>
                </a:lnTo>
                <a:lnTo>
                  <a:pt x="0" y="169569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2" name="object 149"/>
          <p:cNvSpPr/>
          <p:nvPr/>
        </p:nvSpPr>
        <p:spPr>
          <a:xfrm>
            <a:off x="2433410" y="7816681"/>
            <a:ext cx="72945" cy="402935"/>
          </a:xfrm>
          <a:custGeom>
            <a:avLst/>
            <a:gdLst/>
            <a:ahLst/>
            <a:cxnLst/>
            <a:rect l="l" t="t" r="r" b="b"/>
            <a:pathLst>
              <a:path w="80009" h="441960">
                <a:moveTo>
                  <a:pt x="0" y="441622"/>
                </a:moveTo>
                <a:lnTo>
                  <a:pt x="79970" y="441622"/>
                </a:lnTo>
                <a:lnTo>
                  <a:pt x="79970" y="0"/>
                </a:lnTo>
                <a:lnTo>
                  <a:pt x="0" y="0"/>
                </a:lnTo>
                <a:lnTo>
                  <a:pt x="0" y="44162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3" name="object 150"/>
          <p:cNvSpPr/>
          <p:nvPr/>
        </p:nvSpPr>
        <p:spPr>
          <a:xfrm>
            <a:off x="2506364" y="7592345"/>
            <a:ext cx="72945" cy="626983"/>
          </a:xfrm>
          <a:custGeom>
            <a:avLst/>
            <a:gdLst/>
            <a:ahLst/>
            <a:cxnLst/>
            <a:rect l="l" t="t" r="r" b="b"/>
            <a:pathLst>
              <a:path w="80009" h="687705">
                <a:moveTo>
                  <a:pt x="0" y="687685"/>
                </a:moveTo>
                <a:lnTo>
                  <a:pt x="79970" y="687685"/>
                </a:lnTo>
                <a:lnTo>
                  <a:pt x="79970" y="0"/>
                </a:lnTo>
                <a:lnTo>
                  <a:pt x="0" y="0"/>
                </a:lnTo>
                <a:lnTo>
                  <a:pt x="0" y="687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4" name="object 151"/>
          <p:cNvSpPr/>
          <p:nvPr/>
        </p:nvSpPr>
        <p:spPr>
          <a:xfrm>
            <a:off x="2506364" y="7592345"/>
            <a:ext cx="72945" cy="626983"/>
          </a:xfrm>
          <a:custGeom>
            <a:avLst/>
            <a:gdLst/>
            <a:ahLst/>
            <a:cxnLst/>
            <a:rect l="l" t="t" r="r" b="b"/>
            <a:pathLst>
              <a:path w="80009" h="687705">
                <a:moveTo>
                  <a:pt x="0" y="687685"/>
                </a:moveTo>
                <a:lnTo>
                  <a:pt x="79970" y="687685"/>
                </a:lnTo>
                <a:lnTo>
                  <a:pt x="79970" y="0"/>
                </a:lnTo>
                <a:lnTo>
                  <a:pt x="0" y="0"/>
                </a:lnTo>
                <a:lnTo>
                  <a:pt x="0" y="6876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5" name="object 152"/>
          <p:cNvSpPr/>
          <p:nvPr/>
        </p:nvSpPr>
        <p:spPr>
          <a:xfrm>
            <a:off x="2652227" y="7842912"/>
            <a:ext cx="72945" cy="376883"/>
          </a:xfrm>
          <a:custGeom>
            <a:avLst/>
            <a:gdLst/>
            <a:ahLst/>
            <a:cxnLst/>
            <a:rect l="l" t="t" r="r" b="b"/>
            <a:pathLst>
              <a:path w="80009" h="413385">
                <a:moveTo>
                  <a:pt x="0" y="412849"/>
                </a:moveTo>
                <a:lnTo>
                  <a:pt x="79970" y="412849"/>
                </a:lnTo>
                <a:lnTo>
                  <a:pt x="79970" y="0"/>
                </a:lnTo>
                <a:lnTo>
                  <a:pt x="0" y="0"/>
                </a:lnTo>
                <a:lnTo>
                  <a:pt x="0" y="41284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6" name="object 153"/>
          <p:cNvSpPr/>
          <p:nvPr/>
        </p:nvSpPr>
        <p:spPr>
          <a:xfrm>
            <a:off x="2725184" y="7891083"/>
            <a:ext cx="72945" cy="328255"/>
          </a:xfrm>
          <a:custGeom>
            <a:avLst/>
            <a:gdLst/>
            <a:ahLst/>
            <a:cxnLst/>
            <a:rect l="l" t="t" r="r" b="b"/>
            <a:pathLst>
              <a:path w="80009" h="360044">
                <a:moveTo>
                  <a:pt x="0" y="360015"/>
                </a:moveTo>
                <a:lnTo>
                  <a:pt x="79970" y="360015"/>
                </a:lnTo>
                <a:lnTo>
                  <a:pt x="79970" y="0"/>
                </a:lnTo>
                <a:lnTo>
                  <a:pt x="0" y="0"/>
                </a:lnTo>
                <a:lnTo>
                  <a:pt x="0" y="3600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7" name="object 154"/>
          <p:cNvSpPr/>
          <p:nvPr/>
        </p:nvSpPr>
        <p:spPr>
          <a:xfrm>
            <a:off x="2725184" y="7891083"/>
            <a:ext cx="72945" cy="328255"/>
          </a:xfrm>
          <a:custGeom>
            <a:avLst/>
            <a:gdLst/>
            <a:ahLst/>
            <a:cxnLst/>
            <a:rect l="l" t="t" r="r" b="b"/>
            <a:pathLst>
              <a:path w="80009" h="360044">
                <a:moveTo>
                  <a:pt x="0" y="360015"/>
                </a:moveTo>
                <a:lnTo>
                  <a:pt x="79970" y="360015"/>
                </a:lnTo>
                <a:lnTo>
                  <a:pt x="79970" y="0"/>
                </a:lnTo>
                <a:lnTo>
                  <a:pt x="0" y="0"/>
                </a:lnTo>
                <a:lnTo>
                  <a:pt x="0" y="3600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8" name="object 155"/>
          <p:cNvSpPr/>
          <p:nvPr/>
        </p:nvSpPr>
        <p:spPr>
          <a:xfrm>
            <a:off x="2871047" y="7519075"/>
            <a:ext cx="72945" cy="700508"/>
          </a:xfrm>
          <a:custGeom>
            <a:avLst/>
            <a:gdLst/>
            <a:ahLst/>
            <a:cxnLst/>
            <a:rect l="l" t="t" r="r" b="b"/>
            <a:pathLst>
              <a:path w="80009" h="768350">
                <a:moveTo>
                  <a:pt x="0" y="768052"/>
                </a:moveTo>
                <a:lnTo>
                  <a:pt x="79970" y="768052"/>
                </a:lnTo>
                <a:lnTo>
                  <a:pt x="79970" y="0"/>
                </a:lnTo>
                <a:lnTo>
                  <a:pt x="0" y="0"/>
                </a:lnTo>
                <a:lnTo>
                  <a:pt x="0" y="7680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9" name="object 156"/>
          <p:cNvSpPr/>
          <p:nvPr/>
        </p:nvSpPr>
        <p:spPr>
          <a:xfrm>
            <a:off x="2944001" y="7658016"/>
            <a:ext cx="72945" cy="561563"/>
          </a:xfrm>
          <a:custGeom>
            <a:avLst/>
            <a:gdLst/>
            <a:ahLst/>
            <a:cxnLst/>
            <a:rect l="l" t="t" r="r" b="b"/>
            <a:pathLst>
              <a:path w="80009" h="615950">
                <a:moveTo>
                  <a:pt x="0" y="615652"/>
                </a:moveTo>
                <a:lnTo>
                  <a:pt x="79970" y="615652"/>
                </a:lnTo>
                <a:lnTo>
                  <a:pt x="79970" y="0"/>
                </a:lnTo>
                <a:lnTo>
                  <a:pt x="0" y="0"/>
                </a:lnTo>
                <a:lnTo>
                  <a:pt x="0" y="6156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0" name="object 157"/>
          <p:cNvSpPr/>
          <p:nvPr/>
        </p:nvSpPr>
        <p:spPr>
          <a:xfrm>
            <a:off x="2944001" y="7658016"/>
            <a:ext cx="72945" cy="561563"/>
          </a:xfrm>
          <a:custGeom>
            <a:avLst/>
            <a:gdLst/>
            <a:ahLst/>
            <a:cxnLst/>
            <a:rect l="l" t="t" r="r" b="b"/>
            <a:pathLst>
              <a:path w="80009" h="615950">
                <a:moveTo>
                  <a:pt x="0" y="615652"/>
                </a:moveTo>
                <a:lnTo>
                  <a:pt x="79970" y="615652"/>
                </a:lnTo>
                <a:lnTo>
                  <a:pt x="79970" y="0"/>
                </a:lnTo>
                <a:lnTo>
                  <a:pt x="0" y="0"/>
                </a:lnTo>
                <a:lnTo>
                  <a:pt x="0" y="6156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1" name="object 158"/>
          <p:cNvSpPr/>
          <p:nvPr/>
        </p:nvSpPr>
        <p:spPr>
          <a:xfrm>
            <a:off x="3089865" y="7930478"/>
            <a:ext cx="72945" cy="288887"/>
          </a:xfrm>
          <a:custGeom>
            <a:avLst/>
            <a:gdLst/>
            <a:ahLst/>
            <a:cxnLst/>
            <a:rect l="l" t="t" r="r" b="b"/>
            <a:pathLst>
              <a:path w="80009" h="316864">
                <a:moveTo>
                  <a:pt x="0" y="316805"/>
                </a:moveTo>
                <a:lnTo>
                  <a:pt x="79970" y="316805"/>
                </a:lnTo>
                <a:lnTo>
                  <a:pt x="79970" y="0"/>
                </a:lnTo>
                <a:lnTo>
                  <a:pt x="0" y="0"/>
                </a:lnTo>
                <a:lnTo>
                  <a:pt x="0" y="3168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2" name="object 159"/>
          <p:cNvSpPr/>
          <p:nvPr/>
        </p:nvSpPr>
        <p:spPr>
          <a:xfrm>
            <a:off x="3162818" y="7930478"/>
            <a:ext cx="72945" cy="288887"/>
          </a:xfrm>
          <a:custGeom>
            <a:avLst/>
            <a:gdLst/>
            <a:ahLst/>
            <a:cxnLst/>
            <a:rect l="l" t="t" r="r" b="b"/>
            <a:pathLst>
              <a:path w="80009" h="316864">
                <a:moveTo>
                  <a:pt x="0" y="316805"/>
                </a:moveTo>
                <a:lnTo>
                  <a:pt x="79970" y="316805"/>
                </a:lnTo>
                <a:lnTo>
                  <a:pt x="79970" y="0"/>
                </a:lnTo>
                <a:lnTo>
                  <a:pt x="0" y="0"/>
                </a:lnTo>
                <a:lnTo>
                  <a:pt x="0" y="3168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3" name="object 160"/>
          <p:cNvSpPr/>
          <p:nvPr/>
        </p:nvSpPr>
        <p:spPr>
          <a:xfrm>
            <a:off x="3162818" y="7930478"/>
            <a:ext cx="72945" cy="288887"/>
          </a:xfrm>
          <a:custGeom>
            <a:avLst/>
            <a:gdLst/>
            <a:ahLst/>
            <a:cxnLst/>
            <a:rect l="l" t="t" r="r" b="b"/>
            <a:pathLst>
              <a:path w="80009" h="316864">
                <a:moveTo>
                  <a:pt x="0" y="316805"/>
                </a:moveTo>
                <a:lnTo>
                  <a:pt x="79970" y="316805"/>
                </a:lnTo>
                <a:lnTo>
                  <a:pt x="79970" y="0"/>
                </a:lnTo>
                <a:lnTo>
                  <a:pt x="0" y="0"/>
                </a:lnTo>
                <a:lnTo>
                  <a:pt x="0" y="3168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4" name="object 161"/>
          <p:cNvSpPr/>
          <p:nvPr/>
        </p:nvSpPr>
        <p:spPr>
          <a:xfrm>
            <a:off x="3308682" y="7982942"/>
            <a:ext cx="72945" cy="236783"/>
          </a:xfrm>
          <a:custGeom>
            <a:avLst/>
            <a:gdLst/>
            <a:ahLst/>
            <a:cxnLst/>
            <a:rect l="l" t="t" r="r" b="b"/>
            <a:pathLst>
              <a:path w="80009" h="259714">
                <a:moveTo>
                  <a:pt x="0" y="259258"/>
                </a:moveTo>
                <a:lnTo>
                  <a:pt x="79970" y="259258"/>
                </a:lnTo>
                <a:lnTo>
                  <a:pt x="79970" y="0"/>
                </a:lnTo>
                <a:lnTo>
                  <a:pt x="0" y="0"/>
                </a:lnTo>
                <a:lnTo>
                  <a:pt x="0" y="25925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5" name="object 162"/>
          <p:cNvSpPr/>
          <p:nvPr/>
        </p:nvSpPr>
        <p:spPr>
          <a:xfrm>
            <a:off x="3381637" y="7920616"/>
            <a:ext cx="72945" cy="298730"/>
          </a:xfrm>
          <a:custGeom>
            <a:avLst/>
            <a:gdLst/>
            <a:ahLst/>
            <a:cxnLst/>
            <a:rect l="l" t="t" r="r" b="b"/>
            <a:pathLst>
              <a:path w="80009" h="327660">
                <a:moveTo>
                  <a:pt x="0" y="327620"/>
                </a:moveTo>
                <a:lnTo>
                  <a:pt x="79970" y="327620"/>
                </a:lnTo>
                <a:lnTo>
                  <a:pt x="79970" y="0"/>
                </a:lnTo>
                <a:lnTo>
                  <a:pt x="0" y="0"/>
                </a:lnTo>
                <a:lnTo>
                  <a:pt x="0" y="32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6" name="object 163"/>
          <p:cNvSpPr/>
          <p:nvPr/>
        </p:nvSpPr>
        <p:spPr>
          <a:xfrm>
            <a:off x="3381637" y="7920616"/>
            <a:ext cx="72945" cy="298730"/>
          </a:xfrm>
          <a:custGeom>
            <a:avLst/>
            <a:gdLst/>
            <a:ahLst/>
            <a:cxnLst/>
            <a:rect l="l" t="t" r="r" b="b"/>
            <a:pathLst>
              <a:path w="80009" h="327660">
                <a:moveTo>
                  <a:pt x="0" y="327620"/>
                </a:moveTo>
                <a:lnTo>
                  <a:pt x="79970" y="327620"/>
                </a:lnTo>
                <a:lnTo>
                  <a:pt x="79970" y="0"/>
                </a:lnTo>
                <a:lnTo>
                  <a:pt x="0" y="0"/>
                </a:lnTo>
                <a:lnTo>
                  <a:pt x="0" y="3276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7" name="object 164"/>
          <p:cNvSpPr/>
          <p:nvPr/>
        </p:nvSpPr>
        <p:spPr>
          <a:xfrm>
            <a:off x="938138" y="7700758"/>
            <a:ext cx="0" cy="258203"/>
          </a:xfrm>
          <a:custGeom>
            <a:avLst/>
            <a:gdLst/>
            <a:ahLst/>
            <a:cxnLst/>
            <a:rect l="l" t="t" r="r" b="b"/>
            <a:pathLst>
              <a:path h="283210">
                <a:moveTo>
                  <a:pt x="0" y="0"/>
                </a:moveTo>
                <a:lnTo>
                  <a:pt x="0" y="28307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8" name="object 165"/>
          <p:cNvSpPr/>
          <p:nvPr/>
        </p:nvSpPr>
        <p:spPr>
          <a:xfrm>
            <a:off x="896482" y="7700759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9" name="object 166"/>
          <p:cNvSpPr/>
          <p:nvPr/>
        </p:nvSpPr>
        <p:spPr>
          <a:xfrm>
            <a:off x="896482" y="7958834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0" name="object 167"/>
          <p:cNvSpPr/>
          <p:nvPr/>
        </p:nvSpPr>
        <p:spPr>
          <a:xfrm>
            <a:off x="1156958" y="7598089"/>
            <a:ext cx="0" cy="340991"/>
          </a:xfrm>
          <a:custGeom>
            <a:avLst/>
            <a:gdLst/>
            <a:ahLst/>
            <a:cxnLst/>
            <a:rect l="l" t="t" r="r" b="b"/>
            <a:pathLst>
              <a:path h="374014">
                <a:moveTo>
                  <a:pt x="0" y="0"/>
                </a:moveTo>
                <a:lnTo>
                  <a:pt x="0" y="3739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1" name="object 168"/>
          <p:cNvSpPr/>
          <p:nvPr/>
        </p:nvSpPr>
        <p:spPr>
          <a:xfrm>
            <a:off x="1115301" y="7598088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2" name="object 169"/>
          <p:cNvSpPr/>
          <p:nvPr/>
        </p:nvSpPr>
        <p:spPr>
          <a:xfrm>
            <a:off x="1115301" y="7938980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3" name="object 170"/>
          <p:cNvSpPr/>
          <p:nvPr/>
        </p:nvSpPr>
        <p:spPr>
          <a:xfrm>
            <a:off x="1375775" y="7796824"/>
            <a:ext cx="0" cy="144734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7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4" name="object 171"/>
          <p:cNvSpPr/>
          <p:nvPr/>
        </p:nvSpPr>
        <p:spPr>
          <a:xfrm>
            <a:off x="1334119" y="7796824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5" name="object 172"/>
          <p:cNvSpPr/>
          <p:nvPr/>
        </p:nvSpPr>
        <p:spPr>
          <a:xfrm>
            <a:off x="1334119" y="794151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6" name="object 173"/>
          <p:cNvSpPr/>
          <p:nvPr/>
        </p:nvSpPr>
        <p:spPr>
          <a:xfrm>
            <a:off x="1594592" y="7681130"/>
            <a:ext cx="0" cy="288887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5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7" name="object 174"/>
          <p:cNvSpPr/>
          <p:nvPr/>
        </p:nvSpPr>
        <p:spPr>
          <a:xfrm>
            <a:off x="1552937" y="7681130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8" name="object 175"/>
          <p:cNvSpPr/>
          <p:nvPr/>
        </p:nvSpPr>
        <p:spPr>
          <a:xfrm>
            <a:off x="1552937" y="7969689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9" name="object 176"/>
          <p:cNvSpPr/>
          <p:nvPr/>
        </p:nvSpPr>
        <p:spPr>
          <a:xfrm>
            <a:off x="1813411" y="7869643"/>
            <a:ext cx="0" cy="192206"/>
          </a:xfrm>
          <a:custGeom>
            <a:avLst/>
            <a:gdLst/>
            <a:ahLst/>
            <a:cxnLst/>
            <a:rect l="l" t="t" r="r" b="b"/>
            <a:pathLst>
              <a:path h="210819">
                <a:moveTo>
                  <a:pt x="0" y="0"/>
                </a:moveTo>
                <a:lnTo>
                  <a:pt x="0" y="2102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0" name="object 177"/>
          <p:cNvSpPr/>
          <p:nvPr/>
        </p:nvSpPr>
        <p:spPr>
          <a:xfrm>
            <a:off x="1771754" y="7869643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1" name="object 178"/>
          <p:cNvSpPr/>
          <p:nvPr/>
        </p:nvSpPr>
        <p:spPr>
          <a:xfrm>
            <a:off x="1771754" y="8061324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2" name="object 179"/>
          <p:cNvSpPr/>
          <p:nvPr/>
        </p:nvSpPr>
        <p:spPr>
          <a:xfrm>
            <a:off x="2032228" y="7805056"/>
            <a:ext cx="0" cy="128523"/>
          </a:xfrm>
          <a:custGeom>
            <a:avLst/>
            <a:gdLst/>
            <a:ahLst/>
            <a:cxnLst/>
            <a:rect l="l" t="t" r="r" b="b"/>
            <a:pathLst>
              <a:path h="140969">
                <a:moveTo>
                  <a:pt x="0" y="0"/>
                </a:moveTo>
                <a:lnTo>
                  <a:pt x="0" y="14064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3" name="object 180"/>
          <p:cNvSpPr/>
          <p:nvPr/>
        </p:nvSpPr>
        <p:spPr>
          <a:xfrm>
            <a:off x="1990573" y="7805056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4" name="object 181"/>
          <p:cNvSpPr/>
          <p:nvPr/>
        </p:nvSpPr>
        <p:spPr>
          <a:xfrm>
            <a:off x="1990573" y="7933280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5" name="object 182"/>
          <p:cNvSpPr/>
          <p:nvPr/>
        </p:nvSpPr>
        <p:spPr>
          <a:xfrm>
            <a:off x="2251047" y="6184048"/>
            <a:ext cx="0" cy="841187"/>
          </a:xfrm>
          <a:custGeom>
            <a:avLst/>
            <a:gdLst/>
            <a:ahLst/>
            <a:cxnLst/>
            <a:rect l="l" t="t" r="r" b="b"/>
            <a:pathLst>
              <a:path h="922655">
                <a:moveTo>
                  <a:pt x="0" y="0"/>
                </a:moveTo>
                <a:lnTo>
                  <a:pt x="0" y="922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6" name="object 183"/>
          <p:cNvSpPr/>
          <p:nvPr/>
        </p:nvSpPr>
        <p:spPr>
          <a:xfrm>
            <a:off x="2209390" y="6184048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7" name="object 184"/>
          <p:cNvSpPr/>
          <p:nvPr/>
        </p:nvSpPr>
        <p:spPr>
          <a:xfrm>
            <a:off x="2209390" y="702481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8" name="object 185"/>
          <p:cNvSpPr/>
          <p:nvPr/>
        </p:nvSpPr>
        <p:spPr>
          <a:xfrm>
            <a:off x="2469864" y="7721337"/>
            <a:ext cx="0" cy="191048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1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9" name="object 186"/>
          <p:cNvSpPr/>
          <p:nvPr/>
        </p:nvSpPr>
        <p:spPr>
          <a:xfrm>
            <a:off x="2428208" y="7721336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0" name="object 187"/>
          <p:cNvSpPr/>
          <p:nvPr/>
        </p:nvSpPr>
        <p:spPr>
          <a:xfrm>
            <a:off x="2428208" y="7911977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1" name="object 188"/>
          <p:cNvSpPr/>
          <p:nvPr/>
        </p:nvSpPr>
        <p:spPr>
          <a:xfrm>
            <a:off x="2688681" y="7764621"/>
            <a:ext cx="0" cy="156891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0"/>
                </a:moveTo>
                <a:lnTo>
                  <a:pt x="0" y="1716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2" name="object 189"/>
          <p:cNvSpPr/>
          <p:nvPr/>
        </p:nvSpPr>
        <p:spPr>
          <a:xfrm>
            <a:off x="2647027" y="7764621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3" name="object 190"/>
          <p:cNvSpPr/>
          <p:nvPr/>
        </p:nvSpPr>
        <p:spPr>
          <a:xfrm>
            <a:off x="2647027" y="7921159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4" name="object 191"/>
          <p:cNvSpPr/>
          <p:nvPr/>
        </p:nvSpPr>
        <p:spPr>
          <a:xfrm>
            <a:off x="2907500" y="7262038"/>
            <a:ext cx="0" cy="514091"/>
          </a:xfrm>
          <a:custGeom>
            <a:avLst/>
            <a:gdLst/>
            <a:ahLst/>
            <a:cxnLst/>
            <a:rect l="l" t="t" r="r" b="b"/>
            <a:pathLst>
              <a:path h="563880">
                <a:moveTo>
                  <a:pt x="0" y="0"/>
                </a:moveTo>
                <a:lnTo>
                  <a:pt x="0" y="5638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5" name="object 192"/>
          <p:cNvSpPr/>
          <p:nvPr/>
        </p:nvSpPr>
        <p:spPr>
          <a:xfrm>
            <a:off x="2865844" y="7262037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6" name="object 193"/>
          <p:cNvSpPr/>
          <p:nvPr/>
        </p:nvSpPr>
        <p:spPr>
          <a:xfrm>
            <a:off x="2865844" y="7776064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7" name="object 194"/>
          <p:cNvSpPr/>
          <p:nvPr/>
        </p:nvSpPr>
        <p:spPr>
          <a:xfrm>
            <a:off x="3126319" y="7855894"/>
            <a:ext cx="0" cy="149364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5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8" name="object 195"/>
          <p:cNvSpPr/>
          <p:nvPr/>
        </p:nvSpPr>
        <p:spPr>
          <a:xfrm>
            <a:off x="3084662" y="7855893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9" name="object 196"/>
          <p:cNvSpPr/>
          <p:nvPr/>
        </p:nvSpPr>
        <p:spPr>
          <a:xfrm>
            <a:off x="3084662" y="8005013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0" name="object 197"/>
          <p:cNvSpPr/>
          <p:nvPr/>
        </p:nvSpPr>
        <p:spPr>
          <a:xfrm>
            <a:off x="3345135" y="7910167"/>
            <a:ext cx="0" cy="145891"/>
          </a:xfrm>
          <a:custGeom>
            <a:avLst/>
            <a:gdLst/>
            <a:ahLst/>
            <a:cxnLst/>
            <a:rect l="l" t="t" r="r" b="b"/>
            <a:pathLst>
              <a:path h="160019">
                <a:moveTo>
                  <a:pt x="0" y="0"/>
                </a:moveTo>
                <a:lnTo>
                  <a:pt x="0" y="15969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1" name="object 198"/>
          <p:cNvSpPr/>
          <p:nvPr/>
        </p:nvSpPr>
        <p:spPr>
          <a:xfrm>
            <a:off x="3303481" y="7910168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2" name="object 199"/>
          <p:cNvSpPr/>
          <p:nvPr/>
        </p:nvSpPr>
        <p:spPr>
          <a:xfrm>
            <a:off x="3303481" y="8055760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3" name="object 200"/>
          <p:cNvSpPr/>
          <p:nvPr/>
        </p:nvSpPr>
        <p:spPr>
          <a:xfrm>
            <a:off x="1011092" y="7685877"/>
            <a:ext cx="0" cy="180627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0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4" name="object 201"/>
          <p:cNvSpPr/>
          <p:nvPr/>
        </p:nvSpPr>
        <p:spPr>
          <a:xfrm>
            <a:off x="969436" y="768587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5" name="object 202"/>
          <p:cNvSpPr/>
          <p:nvPr/>
        </p:nvSpPr>
        <p:spPr>
          <a:xfrm>
            <a:off x="969436" y="7866477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6" name="object 203"/>
          <p:cNvSpPr/>
          <p:nvPr/>
        </p:nvSpPr>
        <p:spPr>
          <a:xfrm>
            <a:off x="1229911" y="7853452"/>
            <a:ext cx="0" cy="160943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1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7" name="object 204"/>
          <p:cNvSpPr/>
          <p:nvPr/>
        </p:nvSpPr>
        <p:spPr>
          <a:xfrm>
            <a:off x="1188256" y="785345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8" name="object 205"/>
          <p:cNvSpPr/>
          <p:nvPr/>
        </p:nvSpPr>
        <p:spPr>
          <a:xfrm>
            <a:off x="1188256" y="8014015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9" name="object 206"/>
          <p:cNvSpPr/>
          <p:nvPr/>
        </p:nvSpPr>
        <p:spPr>
          <a:xfrm>
            <a:off x="1448728" y="7670410"/>
            <a:ext cx="0" cy="284255"/>
          </a:xfrm>
          <a:custGeom>
            <a:avLst/>
            <a:gdLst/>
            <a:ahLst/>
            <a:cxnLst/>
            <a:rect l="l" t="t" r="r" b="b"/>
            <a:pathLst>
              <a:path h="311785">
                <a:moveTo>
                  <a:pt x="0" y="0"/>
                </a:moveTo>
                <a:lnTo>
                  <a:pt x="0" y="3112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0" name="object 207"/>
          <p:cNvSpPr/>
          <p:nvPr/>
        </p:nvSpPr>
        <p:spPr>
          <a:xfrm>
            <a:off x="1407073" y="7670409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1" name="object 208"/>
          <p:cNvSpPr/>
          <p:nvPr/>
        </p:nvSpPr>
        <p:spPr>
          <a:xfrm>
            <a:off x="1407073" y="7954176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2" name="object 209"/>
          <p:cNvSpPr/>
          <p:nvPr/>
        </p:nvSpPr>
        <p:spPr>
          <a:xfrm>
            <a:off x="1667546" y="7755260"/>
            <a:ext cx="0" cy="225783"/>
          </a:xfrm>
          <a:custGeom>
            <a:avLst/>
            <a:gdLst/>
            <a:ahLst/>
            <a:cxnLst/>
            <a:rect l="l" t="t" r="r" b="b"/>
            <a:pathLst>
              <a:path h="247650">
                <a:moveTo>
                  <a:pt x="0" y="0"/>
                </a:moveTo>
                <a:lnTo>
                  <a:pt x="0" y="24745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3" name="object 210"/>
          <p:cNvSpPr/>
          <p:nvPr/>
        </p:nvSpPr>
        <p:spPr>
          <a:xfrm>
            <a:off x="1625892" y="7755259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4" name="object 211"/>
          <p:cNvSpPr/>
          <p:nvPr/>
        </p:nvSpPr>
        <p:spPr>
          <a:xfrm>
            <a:off x="1625892" y="798086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5" name="object 212"/>
          <p:cNvSpPr/>
          <p:nvPr/>
        </p:nvSpPr>
        <p:spPr>
          <a:xfrm>
            <a:off x="1886366" y="7860371"/>
            <a:ext cx="0" cy="153417"/>
          </a:xfrm>
          <a:custGeom>
            <a:avLst/>
            <a:gdLst/>
            <a:ahLst/>
            <a:cxnLst/>
            <a:rect l="l" t="t" r="r" b="b"/>
            <a:pathLst>
              <a:path h="168275">
                <a:moveTo>
                  <a:pt x="0" y="0"/>
                </a:moveTo>
                <a:lnTo>
                  <a:pt x="0" y="1681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6" name="object 213"/>
          <p:cNvSpPr/>
          <p:nvPr/>
        </p:nvSpPr>
        <p:spPr>
          <a:xfrm>
            <a:off x="1844709" y="7860371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7" name="object 214"/>
          <p:cNvSpPr/>
          <p:nvPr/>
        </p:nvSpPr>
        <p:spPr>
          <a:xfrm>
            <a:off x="1844709" y="8013652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8" name="object 215"/>
          <p:cNvSpPr/>
          <p:nvPr/>
        </p:nvSpPr>
        <p:spPr>
          <a:xfrm>
            <a:off x="2105183" y="7608085"/>
            <a:ext cx="0" cy="224624"/>
          </a:xfrm>
          <a:custGeom>
            <a:avLst/>
            <a:gdLst/>
            <a:ahLst/>
            <a:cxnLst/>
            <a:rect l="l" t="t" r="r" b="b"/>
            <a:pathLst>
              <a:path h="246380">
                <a:moveTo>
                  <a:pt x="0" y="0"/>
                </a:moveTo>
                <a:lnTo>
                  <a:pt x="0" y="2463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9" name="object 216"/>
          <p:cNvSpPr/>
          <p:nvPr/>
        </p:nvSpPr>
        <p:spPr>
          <a:xfrm>
            <a:off x="2063527" y="7608084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0" name="object 217"/>
          <p:cNvSpPr/>
          <p:nvPr/>
        </p:nvSpPr>
        <p:spPr>
          <a:xfrm>
            <a:off x="2063527" y="7832645"/>
            <a:ext cx="83366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1" name="object 218"/>
          <p:cNvSpPr/>
          <p:nvPr/>
        </p:nvSpPr>
        <p:spPr>
          <a:xfrm>
            <a:off x="2324000" y="6479169"/>
            <a:ext cx="0" cy="388463"/>
          </a:xfrm>
          <a:custGeom>
            <a:avLst/>
            <a:gdLst/>
            <a:ahLst/>
            <a:cxnLst/>
            <a:rect l="l" t="t" r="r" b="b"/>
            <a:pathLst>
              <a:path h="426084">
                <a:moveTo>
                  <a:pt x="0" y="0"/>
                </a:moveTo>
                <a:lnTo>
                  <a:pt x="0" y="4259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2" name="object 219"/>
          <p:cNvSpPr/>
          <p:nvPr/>
        </p:nvSpPr>
        <p:spPr>
          <a:xfrm>
            <a:off x="2282345" y="6479168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3" name="object 220"/>
          <p:cNvSpPr/>
          <p:nvPr/>
        </p:nvSpPr>
        <p:spPr>
          <a:xfrm>
            <a:off x="2282345" y="6867503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4" name="object 221"/>
          <p:cNvSpPr/>
          <p:nvPr/>
        </p:nvSpPr>
        <p:spPr>
          <a:xfrm>
            <a:off x="2542820" y="7437073"/>
            <a:ext cx="0" cy="310886"/>
          </a:xfrm>
          <a:custGeom>
            <a:avLst/>
            <a:gdLst/>
            <a:ahLst/>
            <a:cxnLst/>
            <a:rect l="l" t="t" r="r" b="b"/>
            <a:pathLst>
              <a:path h="340994">
                <a:moveTo>
                  <a:pt x="0" y="0"/>
                </a:moveTo>
                <a:lnTo>
                  <a:pt x="0" y="3406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5" name="object 222"/>
          <p:cNvSpPr/>
          <p:nvPr/>
        </p:nvSpPr>
        <p:spPr>
          <a:xfrm>
            <a:off x="2501164" y="7437072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6" name="object 223"/>
          <p:cNvSpPr/>
          <p:nvPr/>
        </p:nvSpPr>
        <p:spPr>
          <a:xfrm>
            <a:off x="2501164" y="7747616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7" name="object 224"/>
          <p:cNvSpPr/>
          <p:nvPr/>
        </p:nvSpPr>
        <p:spPr>
          <a:xfrm>
            <a:off x="2761636" y="7817178"/>
            <a:ext cx="0" cy="148207"/>
          </a:xfrm>
          <a:custGeom>
            <a:avLst/>
            <a:gdLst/>
            <a:ahLst/>
            <a:cxnLst/>
            <a:rect l="l" t="t" r="r" b="b"/>
            <a:pathLst>
              <a:path h="162560">
                <a:moveTo>
                  <a:pt x="0" y="0"/>
                </a:moveTo>
                <a:lnTo>
                  <a:pt x="0" y="16207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8" name="object 225"/>
          <p:cNvSpPr/>
          <p:nvPr/>
        </p:nvSpPr>
        <p:spPr>
          <a:xfrm>
            <a:off x="2719981" y="7817177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9" name="object 226"/>
          <p:cNvSpPr/>
          <p:nvPr/>
        </p:nvSpPr>
        <p:spPr>
          <a:xfrm>
            <a:off x="2719981" y="7964940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0" name="object 227"/>
          <p:cNvSpPr/>
          <p:nvPr/>
        </p:nvSpPr>
        <p:spPr>
          <a:xfrm>
            <a:off x="2980454" y="7514415"/>
            <a:ext cx="0" cy="287728"/>
          </a:xfrm>
          <a:custGeom>
            <a:avLst/>
            <a:gdLst/>
            <a:ahLst/>
            <a:cxnLst/>
            <a:rect l="l" t="t" r="r" b="b"/>
            <a:pathLst>
              <a:path h="315594">
                <a:moveTo>
                  <a:pt x="0" y="0"/>
                </a:moveTo>
                <a:lnTo>
                  <a:pt x="0" y="3150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1" name="object 228"/>
          <p:cNvSpPr/>
          <p:nvPr/>
        </p:nvSpPr>
        <p:spPr>
          <a:xfrm>
            <a:off x="2938798" y="7514414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2" name="object 229"/>
          <p:cNvSpPr/>
          <p:nvPr/>
        </p:nvSpPr>
        <p:spPr>
          <a:xfrm>
            <a:off x="2938798" y="7801619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3" name="object 230"/>
          <p:cNvSpPr/>
          <p:nvPr/>
        </p:nvSpPr>
        <p:spPr>
          <a:xfrm>
            <a:off x="3199274" y="7832600"/>
            <a:ext cx="0" cy="196259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6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4" name="object 231"/>
          <p:cNvSpPr/>
          <p:nvPr/>
        </p:nvSpPr>
        <p:spPr>
          <a:xfrm>
            <a:off x="3157617" y="7832600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" name="object 232"/>
          <p:cNvSpPr/>
          <p:nvPr/>
        </p:nvSpPr>
        <p:spPr>
          <a:xfrm>
            <a:off x="3157617" y="8028305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6" name="object 233"/>
          <p:cNvSpPr/>
          <p:nvPr/>
        </p:nvSpPr>
        <p:spPr>
          <a:xfrm>
            <a:off x="3418091" y="7878508"/>
            <a:ext cx="0" cy="84524"/>
          </a:xfrm>
          <a:custGeom>
            <a:avLst/>
            <a:gdLst/>
            <a:ahLst/>
            <a:cxnLst/>
            <a:rect l="l" t="t" r="r" b="b"/>
            <a:pathLst>
              <a:path h="92710">
                <a:moveTo>
                  <a:pt x="0" y="0"/>
                </a:moveTo>
                <a:lnTo>
                  <a:pt x="0" y="9237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7" name="object 234"/>
          <p:cNvSpPr/>
          <p:nvPr/>
        </p:nvSpPr>
        <p:spPr>
          <a:xfrm>
            <a:off x="3376435" y="7878507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8" name="object 235"/>
          <p:cNvSpPr/>
          <p:nvPr/>
        </p:nvSpPr>
        <p:spPr>
          <a:xfrm>
            <a:off x="3376435" y="7962724"/>
            <a:ext cx="83366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9" name="object 236"/>
          <p:cNvSpPr/>
          <p:nvPr/>
        </p:nvSpPr>
        <p:spPr>
          <a:xfrm>
            <a:off x="795756" y="8219308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0" name="object 237"/>
          <p:cNvSpPr/>
          <p:nvPr/>
        </p:nvSpPr>
        <p:spPr>
          <a:xfrm>
            <a:off x="795756" y="7825408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1" name="object 238"/>
          <p:cNvSpPr/>
          <p:nvPr/>
        </p:nvSpPr>
        <p:spPr>
          <a:xfrm>
            <a:off x="795756" y="7431555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2" name="object 239"/>
          <p:cNvSpPr/>
          <p:nvPr/>
        </p:nvSpPr>
        <p:spPr>
          <a:xfrm>
            <a:off x="795756" y="7037655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3" name="object 240"/>
          <p:cNvSpPr/>
          <p:nvPr/>
        </p:nvSpPr>
        <p:spPr>
          <a:xfrm>
            <a:off x="795756" y="6643802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4" name="object 241"/>
          <p:cNvSpPr/>
          <p:nvPr/>
        </p:nvSpPr>
        <p:spPr>
          <a:xfrm>
            <a:off x="795756" y="6249947"/>
            <a:ext cx="69472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5" name="object 242"/>
          <p:cNvSpPr/>
          <p:nvPr/>
        </p:nvSpPr>
        <p:spPr>
          <a:xfrm>
            <a:off x="865228" y="6249949"/>
            <a:ext cx="0" cy="1969524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6" name="object 243"/>
          <p:cNvSpPr/>
          <p:nvPr/>
        </p:nvSpPr>
        <p:spPr>
          <a:xfrm>
            <a:off x="865228" y="8219308"/>
            <a:ext cx="2626034" cy="0"/>
          </a:xfrm>
          <a:custGeom>
            <a:avLst/>
            <a:gdLst/>
            <a:ahLst/>
            <a:cxnLst/>
            <a:rect l="l" t="t" r="r" b="b"/>
            <a:pathLst>
              <a:path w="2880359">
                <a:moveTo>
                  <a:pt x="0" y="0"/>
                </a:moveTo>
                <a:lnTo>
                  <a:pt x="2880122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7" name="object 244"/>
          <p:cNvSpPr/>
          <p:nvPr/>
        </p:nvSpPr>
        <p:spPr>
          <a:xfrm>
            <a:off x="865228" y="8219308"/>
            <a:ext cx="2626034" cy="0"/>
          </a:xfrm>
          <a:custGeom>
            <a:avLst/>
            <a:gdLst/>
            <a:ahLst/>
            <a:cxnLst/>
            <a:rect l="l" t="t" r="r" b="b"/>
            <a:pathLst>
              <a:path w="2880359">
                <a:moveTo>
                  <a:pt x="0" y="0"/>
                </a:moveTo>
                <a:lnTo>
                  <a:pt x="2880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8" name="object 245"/>
          <p:cNvSpPr txBox="1"/>
          <p:nvPr/>
        </p:nvSpPr>
        <p:spPr>
          <a:xfrm>
            <a:off x="876616" y="8285918"/>
            <a:ext cx="2702984" cy="55635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87569" algn="ctr">
              <a:lnSpc>
                <a:spcPts val="1583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180</a:t>
            </a:r>
          </a:p>
          <a:p>
            <a:pPr marL="187569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150</a:t>
            </a:r>
          </a:p>
          <a:p>
            <a:pPr marL="187569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120</a:t>
            </a:r>
          </a:p>
          <a:p>
            <a:pPr marL="304214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90</a:t>
            </a:r>
          </a:p>
          <a:p>
            <a:pPr marL="304214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60</a:t>
            </a:r>
          </a:p>
          <a:p>
            <a:pPr marL="304214" algn="ctr">
              <a:lnSpc>
                <a:spcPts val="1754"/>
              </a:lnSpc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30</a:t>
            </a:r>
          </a:p>
          <a:p>
            <a:pPr algn="ctr">
              <a:lnSpc>
                <a:spcPts val="1708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get</a:t>
            </a:r>
          </a:p>
          <a:p>
            <a:pPr marL="233876" algn="ctr">
              <a:lnSpc>
                <a:spcPts val="1708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30</a:t>
            </a:r>
          </a:p>
          <a:p>
            <a:pPr marL="233876" algn="ctr">
              <a:lnSpc>
                <a:spcPts val="175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60</a:t>
            </a:r>
          </a:p>
          <a:p>
            <a:pPr marL="233876" algn="ctr">
              <a:lnSpc>
                <a:spcPts val="175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90</a:t>
            </a:r>
          </a:p>
          <a:p>
            <a:pPr marL="116644" algn="ctr">
              <a:lnSpc>
                <a:spcPts val="175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120</a:t>
            </a:r>
          </a:p>
          <a:p>
            <a:pPr marL="116644" algn="ctr">
              <a:lnSpc>
                <a:spcPts val="1874"/>
              </a:lnSpc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150</a:t>
            </a:r>
          </a:p>
        </p:txBody>
      </p:sp>
      <p:sp>
        <p:nvSpPr>
          <p:cNvPr id="249" name="object 246"/>
          <p:cNvSpPr txBox="1"/>
          <p:nvPr/>
        </p:nvSpPr>
        <p:spPr>
          <a:xfrm>
            <a:off x="606448" y="8148895"/>
            <a:ext cx="139523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0" name="object 247"/>
          <p:cNvSpPr txBox="1"/>
          <p:nvPr/>
        </p:nvSpPr>
        <p:spPr>
          <a:xfrm>
            <a:off x="490668" y="7755222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10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1" name="object 248"/>
          <p:cNvSpPr txBox="1"/>
          <p:nvPr/>
        </p:nvSpPr>
        <p:spPr>
          <a:xfrm>
            <a:off x="490668" y="7361549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20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2" name="object 249"/>
          <p:cNvSpPr txBox="1"/>
          <p:nvPr/>
        </p:nvSpPr>
        <p:spPr>
          <a:xfrm>
            <a:off x="490668" y="6967876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30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3" name="object 250"/>
          <p:cNvSpPr txBox="1"/>
          <p:nvPr/>
        </p:nvSpPr>
        <p:spPr>
          <a:xfrm>
            <a:off x="490668" y="6574201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40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4" name="object 251"/>
          <p:cNvSpPr txBox="1"/>
          <p:nvPr/>
        </p:nvSpPr>
        <p:spPr>
          <a:xfrm>
            <a:off x="490668" y="6180529"/>
            <a:ext cx="255308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50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5" name="object 252"/>
          <p:cNvSpPr txBox="1"/>
          <p:nvPr/>
        </p:nvSpPr>
        <p:spPr>
          <a:xfrm>
            <a:off x="1424334" y="8812280"/>
            <a:ext cx="2591296" cy="182333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>
              <a:spcBef>
                <a:spcPts val="92"/>
              </a:spcBef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Distance(angle) from</a:t>
            </a:r>
            <a:r>
              <a:rPr sz="1108" spc="-5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108" spc="-32" dirty="0">
                <a:latin typeface="Arial" charset="0"/>
                <a:ea typeface="Arial" charset="0"/>
                <a:cs typeface="Arial" charset="0"/>
              </a:rPr>
              <a:t>Target</a:t>
            </a:r>
            <a:r>
              <a:rPr lang="en-US" sz="1108" spc="-32" dirty="0">
                <a:latin typeface="Arial" charset="0"/>
                <a:ea typeface="Arial" charset="0"/>
                <a:cs typeface="Arial" charset="0"/>
              </a:rPr>
              <a:t> (cm)</a:t>
            </a:r>
            <a:endParaRPr sz="1108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8" name="object 256"/>
          <p:cNvSpPr/>
          <p:nvPr/>
        </p:nvSpPr>
        <p:spPr>
          <a:xfrm>
            <a:off x="3568433" y="3250394"/>
            <a:ext cx="671560" cy="0"/>
          </a:xfrm>
          <a:custGeom>
            <a:avLst/>
            <a:gdLst/>
            <a:ahLst/>
            <a:cxnLst/>
            <a:rect l="l" t="t" r="r" b="b"/>
            <a:pathLst>
              <a:path w="736600">
                <a:moveTo>
                  <a:pt x="0" y="0"/>
                </a:moveTo>
                <a:lnTo>
                  <a:pt x="736600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1" name="object 260"/>
          <p:cNvSpPr txBox="1"/>
          <p:nvPr/>
        </p:nvSpPr>
        <p:spPr>
          <a:xfrm>
            <a:off x="3111093" y="1938716"/>
            <a:ext cx="1446749" cy="584845"/>
          </a:xfrm>
          <a:prstGeom prst="rect">
            <a:avLst/>
          </a:prstGeom>
        </p:spPr>
        <p:txBody>
          <a:bodyPr vert="horz" wrap="square" lIns="0" tIns="127196" rIns="0" bIns="0" rtlCol="0">
            <a:spAutoFit/>
          </a:bodyPr>
          <a:lstStyle/>
          <a:p>
            <a:pPr marL="11723">
              <a:spcBef>
                <a:spcPts val="1001"/>
              </a:spcBef>
            </a:pPr>
            <a:r>
              <a:rPr sz="1108" spc="-4" dirty="0">
                <a:latin typeface="Arial" charset="0"/>
                <a:ea typeface="Arial" charset="0"/>
                <a:cs typeface="Arial" charset="0"/>
              </a:rPr>
              <a:t>Controls</a:t>
            </a:r>
            <a:r>
              <a:rPr sz="1108" spc="-88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(n=9)</a:t>
            </a:r>
            <a:endParaRPr sz="1108">
              <a:latin typeface="Arial" charset="0"/>
              <a:ea typeface="Arial" charset="0"/>
              <a:cs typeface="Arial" charset="0"/>
            </a:endParaRPr>
          </a:p>
          <a:p>
            <a:pPr marL="11723">
              <a:spcBef>
                <a:spcPts val="909"/>
              </a:spcBef>
            </a:pPr>
            <a:r>
              <a:rPr sz="1108" dirty="0">
                <a:latin typeface="Arial" charset="0"/>
                <a:ea typeface="Arial" charset="0"/>
                <a:cs typeface="Arial" charset="0"/>
              </a:rPr>
              <a:t>Mutants</a:t>
            </a:r>
            <a:r>
              <a:rPr sz="1108" spc="-92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(n=12)</a:t>
            </a:r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2" name="object 261"/>
          <p:cNvSpPr/>
          <p:nvPr/>
        </p:nvSpPr>
        <p:spPr>
          <a:xfrm>
            <a:off x="2815837" y="2104906"/>
            <a:ext cx="185258" cy="185258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3" name="object 262"/>
          <p:cNvSpPr/>
          <p:nvPr/>
        </p:nvSpPr>
        <p:spPr>
          <a:xfrm>
            <a:off x="2815837" y="2463843"/>
            <a:ext cx="185258" cy="185258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4" name="object 263"/>
          <p:cNvSpPr/>
          <p:nvPr/>
        </p:nvSpPr>
        <p:spPr>
          <a:xfrm>
            <a:off x="2815837" y="2463843"/>
            <a:ext cx="185258" cy="185258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08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65" name="グループ化 264"/>
          <p:cNvGrpSpPr/>
          <p:nvPr/>
        </p:nvGrpSpPr>
        <p:grpSpPr>
          <a:xfrm>
            <a:off x="3275881" y="2401318"/>
            <a:ext cx="3287528" cy="1848312"/>
            <a:chOff x="9646051" y="248264"/>
            <a:chExt cx="7715279" cy="2870388"/>
          </a:xfrm>
        </p:grpSpPr>
        <p:sp>
          <p:nvSpPr>
            <p:cNvPr id="266" name="object 335"/>
            <p:cNvSpPr/>
            <p:nvPr/>
          </p:nvSpPr>
          <p:spPr>
            <a:xfrm>
              <a:off x="11229181" y="304021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7" name="object 336"/>
            <p:cNvSpPr/>
            <p:nvPr/>
          </p:nvSpPr>
          <p:spPr>
            <a:xfrm>
              <a:off x="11229181" y="2500163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8" name="object 337"/>
            <p:cNvSpPr/>
            <p:nvPr/>
          </p:nvSpPr>
          <p:spPr>
            <a:xfrm>
              <a:off x="11229181" y="196016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9" name="object 338"/>
            <p:cNvSpPr/>
            <p:nvPr/>
          </p:nvSpPr>
          <p:spPr>
            <a:xfrm>
              <a:off x="11229181" y="142011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0" name="object 339"/>
            <p:cNvSpPr/>
            <p:nvPr/>
          </p:nvSpPr>
          <p:spPr>
            <a:xfrm>
              <a:off x="11229181" y="88012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1" name="object 340"/>
            <p:cNvSpPr/>
            <p:nvPr/>
          </p:nvSpPr>
          <p:spPr>
            <a:xfrm>
              <a:off x="12025411" y="3040211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2" name="object 341"/>
            <p:cNvSpPr/>
            <p:nvPr/>
          </p:nvSpPr>
          <p:spPr>
            <a:xfrm>
              <a:off x="11613951" y="1756121"/>
              <a:ext cx="411480" cy="1284605"/>
            </a:xfrm>
            <a:custGeom>
              <a:avLst/>
              <a:gdLst/>
              <a:ahLst/>
              <a:cxnLst/>
              <a:rect l="l" t="t" r="r" b="b"/>
              <a:pathLst>
                <a:path w="411479" h="1284605">
                  <a:moveTo>
                    <a:pt x="0" y="1284089"/>
                  </a:moveTo>
                  <a:lnTo>
                    <a:pt x="411410" y="128408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28408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3" name="object 342"/>
            <p:cNvSpPr/>
            <p:nvPr/>
          </p:nvSpPr>
          <p:spPr>
            <a:xfrm>
              <a:off x="12025411" y="2536179"/>
              <a:ext cx="411480" cy="504190"/>
            </a:xfrm>
            <a:custGeom>
              <a:avLst/>
              <a:gdLst/>
              <a:ahLst/>
              <a:cxnLst/>
              <a:rect l="l" t="t" r="r" b="b"/>
              <a:pathLst>
                <a:path w="411479" h="504189">
                  <a:moveTo>
                    <a:pt x="0" y="504031"/>
                  </a:moveTo>
                  <a:lnTo>
                    <a:pt x="411410" y="504031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040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4" name="object 343"/>
            <p:cNvSpPr/>
            <p:nvPr/>
          </p:nvSpPr>
          <p:spPr>
            <a:xfrm>
              <a:off x="12025411" y="2536179"/>
              <a:ext cx="411480" cy="504190"/>
            </a:xfrm>
            <a:custGeom>
              <a:avLst/>
              <a:gdLst/>
              <a:ahLst/>
              <a:cxnLst/>
              <a:rect l="l" t="t" r="r" b="b"/>
              <a:pathLst>
                <a:path w="411479" h="504189">
                  <a:moveTo>
                    <a:pt x="0" y="504031"/>
                  </a:moveTo>
                  <a:lnTo>
                    <a:pt x="411410" y="504031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0403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5" name="object 344"/>
            <p:cNvSpPr/>
            <p:nvPr/>
          </p:nvSpPr>
          <p:spPr>
            <a:xfrm>
              <a:off x="11819632" y="1242565"/>
              <a:ext cx="0" cy="513715"/>
            </a:xfrm>
            <a:custGeom>
              <a:avLst/>
              <a:gdLst/>
              <a:ahLst/>
              <a:cxnLst/>
              <a:rect l="l" t="t" r="r" b="b"/>
              <a:pathLst>
                <a:path h="513714">
                  <a:moveTo>
                    <a:pt x="0" y="0"/>
                  </a:moveTo>
                  <a:lnTo>
                    <a:pt x="0" y="51355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6" name="object 345"/>
            <p:cNvSpPr/>
            <p:nvPr/>
          </p:nvSpPr>
          <p:spPr>
            <a:xfrm>
              <a:off x="11773941" y="124256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7" name="object 346"/>
            <p:cNvSpPr/>
            <p:nvPr/>
          </p:nvSpPr>
          <p:spPr>
            <a:xfrm>
              <a:off x="12231092" y="2393403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7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8" name="object 347"/>
            <p:cNvSpPr/>
            <p:nvPr/>
          </p:nvSpPr>
          <p:spPr>
            <a:xfrm>
              <a:off x="12185402" y="239340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9" name="object 348"/>
            <p:cNvSpPr/>
            <p:nvPr/>
          </p:nvSpPr>
          <p:spPr>
            <a:xfrm>
              <a:off x="11305381" y="880120"/>
              <a:ext cx="0" cy="216027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0" name="object 349"/>
            <p:cNvSpPr/>
            <p:nvPr/>
          </p:nvSpPr>
          <p:spPr>
            <a:xfrm>
              <a:off x="11305381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1" name="object 350"/>
            <p:cNvSpPr/>
            <p:nvPr/>
          </p:nvSpPr>
          <p:spPr>
            <a:xfrm>
              <a:off x="11305381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2" name="object 351"/>
            <p:cNvSpPr txBox="1"/>
            <p:nvPr/>
          </p:nvSpPr>
          <p:spPr>
            <a:xfrm>
              <a:off x="11061703" y="2857498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3" name="object 352"/>
            <p:cNvSpPr txBox="1"/>
            <p:nvPr/>
          </p:nvSpPr>
          <p:spPr>
            <a:xfrm>
              <a:off x="10909314" y="2361820"/>
              <a:ext cx="508629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10</a:t>
              </a:r>
            </a:p>
          </p:txBody>
        </p:sp>
        <p:sp>
          <p:nvSpPr>
            <p:cNvPr id="284" name="object 353"/>
            <p:cNvSpPr txBox="1"/>
            <p:nvPr/>
          </p:nvSpPr>
          <p:spPr>
            <a:xfrm>
              <a:off x="10909314" y="1811616"/>
              <a:ext cx="480146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20</a:t>
              </a:r>
            </a:p>
          </p:txBody>
        </p:sp>
        <p:sp>
          <p:nvSpPr>
            <p:cNvPr id="285" name="object 354"/>
            <p:cNvSpPr txBox="1"/>
            <p:nvPr/>
          </p:nvSpPr>
          <p:spPr>
            <a:xfrm>
              <a:off x="10896615" y="1265513"/>
              <a:ext cx="391266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30</a:t>
              </a:r>
            </a:p>
          </p:txBody>
        </p:sp>
        <p:sp>
          <p:nvSpPr>
            <p:cNvPr id="286" name="object 355"/>
            <p:cNvSpPr txBox="1"/>
            <p:nvPr/>
          </p:nvSpPr>
          <p:spPr>
            <a:xfrm>
              <a:off x="10896615" y="723710"/>
              <a:ext cx="492840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40</a:t>
              </a:r>
            </a:p>
          </p:txBody>
        </p:sp>
        <p:sp>
          <p:nvSpPr>
            <p:cNvPr id="287" name="object 356"/>
            <p:cNvSpPr txBox="1"/>
            <p:nvPr/>
          </p:nvSpPr>
          <p:spPr>
            <a:xfrm>
              <a:off x="10441184" y="980221"/>
              <a:ext cx="965025" cy="1712528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723">
                <a:lnSpc>
                  <a:spcPts val="1702"/>
                </a:lnSpc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La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ency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016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016" dirty="0">
                  <a:latin typeface="Arial" charset="0"/>
                  <a:ea typeface="Arial" charset="0"/>
                  <a:cs typeface="Arial" charset="0"/>
                </a:rPr>
                <a:t> (sec)</a:t>
              </a:r>
              <a:endParaRPr sz="1016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8" name="object 357"/>
            <p:cNvSpPr txBox="1"/>
            <p:nvPr/>
          </p:nvSpPr>
          <p:spPr>
            <a:xfrm>
              <a:off x="9646051" y="248264"/>
              <a:ext cx="3270253" cy="426513"/>
            </a:xfrm>
            <a:prstGeom prst="rect">
              <a:avLst/>
            </a:prstGeom>
          </p:spPr>
          <p:txBody>
            <a:bodyPr vert="horz" wrap="square" lIns="0" tIns="145367" rIns="0" bIns="0" rtlCol="0">
              <a:spAutoFit/>
            </a:bodyPr>
            <a:lstStyle/>
            <a:p>
              <a:pPr marL="902678">
                <a:spcBef>
                  <a:spcPts val="1052"/>
                </a:spcBef>
              </a:pPr>
              <a:r>
                <a:rPr sz="831" dirty="0">
                  <a:latin typeface="Arial" charset="0"/>
                  <a:ea typeface="Arial" charset="0"/>
                  <a:cs typeface="Arial" charset="0"/>
                </a:rPr>
                <a:t>p=0.1141</a:t>
              </a:r>
            </a:p>
          </p:txBody>
        </p:sp>
        <p:sp>
          <p:nvSpPr>
            <p:cNvPr id="289" name="object 358"/>
            <p:cNvSpPr/>
            <p:nvPr/>
          </p:nvSpPr>
          <p:spPr>
            <a:xfrm>
              <a:off x="13417652" y="304021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0" name="object 359"/>
            <p:cNvSpPr/>
            <p:nvPr/>
          </p:nvSpPr>
          <p:spPr>
            <a:xfrm>
              <a:off x="13417652" y="2500163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1" name="object 360"/>
            <p:cNvSpPr/>
            <p:nvPr/>
          </p:nvSpPr>
          <p:spPr>
            <a:xfrm>
              <a:off x="13417652" y="196016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2" name="object 361"/>
            <p:cNvSpPr/>
            <p:nvPr/>
          </p:nvSpPr>
          <p:spPr>
            <a:xfrm>
              <a:off x="13417652" y="142011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3" name="object 362"/>
            <p:cNvSpPr/>
            <p:nvPr/>
          </p:nvSpPr>
          <p:spPr>
            <a:xfrm>
              <a:off x="13417652" y="88012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4" name="object 363"/>
            <p:cNvSpPr/>
            <p:nvPr/>
          </p:nvSpPr>
          <p:spPr>
            <a:xfrm>
              <a:off x="14213878" y="3040211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5" name="object 364"/>
            <p:cNvSpPr/>
            <p:nvPr/>
          </p:nvSpPr>
          <p:spPr>
            <a:xfrm>
              <a:off x="13802424" y="1870223"/>
              <a:ext cx="411480" cy="1170305"/>
            </a:xfrm>
            <a:custGeom>
              <a:avLst/>
              <a:gdLst/>
              <a:ahLst/>
              <a:cxnLst/>
              <a:rect l="l" t="t" r="r" b="b"/>
              <a:pathLst>
                <a:path w="411480" h="1170305">
                  <a:moveTo>
                    <a:pt x="0" y="1169987"/>
                  </a:moveTo>
                  <a:lnTo>
                    <a:pt x="411410" y="1169987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1699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6" name="object 365"/>
            <p:cNvSpPr/>
            <p:nvPr/>
          </p:nvSpPr>
          <p:spPr>
            <a:xfrm>
              <a:off x="14213878" y="2680245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80" h="360044">
                  <a:moveTo>
                    <a:pt x="0" y="359965"/>
                  </a:moveTo>
                  <a:lnTo>
                    <a:pt x="411410" y="35996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3599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7" name="object 366"/>
            <p:cNvSpPr/>
            <p:nvPr/>
          </p:nvSpPr>
          <p:spPr>
            <a:xfrm>
              <a:off x="14213878" y="2680245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80" h="360044">
                  <a:moveTo>
                    <a:pt x="0" y="359965"/>
                  </a:moveTo>
                  <a:lnTo>
                    <a:pt x="411410" y="35996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3599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8" name="object 367"/>
            <p:cNvSpPr/>
            <p:nvPr/>
          </p:nvSpPr>
          <p:spPr>
            <a:xfrm>
              <a:off x="14008100" y="1351259"/>
              <a:ext cx="0" cy="519430"/>
            </a:xfrm>
            <a:custGeom>
              <a:avLst/>
              <a:gdLst/>
              <a:ahLst/>
              <a:cxnLst/>
              <a:rect l="l" t="t" r="r" b="b"/>
              <a:pathLst>
                <a:path h="519430">
                  <a:moveTo>
                    <a:pt x="0" y="0"/>
                  </a:moveTo>
                  <a:lnTo>
                    <a:pt x="0" y="51896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9" name="object 368"/>
            <p:cNvSpPr/>
            <p:nvPr/>
          </p:nvSpPr>
          <p:spPr>
            <a:xfrm>
              <a:off x="13962405" y="1351259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0" name="object 369"/>
            <p:cNvSpPr/>
            <p:nvPr/>
          </p:nvSpPr>
          <p:spPr>
            <a:xfrm>
              <a:off x="14419553" y="2523133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80">
                  <a:moveTo>
                    <a:pt x="0" y="0"/>
                  </a:moveTo>
                  <a:lnTo>
                    <a:pt x="0" y="1571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1" name="object 370"/>
            <p:cNvSpPr/>
            <p:nvPr/>
          </p:nvSpPr>
          <p:spPr>
            <a:xfrm>
              <a:off x="14373873" y="252313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2" name="object 371"/>
            <p:cNvSpPr/>
            <p:nvPr/>
          </p:nvSpPr>
          <p:spPr>
            <a:xfrm>
              <a:off x="13493852" y="880120"/>
              <a:ext cx="0" cy="216027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3" name="object 372"/>
            <p:cNvSpPr/>
            <p:nvPr/>
          </p:nvSpPr>
          <p:spPr>
            <a:xfrm>
              <a:off x="13493852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4" name="object 373"/>
            <p:cNvSpPr/>
            <p:nvPr/>
          </p:nvSpPr>
          <p:spPr>
            <a:xfrm>
              <a:off x="13493852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5" name="object 374"/>
            <p:cNvSpPr txBox="1"/>
            <p:nvPr/>
          </p:nvSpPr>
          <p:spPr>
            <a:xfrm>
              <a:off x="13246104" y="2857500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6" name="object 375"/>
            <p:cNvSpPr txBox="1"/>
            <p:nvPr/>
          </p:nvSpPr>
          <p:spPr>
            <a:xfrm>
              <a:off x="13246104" y="2311400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2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7" name="object 376"/>
            <p:cNvSpPr txBox="1"/>
            <p:nvPr/>
          </p:nvSpPr>
          <p:spPr>
            <a:xfrm>
              <a:off x="13246104" y="1777999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4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8" name="object 377"/>
            <p:cNvSpPr txBox="1"/>
            <p:nvPr/>
          </p:nvSpPr>
          <p:spPr>
            <a:xfrm>
              <a:off x="13246104" y="1231899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6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9" name="object 378"/>
            <p:cNvSpPr txBox="1"/>
            <p:nvPr/>
          </p:nvSpPr>
          <p:spPr>
            <a:xfrm>
              <a:off x="13246104" y="698499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8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0" name="object 379"/>
            <p:cNvSpPr txBox="1"/>
            <p:nvPr/>
          </p:nvSpPr>
          <p:spPr>
            <a:xfrm>
              <a:off x="12727147" y="779195"/>
              <a:ext cx="453394" cy="1826489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723">
                <a:lnSpc>
                  <a:spcPts val="1702"/>
                </a:lnSpc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Error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016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016" baseline="300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1016" dirty="0">
                  <a:latin typeface="Arial" charset="0"/>
                  <a:ea typeface="Arial" charset="0"/>
                  <a:cs typeface="Arial" charset="0"/>
                </a:rPr>
                <a:t>(times)</a:t>
              </a:r>
              <a:endParaRPr sz="1016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1" name="object 380"/>
            <p:cNvSpPr txBox="1"/>
            <p:nvPr/>
          </p:nvSpPr>
          <p:spPr>
            <a:xfrm>
              <a:off x="13690447" y="458787"/>
              <a:ext cx="1381407" cy="216940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831" dirty="0">
                  <a:latin typeface="Arial" charset="0"/>
                  <a:ea typeface="Arial" charset="0"/>
                  <a:cs typeface="Arial" charset="0"/>
                </a:rPr>
                <a:t>p=0.1088</a:t>
              </a:r>
            </a:p>
          </p:txBody>
        </p:sp>
        <p:sp>
          <p:nvSpPr>
            <p:cNvPr id="312" name="object 381"/>
            <p:cNvSpPr/>
            <p:nvPr/>
          </p:nvSpPr>
          <p:spPr>
            <a:xfrm>
              <a:off x="15797060" y="304194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3" name="object 382"/>
            <p:cNvSpPr/>
            <p:nvPr/>
          </p:nvSpPr>
          <p:spPr>
            <a:xfrm>
              <a:off x="15797060" y="232191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4" name="object 383"/>
            <p:cNvSpPr/>
            <p:nvPr/>
          </p:nvSpPr>
          <p:spPr>
            <a:xfrm>
              <a:off x="15797060" y="160188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5" name="object 384"/>
            <p:cNvSpPr/>
            <p:nvPr/>
          </p:nvSpPr>
          <p:spPr>
            <a:xfrm>
              <a:off x="15797060" y="88185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6" name="object 385"/>
            <p:cNvSpPr/>
            <p:nvPr/>
          </p:nvSpPr>
          <p:spPr>
            <a:xfrm>
              <a:off x="16593298" y="3041947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7" name="object 386"/>
            <p:cNvSpPr/>
            <p:nvPr/>
          </p:nvSpPr>
          <p:spPr>
            <a:xfrm>
              <a:off x="16181832" y="1767333"/>
              <a:ext cx="411480" cy="1275080"/>
            </a:xfrm>
            <a:custGeom>
              <a:avLst/>
              <a:gdLst/>
              <a:ahLst/>
              <a:cxnLst/>
              <a:rect l="l" t="t" r="r" b="b"/>
              <a:pathLst>
                <a:path w="411480" h="1275080">
                  <a:moveTo>
                    <a:pt x="0" y="1274613"/>
                  </a:moveTo>
                  <a:lnTo>
                    <a:pt x="411410" y="1274613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27461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object 387"/>
            <p:cNvSpPr/>
            <p:nvPr/>
          </p:nvSpPr>
          <p:spPr>
            <a:xfrm>
              <a:off x="16593298" y="2546101"/>
              <a:ext cx="411480" cy="495934"/>
            </a:xfrm>
            <a:custGeom>
              <a:avLst/>
              <a:gdLst/>
              <a:ahLst/>
              <a:cxnLst/>
              <a:rect l="l" t="t" r="r" b="b"/>
              <a:pathLst>
                <a:path w="411480" h="495935">
                  <a:moveTo>
                    <a:pt x="0" y="495845"/>
                  </a:moveTo>
                  <a:lnTo>
                    <a:pt x="411410" y="49584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958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9" name="object 388"/>
            <p:cNvSpPr/>
            <p:nvPr/>
          </p:nvSpPr>
          <p:spPr>
            <a:xfrm>
              <a:off x="16593298" y="2546101"/>
              <a:ext cx="411480" cy="495934"/>
            </a:xfrm>
            <a:custGeom>
              <a:avLst/>
              <a:gdLst/>
              <a:ahLst/>
              <a:cxnLst/>
              <a:rect l="l" t="t" r="r" b="b"/>
              <a:pathLst>
                <a:path w="411480" h="495935">
                  <a:moveTo>
                    <a:pt x="0" y="495845"/>
                  </a:moveTo>
                  <a:lnTo>
                    <a:pt x="411410" y="49584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9584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0" name="object 389"/>
            <p:cNvSpPr/>
            <p:nvPr/>
          </p:nvSpPr>
          <p:spPr>
            <a:xfrm>
              <a:off x="16387508" y="1160214"/>
              <a:ext cx="0" cy="607695"/>
            </a:xfrm>
            <a:custGeom>
              <a:avLst/>
              <a:gdLst/>
              <a:ahLst/>
              <a:cxnLst/>
              <a:rect l="l" t="t" r="r" b="b"/>
              <a:pathLst>
                <a:path h="607694">
                  <a:moveTo>
                    <a:pt x="0" y="0"/>
                  </a:moveTo>
                  <a:lnTo>
                    <a:pt x="0" y="6071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1" name="object 390"/>
            <p:cNvSpPr/>
            <p:nvPr/>
          </p:nvSpPr>
          <p:spPr>
            <a:xfrm>
              <a:off x="16341827" y="116021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2" name="object 391"/>
            <p:cNvSpPr/>
            <p:nvPr/>
          </p:nvSpPr>
          <p:spPr>
            <a:xfrm>
              <a:off x="16798976" y="2453431"/>
              <a:ext cx="0" cy="92710"/>
            </a:xfrm>
            <a:custGeom>
              <a:avLst/>
              <a:gdLst/>
              <a:ahLst/>
              <a:cxnLst/>
              <a:rect l="l" t="t" r="r" b="b"/>
              <a:pathLst>
                <a:path h="92710">
                  <a:moveTo>
                    <a:pt x="0" y="0"/>
                  </a:moveTo>
                  <a:lnTo>
                    <a:pt x="0" y="9267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3" name="object 392"/>
            <p:cNvSpPr/>
            <p:nvPr/>
          </p:nvSpPr>
          <p:spPr>
            <a:xfrm>
              <a:off x="16753281" y="2453431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4" name="object 393"/>
            <p:cNvSpPr/>
            <p:nvPr/>
          </p:nvSpPr>
          <p:spPr>
            <a:xfrm>
              <a:off x="15873260" y="881856"/>
              <a:ext cx="0" cy="216027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5" name="object 394"/>
            <p:cNvSpPr/>
            <p:nvPr/>
          </p:nvSpPr>
          <p:spPr>
            <a:xfrm>
              <a:off x="15873260" y="3041947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6" name="object 395"/>
            <p:cNvSpPr/>
            <p:nvPr/>
          </p:nvSpPr>
          <p:spPr>
            <a:xfrm>
              <a:off x="15873260" y="3041947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7" name="object 396"/>
            <p:cNvSpPr txBox="1"/>
            <p:nvPr/>
          </p:nvSpPr>
          <p:spPr>
            <a:xfrm>
              <a:off x="15621008" y="2857499"/>
              <a:ext cx="153039" cy="261152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8" name="object 397"/>
            <p:cNvSpPr txBox="1"/>
            <p:nvPr/>
          </p:nvSpPr>
          <p:spPr>
            <a:xfrm>
              <a:off x="15316222" y="2167214"/>
              <a:ext cx="723996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100</a:t>
              </a:r>
            </a:p>
          </p:txBody>
        </p:sp>
        <p:sp>
          <p:nvSpPr>
            <p:cNvPr id="329" name="object 398"/>
            <p:cNvSpPr txBox="1"/>
            <p:nvPr/>
          </p:nvSpPr>
          <p:spPr>
            <a:xfrm>
              <a:off x="15316222" y="1464414"/>
              <a:ext cx="822248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200</a:t>
              </a:r>
            </a:p>
          </p:txBody>
        </p:sp>
        <p:sp>
          <p:nvSpPr>
            <p:cNvPr id="330" name="object 399"/>
            <p:cNvSpPr txBox="1"/>
            <p:nvPr/>
          </p:nvSpPr>
          <p:spPr>
            <a:xfrm>
              <a:off x="15303524" y="732115"/>
              <a:ext cx="560961" cy="238947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300</a:t>
              </a:r>
            </a:p>
          </p:txBody>
        </p:sp>
        <p:sp>
          <p:nvSpPr>
            <p:cNvPr id="331" name="object 400"/>
            <p:cNvSpPr txBox="1"/>
            <p:nvPr/>
          </p:nvSpPr>
          <p:spPr>
            <a:xfrm>
              <a:off x="14855865" y="723028"/>
              <a:ext cx="453394" cy="196450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723">
                <a:lnSpc>
                  <a:spcPts val="1702"/>
                </a:lnSpc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Dis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ance 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016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016" dirty="0">
                  <a:latin typeface="Arial" charset="0"/>
                  <a:ea typeface="Arial" charset="0"/>
                  <a:cs typeface="Arial" charset="0"/>
                </a:rPr>
                <a:t> (cm)</a:t>
              </a:r>
              <a:endParaRPr sz="1016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2" name="object 401"/>
            <p:cNvSpPr txBox="1"/>
            <p:nvPr/>
          </p:nvSpPr>
          <p:spPr>
            <a:xfrm>
              <a:off x="16056866" y="441551"/>
              <a:ext cx="1304464" cy="216940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831" dirty="0">
                  <a:latin typeface="Arial" charset="0"/>
                  <a:ea typeface="Arial" charset="0"/>
                  <a:cs typeface="Arial" charset="0"/>
                </a:rPr>
                <a:t>p=0.1597</a:t>
              </a:r>
            </a:p>
          </p:txBody>
        </p:sp>
      </p:grpSp>
      <p:grpSp>
        <p:nvGrpSpPr>
          <p:cNvPr id="402" name="グループ化 401"/>
          <p:cNvGrpSpPr/>
          <p:nvPr/>
        </p:nvGrpSpPr>
        <p:grpSpPr>
          <a:xfrm>
            <a:off x="3577048" y="6644498"/>
            <a:ext cx="3017183" cy="1636214"/>
            <a:chOff x="3344556" y="6692652"/>
            <a:chExt cx="3535116" cy="1554599"/>
          </a:xfrm>
        </p:grpSpPr>
        <p:sp>
          <p:nvSpPr>
            <p:cNvPr id="334" name="object 403"/>
            <p:cNvSpPr/>
            <p:nvPr/>
          </p:nvSpPr>
          <p:spPr>
            <a:xfrm>
              <a:off x="3773202" y="8199168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5" name="object 404"/>
            <p:cNvSpPr/>
            <p:nvPr/>
          </p:nvSpPr>
          <p:spPr>
            <a:xfrm>
              <a:off x="3773202" y="7865966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6" name="object 405"/>
            <p:cNvSpPr/>
            <p:nvPr/>
          </p:nvSpPr>
          <p:spPr>
            <a:xfrm>
              <a:off x="3773202" y="7532794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7" name="object 406"/>
            <p:cNvSpPr/>
            <p:nvPr/>
          </p:nvSpPr>
          <p:spPr>
            <a:xfrm>
              <a:off x="3773202" y="7199591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8" name="object 407"/>
            <p:cNvSpPr/>
            <p:nvPr/>
          </p:nvSpPr>
          <p:spPr>
            <a:xfrm>
              <a:off x="3773202" y="6866419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9" name="object 408"/>
            <p:cNvSpPr/>
            <p:nvPr/>
          </p:nvSpPr>
          <p:spPr>
            <a:xfrm>
              <a:off x="4172783" y="8199168"/>
              <a:ext cx="0" cy="47014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0" name="object 409"/>
            <p:cNvSpPr/>
            <p:nvPr/>
          </p:nvSpPr>
          <p:spPr>
            <a:xfrm>
              <a:off x="3966295" y="7543874"/>
              <a:ext cx="206497" cy="655460"/>
            </a:xfrm>
            <a:custGeom>
              <a:avLst/>
              <a:gdLst/>
              <a:ahLst/>
              <a:cxnLst/>
              <a:rect l="l" t="t" r="r" b="b"/>
              <a:pathLst>
                <a:path w="411479" h="1062354">
                  <a:moveTo>
                    <a:pt x="0" y="1062087"/>
                  </a:moveTo>
                  <a:lnTo>
                    <a:pt x="411410" y="1062087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062087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1" name="object 410"/>
            <p:cNvSpPr/>
            <p:nvPr/>
          </p:nvSpPr>
          <p:spPr>
            <a:xfrm>
              <a:off x="4172783" y="7716045"/>
              <a:ext cx="206497" cy="483465"/>
            </a:xfrm>
            <a:custGeom>
              <a:avLst/>
              <a:gdLst/>
              <a:ahLst/>
              <a:cxnLst/>
              <a:rect l="l" t="t" r="r" b="b"/>
              <a:pathLst>
                <a:path w="411479" h="783590">
                  <a:moveTo>
                    <a:pt x="0" y="783034"/>
                  </a:moveTo>
                  <a:lnTo>
                    <a:pt x="411410" y="783034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783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2" name="object 411"/>
            <p:cNvSpPr/>
            <p:nvPr/>
          </p:nvSpPr>
          <p:spPr>
            <a:xfrm>
              <a:off x="4172783" y="7716045"/>
              <a:ext cx="206497" cy="483465"/>
            </a:xfrm>
            <a:custGeom>
              <a:avLst/>
              <a:gdLst/>
              <a:ahLst/>
              <a:cxnLst/>
              <a:rect l="l" t="t" r="r" b="b"/>
              <a:pathLst>
                <a:path w="411479" h="783590">
                  <a:moveTo>
                    <a:pt x="0" y="783034"/>
                  </a:moveTo>
                  <a:lnTo>
                    <a:pt x="411410" y="783034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78303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3" name="object 412"/>
            <p:cNvSpPr/>
            <p:nvPr/>
          </p:nvSpPr>
          <p:spPr>
            <a:xfrm>
              <a:off x="4069514" y="7197938"/>
              <a:ext cx="0" cy="345949"/>
            </a:xfrm>
            <a:custGeom>
              <a:avLst/>
              <a:gdLst/>
              <a:ahLst/>
              <a:cxnLst/>
              <a:rect l="l" t="t" r="r" b="b"/>
              <a:pathLst>
                <a:path h="560704">
                  <a:moveTo>
                    <a:pt x="0" y="0"/>
                  </a:moveTo>
                  <a:lnTo>
                    <a:pt x="0" y="56068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4" name="object 413"/>
            <p:cNvSpPr/>
            <p:nvPr/>
          </p:nvSpPr>
          <p:spPr>
            <a:xfrm>
              <a:off x="4046585" y="7197938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5" name="object 414"/>
            <p:cNvSpPr/>
            <p:nvPr/>
          </p:nvSpPr>
          <p:spPr>
            <a:xfrm>
              <a:off x="4276002" y="7482657"/>
              <a:ext cx="0" cy="233506"/>
            </a:xfrm>
            <a:custGeom>
              <a:avLst/>
              <a:gdLst/>
              <a:ahLst/>
              <a:cxnLst/>
              <a:rect l="l" t="t" r="r" b="b"/>
              <a:pathLst>
                <a:path h="378460">
                  <a:moveTo>
                    <a:pt x="0" y="0"/>
                  </a:moveTo>
                  <a:lnTo>
                    <a:pt x="0" y="37827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6" name="object 415"/>
            <p:cNvSpPr/>
            <p:nvPr/>
          </p:nvSpPr>
          <p:spPr>
            <a:xfrm>
              <a:off x="4253072" y="7482657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7" name="object 416"/>
            <p:cNvSpPr/>
            <p:nvPr/>
          </p:nvSpPr>
          <p:spPr>
            <a:xfrm>
              <a:off x="3811442" y="6866419"/>
              <a:ext cx="0" cy="1332861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8" name="object 417"/>
            <p:cNvSpPr/>
            <p:nvPr/>
          </p:nvSpPr>
          <p:spPr>
            <a:xfrm>
              <a:off x="3811442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9" name="object 418"/>
            <p:cNvSpPr/>
            <p:nvPr/>
          </p:nvSpPr>
          <p:spPr>
            <a:xfrm>
              <a:off x="3811442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0" name="object 419"/>
            <p:cNvSpPr txBox="1"/>
            <p:nvPr/>
          </p:nvSpPr>
          <p:spPr>
            <a:xfrm>
              <a:off x="3689156" y="8086439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1" name="object 420"/>
            <p:cNvSpPr txBox="1"/>
            <p:nvPr/>
          </p:nvSpPr>
          <p:spPr>
            <a:xfrm>
              <a:off x="3600070" y="7785486"/>
              <a:ext cx="211310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10</a:t>
              </a:r>
            </a:p>
          </p:txBody>
        </p:sp>
        <p:sp>
          <p:nvSpPr>
            <p:cNvPr id="352" name="object 421"/>
            <p:cNvSpPr txBox="1"/>
            <p:nvPr/>
          </p:nvSpPr>
          <p:spPr>
            <a:xfrm>
              <a:off x="3606408" y="7446104"/>
              <a:ext cx="255685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20</a:t>
              </a:r>
            </a:p>
          </p:txBody>
        </p:sp>
        <p:sp>
          <p:nvSpPr>
            <p:cNvPr id="353" name="object 422"/>
            <p:cNvSpPr txBox="1"/>
            <p:nvPr/>
          </p:nvSpPr>
          <p:spPr>
            <a:xfrm>
              <a:off x="3593728" y="7109167"/>
              <a:ext cx="204970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30</a:t>
              </a:r>
            </a:p>
          </p:txBody>
        </p:sp>
        <p:sp>
          <p:nvSpPr>
            <p:cNvPr id="354" name="object 423"/>
            <p:cNvSpPr txBox="1"/>
            <p:nvPr/>
          </p:nvSpPr>
          <p:spPr>
            <a:xfrm>
              <a:off x="3587387" y="6780064"/>
              <a:ext cx="243007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40</a:t>
              </a:r>
            </a:p>
          </p:txBody>
        </p:sp>
        <p:sp>
          <p:nvSpPr>
            <p:cNvPr id="355" name="object 424"/>
            <p:cNvSpPr txBox="1"/>
            <p:nvPr/>
          </p:nvSpPr>
          <p:spPr>
            <a:xfrm>
              <a:off x="3344556" y="6918637"/>
              <a:ext cx="226358" cy="1117557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723">
                <a:lnSpc>
                  <a:spcPts val="1702"/>
                </a:lnSpc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La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ency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016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016" dirty="0">
                  <a:latin typeface="Arial" charset="0"/>
                  <a:ea typeface="Arial" charset="0"/>
                  <a:cs typeface="Arial" charset="0"/>
                </a:rPr>
                <a:t> (sec)</a:t>
              </a:r>
              <a:endParaRPr sz="1016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6" name="object 425"/>
            <p:cNvSpPr txBox="1"/>
            <p:nvPr/>
          </p:nvSpPr>
          <p:spPr>
            <a:xfrm>
              <a:off x="3910029" y="6692655"/>
              <a:ext cx="630383" cy="132725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831" dirty="0">
                  <a:latin typeface="Arial" charset="0"/>
                  <a:ea typeface="Arial" charset="0"/>
                  <a:cs typeface="Arial" charset="0"/>
                </a:rPr>
                <a:t>p=0.6734</a:t>
              </a:r>
            </a:p>
          </p:txBody>
        </p:sp>
        <p:sp>
          <p:nvSpPr>
            <p:cNvPr id="357" name="object 426"/>
            <p:cNvSpPr/>
            <p:nvPr/>
          </p:nvSpPr>
          <p:spPr>
            <a:xfrm>
              <a:off x="4871466" y="8199168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8" name="object 427"/>
            <p:cNvSpPr/>
            <p:nvPr/>
          </p:nvSpPr>
          <p:spPr>
            <a:xfrm>
              <a:off x="4871466" y="7865966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9" name="object 428"/>
            <p:cNvSpPr/>
            <p:nvPr/>
          </p:nvSpPr>
          <p:spPr>
            <a:xfrm>
              <a:off x="4871466" y="7532794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0" name="object 429"/>
            <p:cNvSpPr/>
            <p:nvPr/>
          </p:nvSpPr>
          <p:spPr>
            <a:xfrm>
              <a:off x="4871466" y="7199591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1" name="object 430"/>
            <p:cNvSpPr/>
            <p:nvPr/>
          </p:nvSpPr>
          <p:spPr>
            <a:xfrm>
              <a:off x="4871466" y="6866419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2" name="object 431"/>
            <p:cNvSpPr/>
            <p:nvPr/>
          </p:nvSpPr>
          <p:spPr>
            <a:xfrm>
              <a:off x="5271044" y="8199168"/>
              <a:ext cx="0" cy="47014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3" name="object 432"/>
            <p:cNvSpPr/>
            <p:nvPr/>
          </p:nvSpPr>
          <p:spPr>
            <a:xfrm>
              <a:off x="5064560" y="7699364"/>
              <a:ext cx="206497" cy="499920"/>
            </a:xfrm>
            <a:custGeom>
              <a:avLst/>
              <a:gdLst/>
              <a:ahLst/>
              <a:cxnLst/>
              <a:rect l="l" t="t" r="r" b="b"/>
              <a:pathLst>
                <a:path w="411480" h="810259">
                  <a:moveTo>
                    <a:pt x="0" y="810071"/>
                  </a:moveTo>
                  <a:lnTo>
                    <a:pt x="411410" y="810071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8100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4" name="object 433"/>
            <p:cNvSpPr/>
            <p:nvPr/>
          </p:nvSpPr>
          <p:spPr>
            <a:xfrm>
              <a:off x="5271044" y="7907623"/>
              <a:ext cx="206497" cy="291881"/>
            </a:xfrm>
            <a:custGeom>
              <a:avLst/>
              <a:gdLst/>
              <a:ahLst/>
              <a:cxnLst/>
              <a:rect l="l" t="t" r="r" b="b"/>
              <a:pathLst>
                <a:path w="411480" h="473075">
                  <a:moveTo>
                    <a:pt x="0" y="472529"/>
                  </a:moveTo>
                  <a:lnTo>
                    <a:pt x="411410" y="47252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72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5" name="object 434"/>
            <p:cNvSpPr/>
            <p:nvPr/>
          </p:nvSpPr>
          <p:spPr>
            <a:xfrm>
              <a:off x="5271044" y="7907623"/>
              <a:ext cx="206497" cy="291881"/>
            </a:xfrm>
            <a:custGeom>
              <a:avLst/>
              <a:gdLst/>
              <a:ahLst/>
              <a:cxnLst/>
              <a:rect l="l" t="t" r="r" b="b"/>
              <a:pathLst>
                <a:path w="411480" h="473075">
                  <a:moveTo>
                    <a:pt x="0" y="472529"/>
                  </a:moveTo>
                  <a:lnTo>
                    <a:pt x="411410" y="47252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72529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6" name="object 435"/>
            <p:cNvSpPr/>
            <p:nvPr/>
          </p:nvSpPr>
          <p:spPr>
            <a:xfrm>
              <a:off x="5167776" y="7468791"/>
              <a:ext cx="0" cy="230763"/>
            </a:xfrm>
            <a:custGeom>
              <a:avLst/>
              <a:gdLst/>
              <a:ahLst/>
              <a:cxnLst/>
              <a:rect l="l" t="t" r="r" b="b"/>
              <a:pathLst>
                <a:path h="374014">
                  <a:moveTo>
                    <a:pt x="0" y="0"/>
                  </a:moveTo>
                  <a:lnTo>
                    <a:pt x="0" y="37370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7" name="object 436"/>
            <p:cNvSpPr/>
            <p:nvPr/>
          </p:nvSpPr>
          <p:spPr>
            <a:xfrm>
              <a:off x="5144845" y="7468791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8" name="object 437"/>
            <p:cNvSpPr/>
            <p:nvPr/>
          </p:nvSpPr>
          <p:spPr>
            <a:xfrm>
              <a:off x="5374260" y="7761010"/>
              <a:ext cx="0" cy="146921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62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9" name="object 438"/>
            <p:cNvSpPr/>
            <p:nvPr/>
          </p:nvSpPr>
          <p:spPr>
            <a:xfrm>
              <a:off x="5351336" y="7761010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0" name="object 439"/>
            <p:cNvSpPr/>
            <p:nvPr/>
          </p:nvSpPr>
          <p:spPr>
            <a:xfrm>
              <a:off x="4909706" y="6866419"/>
              <a:ext cx="0" cy="1332861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1" name="object 440"/>
            <p:cNvSpPr/>
            <p:nvPr/>
          </p:nvSpPr>
          <p:spPr>
            <a:xfrm>
              <a:off x="4909706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2" name="object 441"/>
            <p:cNvSpPr/>
            <p:nvPr/>
          </p:nvSpPr>
          <p:spPr>
            <a:xfrm>
              <a:off x="4909706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3" name="object 442"/>
            <p:cNvSpPr txBox="1"/>
            <p:nvPr/>
          </p:nvSpPr>
          <p:spPr>
            <a:xfrm>
              <a:off x="4785378" y="8086439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4" name="object 443"/>
            <p:cNvSpPr txBox="1"/>
            <p:nvPr/>
          </p:nvSpPr>
          <p:spPr>
            <a:xfrm>
              <a:off x="4785378" y="7749501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375" name="object 444"/>
            <p:cNvSpPr txBox="1"/>
            <p:nvPr/>
          </p:nvSpPr>
          <p:spPr>
            <a:xfrm>
              <a:off x="4785378" y="7420400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4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6" name="object 445"/>
            <p:cNvSpPr txBox="1"/>
            <p:nvPr/>
          </p:nvSpPr>
          <p:spPr>
            <a:xfrm>
              <a:off x="4785378" y="7083463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6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7" name="object 446"/>
            <p:cNvSpPr txBox="1"/>
            <p:nvPr/>
          </p:nvSpPr>
          <p:spPr>
            <a:xfrm>
              <a:off x="4785378" y="6754360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8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8" name="object 447"/>
            <p:cNvSpPr txBox="1"/>
            <p:nvPr/>
          </p:nvSpPr>
          <p:spPr>
            <a:xfrm>
              <a:off x="4531668" y="6862091"/>
              <a:ext cx="226358" cy="1116007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723">
                <a:lnSpc>
                  <a:spcPts val="1702"/>
                </a:lnSpc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Error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016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016" baseline="300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1016" dirty="0">
                  <a:latin typeface="Arial" charset="0"/>
                  <a:ea typeface="Arial" charset="0"/>
                  <a:cs typeface="Arial" charset="0"/>
                </a:rPr>
                <a:t>(times)</a:t>
              </a:r>
              <a:endParaRPr sz="1016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9" name="object 448"/>
            <p:cNvSpPr txBox="1"/>
            <p:nvPr/>
          </p:nvSpPr>
          <p:spPr>
            <a:xfrm>
              <a:off x="5008368" y="6692652"/>
              <a:ext cx="597077" cy="132725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831" dirty="0">
                  <a:latin typeface="Arial" charset="0"/>
                  <a:ea typeface="Arial" charset="0"/>
                  <a:cs typeface="Arial" charset="0"/>
                </a:rPr>
                <a:t>p=0.4352</a:t>
              </a:r>
            </a:p>
          </p:txBody>
        </p:sp>
        <p:sp>
          <p:nvSpPr>
            <p:cNvPr id="380" name="object 449"/>
            <p:cNvSpPr/>
            <p:nvPr/>
          </p:nvSpPr>
          <p:spPr>
            <a:xfrm>
              <a:off x="6065549" y="8200237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1" name="object 450"/>
            <p:cNvSpPr/>
            <p:nvPr/>
          </p:nvSpPr>
          <p:spPr>
            <a:xfrm>
              <a:off x="6065549" y="7755986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2" name="object 451"/>
            <p:cNvSpPr/>
            <p:nvPr/>
          </p:nvSpPr>
          <p:spPr>
            <a:xfrm>
              <a:off x="6065549" y="7311737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3" name="object 452"/>
            <p:cNvSpPr/>
            <p:nvPr/>
          </p:nvSpPr>
          <p:spPr>
            <a:xfrm>
              <a:off x="6065549" y="6867487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4" name="object 453"/>
            <p:cNvSpPr/>
            <p:nvPr/>
          </p:nvSpPr>
          <p:spPr>
            <a:xfrm>
              <a:off x="6465134" y="8200237"/>
              <a:ext cx="0" cy="47014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5" name="object 454"/>
            <p:cNvSpPr/>
            <p:nvPr/>
          </p:nvSpPr>
          <p:spPr>
            <a:xfrm>
              <a:off x="6258643" y="7668753"/>
              <a:ext cx="206497" cy="531654"/>
            </a:xfrm>
            <a:custGeom>
              <a:avLst/>
              <a:gdLst/>
              <a:ahLst/>
              <a:cxnLst/>
              <a:rect l="l" t="t" r="r" b="b"/>
              <a:pathLst>
                <a:path w="411480" h="861695">
                  <a:moveTo>
                    <a:pt x="0" y="861417"/>
                  </a:moveTo>
                  <a:lnTo>
                    <a:pt x="411410" y="861417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86141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6" name="object 455"/>
            <p:cNvSpPr/>
            <p:nvPr/>
          </p:nvSpPr>
          <p:spPr>
            <a:xfrm>
              <a:off x="6465134" y="7835048"/>
              <a:ext cx="206497" cy="365537"/>
            </a:xfrm>
            <a:custGeom>
              <a:avLst/>
              <a:gdLst/>
              <a:ahLst/>
              <a:cxnLst/>
              <a:rect l="l" t="t" r="r" b="b"/>
              <a:pathLst>
                <a:path w="411480" h="592454">
                  <a:moveTo>
                    <a:pt x="0" y="591889"/>
                  </a:moveTo>
                  <a:lnTo>
                    <a:pt x="411410" y="59188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918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7" name="object 456"/>
            <p:cNvSpPr/>
            <p:nvPr/>
          </p:nvSpPr>
          <p:spPr>
            <a:xfrm>
              <a:off x="6465134" y="7835048"/>
              <a:ext cx="206497" cy="365537"/>
            </a:xfrm>
            <a:custGeom>
              <a:avLst/>
              <a:gdLst/>
              <a:ahLst/>
              <a:cxnLst/>
              <a:rect l="l" t="t" r="r" b="b"/>
              <a:pathLst>
                <a:path w="411480" h="592454">
                  <a:moveTo>
                    <a:pt x="0" y="591889"/>
                  </a:moveTo>
                  <a:lnTo>
                    <a:pt x="411410" y="59188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9188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8" name="object 457"/>
            <p:cNvSpPr/>
            <p:nvPr/>
          </p:nvSpPr>
          <p:spPr>
            <a:xfrm>
              <a:off x="6361860" y="7303564"/>
              <a:ext cx="0" cy="365537"/>
            </a:xfrm>
            <a:custGeom>
              <a:avLst/>
              <a:gdLst/>
              <a:ahLst/>
              <a:cxnLst/>
              <a:rect l="l" t="t" r="r" b="b"/>
              <a:pathLst>
                <a:path h="592454">
                  <a:moveTo>
                    <a:pt x="0" y="0"/>
                  </a:moveTo>
                  <a:lnTo>
                    <a:pt x="0" y="59188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9" name="object 458"/>
            <p:cNvSpPr/>
            <p:nvPr/>
          </p:nvSpPr>
          <p:spPr>
            <a:xfrm>
              <a:off x="6338935" y="7303564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0" name="object 459"/>
            <p:cNvSpPr/>
            <p:nvPr/>
          </p:nvSpPr>
          <p:spPr>
            <a:xfrm>
              <a:off x="6568351" y="7733215"/>
              <a:ext cx="0" cy="101864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0"/>
                  </a:moveTo>
                  <a:lnTo>
                    <a:pt x="0" y="1650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1" name="object 460"/>
            <p:cNvSpPr/>
            <p:nvPr/>
          </p:nvSpPr>
          <p:spPr>
            <a:xfrm>
              <a:off x="6545419" y="7733215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2" name="object 461"/>
            <p:cNvSpPr/>
            <p:nvPr/>
          </p:nvSpPr>
          <p:spPr>
            <a:xfrm>
              <a:off x="6103789" y="6867487"/>
              <a:ext cx="0" cy="133286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3" name="object 462"/>
            <p:cNvSpPr/>
            <p:nvPr/>
          </p:nvSpPr>
          <p:spPr>
            <a:xfrm>
              <a:off x="6103789" y="8200237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4" name="object 463"/>
            <p:cNvSpPr/>
            <p:nvPr/>
          </p:nvSpPr>
          <p:spPr>
            <a:xfrm>
              <a:off x="6103789" y="8200237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5" name="object 464"/>
            <p:cNvSpPr txBox="1"/>
            <p:nvPr/>
          </p:nvSpPr>
          <p:spPr>
            <a:xfrm>
              <a:off x="5977198" y="8086436"/>
              <a:ext cx="76798" cy="159774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016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6" name="object 465"/>
            <p:cNvSpPr txBox="1"/>
            <p:nvPr/>
          </p:nvSpPr>
          <p:spPr>
            <a:xfrm>
              <a:off x="5818039" y="7670642"/>
              <a:ext cx="269201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100</a:t>
              </a:r>
            </a:p>
          </p:txBody>
        </p:sp>
        <p:sp>
          <p:nvSpPr>
            <p:cNvPr id="397" name="object 466"/>
            <p:cNvSpPr txBox="1"/>
            <p:nvPr/>
          </p:nvSpPr>
          <p:spPr>
            <a:xfrm>
              <a:off x="5824377" y="7226699"/>
              <a:ext cx="313579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200</a:t>
              </a:r>
            </a:p>
          </p:txBody>
        </p:sp>
        <p:sp>
          <p:nvSpPr>
            <p:cNvPr id="398" name="object 467"/>
            <p:cNvSpPr txBox="1"/>
            <p:nvPr/>
          </p:nvSpPr>
          <p:spPr>
            <a:xfrm>
              <a:off x="5818039" y="6795484"/>
              <a:ext cx="269201" cy="146189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923" dirty="0">
                  <a:latin typeface="Arial" charset="0"/>
                  <a:ea typeface="Arial" charset="0"/>
                  <a:cs typeface="Arial" charset="0"/>
                </a:rPr>
                <a:t>300</a:t>
              </a:r>
            </a:p>
          </p:txBody>
        </p:sp>
        <p:sp>
          <p:nvSpPr>
            <p:cNvPr id="399" name="object 468"/>
            <p:cNvSpPr txBox="1"/>
            <p:nvPr/>
          </p:nvSpPr>
          <p:spPr>
            <a:xfrm>
              <a:off x="5659416" y="6851808"/>
              <a:ext cx="226358" cy="1164413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723">
                <a:lnSpc>
                  <a:spcPts val="1702"/>
                </a:lnSpc>
              </a:pP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Dis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ance </a:t>
              </a:r>
              <a:r>
                <a:rPr sz="1016" spc="-4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016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016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016" dirty="0">
                  <a:latin typeface="Arial" charset="0"/>
                  <a:ea typeface="Arial" charset="0"/>
                  <a:cs typeface="Arial" charset="0"/>
                </a:rPr>
                <a:t> (cm)</a:t>
              </a:r>
              <a:endParaRPr sz="1016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00" name="object 469"/>
            <p:cNvSpPr txBox="1"/>
            <p:nvPr/>
          </p:nvSpPr>
          <p:spPr>
            <a:xfrm>
              <a:off x="6195930" y="6697835"/>
              <a:ext cx="683742" cy="132725"/>
            </a:xfrm>
            <a:prstGeom prst="rect">
              <a:avLst/>
            </a:prstGeom>
          </p:spPr>
          <p:txBody>
            <a:bodyPr vert="horz" wrap="square" lIns="0" tIns="11723" rIns="0" bIns="0" rtlCol="0">
              <a:spAutoFit/>
            </a:bodyPr>
            <a:lstStyle/>
            <a:p>
              <a:pPr marL="11723">
                <a:spcBef>
                  <a:spcPts val="92"/>
                </a:spcBef>
              </a:pPr>
              <a:r>
                <a:rPr sz="831" dirty="0">
                  <a:latin typeface="Arial" charset="0"/>
                  <a:ea typeface="Arial" charset="0"/>
                  <a:cs typeface="Arial" charset="0"/>
                </a:rPr>
                <a:t>p=0.3788</a:t>
              </a:r>
            </a:p>
          </p:txBody>
        </p:sp>
      </p:grpSp>
      <p:sp>
        <p:nvSpPr>
          <p:cNvPr id="401" name="object 126"/>
          <p:cNvSpPr txBox="1"/>
          <p:nvPr/>
        </p:nvSpPr>
        <p:spPr>
          <a:xfrm>
            <a:off x="226786" y="5124925"/>
            <a:ext cx="195887" cy="32715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723">
              <a:lnSpc>
                <a:spcPts val="1702"/>
              </a:lnSpc>
            </a:pPr>
            <a:r>
              <a:rPr sz="1108" spc="-6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e Spent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ound Each Hole</a:t>
            </a:r>
            <a:r>
              <a:rPr sz="1108" spc="-4" dirty="0">
                <a:latin typeface="Arial" charset="0"/>
                <a:ea typeface="Arial" charset="0"/>
                <a:cs typeface="Arial" charset="0"/>
              </a:rPr>
              <a:t>(s</a:t>
            </a:r>
            <a:r>
              <a:rPr sz="1108" dirty="0">
                <a:latin typeface="Arial" charset="0"/>
                <a:ea typeface="Arial" charset="0"/>
                <a:cs typeface="Arial" charset="0"/>
              </a:rPr>
              <a:t>ec)</a:t>
            </a:r>
          </a:p>
        </p:txBody>
      </p:sp>
      <p:sp>
        <p:nvSpPr>
          <p:cNvPr id="256" name="テキスト ボックス 255"/>
          <p:cNvSpPr txBox="1"/>
          <p:nvPr/>
        </p:nvSpPr>
        <p:spPr>
          <a:xfrm>
            <a:off x="374027" y="943046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7" name="テキスト ボックス 256"/>
          <p:cNvSpPr txBox="1"/>
          <p:nvPr/>
        </p:nvSpPr>
        <p:spPr>
          <a:xfrm>
            <a:off x="402467" y="5408589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62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686" y="1810085"/>
            <a:ext cx="2727821" cy="172983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874252-C7DE-8146-913A-8770ACCB9184}"/>
              </a:ext>
            </a:extLst>
          </p:cNvPr>
          <p:cNvSpPr txBox="1"/>
          <p:nvPr/>
        </p:nvSpPr>
        <p:spPr>
          <a:xfrm>
            <a:off x="2936341" y="3413005"/>
            <a:ext cx="372218" cy="236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35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ja-JP" altLang="en-US" sz="93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15D482-59D1-744D-977A-5B6458FDBA76}"/>
              </a:ext>
            </a:extLst>
          </p:cNvPr>
          <p:cNvSpPr txBox="1"/>
          <p:nvPr/>
        </p:nvSpPr>
        <p:spPr>
          <a:xfrm>
            <a:off x="4035536" y="3413005"/>
            <a:ext cx="364202" cy="236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35" dirty="0">
                <a:latin typeface="Arial" panose="020B0604020202020204" pitchFamily="34" charset="0"/>
                <a:cs typeface="Arial" panose="020B0604020202020204" pitchFamily="34" charset="0"/>
              </a:rPr>
              <a:t>GD</a:t>
            </a:r>
            <a:endParaRPr lang="ja-JP" altLang="en-US" sz="93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2BBA757-7D82-7141-8C03-388B8757B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860" y="4572000"/>
            <a:ext cx="2192705" cy="107132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DC83BF-8A11-8546-9C37-7571935CBFED}"/>
              </a:ext>
            </a:extLst>
          </p:cNvPr>
          <p:cNvSpPr txBox="1"/>
          <p:nvPr/>
        </p:nvSpPr>
        <p:spPr>
          <a:xfrm>
            <a:off x="2941576" y="4323964"/>
            <a:ext cx="372218" cy="236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35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ja-JP" altLang="en-US" sz="93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B255DF8-A9BB-0C44-BA58-E6A770A0C859}"/>
              </a:ext>
            </a:extLst>
          </p:cNvPr>
          <p:cNvSpPr txBox="1"/>
          <p:nvPr/>
        </p:nvSpPr>
        <p:spPr>
          <a:xfrm>
            <a:off x="4040770" y="4323964"/>
            <a:ext cx="364202" cy="236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35" dirty="0">
                <a:latin typeface="Arial" panose="020B0604020202020204" pitchFamily="34" charset="0"/>
                <a:cs typeface="Arial" panose="020B0604020202020204" pitchFamily="34" charset="0"/>
              </a:rPr>
              <a:t>GD</a:t>
            </a:r>
            <a:endParaRPr lang="ja-JP" altLang="en-US" sz="93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3770" y="68798"/>
            <a:ext cx="1779654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Suppl. Fig. 4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1B4ED3-F05A-7D46-8D0E-3E936A91B7AA}"/>
              </a:ext>
            </a:extLst>
          </p:cNvPr>
          <p:cNvSpPr txBox="1"/>
          <p:nvPr/>
        </p:nvSpPr>
        <p:spPr>
          <a:xfrm>
            <a:off x="1701823" y="1383933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5C87225-65AA-AF43-8769-E909144FF44A}"/>
              </a:ext>
            </a:extLst>
          </p:cNvPr>
          <p:cNvSpPr txBox="1"/>
          <p:nvPr/>
        </p:nvSpPr>
        <p:spPr>
          <a:xfrm>
            <a:off x="1701823" y="4378463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645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2F2AA3-880C-1044-B875-E9CB3BCB3EF8}"/>
              </a:ext>
            </a:extLst>
          </p:cNvPr>
          <p:cNvSpPr txBox="1"/>
          <p:nvPr/>
        </p:nvSpPr>
        <p:spPr>
          <a:xfrm>
            <a:off x="263770" y="68798"/>
            <a:ext cx="1779654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Suppl. Fig. 5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72F3B2A-1819-AB4A-9DF2-1251E21C7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990" y="776303"/>
            <a:ext cx="2709386" cy="294213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CEDFB8-4700-3A4E-96D7-37055CE80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556" y="4572001"/>
            <a:ext cx="3448268" cy="17591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E5C178A-914B-3745-8C5E-97D983EF8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800" y="7033845"/>
            <a:ext cx="3072779" cy="204135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15606D-A4D3-E04C-B442-927C9119FC6A}"/>
              </a:ext>
            </a:extLst>
          </p:cNvPr>
          <p:cNvSpPr txBox="1"/>
          <p:nvPr/>
        </p:nvSpPr>
        <p:spPr>
          <a:xfrm>
            <a:off x="661565" y="663033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9A5A461-C020-5C48-BFDC-A322CAEF2670}"/>
              </a:ext>
            </a:extLst>
          </p:cNvPr>
          <p:cNvSpPr txBox="1"/>
          <p:nvPr/>
        </p:nvSpPr>
        <p:spPr>
          <a:xfrm>
            <a:off x="661565" y="4212681"/>
            <a:ext cx="37382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948E46-6488-A442-A07D-575F9B3210E7}"/>
              </a:ext>
            </a:extLst>
          </p:cNvPr>
          <p:cNvSpPr txBox="1"/>
          <p:nvPr/>
        </p:nvSpPr>
        <p:spPr>
          <a:xfrm>
            <a:off x="661565" y="6971651"/>
            <a:ext cx="389850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92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C8C8EE3-8F93-014A-AA37-A713CB7B368C}"/>
              </a:ext>
            </a:extLst>
          </p:cNvPr>
          <p:cNvSpPr txBox="1"/>
          <p:nvPr/>
        </p:nvSpPr>
        <p:spPr>
          <a:xfrm>
            <a:off x="263770" y="68798"/>
            <a:ext cx="1779654" cy="43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16" dirty="0">
                <a:latin typeface="Arial" charset="0"/>
                <a:ea typeface="Arial" charset="0"/>
                <a:cs typeface="Arial" charset="0"/>
              </a:rPr>
              <a:t>Suppl. Fig. 6</a:t>
            </a:r>
            <a:endParaRPr lang="ja-JP" altLang="en-US" sz="2216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D26CC47-F9AB-8F4A-8C39-2C7421A4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70" y="1453767"/>
            <a:ext cx="6330461" cy="367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16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388</Words>
  <Application>Microsoft Office PowerPoint</Application>
  <PresentationFormat>On-screen Show (4:3)</PresentationFormat>
  <Paragraphs>197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木下 彩栄</dc:creator>
  <cp:lastModifiedBy>Kelly</cp:lastModifiedBy>
  <cp:revision>2</cp:revision>
  <dcterms:created xsi:type="dcterms:W3CDTF">2020-10-25T09:18:48Z</dcterms:created>
  <dcterms:modified xsi:type="dcterms:W3CDTF">2020-11-05T10:08:06Z</dcterms:modified>
</cp:coreProperties>
</file>