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82" r:id="rId2"/>
    <p:sldId id="275" r:id="rId3"/>
    <p:sldId id="284" r:id="rId4"/>
    <p:sldId id="277" r:id="rId5"/>
    <p:sldId id="276" r:id="rId6"/>
    <p:sldId id="278" r:id="rId7"/>
    <p:sldId id="283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yanhui@webmail.hzau.edu.cn" initials="l" lastIdx="1" clrIdx="0">
    <p:extLst>
      <p:ext uri="{19B8F6BF-5375-455C-9EA6-DF929625EA0E}">
        <p15:presenceInfo xmlns:p15="http://schemas.microsoft.com/office/powerpoint/2012/main" userId="d272ec5b72df839a" providerId="Windows Live"/>
      </p:ext>
    </p:extLst>
  </p:cmAuthor>
  <p:cmAuthor id="2" name="Hong Wu" initials="HW" lastIdx="1" clrIdx="1">
    <p:extLst>
      <p:ext uri="{19B8F6BF-5375-455C-9EA6-DF929625EA0E}">
        <p15:presenceInfo xmlns:p15="http://schemas.microsoft.com/office/powerpoint/2012/main" userId="f87ae8837829963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3" autoAdjust="0"/>
    <p:restoredTop sz="96366" autoAdjust="0"/>
  </p:normalViewPr>
  <p:slideViewPr>
    <p:cSldViewPr snapToGrid="0">
      <p:cViewPr varScale="1">
        <p:scale>
          <a:sx n="77" d="100"/>
          <a:sy n="77" d="100"/>
        </p:scale>
        <p:origin x="34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yan\Desktop\nomy%20data\Nomy%20data%20for%20Prof.%20Wu\PNC%20CONCEN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yan\Desktop\nomy%20data\suplementary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yan\Desktop\nomy%20data\suplementary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liyan\Desktop\nomy%20data\Nomy%20data%20for%20Prof.%20Wu\K%20and%20N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liyan\Desktop\nomy%20data\Nomy%20data%20for%20Prof.%20Wu\K%20and%20Na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liyan\Desktop\nomy%20data\Nomy%20data%20for%20Prof.%20Wu\K%20and%20N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864776177652111E-2"/>
          <c:y val="2.5428323166088881E-2"/>
          <c:w val="0.87948643919510061"/>
          <c:h val="0.89032042869641292"/>
        </c:manualLayout>
      </c:layout>
      <c:lineChart>
        <c:grouping val="standard"/>
        <c:varyColors val="0"/>
        <c:ser>
          <c:idx val="0"/>
          <c:order val="0"/>
          <c:tx>
            <c:strRef>
              <c:f>DIIPNC!$C$1</c:f>
              <c:strCache>
                <c:ptCount val="1"/>
                <c:pt idx="0">
                  <c:v>PNC</c:v>
                </c:pt>
              </c:strCache>
            </c:strRef>
          </c:tx>
          <c:spPr>
            <a:ln w="254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DIIPNC!$B$2:$B$483</c:f>
              <c:numCache>
                <c:formatCode>General</c:formatCode>
                <c:ptCount val="482"/>
                <c:pt idx="0">
                  <c:v>220</c:v>
                </c:pt>
                <c:pt idx="1">
                  <c:v>221</c:v>
                </c:pt>
                <c:pt idx="2">
                  <c:v>222</c:v>
                </c:pt>
                <c:pt idx="3">
                  <c:v>223</c:v>
                </c:pt>
                <c:pt idx="4">
                  <c:v>224</c:v>
                </c:pt>
                <c:pt idx="5">
                  <c:v>225</c:v>
                </c:pt>
                <c:pt idx="6">
                  <c:v>226</c:v>
                </c:pt>
                <c:pt idx="7">
                  <c:v>227</c:v>
                </c:pt>
                <c:pt idx="8">
                  <c:v>228</c:v>
                </c:pt>
                <c:pt idx="9">
                  <c:v>229</c:v>
                </c:pt>
                <c:pt idx="10">
                  <c:v>230</c:v>
                </c:pt>
                <c:pt idx="11">
                  <c:v>231</c:v>
                </c:pt>
                <c:pt idx="12">
                  <c:v>232</c:v>
                </c:pt>
                <c:pt idx="13">
                  <c:v>233</c:v>
                </c:pt>
                <c:pt idx="14">
                  <c:v>234</c:v>
                </c:pt>
                <c:pt idx="15">
                  <c:v>235</c:v>
                </c:pt>
                <c:pt idx="16">
                  <c:v>236</c:v>
                </c:pt>
                <c:pt idx="17">
                  <c:v>237</c:v>
                </c:pt>
                <c:pt idx="18">
                  <c:v>238</c:v>
                </c:pt>
                <c:pt idx="19">
                  <c:v>239</c:v>
                </c:pt>
                <c:pt idx="20">
                  <c:v>240</c:v>
                </c:pt>
                <c:pt idx="21">
                  <c:v>241</c:v>
                </c:pt>
                <c:pt idx="22">
                  <c:v>242</c:v>
                </c:pt>
                <c:pt idx="23">
                  <c:v>243</c:v>
                </c:pt>
                <c:pt idx="24">
                  <c:v>244</c:v>
                </c:pt>
                <c:pt idx="25">
                  <c:v>245</c:v>
                </c:pt>
                <c:pt idx="26">
                  <c:v>246</c:v>
                </c:pt>
                <c:pt idx="27">
                  <c:v>247</c:v>
                </c:pt>
                <c:pt idx="28">
                  <c:v>248</c:v>
                </c:pt>
                <c:pt idx="29">
                  <c:v>249</c:v>
                </c:pt>
                <c:pt idx="30">
                  <c:v>250</c:v>
                </c:pt>
                <c:pt idx="31">
                  <c:v>251</c:v>
                </c:pt>
                <c:pt idx="32">
                  <c:v>252</c:v>
                </c:pt>
                <c:pt idx="33">
                  <c:v>253</c:v>
                </c:pt>
                <c:pt idx="34">
                  <c:v>254</c:v>
                </c:pt>
                <c:pt idx="35">
                  <c:v>255</c:v>
                </c:pt>
                <c:pt idx="36">
                  <c:v>256</c:v>
                </c:pt>
                <c:pt idx="37">
                  <c:v>257</c:v>
                </c:pt>
                <c:pt idx="38">
                  <c:v>258</c:v>
                </c:pt>
                <c:pt idx="39">
                  <c:v>259</c:v>
                </c:pt>
                <c:pt idx="40">
                  <c:v>260</c:v>
                </c:pt>
                <c:pt idx="41">
                  <c:v>261</c:v>
                </c:pt>
                <c:pt idx="42">
                  <c:v>262</c:v>
                </c:pt>
                <c:pt idx="43">
                  <c:v>263</c:v>
                </c:pt>
                <c:pt idx="44">
                  <c:v>264</c:v>
                </c:pt>
                <c:pt idx="45">
                  <c:v>265</c:v>
                </c:pt>
                <c:pt idx="46">
                  <c:v>266</c:v>
                </c:pt>
                <c:pt idx="47">
                  <c:v>267</c:v>
                </c:pt>
                <c:pt idx="48">
                  <c:v>268</c:v>
                </c:pt>
                <c:pt idx="49">
                  <c:v>269</c:v>
                </c:pt>
                <c:pt idx="50">
                  <c:v>270</c:v>
                </c:pt>
                <c:pt idx="51">
                  <c:v>271</c:v>
                </c:pt>
                <c:pt idx="52">
                  <c:v>272</c:v>
                </c:pt>
                <c:pt idx="53">
                  <c:v>273</c:v>
                </c:pt>
                <c:pt idx="54">
                  <c:v>274</c:v>
                </c:pt>
                <c:pt idx="55">
                  <c:v>275</c:v>
                </c:pt>
                <c:pt idx="56">
                  <c:v>276</c:v>
                </c:pt>
                <c:pt idx="57">
                  <c:v>277</c:v>
                </c:pt>
                <c:pt idx="58">
                  <c:v>278</c:v>
                </c:pt>
                <c:pt idx="59">
                  <c:v>279</c:v>
                </c:pt>
                <c:pt idx="60">
                  <c:v>280</c:v>
                </c:pt>
                <c:pt idx="61">
                  <c:v>281</c:v>
                </c:pt>
                <c:pt idx="62">
                  <c:v>282</c:v>
                </c:pt>
                <c:pt idx="63">
                  <c:v>283</c:v>
                </c:pt>
                <c:pt idx="64">
                  <c:v>284</c:v>
                </c:pt>
                <c:pt idx="65">
                  <c:v>285</c:v>
                </c:pt>
                <c:pt idx="66">
                  <c:v>286</c:v>
                </c:pt>
                <c:pt idx="67">
                  <c:v>287</c:v>
                </c:pt>
                <c:pt idx="68">
                  <c:v>288</c:v>
                </c:pt>
                <c:pt idx="69">
                  <c:v>289</c:v>
                </c:pt>
                <c:pt idx="70">
                  <c:v>290</c:v>
                </c:pt>
                <c:pt idx="71">
                  <c:v>291</c:v>
                </c:pt>
                <c:pt idx="72">
                  <c:v>292</c:v>
                </c:pt>
                <c:pt idx="73">
                  <c:v>293</c:v>
                </c:pt>
                <c:pt idx="74">
                  <c:v>294</c:v>
                </c:pt>
                <c:pt idx="75">
                  <c:v>295</c:v>
                </c:pt>
                <c:pt idx="76">
                  <c:v>296</c:v>
                </c:pt>
                <c:pt idx="77">
                  <c:v>297</c:v>
                </c:pt>
                <c:pt idx="78">
                  <c:v>298</c:v>
                </c:pt>
                <c:pt idx="79">
                  <c:v>299</c:v>
                </c:pt>
                <c:pt idx="80">
                  <c:v>300</c:v>
                </c:pt>
                <c:pt idx="81">
                  <c:v>301</c:v>
                </c:pt>
                <c:pt idx="82">
                  <c:v>302</c:v>
                </c:pt>
                <c:pt idx="83">
                  <c:v>303</c:v>
                </c:pt>
                <c:pt idx="84">
                  <c:v>304</c:v>
                </c:pt>
                <c:pt idx="85">
                  <c:v>305</c:v>
                </c:pt>
                <c:pt idx="86">
                  <c:v>306</c:v>
                </c:pt>
                <c:pt idx="87">
                  <c:v>307</c:v>
                </c:pt>
                <c:pt idx="88">
                  <c:v>308</c:v>
                </c:pt>
                <c:pt idx="89">
                  <c:v>309</c:v>
                </c:pt>
                <c:pt idx="90">
                  <c:v>310</c:v>
                </c:pt>
                <c:pt idx="91">
                  <c:v>311</c:v>
                </c:pt>
                <c:pt idx="92">
                  <c:v>312</c:v>
                </c:pt>
                <c:pt idx="93">
                  <c:v>313</c:v>
                </c:pt>
                <c:pt idx="94">
                  <c:v>314</c:v>
                </c:pt>
                <c:pt idx="95">
                  <c:v>315</c:v>
                </c:pt>
                <c:pt idx="96">
                  <c:v>316</c:v>
                </c:pt>
                <c:pt idx="97">
                  <c:v>317</c:v>
                </c:pt>
                <c:pt idx="98">
                  <c:v>318</c:v>
                </c:pt>
                <c:pt idx="99">
                  <c:v>319</c:v>
                </c:pt>
                <c:pt idx="100">
                  <c:v>320</c:v>
                </c:pt>
                <c:pt idx="101">
                  <c:v>321</c:v>
                </c:pt>
                <c:pt idx="102">
                  <c:v>322</c:v>
                </c:pt>
                <c:pt idx="103">
                  <c:v>323</c:v>
                </c:pt>
                <c:pt idx="104">
                  <c:v>324</c:v>
                </c:pt>
                <c:pt idx="105">
                  <c:v>325</c:v>
                </c:pt>
                <c:pt idx="106">
                  <c:v>326</c:v>
                </c:pt>
                <c:pt idx="107">
                  <c:v>327</c:v>
                </c:pt>
                <c:pt idx="108">
                  <c:v>328</c:v>
                </c:pt>
                <c:pt idx="109">
                  <c:v>329</c:v>
                </c:pt>
                <c:pt idx="110">
                  <c:v>330</c:v>
                </c:pt>
                <c:pt idx="111">
                  <c:v>331</c:v>
                </c:pt>
                <c:pt idx="112">
                  <c:v>332</c:v>
                </c:pt>
                <c:pt idx="113">
                  <c:v>333</c:v>
                </c:pt>
                <c:pt idx="114">
                  <c:v>334</c:v>
                </c:pt>
                <c:pt idx="115">
                  <c:v>335</c:v>
                </c:pt>
                <c:pt idx="116">
                  <c:v>336</c:v>
                </c:pt>
                <c:pt idx="117">
                  <c:v>337</c:v>
                </c:pt>
                <c:pt idx="118">
                  <c:v>338</c:v>
                </c:pt>
                <c:pt idx="119">
                  <c:v>339</c:v>
                </c:pt>
                <c:pt idx="120">
                  <c:v>340</c:v>
                </c:pt>
                <c:pt idx="121">
                  <c:v>341</c:v>
                </c:pt>
                <c:pt idx="122">
                  <c:v>342</c:v>
                </c:pt>
                <c:pt idx="123">
                  <c:v>343</c:v>
                </c:pt>
                <c:pt idx="124">
                  <c:v>344</c:v>
                </c:pt>
                <c:pt idx="125">
                  <c:v>345</c:v>
                </c:pt>
                <c:pt idx="126">
                  <c:v>346</c:v>
                </c:pt>
                <c:pt idx="127">
                  <c:v>347</c:v>
                </c:pt>
                <c:pt idx="128">
                  <c:v>348</c:v>
                </c:pt>
                <c:pt idx="129">
                  <c:v>349</c:v>
                </c:pt>
                <c:pt idx="130">
                  <c:v>350</c:v>
                </c:pt>
                <c:pt idx="131">
                  <c:v>351</c:v>
                </c:pt>
                <c:pt idx="132">
                  <c:v>352</c:v>
                </c:pt>
                <c:pt idx="133">
                  <c:v>353</c:v>
                </c:pt>
                <c:pt idx="134">
                  <c:v>354</c:v>
                </c:pt>
                <c:pt idx="135">
                  <c:v>355</c:v>
                </c:pt>
                <c:pt idx="136">
                  <c:v>356</c:v>
                </c:pt>
                <c:pt idx="137">
                  <c:v>357</c:v>
                </c:pt>
                <c:pt idx="138">
                  <c:v>358</c:v>
                </c:pt>
                <c:pt idx="139">
                  <c:v>359</c:v>
                </c:pt>
                <c:pt idx="140">
                  <c:v>360</c:v>
                </c:pt>
                <c:pt idx="141">
                  <c:v>361</c:v>
                </c:pt>
                <c:pt idx="142">
                  <c:v>362</c:v>
                </c:pt>
                <c:pt idx="143">
                  <c:v>363</c:v>
                </c:pt>
                <c:pt idx="144">
                  <c:v>364</c:v>
                </c:pt>
                <c:pt idx="145">
                  <c:v>365</c:v>
                </c:pt>
                <c:pt idx="146">
                  <c:v>366</c:v>
                </c:pt>
                <c:pt idx="147">
                  <c:v>367</c:v>
                </c:pt>
                <c:pt idx="148">
                  <c:v>368</c:v>
                </c:pt>
                <c:pt idx="149">
                  <c:v>369</c:v>
                </c:pt>
                <c:pt idx="150">
                  <c:v>370</c:v>
                </c:pt>
                <c:pt idx="151">
                  <c:v>371</c:v>
                </c:pt>
                <c:pt idx="152">
                  <c:v>372</c:v>
                </c:pt>
                <c:pt idx="153">
                  <c:v>373</c:v>
                </c:pt>
                <c:pt idx="154">
                  <c:v>374</c:v>
                </c:pt>
                <c:pt idx="155">
                  <c:v>375</c:v>
                </c:pt>
                <c:pt idx="156">
                  <c:v>376</c:v>
                </c:pt>
                <c:pt idx="157">
                  <c:v>377</c:v>
                </c:pt>
                <c:pt idx="158">
                  <c:v>378</c:v>
                </c:pt>
                <c:pt idx="159">
                  <c:v>379</c:v>
                </c:pt>
                <c:pt idx="160">
                  <c:v>380</c:v>
                </c:pt>
                <c:pt idx="161">
                  <c:v>381</c:v>
                </c:pt>
                <c:pt idx="162">
                  <c:v>382</c:v>
                </c:pt>
                <c:pt idx="163">
                  <c:v>383</c:v>
                </c:pt>
                <c:pt idx="164">
                  <c:v>384</c:v>
                </c:pt>
                <c:pt idx="165">
                  <c:v>385</c:v>
                </c:pt>
                <c:pt idx="166">
                  <c:v>386</c:v>
                </c:pt>
                <c:pt idx="167">
                  <c:v>387</c:v>
                </c:pt>
                <c:pt idx="168">
                  <c:v>388</c:v>
                </c:pt>
                <c:pt idx="169">
                  <c:v>389</c:v>
                </c:pt>
                <c:pt idx="170">
                  <c:v>390</c:v>
                </c:pt>
                <c:pt idx="171">
                  <c:v>391</c:v>
                </c:pt>
                <c:pt idx="172">
                  <c:v>392</c:v>
                </c:pt>
                <c:pt idx="173">
                  <c:v>393</c:v>
                </c:pt>
                <c:pt idx="174">
                  <c:v>394</c:v>
                </c:pt>
                <c:pt idx="175">
                  <c:v>395</c:v>
                </c:pt>
                <c:pt idx="176">
                  <c:v>396</c:v>
                </c:pt>
                <c:pt idx="177">
                  <c:v>397</c:v>
                </c:pt>
                <c:pt idx="178">
                  <c:v>398</c:v>
                </c:pt>
                <c:pt idx="179">
                  <c:v>399</c:v>
                </c:pt>
                <c:pt idx="180">
                  <c:v>400</c:v>
                </c:pt>
                <c:pt idx="181">
                  <c:v>401</c:v>
                </c:pt>
                <c:pt idx="182">
                  <c:v>402</c:v>
                </c:pt>
                <c:pt idx="183">
                  <c:v>403</c:v>
                </c:pt>
                <c:pt idx="184">
                  <c:v>404</c:v>
                </c:pt>
                <c:pt idx="185">
                  <c:v>405</c:v>
                </c:pt>
                <c:pt idx="186">
                  <c:v>406</c:v>
                </c:pt>
                <c:pt idx="187">
                  <c:v>407</c:v>
                </c:pt>
                <c:pt idx="188">
                  <c:v>408</c:v>
                </c:pt>
                <c:pt idx="189">
                  <c:v>409</c:v>
                </c:pt>
                <c:pt idx="190">
                  <c:v>410</c:v>
                </c:pt>
                <c:pt idx="191">
                  <c:v>411</c:v>
                </c:pt>
                <c:pt idx="192">
                  <c:v>412</c:v>
                </c:pt>
                <c:pt idx="193">
                  <c:v>413</c:v>
                </c:pt>
                <c:pt idx="194">
                  <c:v>414</c:v>
                </c:pt>
                <c:pt idx="195">
                  <c:v>415</c:v>
                </c:pt>
                <c:pt idx="196">
                  <c:v>416</c:v>
                </c:pt>
                <c:pt idx="197">
                  <c:v>417</c:v>
                </c:pt>
                <c:pt idx="198">
                  <c:v>418</c:v>
                </c:pt>
                <c:pt idx="199">
                  <c:v>419</c:v>
                </c:pt>
                <c:pt idx="200">
                  <c:v>420</c:v>
                </c:pt>
                <c:pt idx="201">
                  <c:v>421</c:v>
                </c:pt>
                <c:pt idx="202">
                  <c:v>422</c:v>
                </c:pt>
                <c:pt idx="203">
                  <c:v>423</c:v>
                </c:pt>
                <c:pt idx="204">
                  <c:v>424</c:v>
                </c:pt>
                <c:pt idx="205">
                  <c:v>425</c:v>
                </c:pt>
                <c:pt idx="206">
                  <c:v>426</c:v>
                </c:pt>
                <c:pt idx="207">
                  <c:v>427</c:v>
                </c:pt>
                <c:pt idx="208">
                  <c:v>428</c:v>
                </c:pt>
                <c:pt idx="209">
                  <c:v>429</c:v>
                </c:pt>
                <c:pt idx="210">
                  <c:v>430</c:v>
                </c:pt>
                <c:pt idx="211">
                  <c:v>431</c:v>
                </c:pt>
                <c:pt idx="212">
                  <c:v>432</c:v>
                </c:pt>
                <c:pt idx="213">
                  <c:v>433</c:v>
                </c:pt>
                <c:pt idx="214">
                  <c:v>434</c:v>
                </c:pt>
                <c:pt idx="215">
                  <c:v>435</c:v>
                </c:pt>
                <c:pt idx="216">
                  <c:v>436</c:v>
                </c:pt>
                <c:pt idx="217">
                  <c:v>437</c:v>
                </c:pt>
                <c:pt idx="218">
                  <c:v>438</c:v>
                </c:pt>
                <c:pt idx="219">
                  <c:v>439</c:v>
                </c:pt>
                <c:pt idx="220">
                  <c:v>440</c:v>
                </c:pt>
                <c:pt idx="221">
                  <c:v>441</c:v>
                </c:pt>
                <c:pt idx="222">
                  <c:v>442</c:v>
                </c:pt>
                <c:pt idx="223">
                  <c:v>443</c:v>
                </c:pt>
                <c:pt idx="224">
                  <c:v>444</c:v>
                </c:pt>
                <c:pt idx="225">
                  <c:v>445</c:v>
                </c:pt>
                <c:pt idx="226">
                  <c:v>446</c:v>
                </c:pt>
                <c:pt idx="227">
                  <c:v>447</c:v>
                </c:pt>
                <c:pt idx="228">
                  <c:v>448</c:v>
                </c:pt>
                <c:pt idx="229">
                  <c:v>449</c:v>
                </c:pt>
                <c:pt idx="230">
                  <c:v>450</c:v>
                </c:pt>
                <c:pt idx="231">
                  <c:v>451</c:v>
                </c:pt>
                <c:pt idx="232">
                  <c:v>452</c:v>
                </c:pt>
                <c:pt idx="233">
                  <c:v>453</c:v>
                </c:pt>
                <c:pt idx="234">
                  <c:v>454</c:v>
                </c:pt>
                <c:pt idx="235">
                  <c:v>455</c:v>
                </c:pt>
                <c:pt idx="236">
                  <c:v>456</c:v>
                </c:pt>
                <c:pt idx="237">
                  <c:v>457</c:v>
                </c:pt>
                <c:pt idx="238">
                  <c:v>458</c:v>
                </c:pt>
                <c:pt idx="239">
                  <c:v>459</c:v>
                </c:pt>
                <c:pt idx="240">
                  <c:v>460</c:v>
                </c:pt>
                <c:pt idx="241">
                  <c:v>461</c:v>
                </c:pt>
                <c:pt idx="242">
                  <c:v>462</c:v>
                </c:pt>
                <c:pt idx="243">
                  <c:v>463</c:v>
                </c:pt>
                <c:pt idx="244">
                  <c:v>464</c:v>
                </c:pt>
                <c:pt idx="245">
                  <c:v>465</c:v>
                </c:pt>
                <c:pt idx="246">
                  <c:v>466</c:v>
                </c:pt>
                <c:pt idx="247">
                  <c:v>467</c:v>
                </c:pt>
                <c:pt idx="248">
                  <c:v>468</c:v>
                </c:pt>
                <c:pt idx="249">
                  <c:v>469</c:v>
                </c:pt>
                <c:pt idx="250">
                  <c:v>470</c:v>
                </c:pt>
                <c:pt idx="251">
                  <c:v>471</c:v>
                </c:pt>
                <c:pt idx="252">
                  <c:v>472</c:v>
                </c:pt>
                <c:pt idx="253">
                  <c:v>473</c:v>
                </c:pt>
                <c:pt idx="254">
                  <c:v>474</c:v>
                </c:pt>
                <c:pt idx="255">
                  <c:v>475</c:v>
                </c:pt>
                <c:pt idx="256">
                  <c:v>476</c:v>
                </c:pt>
                <c:pt idx="257">
                  <c:v>477</c:v>
                </c:pt>
                <c:pt idx="258">
                  <c:v>478</c:v>
                </c:pt>
                <c:pt idx="259">
                  <c:v>479</c:v>
                </c:pt>
                <c:pt idx="260">
                  <c:v>480</c:v>
                </c:pt>
                <c:pt idx="261">
                  <c:v>481</c:v>
                </c:pt>
                <c:pt idx="262">
                  <c:v>482</c:v>
                </c:pt>
                <c:pt idx="263">
                  <c:v>483</c:v>
                </c:pt>
                <c:pt idx="264">
                  <c:v>484</c:v>
                </c:pt>
                <c:pt idx="265">
                  <c:v>485</c:v>
                </c:pt>
                <c:pt idx="266">
                  <c:v>486</c:v>
                </c:pt>
                <c:pt idx="267">
                  <c:v>487</c:v>
                </c:pt>
                <c:pt idx="268">
                  <c:v>488</c:v>
                </c:pt>
                <c:pt idx="269">
                  <c:v>489</c:v>
                </c:pt>
                <c:pt idx="270">
                  <c:v>490</c:v>
                </c:pt>
                <c:pt idx="271">
                  <c:v>491</c:v>
                </c:pt>
                <c:pt idx="272">
                  <c:v>492</c:v>
                </c:pt>
                <c:pt idx="273">
                  <c:v>493</c:v>
                </c:pt>
                <c:pt idx="274">
                  <c:v>494</c:v>
                </c:pt>
                <c:pt idx="275">
                  <c:v>495</c:v>
                </c:pt>
                <c:pt idx="276">
                  <c:v>496</c:v>
                </c:pt>
                <c:pt idx="277">
                  <c:v>497</c:v>
                </c:pt>
                <c:pt idx="278">
                  <c:v>498</c:v>
                </c:pt>
                <c:pt idx="279">
                  <c:v>499</c:v>
                </c:pt>
                <c:pt idx="280">
                  <c:v>500</c:v>
                </c:pt>
                <c:pt idx="281">
                  <c:v>501</c:v>
                </c:pt>
                <c:pt idx="282">
                  <c:v>502</c:v>
                </c:pt>
                <c:pt idx="283">
                  <c:v>503</c:v>
                </c:pt>
                <c:pt idx="284">
                  <c:v>504</c:v>
                </c:pt>
                <c:pt idx="285">
                  <c:v>505</c:v>
                </c:pt>
                <c:pt idx="286">
                  <c:v>506</c:v>
                </c:pt>
                <c:pt idx="287">
                  <c:v>507</c:v>
                </c:pt>
                <c:pt idx="288">
                  <c:v>508</c:v>
                </c:pt>
                <c:pt idx="289">
                  <c:v>509</c:v>
                </c:pt>
                <c:pt idx="290">
                  <c:v>510</c:v>
                </c:pt>
                <c:pt idx="291">
                  <c:v>511</c:v>
                </c:pt>
                <c:pt idx="292">
                  <c:v>512</c:v>
                </c:pt>
                <c:pt idx="293">
                  <c:v>513</c:v>
                </c:pt>
                <c:pt idx="294">
                  <c:v>514</c:v>
                </c:pt>
                <c:pt idx="295">
                  <c:v>515</c:v>
                </c:pt>
                <c:pt idx="296">
                  <c:v>516</c:v>
                </c:pt>
                <c:pt idx="297">
                  <c:v>517</c:v>
                </c:pt>
                <c:pt idx="298">
                  <c:v>518</c:v>
                </c:pt>
                <c:pt idx="299">
                  <c:v>519</c:v>
                </c:pt>
                <c:pt idx="300">
                  <c:v>520</c:v>
                </c:pt>
                <c:pt idx="301">
                  <c:v>521</c:v>
                </c:pt>
                <c:pt idx="302">
                  <c:v>522</c:v>
                </c:pt>
                <c:pt idx="303">
                  <c:v>523</c:v>
                </c:pt>
                <c:pt idx="304">
                  <c:v>524</c:v>
                </c:pt>
                <c:pt idx="305">
                  <c:v>525</c:v>
                </c:pt>
                <c:pt idx="306">
                  <c:v>526</c:v>
                </c:pt>
                <c:pt idx="307">
                  <c:v>527</c:v>
                </c:pt>
                <c:pt idx="308">
                  <c:v>528</c:v>
                </c:pt>
                <c:pt idx="309">
                  <c:v>529</c:v>
                </c:pt>
                <c:pt idx="310">
                  <c:v>530</c:v>
                </c:pt>
                <c:pt idx="311">
                  <c:v>531</c:v>
                </c:pt>
                <c:pt idx="312">
                  <c:v>532</c:v>
                </c:pt>
                <c:pt idx="313">
                  <c:v>533</c:v>
                </c:pt>
                <c:pt idx="314">
                  <c:v>534</c:v>
                </c:pt>
                <c:pt idx="315">
                  <c:v>535</c:v>
                </c:pt>
                <c:pt idx="316">
                  <c:v>536</c:v>
                </c:pt>
                <c:pt idx="317">
                  <c:v>537</c:v>
                </c:pt>
                <c:pt idx="318">
                  <c:v>538</c:v>
                </c:pt>
                <c:pt idx="319">
                  <c:v>539</c:v>
                </c:pt>
                <c:pt idx="320">
                  <c:v>540</c:v>
                </c:pt>
                <c:pt idx="321">
                  <c:v>541</c:v>
                </c:pt>
                <c:pt idx="322">
                  <c:v>542</c:v>
                </c:pt>
                <c:pt idx="323">
                  <c:v>543</c:v>
                </c:pt>
                <c:pt idx="324">
                  <c:v>544</c:v>
                </c:pt>
                <c:pt idx="325">
                  <c:v>545</c:v>
                </c:pt>
                <c:pt idx="326">
                  <c:v>546</c:v>
                </c:pt>
                <c:pt idx="327">
                  <c:v>547</c:v>
                </c:pt>
                <c:pt idx="328">
                  <c:v>548</c:v>
                </c:pt>
                <c:pt idx="329">
                  <c:v>549</c:v>
                </c:pt>
                <c:pt idx="330">
                  <c:v>550</c:v>
                </c:pt>
                <c:pt idx="331">
                  <c:v>551</c:v>
                </c:pt>
                <c:pt idx="332">
                  <c:v>552</c:v>
                </c:pt>
                <c:pt idx="333">
                  <c:v>553</c:v>
                </c:pt>
                <c:pt idx="334">
                  <c:v>554</c:v>
                </c:pt>
                <c:pt idx="335">
                  <c:v>555</c:v>
                </c:pt>
                <c:pt idx="336">
                  <c:v>556</c:v>
                </c:pt>
                <c:pt idx="337">
                  <c:v>557</c:v>
                </c:pt>
                <c:pt idx="338">
                  <c:v>558</c:v>
                </c:pt>
                <c:pt idx="339">
                  <c:v>559</c:v>
                </c:pt>
                <c:pt idx="340">
                  <c:v>560</c:v>
                </c:pt>
                <c:pt idx="341">
                  <c:v>561</c:v>
                </c:pt>
                <c:pt idx="342">
                  <c:v>562</c:v>
                </c:pt>
                <c:pt idx="343">
                  <c:v>563</c:v>
                </c:pt>
                <c:pt idx="344">
                  <c:v>564</c:v>
                </c:pt>
                <c:pt idx="345">
                  <c:v>565</c:v>
                </c:pt>
                <c:pt idx="346">
                  <c:v>566</c:v>
                </c:pt>
                <c:pt idx="347">
                  <c:v>567</c:v>
                </c:pt>
                <c:pt idx="348">
                  <c:v>568</c:v>
                </c:pt>
                <c:pt idx="349">
                  <c:v>569</c:v>
                </c:pt>
                <c:pt idx="350">
                  <c:v>570</c:v>
                </c:pt>
                <c:pt idx="351">
                  <c:v>571</c:v>
                </c:pt>
                <c:pt idx="352">
                  <c:v>572</c:v>
                </c:pt>
                <c:pt idx="353">
                  <c:v>573</c:v>
                </c:pt>
                <c:pt idx="354">
                  <c:v>574</c:v>
                </c:pt>
                <c:pt idx="355">
                  <c:v>575</c:v>
                </c:pt>
                <c:pt idx="356">
                  <c:v>576</c:v>
                </c:pt>
                <c:pt idx="357">
                  <c:v>577</c:v>
                </c:pt>
                <c:pt idx="358">
                  <c:v>578</c:v>
                </c:pt>
                <c:pt idx="359">
                  <c:v>579</c:v>
                </c:pt>
                <c:pt idx="360">
                  <c:v>580</c:v>
                </c:pt>
                <c:pt idx="361">
                  <c:v>581</c:v>
                </c:pt>
                <c:pt idx="362">
                  <c:v>582</c:v>
                </c:pt>
                <c:pt idx="363">
                  <c:v>583</c:v>
                </c:pt>
                <c:pt idx="364">
                  <c:v>584</c:v>
                </c:pt>
                <c:pt idx="365">
                  <c:v>585</c:v>
                </c:pt>
                <c:pt idx="366">
                  <c:v>586</c:v>
                </c:pt>
                <c:pt idx="367">
                  <c:v>587</c:v>
                </c:pt>
                <c:pt idx="368">
                  <c:v>588</c:v>
                </c:pt>
                <c:pt idx="369">
                  <c:v>589</c:v>
                </c:pt>
                <c:pt idx="370">
                  <c:v>590</c:v>
                </c:pt>
                <c:pt idx="371">
                  <c:v>591</c:v>
                </c:pt>
                <c:pt idx="372">
                  <c:v>592</c:v>
                </c:pt>
                <c:pt idx="373">
                  <c:v>593</c:v>
                </c:pt>
                <c:pt idx="374">
                  <c:v>594</c:v>
                </c:pt>
                <c:pt idx="375">
                  <c:v>595</c:v>
                </c:pt>
                <c:pt idx="376">
                  <c:v>596</c:v>
                </c:pt>
                <c:pt idx="377">
                  <c:v>597</c:v>
                </c:pt>
                <c:pt idx="378">
                  <c:v>598</c:v>
                </c:pt>
                <c:pt idx="379">
                  <c:v>599</c:v>
                </c:pt>
                <c:pt idx="380">
                  <c:v>600</c:v>
                </c:pt>
                <c:pt idx="381">
                  <c:v>601</c:v>
                </c:pt>
                <c:pt idx="382">
                  <c:v>602</c:v>
                </c:pt>
                <c:pt idx="383">
                  <c:v>603</c:v>
                </c:pt>
                <c:pt idx="384">
                  <c:v>604</c:v>
                </c:pt>
                <c:pt idx="385">
                  <c:v>605</c:v>
                </c:pt>
                <c:pt idx="386">
                  <c:v>606</c:v>
                </c:pt>
                <c:pt idx="387">
                  <c:v>607</c:v>
                </c:pt>
                <c:pt idx="388">
                  <c:v>608</c:v>
                </c:pt>
                <c:pt idx="389">
                  <c:v>609</c:v>
                </c:pt>
                <c:pt idx="390">
                  <c:v>610</c:v>
                </c:pt>
                <c:pt idx="391">
                  <c:v>611</c:v>
                </c:pt>
                <c:pt idx="392">
                  <c:v>612</c:v>
                </c:pt>
                <c:pt idx="393">
                  <c:v>613</c:v>
                </c:pt>
                <c:pt idx="394">
                  <c:v>614</c:v>
                </c:pt>
                <c:pt idx="395">
                  <c:v>615</c:v>
                </c:pt>
                <c:pt idx="396">
                  <c:v>616</c:v>
                </c:pt>
                <c:pt idx="397">
                  <c:v>617</c:v>
                </c:pt>
                <c:pt idx="398">
                  <c:v>618</c:v>
                </c:pt>
                <c:pt idx="399">
                  <c:v>619</c:v>
                </c:pt>
                <c:pt idx="400">
                  <c:v>620</c:v>
                </c:pt>
                <c:pt idx="401">
                  <c:v>621</c:v>
                </c:pt>
                <c:pt idx="402">
                  <c:v>622</c:v>
                </c:pt>
                <c:pt idx="403">
                  <c:v>623</c:v>
                </c:pt>
                <c:pt idx="404">
                  <c:v>624</c:v>
                </c:pt>
                <c:pt idx="405">
                  <c:v>625</c:v>
                </c:pt>
                <c:pt idx="406">
                  <c:v>626</c:v>
                </c:pt>
                <c:pt idx="407">
                  <c:v>627</c:v>
                </c:pt>
                <c:pt idx="408">
                  <c:v>628</c:v>
                </c:pt>
                <c:pt idx="409">
                  <c:v>629</c:v>
                </c:pt>
                <c:pt idx="410">
                  <c:v>630</c:v>
                </c:pt>
                <c:pt idx="411">
                  <c:v>631</c:v>
                </c:pt>
                <c:pt idx="412">
                  <c:v>632</c:v>
                </c:pt>
                <c:pt idx="413">
                  <c:v>633</c:v>
                </c:pt>
                <c:pt idx="414">
                  <c:v>634</c:v>
                </c:pt>
                <c:pt idx="415">
                  <c:v>635</c:v>
                </c:pt>
                <c:pt idx="416">
                  <c:v>636</c:v>
                </c:pt>
                <c:pt idx="417">
                  <c:v>637</c:v>
                </c:pt>
                <c:pt idx="418">
                  <c:v>638</c:v>
                </c:pt>
                <c:pt idx="419">
                  <c:v>639</c:v>
                </c:pt>
                <c:pt idx="420">
                  <c:v>640</c:v>
                </c:pt>
                <c:pt idx="421">
                  <c:v>641</c:v>
                </c:pt>
                <c:pt idx="422">
                  <c:v>642</c:v>
                </c:pt>
                <c:pt idx="423">
                  <c:v>643</c:v>
                </c:pt>
                <c:pt idx="424">
                  <c:v>644</c:v>
                </c:pt>
                <c:pt idx="425">
                  <c:v>645</c:v>
                </c:pt>
                <c:pt idx="426">
                  <c:v>646</c:v>
                </c:pt>
                <c:pt idx="427">
                  <c:v>647</c:v>
                </c:pt>
                <c:pt idx="428">
                  <c:v>648</c:v>
                </c:pt>
                <c:pt idx="429">
                  <c:v>649</c:v>
                </c:pt>
                <c:pt idx="430">
                  <c:v>650</c:v>
                </c:pt>
                <c:pt idx="431">
                  <c:v>651</c:v>
                </c:pt>
                <c:pt idx="432">
                  <c:v>652</c:v>
                </c:pt>
                <c:pt idx="433">
                  <c:v>653</c:v>
                </c:pt>
                <c:pt idx="434">
                  <c:v>654</c:v>
                </c:pt>
                <c:pt idx="435">
                  <c:v>655</c:v>
                </c:pt>
                <c:pt idx="436">
                  <c:v>656</c:v>
                </c:pt>
                <c:pt idx="437">
                  <c:v>657</c:v>
                </c:pt>
                <c:pt idx="438">
                  <c:v>658</c:v>
                </c:pt>
                <c:pt idx="439">
                  <c:v>659</c:v>
                </c:pt>
                <c:pt idx="440">
                  <c:v>660</c:v>
                </c:pt>
                <c:pt idx="441">
                  <c:v>661</c:v>
                </c:pt>
                <c:pt idx="442">
                  <c:v>662</c:v>
                </c:pt>
                <c:pt idx="443">
                  <c:v>663</c:v>
                </c:pt>
                <c:pt idx="444">
                  <c:v>664</c:v>
                </c:pt>
                <c:pt idx="445">
                  <c:v>665</c:v>
                </c:pt>
                <c:pt idx="446">
                  <c:v>666</c:v>
                </c:pt>
                <c:pt idx="447">
                  <c:v>667</c:v>
                </c:pt>
                <c:pt idx="448">
                  <c:v>668</c:v>
                </c:pt>
                <c:pt idx="449">
                  <c:v>669</c:v>
                </c:pt>
                <c:pt idx="450">
                  <c:v>670</c:v>
                </c:pt>
                <c:pt idx="451">
                  <c:v>671</c:v>
                </c:pt>
                <c:pt idx="452">
                  <c:v>672</c:v>
                </c:pt>
                <c:pt idx="453">
                  <c:v>673</c:v>
                </c:pt>
                <c:pt idx="454">
                  <c:v>674</c:v>
                </c:pt>
                <c:pt idx="455">
                  <c:v>675</c:v>
                </c:pt>
                <c:pt idx="456">
                  <c:v>676</c:v>
                </c:pt>
                <c:pt idx="457">
                  <c:v>677</c:v>
                </c:pt>
                <c:pt idx="458">
                  <c:v>678</c:v>
                </c:pt>
                <c:pt idx="459">
                  <c:v>679</c:v>
                </c:pt>
                <c:pt idx="460">
                  <c:v>680</c:v>
                </c:pt>
                <c:pt idx="461">
                  <c:v>681</c:v>
                </c:pt>
                <c:pt idx="462">
                  <c:v>682</c:v>
                </c:pt>
                <c:pt idx="463">
                  <c:v>683</c:v>
                </c:pt>
                <c:pt idx="464">
                  <c:v>684</c:v>
                </c:pt>
                <c:pt idx="465">
                  <c:v>685</c:v>
                </c:pt>
                <c:pt idx="466">
                  <c:v>686</c:v>
                </c:pt>
                <c:pt idx="467">
                  <c:v>687</c:v>
                </c:pt>
                <c:pt idx="468">
                  <c:v>688</c:v>
                </c:pt>
                <c:pt idx="469">
                  <c:v>689</c:v>
                </c:pt>
                <c:pt idx="470">
                  <c:v>690</c:v>
                </c:pt>
                <c:pt idx="471">
                  <c:v>691</c:v>
                </c:pt>
                <c:pt idx="472">
                  <c:v>692</c:v>
                </c:pt>
                <c:pt idx="473">
                  <c:v>693</c:v>
                </c:pt>
                <c:pt idx="474">
                  <c:v>694</c:v>
                </c:pt>
                <c:pt idx="475">
                  <c:v>695</c:v>
                </c:pt>
                <c:pt idx="476">
                  <c:v>696</c:v>
                </c:pt>
                <c:pt idx="477">
                  <c:v>697</c:v>
                </c:pt>
                <c:pt idx="478">
                  <c:v>698</c:v>
                </c:pt>
                <c:pt idx="479">
                  <c:v>699</c:v>
                </c:pt>
                <c:pt idx="480">
                  <c:v>700</c:v>
                </c:pt>
              </c:numCache>
            </c:numRef>
          </c:cat>
          <c:val>
            <c:numRef>
              <c:f>DIIPNC!$C$2:$C$483</c:f>
              <c:numCache>
                <c:formatCode>General</c:formatCode>
                <c:ptCount val="482"/>
                <c:pt idx="0">
                  <c:v>0.61199999999999999</c:v>
                </c:pt>
                <c:pt idx="1">
                  <c:v>0.57699999999999996</c:v>
                </c:pt>
                <c:pt idx="2">
                  <c:v>0.54100000000000004</c:v>
                </c:pt>
                <c:pt idx="3">
                  <c:v>0.49299999999999999</c:v>
                </c:pt>
                <c:pt idx="4">
                  <c:v>0.45</c:v>
                </c:pt>
                <c:pt idx="5">
                  <c:v>0.41</c:v>
                </c:pt>
                <c:pt idx="6">
                  <c:v>0.374</c:v>
                </c:pt>
                <c:pt idx="7">
                  <c:v>0.34100000000000003</c:v>
                </c:pt>
                <c:pt idx="8">
                  <c:v>0.313</c:v>
                </c:pt>
                <c:pt idx="9">
                  <c:v>0.28799999999999998</c:v>
                </c:pt>
                <c:pt idx="10">
                  <c:v>0.26700000000000002</c:v>
                </c:pt>
                <c:pt idx="11">
                  <c:v>0.248</c:v>
                </c:pt>
                <c:pt idx="12">
                  <c:v>0.23200000000000001</c:v>
                </c:pt>
                <c:pt idx="13">
                  <c:v>0.217</c:v>
                </c:pt>
                <c:pt idx="14">
                  <c:v>0.20499999999999999</c:v>
                </c:pt>
                <c:pt idx="15">
                  <c:v>0.19400000000000001</c:v>
                </c:pt>
                <c:pt idx="16">
                  <c:v>0.185</c:v>
                </c:pt>
                <c:pt idx="17">
                  <c:v>0.17699999999999999</c:v>
                </c:pt>
                <c:pt idx="18">
                  <c:v>0.17</c:v>
                </c:pt>
                <c:pt idx="19">
                  <c:v>0.16300000000000001</c:v>
                </c:pt>
                <c:pt idx="20">
                  <c:v>0.159</c:v>
                </c:pt>
                <c:pt idx="21">
                  <c:v>0.155</c:v>
                </c:pt>
                <c:pt idx="22">
                  <c:v>0.152</c:v>
                </c:pt>
                <c:pt idx="23">
                  <c:v>0.14899999999999999</c:v>
                </c:pt>
                <c:pt idx="24">
                  <c:v>0.14799999999999999</c:v>
                </c:pt>
                <c:pt idx="25">
                  <c:v>0.14699999999999999</c:v>
                </c:pt>
                <c:pt idx="26">
                  <c:v>0.14699999999999999</c:v>
                </c:pt>
                <c:pt idx="27">
                  <c:v>0.14699999999999999</c:v>
                </c:pt>
                <c:pt idx="28">
                  <c:v>0.14799999999999999</c:v>
                </c:pt>
                <c:pt idx="29">
                  <c:v>0.14799999999999999</c:v>
                </c:pt>
                <c:pt idx="30">
                  <c:v>0.15</c:v>
                </c:pt>
                <c:pt idx="31">
                  <c:v>0.151</c:v>
                </c:pt>
                <c:pt idx="32">
                  <c:v>0.153</c:v>
                </c:pt>
                <c:pt idx="33">
                  <c:v>0.154</c:v>
                </c:pt>
                <c:pt idx="34">
                  <c:v>0.156</c:v>
                </c:pt>
                <c:pt idx="35">
                  <c:v>0.157</c:v>
                </c:pt>
                <c:pt idx="36">
                  <c:v>0.158</c:v>
                </c:pt>
                <c:pt idx="37">
                  <c:v>0.159</c:v>
                </c:pt>
                <c:pt idx="38">
                  <c:v>0.16</c:v>
                </c:pt>
                <c:pt idx="39">
                  <c:v>0.161</c:v>
                </c:pt>
                <c:pt idx="40">
                  <c:v>0.16200000000000001</c:v>
                </c:pt>
                <c:pt idx="41">
                  <c:v>0.16200000000000001</c:v>
                </c:pt>
                <c:pt idx="42">
                  <c:v>0.16300000000000001</c:v>
                </c:pt>
                <c:pt idx="43">
                  <c:v>0.16300000000000001</c:v>
                </c:pt>
                <c:pt idx="44">
                  <c:v>0.16400000000000001</c:v>
                </c:pt>
                <c:pt idx="45">
                  <c:v>0.16400000000000001</c:v>
                </c:pt>
                <c:pt idx="46">
                  <c:v>0.16500000000000001</c:v>
                </c:pt>
                <c:pt idx="47">
                  <c:v>0.16500000000000001</c:v>
                </c:pt>
                <c:pt idx="48">
                  <c:v>0.16500000000000001</c:v>
                </c:pt>
                <c:pt idx="49">
                  <c:v>0.16500000000000001</c:v>
                </c:pt>
                <c:pt idx="50">
                  <c:v>0.16600000000000001</c:v>
                </c:pt>
                <c:pt idx="51">
                  <c:v>0.16500000000000001</c:v>
                </c:pt>
                <c:pt idx="52">
                  <c:v>0.16500000000000001</c:v>
                </c:pt>
                <c:pt idx="53">
                  <c:v>0.16500000000000001</c:v>
                </c:pt>
                <c:pt idx="54">
                  <c:v>0.16400000000000001</c:v>
                </c:pt>
                <c:pt idx="55">
                  <c:v>0.16400000000000001</c:v>
                </c:pt>
                <c:pt idx="56">
                  <c:v>0.16300000000000001</c:v>
                </c:pt>
                <c:pt idx="57">
                  <c:v>0.16200000000000001</c:v>
                </c:pt>
                <c:pt idx="58">
                  <c:v>0.16</c:v>
                </c:pt>
                <c:pt idx="59">
                  <c:v>0.158</c:v>
                </c:pt>
                <c:pt idx="60">
                  <c:v>0.156</c:v>
                </c:pt>
                <c:pt idx="61">
                  <c:v>0.154</c:v>
                </c:pt>
                <c:pt idx="62">
                  <c:v>0.152</c:v>
                </c:pt>
                <c:pt idx="63">
                  <c:v>0.14899999999999999</c:v>
                </c:pt>
                <c:pt idx="64">
                  <c:v>0.14599999999999999</c:v>
                </c:pt>
                <c:pt idx="65">
                  <c:v>0.14299999999999999</c:v>
                </c:pt>
                <c:pt idx="66">
                  <c:v>0.14099999999999999</c:v>
                </c:pt>
                <c:pt idx="67">
                  <c:v>0.13700000000000001</c:v>
                </c:pt>
                <c:pt idx="68">
                  <c:v>0.13500000000000001</c:v>
                </c:pt>
                <c:pt idx="69">
                  <c:v>0.13200000000000001</c:v>
                </c:pt>
                <c:pt idx="70">
                  <c:v>0.129</c:v>
                </c:pt>
                <c:pt idx="71">
                  <c:v>0.126</c:v>
                </c:pt>
                <c:pt idx="72">
                  <c:v>0.124</c:v>
                </c:pt>
                <c:pt idx="73">
                  <c:v>0.121</c:v>
                </c:pt>
                <c:pt idx="74">
                  <c:v>0.11899999999999999</c:v>
                </c:pt>
                <c:pt idx="75">
                  <c:v>0.11600000000000001</c:v>
                </c:pt>
                <c:pt idx="76">
                  <c:v>0.114</c:v>
                </c:pt>
                <c:pt idx="77">
                  <c:v>0.112</c:v>
                </c:pt>
                <c:pt idx="78">
                  <c:v>0.11</c:v>
                </c:pt>
                <c:pt idx="79">
                  <c:v>0.108</c:v>
                </c:pt>
                <c:pt idx="80">
                  <c:v>0.106</c:v>
                </c:pt>
                <c:pt idx="81">
                  <c:v>0.104</c:v>
                </c:pt>
                <c:pt idx="82">
                  <c:v>0.10199999999999999</c:v>
                </c:pt>
                <c:pt idx="83">
                  <c:v>0.10100000000000001</c:v>
                </c:pt>
                <c:pt idx="84">
                  <c:v>9.9000000000000005E-2</c:v>
                </c:pt>
                <c:pt idx="85">
                  <c:v>9.7000000000000003E-2</c:v>
                </c:pt>
                <c:pt idx="86">
                  <c:v>9.5000000000000001E-2</c:v>
                </c:pt>
                <c:pt idx="87">
                  <c:v>9.4E-2</c:v>
                </c:pt>
                <c:pt idx="88">
                  <c:v>9.1999999999999998E-2</c:v>
                </c:pt>
                <c:pt idx="89">
                  <c:v>0.09</c:v>
                </c:pt>
                <c:pt idx="90">
                  <c:v>8.7999999999999995E-2</c:v>
                </c:pt>
                <c:pt idx="91">
                  <c:v>8.6999999999999994E-2</c:v>
                </c:pt>
                <c:pt idx="92">
                  <c:v>8.5000000000000006E-2</c:v>
                </c:pt>
                <c:pt idx="93">
                  <c:v>8.3000000000000004E-2</c:v>
                </c:pt>
                <c:pt idx="94">
                  <c:v>8.1000000000000003E-2</c:v>
                </c:pt>
                <c:pt idx="95">
                  <c:v>0.08</c:v>
                </c:pt>
                <c:pt idx="96">
                  <c:v>7.8E-2</c:v>
                </c:pt>
                <c:pt idx="97">
                  <c:v>7.5999999999999998E-2</c:v>
                </c:pt>
                <c:pt idx="98">
                  <c:v>7.3999999999999996E-2</c:v>
                </c:pt>
                <c:pt idx="99">
                  <c:v>7.2999999999999995E-2</c:v>
                </c:pt>
                <c:pt idx="100">
                  <c:v>7.0999999999999994E-2</c:v>
                </c:pt>
                <c:pt idx="101">
                  <c:v>7.0000000000000007E-2</c:v>
                </c:pt>
                <c:pt idx="102">
                  <c:v>6.8000000000000005E-2</c:v>
                </c:pt>
                <c:pt idx="103">
                  <c:v>6.6000000000000003E-2</c:v>
                </c:pt>
                <c:pt idx="104">
                  <c:v>6.4000000000000001E-2</c:v>
                </c:pt>
                <c:pt idx="105">
                  <c:v>6.3E-2</c:v>
                </c:pt>
                <c:pt idx="106">
                  <c:v>6.0999999999999999E-2</c:v>
                </c:pt>
                <c:pt idx="107">
                  <c:v>0.06</c:v>
                </c:pt>
                <c:pt idx="108">
                  <c:v>5.8000000000000003E-2</c:v>
                </c:pt>
                <c:pt idx="109">
                  <c:v>5.7000000000000002E-2</c:v>
                </c:pt>
                <c:pt idx="110">
                  <c:v>5.6000000000000001E-2</c:v>
                </c:pt>
                <c:pt idx="111">
                  <c:v>5.5E-2</c:v>
                </c:pt>
                <c:pt idx="112">
                  <c:v>5.2999999999999999E-2</c:v>
                </c:pt>
                <c:pt idx="113">
                  <c:v>5.1999999999999998E-2</c:v>
                </c:pt>
                <c:pt idx="114">
                  <c:v>0.05</c:v>
                </c:pt>
                <c:pt idx="115">
                  <c:v>0.05</c:v>
                </c:pt>
                <c:pt idx="116">
                  <c:v>4.8000000000000001E-2</c:v>
                </c:pt>
                <c:pt idx="117">
                  <c:v>4.7E-2</c:v>
                </c:pt>
                <c:pt idx="118">
                  <c:v>4.5999999999999999E-2</c:v>
                </c:pt>
                <c:pt idx="119">
                  <c:v>4.4999999999999998E-2</c:v>
                </c:pt>
                <c:pt idx="120">
                  <c:v>4.3999999999999997E-2</c:v>
                </c:pt>
                <c:pt idx="121">
                  <c:v>4.2000000000000003E-2</c:v>
                </c:pt>
                <c:pt idx="122">
                  <c:v>4.2000000000000003E-2</c:v>
                </c:pt>
                <c:pt idx="123">
                  <c:v>0.04</c:v>
                </c:pt>
                <c:pt idx="124">
                  <c:v>3.9E-2</c:v>
                </c:pt>
                <c:pt idx="125">
                  <c:v>3.7999999999999999E-2</c:v>
                </c:pt>
                <c:pt idx="126">
                  <c:v>3.6999999999999998E-2</c:v>
                </c:pt>
                <c:pt idx="127">
                  <c:v>3.5999999999999997E-2</c:v>
                </c:pt>
                <c:pt idx="128">
                  <c:v>3.5000000000000003E-2</c:v>
                </c:pt>
                <c:pt idx="129">
                  <c:v>3.4000000000000002E-2</c:v>
                </c:pt>
                <c:pt idx="130">
                  <c:v>3.3000000000000002E-2</c:v>
                </c:pt>
                <c:pt idx="131">
                  <c:v>3.2000000000000001E-2</c:v>
                </c:pt>
                <c:pt idx="132">
                  <c:v>3.1E-2</c:v>
                </c:pt>
                <c:pt idx="133">
                  <c:v>0.03</c:v>
                </c:pt>
                <c:pt idx="134">
                  <c:v>2.9000000000000001E-2</c:v>
                </c:pt>
                <c:pt idx="135">
                  <c:v>2.8000000000000001E-2</c:v>
                </c:pt>
                <c:pt idx="136">
                  <c:v>2.8000000000000001E-2</c:v>
                </c:pt>
                <c:pt idx="137">
                  <c:v>2.5999999999999999E-2</c:v>
                </c:pt>
                <c:pt idx="138">
                  <c:v>2.5999999999999999E-2</c:v>
                </c:pt>
                <c:pt idx="139">
                  <c:v>2.5000000000000001E-2</c:v>
                </c:pt>
                <c:pt idx="140">
                  <c:v>2.4E-2</c:v>
                </c:pt>
                <c:pt idx="141">
                  <c:v>2.3E-2</c:v>
                </c:pt>
                <c:pt idx="142">
                  <c:v>2.3E-2</c:v>
                </c:pt>
                <c:pt idx="143">
                  <c:v>2.1999999999999999E-2</c:v>
                </c:pt>
                <c:pt idx="144">
                  <c:v>2.1000000000000001E-2</c:v>
                </c:pt>
                <c:pt idx="145">
                  <c:v>0.02</c:v>
                </c:pt>
                <c:pt idx="146">
                  <c:v>0.02</c:v>
                </c:pt>
                <c:pt idx="147">
                  <c:v>1.9E-2</c:v>
                </c:pt>
                <c:pt idx="148">
                  <c:v>1.7999999999999999E-2</c:v>
                </c:pt>
                <c:pt idx="149">
                  <c:v>1.7000000000000001E-2</c:v>
                </c:pt>
                <c:pt idx="150">
                  <c:v>1.7000000000000001E-2</c:v>
                </c:pt>
                <c:pt idx="151">
                  <c:v>1.6E-2</c:v>
                </c:pt>
                <c:pt idx="152">
                  <c:v>1.4999999999999999E-2</c:v>
                </c:pt>
                <c:pt idx="153">
                  <c:v>1.4999999999999999E-2</c:v>
                </c:pt>
                <c:pt idx="154">
                  <c:v>1.4E-2</c:v>
                </c:pt>
                <c:pt idx="155">
                  <c:v>1.2999999999999999E-2</c:v>
                </c:pt>
                <c:pt idx="156">
                  <c:v>1.2999999999999999E-2</c:v>
                </c:pt>
                <c:pt idx="157">
                  <c:v>1.2E-2</c:v>
                </c:pt>
                <c:pt idx="158">
                  <c:v>1.2E-2</c:v>
                </c:pt>
                <c:pt idx="159">
                  <c:v>1.0999999999999999E-2</c:v>
                </c:pt>
                <c:pt idx="160">
                  <c:v>1.0999999999999999E-2</c:v>
                </c:pt>
                <c:pt idx="161">
                  <c:v>0.01</c:v>
                </c:pt>
                <c:pt idx="162">
                  <c:v>0.01</c:v>
                </c:pt>
                <c:pt idx="163">
                  <c:v>8.9999999999999993E-3</c:v>
                </c:pt>
                <c:pt idx="164">
                  <c:v>8.9999999999999993E-3</c:v>
                </c:pt>
                <c:pt idx="165">
                  <c:v>8.9999999999999993E-3</c:v>
                </c:pt>
                <c:pt idx="166">
                  <c:v>8.0000000000000002E-3</c:v>
                </c:pt>
                <c:pt idx="167">
                  <c:v>8.0000000000000002E-3</c:v>
                </c:pt>
                <c:pt idx="168">
                  <c:v>7.0000000000000001E-3</c:v>
                </c:pt>
                <c:pt idx="169">
                  <c:v>7.0000000000000001E-3</c:v>
                </c:pt>
                <c:pt idx="170">
                  <c:v>7.0000000000000001E-3</c:v>
                </c:pt>
                <c:pt idx="171">
                  <c:v>7.0000000000000001E-3</c:v>
                </c:pt>
                <c:pt idx="172">
                  <c:v>6.0000000000000001E-3</c:v>
                </c:pt>
                <c:pt idx="173">
                  <c:v>6.0000000000000001E-3</c:v>
                </c:pt>
                <c:pt idx="174">
                  <c:v>6.0000000000000001E-3</c:v>
                </c:pt>
                <c:pt idx="175">
                  <c:v>6.0000000000000001E-3</c:v>
                </c:pt>
                <c:pt idx="176">
                  <c:v>5.0000000000000001E-3</c:v>
                </c:pt>
                <c:pt idx="177">
                  <c:v>5.0000000000000001E-3</c:v>
                </c:pt>
                <c:pt idx="178">
                  <c:v>5.0000000000000001E-3</c:v>
                </c:pt>
                <c:pt idx="179">
                  <c:v>5.0000000000000001E-3</c:v>
                </c:pt>
                <c:pt idx="180">
                  <c:v>4.0000000000000001E-3</c:v>
                </c:pt>
                <c:pt idx="181">
                  <c:v>4.0000000000000001E-3</c:v>
                </c:pt>
                <c:pt idx="182">
                  <c:v>4.0000000000000001E-3</c:v>
                </c:pt>
                <c:pt idx="183">
                  <c:v>4.0000000000000001E-3</c:v>
                </c:pt>
                <c:pt idx="184">
                  <c:v>4.0000000000000001E-3</c:v>
                </c:pt>
                <c:pt idx="185">
                  <c:v>4.0000000000000001E-3</c:v>
                </c:pt>
                <c:pt idx="186">
                  <c:v>3.0000000000000001E-3</c:v>
                </c:pt>
                <c:pt idx="187">
                  <c:v>4.0000000000000001E-3</c:v>
                </c:pt>
                <c:pt idx="188">
                  <c:v>3.0000000000000001E-3</c:v>
                </c:pt>
                <c:pt idx="189">
                  <c:v>3.0000000000000001E-3</c:v>
                </c:pt>
                <c:pt idx="190">
                  <c:v>3.0000000000000001E-3</c:v>
                </c:pt>
                <c:pt idx="191">
                  <c:v>3.0000000000000001E-3</c:v>
                </c:pt>
                <c:pt idx="192">
                  <c:v>3.0000000000000001E-3</c:v>
                </c:pt>
                <c:pt idx="193">
                  <c:v>3.0000000000000001E-3</c:v>
                </c:pt>
                <c:pt idx="194">
                  <c:v>3.0000000000000001E-3</c:v>
                </c:pt>
                <c:pt idx="195">
                  <c:v>3.0000000000000001E-3</c:v>
                </c:pt>
                <c:pt idx="196">
                  <c:v>3.0000000000000001E-3</c:v>
                </c:pt>
                <c:pt idx="197">
                  <c:v>3.0000000000000001E-3</c:v>
                </c:pt>
                <c:pt idx="198">
                  <c:v>3.0000000000000001E-3</c:v>
                </c:pt>
                <c:pt idx="199">
                  <c:v>3.0000000000000001E-3</c:v>
                </c:pt>
                <c:pt idx="200">
                  <c:v>3.0000000000000001E-3</c:v>
                </c:pt>
                <c:pt idx="201">
                  <c:v>3.0000000000000001E-3</c:v>
                </c:pt>
                <c:pt idx="202">
                  <c:v>3.0000000000000001E-3</c:v>
                </c:pt>
                <c:pt idx="203">
                  <c:v>3.0000000000000001E-3</c:v>
                </c:pt>
                <c:pt idx="204">
                  <c:v>3.0000000000000001E-3</c:v>
                </c:pt>
                <c:pt idx="205">
                  <c:v>3.0000000000000001E-3</c:v>
                </c:pt>
                <c:pt idx="206">
                  <c:v>3.0000000000000001E-3</c:v>
                </c:pt>
                <c:pt idx="207">
                  <c:v>3.0000000000000001E-3</c:v>
                </c:pt>
                <c:pt idx="208">
                  <c:v>3.0000000000000001E-3</c:v>
                </c:pt>
                <c:pt idx="209">
                  <c:v>3.0000000000000001E-3</c:v>
                </c:pt>
                <c:pt idx="210">
                  <c:v>3.0000000000000001E-3</c:v>
                </c:pt>
                <c:pt idx="211">
                  <c:v>3.0000000000000001E-3</c:v>
                </c:pt>
                <c:pt idx="212">
                  <c:v>3.0000000000000001E-3</c:v>
                </c:pt>
                <c:pt idx="213">
                  <c:v>3.0000000000000001E-3</c:v>
                </c:pt>
                <c:pt idx="214">
                  <c:v>3.0000000000000001E-3</c:v>
                </c:pt>
                <c:pt idx="215">
                  <c:v>3.0000000000000001E-3</c:v>
                </c:pt>
                <c:pt idx="216">
                  <c:v>3.0000000000000001E-3</c:v>
                </c:pt>
                <c:pt idx="217">
                  <c:v>3.0000000000000001E-3</c:v>
                </c:pt>
                <c:pt idx="218">
                  <c:v>3.0000000000000001E-3</c:v>
                </c:pt>
                <c:pt idx="219">
                  <c:v>3.0000000000000001E-3</c:v>
                </c:pt>
                <c:pt idx="220">
                  <c:v>3.0000000000000001E-3</c:v>
                </c:pt>
                <c:pt idx="221">
                  <c:v>3.0000000000000001E-3</c:v>
                </c:pt>
                <c:pt idx="222">
                  <c:v>3.0000000000000001E-3</c:v>
                </c:pt>
                <c:pt idx="223">
                  <c:v>3.0000000000000001E-3</c:v>
                </c:pt>
                <c:pt idx="224">
                  <c:v>3.0000000000000001E-3</c:v>
                </c:pt>
                <c:pt idx="225">
                  <c:v>3.0000000000000001E-3</c:v>
                </c:pt>
                <c:pt idx="226">
                  <c:v>3.0000000000000001E-3</c:v>
                </c:pt>
                <c:pt idx="227">
                  <c:v>3.0000000000000001E-3</c:v>
                </c:pt>
                <c:pt idx="228">
                  <c:v>3.0000000000000001E-3</c:v>
                </c:pt>
                <c:pt idx="229">
                  <c:v>3.0000000000000001E-3</c:v>
                </c:pt>
                <c:pt idx="230">
                  <c:v>3.0000000000000001E-3</c:v>
                </c:pt>
                <c:pt idx="231">
                  <c:v>3.0000000000000001E-3</c:v>
                </c:pt>
                <c:pt idx="232">
                  <c:v>3.0000000000000001E-3</c:v>
                </c:pt>
                <c:pt idx="233">
                  <c:v>3.0000000000000001E-3</c:v>
                </c:pt>
                <c:pt idx="234">
                  <c:v>3.0000000000000001E-3</c:v>
                </c:pt>
                <c:pt idx="235">
                  <c:v>3.0000000000000001E-3</c:v>
                </c:pt>
                <c:pt idx="236">
                  <c:v>3.0000000000000001E-3</c:v>
                </c:pt>
                <c:pt idx="237">
                  <c:v>3.0000000000000001E-3</c:v>
                </c:pt>
                <c:pt idx="238">
                  <c:v>3.0000000000000001E-3</c:v>
                </c:pt>
                <c:pt idx="239">
                  <c:v>3.0000000000000001E-3</c:v>
                </c:pt>
                <c:pt idx="240">
                  <c:v>3.0000000000000001E-3</c:v>
                </c:pt>
                <c:pt idx="241">
                  <c:v>3.0000000000000001E-3</c:v>
                </c:pt>
                <c:pt idx="242">
                  <c:v>3.0000000000000001E-3</c:v>
                </c:pt>
                <c:pt idx="243">
                  <c:v>3.0000000000000001E-3</c:v>
                </c:pt>
                <c:pt idx="244">
                  <c:v>3.0000000000000001E-3</c:v>
                </c:pt>
                <c:pt idx="245">
                  <c:v>3.0000000000000001E-3</c:v>
                </c:pt>
                <c:pt idx="246">
                  <c:v>3.0000000000000001E-3</c:v>
                </c:pt>
                <c:pt idx="247">
                  <c:v>3.0000000000000001E-3</c:v>
                </c:pt>
                <c:pt idx="248">
                  <c:v>3.0000000000000001E-3</c:v>
                </c:pt>
                <c:pt idx="249">
                  <c:v>3.0000000000000001E-3</c:v>
                </c:pt>
                <c:pt idx="250">
                  <c:v>3.0000000000000001E-3</c:v>
                </c:pt>
                <c:pt idx="251">
                  <c:v>3.0000000000000001E-3</c:v>
                </c:pt>
                <c:pt idx="252">
                  <c:v>3.0000000000000001E-3</c:v>
                </c:pt>
                <c:pt idx="253">
                  <c:v>3.0000000000000001E-3</c:v>
                </c:pt>
                <c:pt idx="254">
                  <c:v>3.0000000000000001E-3</c:v>
                </c:pt>
                <c:pt idx="255">
                  <c:v>3.0000000000000001E-3</c:v>
                </c:pt>
                <c:pt idx="256">
                  <c:v>3.0000000000000001E-3</c:v>
                </c:pt>
                <c:pt idx="257">
                  <c:v>3.0000000000000001E-3</c:v>
                </c:pt>
                <c:pt idx="258">
                  <c:v>3.0000000000000001E-3</c:v>
                </c:pt>
                <c:pt idx="259">
                  <c:v>3.0000000000000001E-3</c:v>
                </c:pt>
                <c:pt idx="260">
                  <c:v>3.0000000000000001E-3</c:v>
                </c:pt>
                <c:pt idx="261">
                  <c:v>3.0000000000000001E-3</c:v>
                </c:pt>
                <c:pt idx="262">
                  <c:v>3.0000000000000001E-3</c:v>
                </c:pt>
                <c:pt idx="263">
                  <c:v>3.0000000000000001E-3</c:v>
                </c:pt>
                <c:pt idx="264">
                  <c:v>3.0000000000000001E-3</c:v>
                </c:pt>
                <c:pt idx="265">
                  <c:v>3.0000000000000001E-3</c:v>
                </c:pt>
                <c:pt idx="266">
                  <c:v>3.0000000000000001E-3</c:v>
                </c:pt>
                <c:pt idx="267">
                  <c:v>3.0000000000000001E-3</c:v>
                </c:pt>
                <c:pt idx="268">
                  <c:v>3.0000000000000001E-3</c:v>
                </c:pt>
                <c:pt idx="269">
                  <c:v>3.0000000000000001E-3</c:v>
                </c:pt>
                <c:pt idx="270">
                  <c:v>3.0000000000000001E-3</c:v>
                </c:pt>
                <c:pt idx="271">
                  <c:v>3.0000000000000001E-3</c:v>
                </c:pt>
                <c:pt idx="272">
                  <c:v>3.0000000000000001E-3</c:v>
                </c:pt>
                <c:pt idx="273">
                  <c:v>3.0000000000000001E-3</c:v>
                </c:pt>
                <c:pt idx="274">
                  <c:v>3.0000000000000001E-3</c:v>
                </c:pt>
                <c:pt idx="275">
                  <c:v>3.0000000000000001E-3</c:v>
                </c:pt>
                <c:pt idx="276">
                  <c:v>3.0000000000000001E-3</c:v>
                </c:pt>
                <c:pt idx="277">
                  <c:v>3.0000000000000001E-3</c:v>
                </c:pt>
                <c:pt idx="278">
                  <c:v>3.0000000000000001E-3</c:v>
                </c:pt>
                <c:pt idx="279">
                  <c:v>3.0000000000000001E-3</c:v>
                </c:pt>
                <c:pt idx="280">
                  <c:v>3.0000000000000001E-3</c:v>
                </c:pt>
                <c:pt idx="281">
                  <c:v>3.0000000000000001E-3</c:v>
                </c:pt>
                <c:pt idx="282">
                  <c:v>3.0000000000000001E-3</c:v>
                </c:pt>
                <c:pt idx="283">
                  <c:v>3.0000000000000001E-3</c:v>
                </c:pt>
                <c:pt idx="284">
                  <c:v>3.0000000000000001E-3</c:v>
                </c:pt>
                <c:pt idx="285">
                  <c:v>3.0000000000000001E-3</c:v>
                </c:pt>
                <c:pt idx="286">
                  <c:v>3.0000000000000001E-3</c:v>
                </c:pt>
                <c:pt idx="287">
                  <c:v>3.0000000000000001E-3</c:v>
                </c:pt>
                <c:pt idx="288">
                  <c:v>3.0000000000000001E-3</c:v>
                </c:pt>
                <c:pt idx="289">
                  <c:v>3.0000000000000001E-3</c:v>
                </c:pt>
                <c:pt idx="290">
                  <c:v>3.0000000000000001E-3</c:v>
                </c:pt>
                <c:pt idx="291">
                  <c:v>3.0000000000000001E-3</c:v>
                </c:pt>
                <c:pt idx="292">
                  <c:v>3.0000000000000001E-3</c:v>
                </c:pt>
                <c:pt idx="293">
                  <c:v>3.0000000000000001E-3</c:v>
                </c:pt>
                <c:pt idx="294">
                  <c:v>3.0000000000000001E-3</c:v>
                </c:pt>
                <c:pt idx="295">
                  <c:v>3.0000000000000001E-3</c:v>
                </c:pt>
                <c:pt idx="296">
                  <c:v>3.0000000000000001E-3</c:v>
                </c:pt>
                <c:pt idx="297">
                  <c:v>3.0000000000000001E-3</c:v>
                </c:pt>
                <c:pt idx="298">
                  <c:v>3.0000000000000001E-3</c:v>
                </c:pt>
                <c:pt idx="299">
                  <c:v>3.0000000000000001E-3</c:v>
                </c:pt>
                <c:pt idx="300">
                  <c:v>3.0000000000000001E-3</c:v>
                </c:pt>
                <c:pt idx="301">
                  <c:v>3.0000000000000001E-3</c:v>
                </c:pt>
                <c:pt idx="302">
                  <c:v>3.0000000000000001E-3</c:v>
                </c:pt>
                <c:pt idx="303">
                  <c:v>3.0000000000000001E-3</c:v>
                </c:pt>
                <c:pt idx="304">
                  <c:v>3.0000000000000001E-3</c:v>
                </c:pt>
                <c:pt idx="305">
                  <c:v>3.0000000000000001E-3</c:v>
                </c:pt>
                <c:pt idx="306">
                  <c:v>3.0000000000000001E-3</c:v>
                </c:pt>
                <c:pt idx="307">
                  <c:v>3.0000000000000001E-3</c:v>
                </c:pt>
                <c:pt idx="308">
                  <c:v>3.0000000000000001E-3</c:v>
                </c:pt>
                <c:pt idx="309">
                  <c:v>3.0000000000000001E-3</c:v>
                </c:pt>
                <c:pt idx="310">
                  <c:v>3.0000000000000001E-3</c:v>
                </c:pt>
                <c:pt idx="311">
                  <c:v>3.0000000000000001E-3</c:v>
                </c:pt>
                <c:pt idx="312">
                  <c:v>3.0000000000000001E-3</c:v>
                </c:pt>
                <c:pt idx="313">
                  <c:v>3.0000000000000001E-3</c:v>
                </c:pt>
                <c:pt idx="314">
                  <c:v>3.0000000000000001E-3</c:v>
                </c:pt>
                <c:pt idx="315">
                  <c:v>3.0000000000000001E-3</c:v>
                </c:pt>
                <c:pt idx="316">
                  <c:v>3.0000000000000001E-3</c:v>
                </c:pt>
                <c:pt idx="317">
                  <c:v>3.0000000000000001E-3</c:v>
                </c:pt>
                <c:pt idx="318">
                  <c:v>3.0000000000000001E-3</c:v>
                </c:pt>
                <c:pt idx="319">
                  <c:v>3.0000000000000001E-3</c:v>
                </c:pt>
                <c:pt idx="320">
                  <c:v>3.0000000000000001E-3</c:v>
                </c:pt>
                <c:pt idx="321">
                  <c:v>3.0000000000000001E-3</c:v>
                </c:pt>
                <c:pt idx="322">
                  <c:v>3.0000000000000001E-3</c:v>
                </c:pt>
                <c:pt idx="323">
                  <c:v>3.0000000000000001E-3</c:v>
                </c:pt>
                <c:pt idx="324">
                  <c:v>3.0000000000000001E-3</c:v>
                </c:pt>
                <c:pt idx="325">
                  <c:v>3.0000000000000001E-3</c:v>
                </c:pt>
                <c:pt idx="326">
                  <c:v>3.0000000000000001E-3</c:v>
                </c:pt>
                <c:pt idx="327">
                  <c:v>3.0000000000000001E-3</c:v>
                </c:pt>
                <c:pt idx="328">
                  <c:v>3.0000000000000001E-3</c:v>
                </c:pt>
                <c:pt idx="329">
                  <c:v>3.0000000000000001E-3</c:v>
                </c:pt>
                <c:pt idx="330">
                  <c:v>3.0000000000000001E-3</c:v>
                </c:pt>
                <c:pt idx="331">
                  <c:v>3.0000000000000001E-3</c:v>
                </c:pt>
                <c:pt idx="332">
                  <c:v>3.0000000000000001E-3</c:v>
                </c:pt>
                <c:pt idx="333">
                  <c:v>3.0000000000000001E-3</c:v>
                </c:pt>
                <c:pt idx="334">
                  <c:v>3.0000000000000001E-3</c:v>
                </c:pt>
                <c:pt idx="335">
                  <c:v>3.0000000000000001E-3</c:v>
                </c:pt>
                <c:pt idx="336">
                  <c:v>3.0000000000000001E-3</c:v>
                </c:pt>
                <c:pt idx="337">
                  <c:v>3.0000000000000001E-3</c:v>
                </c:pt>
                <c:pt idx="338">
                  <c:v>3.0000000000000001E-3</c:v>
                </c:pt>
                <c:pt idx="339">
                  <c:v>3.0000000000000001E-3</c:v>
                </c:pt>
                <c:pt idx="340">
                  <c:v>3.0000000000000001E-3</c:v>
                </c:pt>
                <c:pt idx="341">
                  <c:v>3.0000000000000001E-3</c:v>
                </c:pt>
                <c:pt idx="342">
                  <c:v>3.0000000000000001E-3</c:v>
                </c:pt>
                <c:pt idx="343">
                  <c:v>3.0000000000000001E-3</c:v>
                </c:pt>
                <c:pt idx="344">
                  <c:v>3.0000000000000001E-3</c:v>
                </c:pt>
                <c:pt idx="345">
                  <c:v>3.0000000000000001E-3</c:v>
                </c:pt>
                <c:pt idx="346">
                  <c:v>3.0000000000000001E-3</c:v>
                </c:pt>
                <c:pt idx="347">
                  <c:v>3.0000000000000001E-3</c:v>
                </c:pt>
                <c:pt idx="348">
                  <c:v>3.0000000000000001E-3</c:v>
                </c:pt>
                <c:pt idx="349">
                  <c:v>3.0000000000000001E-3</c:v>
                </c:pt>
                <c:pt idx="350">
                  <c:v>3.0000000000000001E-3</c:v>
                </c:pt>
                <c:pt idx="351">
                  <c:v>3.0000000000000001E-3</c:v>
                </c:pt>
                <c:pt idx="352">
                  <c:v>3.0000000000000001E-3</c:v>
                </c:pt>
                <c:pt idx="353">
                  <c:v>3.0000000000000001E-3</c:v>
                </c:pt>
                <c:pt idx="354">
                  <c:v>3.0000000000000001E-3</c:v>
                </c:pt>
                <c:pt idx="355">
                  <c:v>3.0000000000000001E-3</c:v>
                </c:pt>
                <c:pt idx="356">
                  <c:v>3.0000000000000001E-3</c:v>
                </c:pt>
                <c:pt idx="357">
                  <c:v>3.0000000000000001E-3</c:v>
                </c:pt>
                <c:pt idx="358">
                  <c:v>3.0000000000000001E-3</c:v>
                </c:pt>
                <c:pt idx="359">
                  <c:v>3.0000000000000001E-3</c:v>
                </c:pt>
                <c:pt idx="360">
                  <c:v>3.0000000000000001E-3</c:v>
                </c:pt>
                <c:pt idx="361">
                  <c:v>3.0000000000000001E-3</c:v>
                </c:pt>
                <c:pt idx="362">
                  <c:v>3.0000000000000001E-3</c:v>
                </c:pt>
                <c:pt idx="363">
                  <c:v>3.0000000000000001E-3</c:v>
                </c:pt>
                <c:pt idx="364">
                  <c:v>3.0000000000000001E-3</c:v>
                </c:pt>
                <c:pt idx="365">
                  <c:v>3.0000000000000001E-3</c:v>
                </c:pt>
                <c:pt idx="366">
                  <c:v>3.0000000000000001E-3</c:v>
                </c:pt>
                <c:pt idx="367">
                  <c:v>3.0000000000000001E-3</c:v>
                </c:pt>
                <c:pt idx="368">
                  <c:v>3.0000000000000001E-3</c:v>
                </c:pt>
                <c:pt idx="369">
                  <c:v>3.0000000000000001E-3</c:v>
                </c:pt>
                <c:pt idx="370">
                  <c:v>3.0000000000000001E-3</c:v>
                </c:pt>
                <c:pt idx="371">
                  <c:v>3.0000000000000001E-3</c:v>
                </c:pt>
                <c:pt idx="372">
                  <c:v>3.0000000000000001E-3</c:v>
                </c:pt>
                <c:pt idx="373">
                  <c:v>3.0000000000000001E-3</c:v>
                </c:pt>
                <c:pt idx="374">
                  <c:v>3.0000000000000001E-3</c:v>
                </c:pt>
                <c:pt idx="375">
                  <c:v>3.0000000000000001E-3</c:v>
                </c:pt>
                <c:pt idx="376">
                  <c:v>3.0000000000000001E-3</c:v>
                </c:pt>
                <c:pt idx="377">
                  <c:v>3.0000000000000001E-3</c:v>
                </c:pt>
                <c:pt idx="378">
                  <c:v>3.0000000000000001E-3</c:v>
                </c:pt>
                <c:pt idx="379">
                  <c:v>3.0000000000000001E-3</c:v>
                </c:pt>
                <c:pt idx="380">
                  <c:v>3.0000000000000001E-3</c:v>
                </c:pt>
                <c:pt idx="381">
                  <c:v>3.0000000000000001E-3</c:v>
                </c:pt>
                <c:pt idx="382">
                  <c:v>3.0000000000000001E-3</c:v>
                </c:pt>
                <c:pt idx="383">
                  <c:v>3.0000000000000001E-3</c:v>
                </c:pt>
                <c:pt idx="384">
                  <c:v>3.0000000000000001E-3</c:v>
                </c:pt>
                <c:pt idx="385">
                  <c:v>3.0000000000000001E-3</c:v>
                </c:pt>
                <c:pt idx="386">
                  <c:v>3.0000000000000001E-3</c:v>
                </c:pt>
                <c:pt idx="387">
                  <c:v>3.0000000000000001E-3</c:v>
                </c:pt>
                <c:pt idx="388">
                  <c:v>3.0000000000000001E-3</c:v>
                </c:pt>
                <c:pt idx="389">
                  <c:v>3.0000000000000001E-3</c:v>
                </c:pt>
                <c:pt idx="390">
                  <c:v>3.0000000000000001E-3</c:v>
                </c:pt>
                <c:pt idx="391">
                  <c:v>3.0000000000000001E-3</c:v>
                </c:pt>
                <c:pt idx="392">
                  <c:v>3.0000000000000001E-3</c:v>
                </c:pt>
                <c:pt idx="393">
                  <c:v>3.0000000000000001E-3</c:v>
                </c:pt>
                <c:pt idx="394">
                  <c:v>3.0000000000000001E-3</c:v>
                </c:pt>
                <c:pt idx="395">
                  <c:v>3.0000000000000001E-3</c:v>
                </c:pt>
                <c:pt idx="396">
                  <c:v>3.0000000000000001E-3</c:v>
                </c:pt>
                <c:pt idx="397">
                  <c:v>3.0000000000000001E-3</c:v>
                </c:pt>
                <c:pt idx="398">
                  <c:v>3.0000000000000001E-3</c:v>
                </c:pt>
                <c:pt idx="399">
                  <c:v>3.0000000000000001E-3</c:v>
                </c:pt>
                <c:pt idx="400">
                  <c:v>3.0000000000000001E-3</c:v>
                </c:pt>
                <c:pt idx="401">
                  <c:v>3.0000000000000001E-3</c:v>
                </c:pt>
                <c:pt idx="402">
                  <c:v>3.0000000000000001E-3</c:v>
                </c:pt>
                <c:pt idx="403">
                  <c:v>3.0000000000000001E-3</c:v>
                </c:pt>
                <c:pt idx="404">
                  <c:v>3.0000000000000001E-3</c:v>
                </c:pt>
                <c:pt idx="405">
                  <c:v>3.0000000000000001E-3</c:v>
                </c:pt>
                <c:pt idx="406">
                  <c:v>3.0000000000000001E-3</c:v>
                </c:pt>
                <c:pt idx="407">
                  <c:v>3.0000000000000001E-3</c:v>
                </c:pt>
                <c:pt idx="408">
                  <c:v>3.0000000000000001E-3</c:v>
                </c:pt>
                <c:pt idx="409">
                  <c:v>3.0000000000000001E-3</c:v>
                </c:pt>
                <c:pt idx="410">
                  <c:v>3.0000000000000001E-3</c:v>
                </c:pt>
                <c:pt idx="411">
                  <c:v>3.0000000000000001E-3</c:v>
                </c:pt>
                <c:pt idx="412">
                  <c:v>3.0000000000000001E-3</c:v>
                </c:pt>
                <c:pt idx="413">
                  <c:v>3.0000000000000001E-3</c:v>
                </c:pt>
                <c:pt idx="414">
                  <c:v>3.0000000000000001E-3</c:v>
                </c:pt>
                <c:pt idx="415">
                  <c:v>3.0000000000000001E-3</c:v>
                </c:pt>
                <c:pt idx="416">
                  <c:v>3.0000000000000001E-3</c:v>
                </c:pt>
                <c:pt idx="417">
                  <c:v>3.0000000000000001E-3</c:v>
                </c:pt>
                <c:pt idx="418">
                  <c:v>3.0000000000000001E-3</c:v>
                </c:pt>
                <c:pt idx="419">
                  <c:v>3.0000000000000001E-3</c:v>
                </c:pt>
                <c:pt idx="420">
                  <c:v>3.0000000000000001E-3</c:v>
                </c:pt>
                <c:pt idx="421">
                  <c:v>3.0000000000000001E-3</c:v>
                </c:pt>
                <c:pt idx="422">
                  <c:v>3.0000000000000001E-3</c:v>
                </c:pt>
                <c:pt idx="423">
                  <c:v>3.0000000000000001E-3</c:v>
                </c:pt>
                <c:pt idx="424">
                  <c:v>3.0000000000000001E-3</c:v>
                </c:pt>
                <c:pt idx="425">
                  <c:v>3.0000000000000001E-3</c:v>
                </c:pt>
                <c:pt idx="426">
                  <c:v>3.0000000000000001E-3</c:v>
                </c:pt>
                <c:pt idx="427">
                  <c:v>3.0000000000000001E-3</c:v>
                </c:pt>
                <c:pt idx="428">
                  <c:v>3.0000000000000001E-3</c:v>
                </c:pt>
                <c:pt idx="429">
                  <c:v>3.0000000000000001E-3</c:v>
                </c:pt>
                <c:pt idx="430">
                  <c:v>3.0000000000000001E-3</c:v>
                </c:pt>
                <c:pt idx="431">
                  <c:v>3.0000000000000001E-3</c:v>
                </c:pt>
                <c:pt idx="432">
                  <c:v>3.0000000000000001E-3</c:v>
                </c:pt>
                <c:pt idx="433">
                  <c:v>3.0000000000000001E-3</c:v>
                </c:pt>
                <c:pt idx="434">
                  <c:v>3.0000000000000001E-3</c:v>
                </c:pt>
                <c:pt idx="435">
                  <c:v>3.0000000000000001E-3</c:v>
                </c:pt>
                <c:pt idx="436">
                  <c:v>3.0000000000000001E-3</c:v>
                </c:pt>
                <c:pt idx="437">
                  <c:v>3.0000000000000001E-3</c:v>
                </c:pt>
                <c:pt idx="438">
                  <c:v>3.0000000000000001E-3</c:v>
                </c:pt>
                <c:pt idx="439">
                  <c:v>3.0000000000000001E-3</c:v>
                </c:pt>
                <c:pt idx="440">
                  <c:v>3.0000000000000001E-3</c:v>
                </c:pt>
                <c:pt idx="441">
                  <c:v>3.0000000000000001E-3</c:v>
                </c:pt>
                <c:pt idx="442">
                  <c:v>3.0000000000000001E-3</c:v>
                </c:pt>
                <c:pt idx="443">
                  <c:v>3.0000000000000001E-3</c:v>
                </c:pt>
                <c:pt idx="444">
                  <c:v>3.0000000000000001E-3</c:v>
                </c:pt>
                <c:pt idx="445">
                  <c:v>3.0000000000000001E-3</c:v>
                </c:pt>
                <c:pt idx="446">
                  <c:v>3.0000000000000001E-3</c:v>
                </c:pt>
                <c:pt idx="447">
                  <c:v>3.0000000000000001E-3</c:v>
                </c:pt>
                <c:pt idx="448">
                  <c:v>3.0000000000000001E-3</c:v>
                </c:pt>
                <c:pt idx="449">
                  <c:v>3.0000000000000001E-3</c:v>
                </c:pt>
                <c:pt idx="450">
                  <c:v>3.0000000000000001E-3</c:v>
                </c:pt>
                <c:pt idx="451">
                  <c:v>3.0000000000000001E-3</c:v>
                </c:pt>
                <c:pt idx="452">
                  <c:v>3.0000000000000001E-3</c:v>
                </c:pt>
                <c:pt idx="453">
                  <c:v>3.0000000000000001E-3</c:v>
                </c:pt>
                <c:pt idx="454">
                  <c:v>3.0000000000000001E-3</c:v>
                </c:pt>
                <c:pt idx="455">
                  <c:v>3.0000000000000001E-3</c:v>
                </c:pt>
                <c:pt idx="456">
                  <c:v>3.0000000000000001E-3</c:v>
                </c:pt>
                <c:pt idx="457">
                  <c:v>3.0000000000000001E-3</c:v>
                </c:pt>
                <c:pt idx="458">
                  <c:v>3.0000000000000001E-3</c:v>
                </c:pt>
                <c:pt idx="459">
                  <c:v>3.0000000000000001E-3</c:v>
                </c:pt>
                <c:pt idx="460">
                  <c:v>3.0000000000000001E-3</c:v>
                </c:pt>
                <c:pt idx="461">
                  <c:v>3.0000000000000001E-3</c:v>
                </c:pt>
                <c:pt idx="462">
                  <c:v>3.0000000000000001E-3</c:v>
                </c:pt>
                <c:pt idx="463">
                  <c:v>3.0000000000000001E-3</c:v>
                </c:pt>
                <c:pt idx="464">
                  <c:v>3.0000000000000001E-3</c:v>
                </c:pt>
                <c:pt idx="465">
                  <c:v>3.0000000000000001E-3</c:v>
                </c:pt>
                <c:pt idx="466">
                  <c:v>3.0000000000000001E-3</c:v>
                </c:pt>
                <c:pt idx="467">
                  <c:v>3.0000000000000001E-3</c:v>
                </c:pt>
                <c:pt idx="468">
                  <c:v>3.0000000000000001E-3</c:v>
                </c:pt>
                <c:pt idx="469">
                  <c:v>3.0000000000000001E-3</c:v>
                </c:pt>
                <c:pt idx="470">
                  <c:v>3.0000000000000001E-3</c:v>
                </c:pt>
                <c:pt idx="471">
                  <c:v>3.0000000000000001E-3</c:v>
                </c:pt>
                <c:pt idx="472">
                  <c:v>3.0000000000000001E-3</c:v>
                </c:pt>
                <c:pt idx="473">
                  <c:v>3.0000000000000001E-3</c:v>
                </c:pt>
                <c:pt idx="474">
                  <c:v>3.0000000000000001E-3</c:v>
                </c:pt>
                <c:pt idx="475">
                  <c:v>3.0000000000000001E-3</c:v>
                </c:pt>
                <c:pt idx="476">
                  <c:v>3.0000000000000001E-3</c:v>
                </c:pt>
                <c:pt idx="477">
                  <c:v>3.0000000000000001E-3</c:v>
                </c:pt>
                <c:pt idx="478">
                  <c:v>3.0000000000000001E-3</c:v>
                </c:pt>
                <c:pt idx="479">
                  <c:v>3.0000000000000001E-3</c:v>
                </c:pt>
                <c:pt idx="480">
                  <c:v>3.0000000000000001E-3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42-4F67-AA20-FA6F55618474}"/>
            </c:ext>
          </c:extLst>
        </c:ser>
        <c:ser>
          <c:idx val="1"/>
          <c:order val="1"/>
          <c:tx>
            <c:strRef>
              <c:f>DIIPNC!$D$1</c:f>
              <c:strCache>
                <c:ptCount val="1"/>
                <c:pt idx="0">
                  <c:v>DiI-PNC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DIIPNC!$B$2:$B$483</c:f>
              <c:numCache>
                <c:formatCode>General</c:formatCode>
                <c:ptCount val="482"/>
                <c:pt idx="0">
                  <c:v>220</c:v>
                </c:pt>
                <c:pt idx="1">
                  <c:v>221</c:v>
                </c:pt>
                <c:pt idx="2">
                  <c:v>222</c:v>
                </c:pt>
                <c:pt idx="3">
                  <c:v>223</c:v>
                </c:pt>
                <c:pt idx="4">
                  <c:v>224</c:v>
                </c:pt>
                <c:pt idx="5">
                  <c:v>225</c:v>
                </c:pt>
                <c:pt idx="6">
                  <c:v>226</c:v>
                </c:pt>
                <c:pt idx="7">
                  <c:v>227</c:v>
                </c:pt>
                <c:pt idx="8">
                  <c:v>228</c:v>
                </c:pt>
                <c:pt idx="9">
                  <c:v>229</c:v>
                </c:pt>
                <c:pt idx="10">
                  <c:v>230</c:v>
                </c:pt>
                <c:pt idx="11">
                  <c:v>231</c:v>
                </c:pt>
                <c:pt idx="12">
                  <c:v>232</c:v>
                </c:pt>
                <c:pt idx="13">
                  <c:v>233</c:v>
                </c:pt>
                <c:pt idx="14">
                  <c:v>234</c:v>
                </c:pt>
                <c:pt idx="15">
                  <c:v>235</c:v>
                </c:pt>
                <c:pt idx="16">
                  <c:v>236</c:v>
                </c:pt>
                <c:pt idx="17">
                  <c:v>237</c:v>
                </c:pt>
                <c:pt idx="18">
                  <c:v>238</c:v>
                </c:pt>
                <c:pt idx="19">
                  <c:v>239</c:v>
                </c:pt>
                <c:pt idx="20">
                  <c:v>240</c:v>
                </c:pt>
                <c:pt idx="21">
                  <c:v>241</c:v>
                </c:pt>
                <c:pt idx="22">
                  <c:v>242</c:v>
                </c:pt>
                <c:pt idx="23">
                  <c:v>243</c:v>
                </c:pt>
                <c:pt idx="24">
                  <c:v>244</c:v>
                </c:pt>
                <c:pt idx="25">
                  <c:v>245</c:v>
                </c:pt>
                <c:pt idx="26">
                  <c:v>246</c:v>
                </c:pt>
                <c:pt idx="27">
                  <c:v>247</c:v>
                </c:pt>
                <c:pt idx="28">
                  <c:v>248</c:v>
                </c:pt>
                <c:pt idx="29">
                  <c:v>249</c:v>
                </c:pt>
                <c:pt idx="30">
                  <c:v>250</c:v>
                </c:pt>
                <c:pt idx="31">
                  <c:v>251</c:v>
                </c:pt>
                <c:pt idx="32">
                  <c:v>252</c:v>
                </c:pt>
                <c:pt idx="33">
                  <c:v>253</c:v>
                </c:pt>
                <c:pt idx="34">
                  <c:v>254</c:v>
                </c:pt>
                <c:pt idx="35">
                  <c:v>255</c:v>
                </c:pt>
                <c:pt idx="36">
                  <c:v>256</c:v>
                </c:pt>
                <c:pt idx="37">
                  <c:v>257</c:v>
                </c:pt>
                <c:pt idx="38">
                  <c:v>258</c:v>
                </c:pt>
                <c:pt idx="39">
                  <c:v>259</c:v>
                </c:pt>
                <c:pt idx="40">
                  <c:v>260</c:v>
                </c:pt>
                <c:pt idx="41">
                  <c:v>261</c:v>
                </c:pt>
                <c:pt idx="42">
                  <c:v>262</c:v>
                </c:pt>
                <c:pt idx="43">
                  <c:v>263</c:v>
                </c:pt>
                <c:pt idx="44">
                  <c:v>264</c:v>
                </c:pt>
                <c:pt idx="45">
                  <c:v>265</c:v>
                </c:pt>
                <c:pt idx="46">
                  <c:v>266</c:v>
                </c:pt>
                <c:pt idx="47">
                  <c:v>267</c:v>
                </c:pt>
                <c:pt idx="48">
                  <c:v>268</c:v>
                </c:pt>
                <c:pt idx="49">
                  <c:v>269</c:v>
                </c:pt>
                <c:pt idx="50">
                  <c:v>270</c:v>
                </c:pt>
                <c:pt idx="51">
                  <c:v>271</c:v>
                </c:pt>
                <c:pt idx="52">
                  <c:v>272</c:v>
                </c:pt>
                <c:pt idx="53">
                  <c:v>273</c:v>
                </c:pt>
                <c:pt idx="54">
                  <c:v>274</c:v>
                </c:pt>
                <c:pt idx="55">
                  <c:v>275</c:v>
                </c:pt>
                <c:pt idx="56">
                  <c:v>276</c:v>
                </c:pt>
                <c:pt idx="57">
                  <c:v>277</c:v>
                </c:pt>
                <c:pt idx="58">
                  <c:v>278</c:v>
                </c:pt>
                <c:pt idx="59">
                  <c:v>279</c:v>
                </c:pt>
                <c:pt idx="60">
                  <c:v>280</c:v>
                </c:pt>
                <c:pt idx="61">
                  <c:v>281</c:v>
                </c:pt>
                <c:pt idx="62">
                  <c:v>282</c:v>
                </c:pt>
                <c:pt idx="63">
                  <c:v>283</c:v>
                </c:pt>
                <c:pt idx="64">
                  <c:v>284</c:v>
                </c:pt>
                <c:pt idx="65">
                  <c:v>285</c:v>
                </c:pt>
                <c:pt idx="66">
                  <c:v>286</c:v>
                </c:pt>
                <c:pt idx="67">
                  <c:v>287</c:v>
                </c:pt>
                <c:pt idx="68">
                  <c:v>288</c:v>
                </c:pt>
                <c:pt idx="69">
                  <c:v>289</c:v>
                </c:pt>
                <c:pt idx="70">
                  <c:v>290</c:v>
                </c:pt>
                <c:pt idx="71">
                  <c:v>291</c:v>
                </c:pt>
                <c:pt idx="72">
                  <c:v>292</c:v>
                </c:pt>
                <c:pt idx="73">
                  <c:v>293</c:v>
                </c:pt>
                <c:pt idx="74">
                  <c:v>294</c:v>
                </c:pt>
                <c:pt idx="75">
                  <c:v>295</c:v>
                </c:pt>
                <c:pt idx="76">
                  <c:v>296</c:v>
                </c:pt>
                <c:pt idx="77">
                  <c:v>297</c:v>
                </c:pt>
                <c:pt idx="78">
                  <c:v>298</c:v>
                </c:pt>
                <c:pt idx="79">
                  <c:v>299</c:v>
                </c:pt>
                <c:pt idx="80">
                  <c:v>300</c:v>
                </c:pt>
                <c:pt idx="81">
                  <c:v>301</c:v>
                </c:pt>
                <c:pt idx="82">
                  <c:v>302</c:v>
                </c:pt>
                <c:pt idx="83">
                  <c:v>303</c:v>
                </c:pt>
                <c:pt idx="84">
                  <c:v>304</c:v>
                </c:pt>
                <c:pt idx="85">
                  <c:v>305</c:v>
                </c:pt>
                <c:pt idx="86">
                  <c:v>306</c:v>
                </c:pt>
                <c:pt idx="87">
                  <c:v>307</c:v>
                </c:pt>
                <c:pt idx="88">
                  <c:v>308</c:v>
                </c:pt>
                <c:pt idx="89">
                  <c:v>309</c:v>
                </c:pt>
                <c:pt idx="90">
                  <c:v>310</c:v>
                </c:pt>
                <c:pt idx="91">
                  <c:v>311</c:v>
                </c:pt>
                <c:pt idx="92">
                  <c:v>312</c:v>
                </c:pt>
                <c:pt idx="93">
                  <c:v>313</c:v>
                </c:pt>
                <c:pt idx="94">
                  <c:v>314</c:v>
                </c:pt>
                <c:pt idx="95">
                  <c:v>315</c:v>
                </c:pt>
                <c:pt idx="96">
                  <c:v>316</c:v>
                </c:pt>
                <c:pt idx="97">
                  <c:v>317</c:v>
                </c:pt>
                <c:pt idx="98">
                  <c:v>318</c:v>
                </c:pt>
                <c:pt idx="99">
                  <c:v>319</c:v>
                </c:pt>
                <c:pt idx="100">
                  <c:v>320</c:v>
                </c:pt>
                <c:pt idx="101">
                  <c:v>321</c:v>
                </c:pt>
                <c:pt idx="102">
                  <c:v>322</c:v>
                </c:pt>
                <c:pt idx="103">
                  <c:v>323</c:v>
                </c:pt>
                <c:pt idx="104">
                  <c:v>324</c:v>
                </c:pt>
                <c:pt idx="105">
                  <c:v>325</c:v>
                </c:pt>
                <c:pt idx="106">
                  <c:v>326</c:v>
                </c:pt>
                <c:pt idx="107">
                  <c:v>327</c:v>
                </c:pt>
                <c:pt idx="108">
                  <c:v>328</c:v>
                </c:pt>
                <c:pt idx="109">
                  <c:v>329</c:v>
                </c:pt>
                <c:pt idx="110">
                  <c:v>330</c:v>
                </c:pt>
                <c:pt idx="111">
                  <c:v>331</c:v>
                </c:pt>
                <c:pt idx="112">
                  <c:v>332</c:v>
                </c:pt>
                <c:pt idx="113">
                  <c:v>333</c:v>
                </c:pt>
                <c:pt idx="114">
                  <c:v>334</c:v>
                </c:pt>
                <c:pt idx="115">
                  <c:v>335</c:v>
                </c:pt>
                <c:pt idx="116">
                  <c:v>336</c:v>
                </c:pt>
                <c:pt idx="117">
                  <c:v>337</c:v>
                </c:pt>
                <c:pt idx="118">
                  <c:v>338</c:v>
                </c:pt>
                <c:pt idx="119">
                  <c:v>339</c:v>
                </c:pt>
                <c:pt idx="120">
                  <c:v>340</c:v>
                </c:pt>
                <c:pt idx="121">
                  <c:v>341</c:v>
                </c:pt>
                <c:pt idx="122">
                  <c:v>342</c:v>
                </c:pt>
                <c:pt idx="123">
                  <c:v>343</c:v>
                </c:pt>
                <c:pt idx="124">
                  <c:v>344</c:v>
                </c:pt>
                <c:pt idx="125">
                  <c:v>345</c:v>
                </c:pt>
                <c:pt idx="126">
                  <c:v>346</c:v>
                </c:pt>
                <c:pt idx="127">
                  <c:v>347</c:v>
                </c:pt>
                <c:pt idx="128">
                  <c:v>348</c:v>
                </c:pt>
                <c:pt idx="129">
                  <c:v>349</c:v>
                </c:pt>
                <c:pt idx="130">
                  <c:v>350</c:v>
                </c:pt>
                <c:pt idx="131">
                  <c:v>351</c:v>
                </c:pt>
                <c:pt idx="132">
                  <c:v>352</c:v>
                </c:pt>
                <c:pt idx="133">
                  <c:v>353</c:v>
                </c:pt>
                <c:pt idx="134">
                  <c:v>354</c:v>
                </c:pt>
                <c:pt idx="135">
                  <c:v>355</c:v>
                </c:pt>
                <c:pt idx="136">
                  <c:v>356</c:v>
                </c:pt>
                <c:pt idx="137">
                  <c:v>357</c:v>
                </c:pt>
                <c:pt idx="138">
                  <c:v>358</c:v>
                </c:pt>
                <c:pt idx="139">
                  <c:v>359</c:v>
                </c:pt>
                <c:pt idx="140">
                  <c:v>360</c:v>
                </c:pt>
                <c:pt idx="141">
                  <c:v>361</c:v>
                </c:pt>
                <c:pt idx="142">
                  <c:v>362</c:v>
                </c:pt>
                <c:pt idx="143">
                  <c:v>363</c:v>
                </c:pt>
                <c:pt idx="144">
                  <c:v>364</c:v>
                </c:pt>
                <c:pt idx="145">
                  <c:v>365</c:v>
                </c:pt>
                <c:pt idx="146">
                  <c:v>366</c:v>
                </c:pt>
                <c:pt idx="147">
                  <c:v>367</c:v>
                </c:pt>
                <c:pt idx="148">
                  <c:v>368</c:v>
                </c:pt>
                <c:pt idx="149">
                  <c:v>369</c:v>
                </c:pt>
                <c:pt idx="150">
                  <c:v>370</c:v>
                </c:pt>
                <c:pt idx="151">
                  <c:v>371</c:v>
                </c:pt>
                <c:pt idx="152">
                  <c:v>372</c:v>
                </c:pt>
                <c:pt idx="153">
                  <c:v>373</c:v>
                </c:pt>
                <c:pt idx="154">
                  <c:v>374</c:v>
                </c:pt>
                <c:pt idx="155">
                  <c:v>375</c:v>
                </c:pt>
                <c:pt idx="156">
                  <c:v>376</c:v>
                </c:pt>
                <c:pt idx="157">
                  <c:v>377</c:v>
                </c:pt>
                <c:pt idx="158">
                  <c:v>378</c:v>
                </c:pt>
                <c:pt idx="159">
                  <c:v>379</c:v>
                </c:pt>
                <c:pt idx="160">
                  <c:v>380</c:v>
                </c:pt>
                <c:pt idx="161">
                  <c:v>381</c:v>
                </c:pt>
                <c:pt idx="162">
                  <c:v>382</c:v>
                </c:pt>
                <c:pt idx="163">
                  <c:v>383</c:v>
                </c:pt>
                <c:pt idx="164">
                  <c:v>384</c:v>
                </c:pt>
                <c:pt idx="165">
                  <c:v>385</c:v>
                </c:pt>
                <c:pt idx="166">
                  <c:v>386</c:v>
                </c:pt>
                <c:pt idx="167">
                  <c:v>387</c:v>
                </c:pt>
                <c:pt idx="168">
                  <c:v>388</c:v>
                </c:pt>
                <c:pt idx="169">
                  <c:v>389</c:v>
                </c:pt>
                <c:pt idx="170">
                  <c:v>390</c:v>
                </c:pt>
                <c:pt idx="171">
                  <c:v>391</c:v>
                </c:pt>
                <c:pt idx="172">
                  <c:v>392</c:v>
                </c:pt>
                <c:pt idx="173">
                  <c:v>393</c:v>
                </c:pt>
                <c:pt idx="174">
                  <c:v>394</c:v>
                </c:pt>
                <c:pt idx="175">
                  <c:v>395</c:v>
                </c:pt>
                <c:pt idx="176">
                  <c:v>396</c:v>
                </c:pt>
                <c:pt idx="177">
                  <c:v>397</c:v>
                </c:pt>
                <c:pt idx="178">
                  <c:v>398</c:v>
                </c:pt>
                <c:pt idx="179">
                  <c:v>399</c:v>
                </c:pt>
                <c:pt idx="180">
                  <c:v>400</c:v>
                </c:pt>
                <c:pt idx="181">
                  <c:v>401</c:v>
                </c:pt>
                <c:pt idx="182">
                  <c:v>402</c:v>
                </c:pt>
                <c:pt idx="183">
                  <c:v>403</c:v>
                </c:pt>
                <c:pt idx="184">
                  <c:v>404</c:v>
                </c:pt>
                <c:pt idx="185">
                  <c:v>405</c:v>
                </c:pt>
                <c:pt idx="186">
                  <c:v>406</c:v>
                </c:pt>
                <c:pt idx="187">
                  <c:v>407</c:v>
                </c:pt>
                <c:pt idx="188">
                  <c:v>408</c:v>
                </c:pt>
                <c:pt idx="189">
                  <c:v>409</c:v>
                </c:pt>
                <c:pt idx="190">
                  <c:v>410</c:v>
                </c:pt>
                <c:pt idx="191">
                  <c:v>411</c:v>
                </c:pt>
                <c:pt idx="192">
                  <c:v>412</c:v>
                </c:pt>
                <c:pt idx="193">
                  <c:v>413</c:v>
                </c:pt>
                <c:pt idx="194">
                  <c:v>414</c:v>
                </c:pt>
                <c:pt idx="195">
                  <c:v>415</c:v>
                </c:pt>
                <c:pt idx="196">
                  <c:v>416</c:v>
                </c:pt>
                <c:pt idx="197">
                  <c:v>417</c:v>
                </c:pt>
                <c:pt idx="198">
                  <c:v>418</c:v>
                </c:pt>
                <c:pt idx="199">
                  <c:v>419</c:v>
                </c:pt>
                <c:pt idx="200">
                  <c:v>420</c:v>
                </c:pt>
                <c:pt idx="201">
                  <c:v>421</c:v>
                </c:pt>
                <c:pt idx="202">
                  <c:v>422</c:v>
                </c:pt>
                <c:pt idx="203">
                  <c:v>423</c:v>
                </c:pt>
                <c:pt idx="204">
                  <c:v>424</c:v>
                </c:pt>
                <c:pt idx="205">
                  <c:v>425</c:v>
                </c:pt>
                <c:pt idx="206">
                  <c:v>426</c:v>
                </c:pt>
                <c:pt idx="207">
                  <c:v>427</c:v>
                </c:pt>
                <c:pt idx="208">
                  <c:v>428</c:v>
                </c:pt>
                <c:pt idx="209">
                  <c:v>429</c:v>
                </c:pt>
                <c:pt idx="210">
                  <c:v>430</c:v>
                </c:pt>
                <c:pt idx="211">
                  <c:v>431</c:v>
                </c:pt>
                <c:pt idx="212">
                  <c:v>432</c:v>
                </c:pt>
                <c:pt idx="213">
                  <c:v>433</c:v>
                </c:pt>
                <c:pt idx="214">
                  <c:v>434</c:v>
                </c:pt>
                <c:pt idx="215">
                  <c:v>435</c:v>
                </c:pt>
                <c:pt idx="216">
                  <c:v>436</c:v>
                </c:pt>
                <c:pt idx="217">
                  <c:v>437</c:v>
                </c:pt>
                <c:pt idx="218">
                  <c:v>438</c:v>
                </c:pt>
                <c:pt idx="219">
                  <c:v>439</c:v>
                </c:pt>
                <c:pt idx="220">
                  <c:v>440</c:v>
                </c:pt>
                <c:pt idx="221">
                  <c:v>441</c:v>
                </c:pt>
                <c:pt idx="222">
                  <c:v>442</c:v>
                </c:pt>
                <c:pt idx="223">
                  <c:v>443</c:v>
                </c:pt>
                <c:pt idx="224">
                  <c:v>444</c:v>
                </c:pt>
                <c:pt idx="225">
                  <c:v>445</c:v>
                </c:pt>
                <c:pt idx="226">
                  <c:v>446</c:v>
                </c:pt>
                <c:pt idx="227">
                  <c:v>447</c:v>
                </c:pt>
                <c:pt idx="228">
                  <c:v>448</c:v>
                </c:pt>
                <c:pt idx="229">
                  <c:v>449</c:v>
                </c:pt>
                <c:pt idx="230">
                  <c:v>450</c:v>
                </c:pt>
                <c:pt idx="231">
                  <c:v>451</c:v>
                </c:pt>
                <c:pt idx="232">
                  <c:v>452</c:v>
                </c:pt>
                <c:pt idx="233">
                  <c:v>453</c:v>
                </c:pt>
                <c:pt idx="234">
                  <c:v>454</c:v>
                </c:pt>
                <c:pt idx="235">
                  <c:v>455</c:v>
                </c:pt>
                <c:pt idx="236">
                  <c:v>456</c:v>
                </c:pt>
                <c:pt idx="237">
                  <c:v>457</c:v>
                </c:pt>
                <c:pt idx="238">
                  <c:v>458</c:v>
                </c:pt>
                <c:pt idx="239">
                  <c:v>459</c:v>
                </c:pt>
                <c:pt idx="240">
                  <c:v>460</c:v>
                </c:pt>
                <c:pt idx="241">
                  <c:v>461</c:v>
                </c:pt>
                <c:pt idx="242">
                  <c:v>462</c:v>
                </c:pt>
                <c:pt idx="243">
                  <c:v>463</c:v>
                </c:pt>
                <c:pt idx="244">
                  <c:v>464</c:v>
                </c:pt>
                <c:pt idx="245">
                  <c:v>465</c:v>
                </c:pt>
                <c:pt idx="246">
                  <c:v>466</c:v>
                </c:pt>
                <c:pt idx="247">
                  <c:v>467</c:v>
                </c:pt>
                <c:pt idx="248">
                  <c:v>468</c:v>
                </c:pt>
                <c:pt idx="249">
                  <c:v>469</c:v>
                </c:pt>
                <c:pt idx="250">
                  <c:v>470</c:v>
                </c:pt>
                <c:pt idx="251">
                  <c:v>471</c:v>
                </c:pt>
                <c:pt idx="252">
                  <c:v>472</c:v>
                </c:pt>
                <c:pt idx="253">
                  <c:v>473</c:v>
                </c:pt>
                <c:pt idx="254">
                  <c:v>474</c:v>
                </c:pt>
                <c:pt idx="255">
                  <c:v>475</c:v>
                </c:pt>
                <c:pt idx="256">
                  <c:v>476</c:v>
                </c:pt>
                <c:pt idx="257">
                  <c:v>477</c:v>
                </c:pt>
                <c:pt idx="258">
                  <c:v>478</c:v>
                </c:pt>
                <c:pt idx="259">
                  <c:v>479</c:v>
                </c:pt>
                <c:pt idx="260">
                  <c:v>480</c:v>
                </c:pt>
                <c:pt idx="261">
                  <c:v>481</c:v>
                </c:pt>
                <c:pt idx="262">
                  <c:v>482</c:v>
                </c:pt>
                <c:pt idx="263">
                  <c:v>483</c:v>
                </c:pt>
                <c:pt idx="264">
                  <c:v>484</c:v>
                </c:pt>
                <c:pt idx="265">
                  <c:v>485</c:v>
                </c:pt>
                <c:pt idx="266">
                  <c:v>486</c:v>
                </c:pt>
                <c:pt idx="267">
                  <c:v>487</c:v>
                </c:pt>
                <c:pt idx="268">
                  <c:v>488</c:v>
                </c:pt>
                <c:pt idx="269">
                  <c:v>489</c:v>
                </c:pt>
                <c:pt idx="270">
                  <c:v>490</c:v>
                </c:pt>
                <c:pt idx="271">
                  <c:v>491</c:v>
                </c:pt>
                <c:pt idx="272">
                  <c:v>492</c:v>
                </c:pt>
                <c:pt idx="273">
                  <c:v>493</c:v>
                </c:pt>
                <c:pt idx="274">
                  <c:v>494</c:v>
                </c:pt>
                <c:pt idx="275">
                  <c:v>495</c:v>
                </c:pt>
                <c:pt idx="276">
                  <c:v>496</c:v>
                </c:pt>
                <c:pt idx="277">
                  <c:v>497</c:v>
                </c:pt>
                <c:pt idx="278">
                  <c:v>498</c:v>
                </c:pt>
                <c:pt idx="279">
                  <c:v>499</c:v>
                </c:pt>
                <c:pt idx="280">
                  <c:v>500</c:v>
                </c:pt>
                <c:pt idx="281">
                  <c:v>501</c:v>
                </c:pt>
                <c:pt idx="282">
                  <c:v>502</c:v>
                </c:pt>
                <c:pt idx="283">
                  <c:v>503</c:v>
                </c:pt>
                <c:pt idx="284">
                  <c:v>504</c:v>
                </c:pt>
                <c:pt idx="285">
                  <c:v>505</c:v>
                </c:pt>
                <c:pt idx="286">
                  <c:v>506</c:v>
                </c:pt>
                <c:pt idx="287">
                  <c:v>507</c:v>
                </c:pt>
                <c:pt idx="288">
                  <c:v>508</c:v>
                </c:pt>
                <c:pt idx="289">
                  <c:v>509</c:v>
                </c:pt>
                <c:pt idx="290">
                  <c:v>510</c:v>
                </c:pt>
                <c:pt idx="291">
                  <c:v>511</c:v>
                </c:pt>
                <c:pt idx="292">
                  <c:v>512</c:v>
                </c:pt>
                <c:pt idx="293">
                  <c:v>513</c:v>
                </c:pt>
                <c:pt idx="294">
                  <c:v>514</c:v>
                </c:pt>
                <c:pt idx="295">
                  <c:v>515</c:v>
                </c:pt>
                <c:pt idx="296">
                  <c:v>516</c:v>
                </c:pt>
                <c:pt idx="297">
                  <c:v>517</c:v>
                </c:pt>
                <c:pt idx="298">
                  <c:v>518</c:v>
                </c:pt>
                <c:pt idx="299">
                  <c:v>519</c:v>
                </c:pt>
                <c:pt idx="300">
                  <c:v>520</c:v>
                </c:pt>
                <c:pt idx="301">
                  <c:v>521</c:v>
                </c:pt>
                <c:pt idx="302">
                  <c:v>522</c:v>
                </c:pt>
                <c:pt idx="303">
                  <c:v>523</c:v>
                </c:pt>
                <c:pt idx="304">
                  <c:v>524</c:v>
                </c:pt>
                <c:pt idx="305">
                  <c:v>525</c:v>
                </c:pt>
                <c:pt idx="306">
                  <c:v>526</c:v>
                </c:pt>
                <c:pt idx="307">
                  <c:v>527</c:v>
                </c:pt>
                <c:pt idx="308">
                  <c:v>528</c:v>
                </c:pt>
                <c:pt idx="309">
                  <c:v>529</c:v>
                </c:pt>
                <c:pt idx="310">
                  <c:v>530</c:v>
                </c:pt>
                <c:pt idx="311">
                  <c:v>531</c:v>
                </c:pt>
                <c:pt idx="312">
                  <c:v>532</c:v>
                </c:pt>
                <c:pt idx="313">
                  <c:v>533</c:v>
                </c:pt>
                <c:pt idx="314">
                  <c:v>534</c:v>
                </c:pt>
                <c:pt idx="315">
                  <c:v>535</c:v>
                </c:pt>
                <c:pt idx="316">
                  <c:v>536</c:v>
                </c:pt>
                <c:pt idx="317">
                  <c:v>537</c:v>
                </c:pt>
                <c:pt idx="318">
                  <c:v>538</c:v>
                </c:pt>
                <c:pt idx="319">
                  <c:v>539</c:v>
                </c:pt>
                <c:pt idx="320">
                  <c:v>540</c:v>
                </c:pt>
                <c:pt idx="321">
                  <c:v>541</c:v>
                </c:pt>
                <c:pt idx="322">
                  <c:v>542</c:v>
                </c:pt>
                <c:pt idx="323">
                  <c:v>543</c:v>
                </c:pt>
                <c:pt idx="324">
                  <c:v>544</c:v>
                </c:pt>
                <c:pt idx="325">
                  <c:v>545</c:v>
                </c:pt>
                <c:pt idx="326">
                  <c:v>546</c:v>
                </c:pt>
                <c:pt idx="327">
                  <c:v>547</c:v>
                </c:pt>
                <c:pt idx="328">
                  <c:v>548</c:v>
                </c:pt>
                <c:pt idx="329">
                  <c:v>549</c:v>
                </c:pt>
                <c:pt idx="330">
                  <c:v>550</c:v>
                </c:pt>
                <c:pt idx="331">
                  <c:v>551</c:v>
                </c:pt>
                <c:pt idx="332">
                  <c:v>552</c:v>
                </c:pt>
                <c:pt idx="333">
                  <c:v>553</c:v>
                </c:pt>
                <c:pt idx="334">
                  <c:v>554</c:v>
                </c:pt>
                <c:pt idx="335">
                  <c:v>555</c:v>
                </c:pt>
                <c:pt idx="336">
                  <c:v>556</c:v>
                </c:pt>
                <c:pt idx="337">
                  <c:v>557</c:v>
                </c:pt>
                <c:pt idx="338">
                  <c:v>558</c:v>
                </c:pt>
                <c:pt idx="339">
                  <c:v>559</c:v>
                </c:pt>
                <c:pt idx="340">
                  <c:v>560</c:v>
                </c:pt>
                <c:pt idx="341">
                  <c:v>561</c:v>
                </c:pt>
                <c:pt idx="342">
                  <c:v>562</c:v>
                </c:pt>
                <c:pt idx="343">
                  <c:v>563</c:v>
                </c:pt>
                <c:pt idx="344">
                  <c:v>564</c:v>
                </c:pt>
                <c:pt idx="345">
                  <c:v>565</c:v>
                </c:pt>
                <c:pt idx="346">
                  <c:v>566</c:v>
                </c:pt>
                <c:pt idx="347">
                  <c:v>567</c:v>
                </c:pt>
                <c:pt idx="348">
                  <c:v>568</c:v>
                </c:pt>
                <c:pt idx="349">
                  <c:v>569</c:v>
                </c:pt>
                <c:pt idx="350">
                  <c:v>570</c:v>
                </c:pt>
                <c:pt idx="351">
                  <c:v>571</c:v>
                </c:pt>
                <c:pt idx="352">
                  <c:v>572</c:v>
                </c:pt>
                <c:pt idx="353">
                  <c:v>573</c:v>
                </c:pt>
                <c:pt idx="354">
                  <c:v>574</c:v>
                </c:pt>
                <c:pt idx="355">
                  <c:v>575</c:v>
                </c:pt>
                <c:pt idx="356">
                  <c:v>576</c:v>
                </c:pt>
                <c:pt idx="357">
                  <c:v>577</c:v>
                </c:pt>
                <c:pt idx="358">
                  <c:v>578</c:v>
                </c:pt>
                <c:pt idx="359">
                  <c:v>579</c:v>
                </c:pt>
                <c:pt idx="360">
                  <c:v>580</c:v>
                </c:pt>
                <c:pt idx="361">
                  <c:v>581</c:v>
                </c:pt>
                <c:pt idx="362">
                  <c:v>582</c:v>
                </c:pt>
                <c:pt idx="363">
                  <c:v>583</c:v>
                </c:pt>
                <c:pt idx="364">
                  <c:v>584</c:v>
                </c:pt>
                <c:pt idx="365">
                  <c:v>585</c:v>
                </c:pt>
                <c:pt idx="366">
                  <c:v>586</c:v>
                </c:pt>
                <c:pt idx="367">
                  <c:v>587</c:v>
                </c:pt>
                <c:pt idx="368">
                  <c:v>588</c:v>
                </c:pt>
                <c:pt idx="369">
                  <c:v>589</c:v>
                </c:pt>
                <c:pt idx="370">
                  <c:v>590</c:v>
                </c:pt>
                <c:pt idx="371">
                  <c:v>591</c:v>
                </c:pt>
                <c:pt idx="372">
                  <c:v>592</c:v>
                </c:pt>
                <c:pt idx="373">
                  <c:v>593</c:v>
                </c:pt>
                <c:pt idx="374">
                  <c:v>594</c:v>
                </c:pt>
                <c:pt idx="375">
                  <c:v>595</c:v>
                </c:pt>
                <c:pt idx="376">
                  <c:v>596</c:v>
                </c:pt>
                <c:pt idx="377">
                  <c:v>597</c:v>
                </c:pt>
                <c:pt idx="378">
                  <c:v>598</c:v>
                </c:pt>
                <c:pt idx="379">
                  <c:v>599</c:v>
                </c:pt>
                <c:pt idx="380">
                  <c:v>600</c:v>
                </c:pt>
                <c:pt idx="381">
                  <c:v>601</c:v>
                </c:pt>
                <c:pt idx="382">
                  <c:v>602</c:v>
                </c:pt>
                <c:pt idx="383">
                  <c:v>603</c:v>
                </c:pt>
                <c:pt idx="384">
                  <c:v>604</c:v>
                </c:pt>
                <c:pt idx="385">
                  <c:v>605</c:v>
                </c:pt>
                <c:pt idx="386">
                  <c:v>606</c:v>
                </c:pt>
                <c:pt idx="387">
                  <c:v>607</c:v>
                </c:pt>
                <c:pt idx="388">
                  <c:v>608</c:v>
                </c:pt>
                <c:pt idx="389">
                  <c:v>609</c:v>
                </c:pt>
                <c:pt idx="390">
                  <c:v>610</c:v>
                </c:pt>
                <c:pt idx="391">
                  <c:v>611</c:v>
                </c:pt>
                <c:pt idx="392">
                  <c:v>612</c:v>
                </c:pt>
                <c:pt idx="393">
                  <c:v>613</c:v>
                </c:pt>
                <c:pt idx="394">
                  <c:v>614</c:v>
                </c:pt>
                <c:pt idx="395">
                  <c:v>615</c:v>
                </c:pt>
                <c:pt idx="396">
                  <c:v>616</c:v>
                </c:pt>
                <c:pt idx="397">
                  <c:v>617</c:v>
                </c:pt>
                <c:pt idx="398">
                  <c:v>618</c:v>
                </c:pt>
                <c:pt idx="399">
                  <c:v>619</c:v>
                </c:pt>
                <c:pt idx="400">
                  <c:v>620</c:v>
                </c:pt>
                <c:pt idx="401">
                  <c:v>621</c:v>
                </c:pt>
                <c:pt idx="402">
                  <c:v>622</c:v>
                </c:pt>
                <c:pt idx="403">
                  <c:v>623</c:v>
                </c:pt>
                <c:pt idx="404">
                  <c:v>624</c:v>
                </c:pt>
                <c:pt idx="405">
                  <c:v>625</c:v>
                </c:pt>
                <c:pt idx="406">
                  <c:v>626</c:v>
                </c:pt>
                <c:pt idx="407">
                  <c:v>627</c:v>
                </c:pt>
                <c:pt idx="408">
                  <c:v>628</c:v>
                </c:pt>
                <c:pt idx="409">
                  <c:v>629</c:v>
                </c:pt>
                <c:pt idx="410">
                  <c:v>630</c:v>
                </c:pt>
                <c:pt idx="411">
                  <c:v>631</c:v>
                </c:pt>
                <c:pt idx="412">
                  <c:v>632</c:v>
                </c:pt>
                <c:pt idx="413">
                  <c:v>633</c:v>
                </c:pt>
                <c:pt idx="414">
                  <c:v>634</c:v>
                </c:pt>
                <c:pt idx="415">
                  <c:v>635</c:v>
                </c:pt>
                <c:pt idx="416">
                  <c:v>636</c:v>
                </c:pt>
                <c:pt idx="417">
                  <c:v>637</c:v>
                </c:pt>
                <c:pt idx="418">
                  <c:v>638</c:v>
                </c:pt>
                <c:pt idx="419">
                  <c:v>639</c:v>
                </c:pt>
                <c:pt idx="420">
                  <c:v>640</c:v>
                </c:pt>
                <c:pt idx="421">
                  <c:v>641</c:v>
                </c:pt>
                <c:pt idx="422">
                  <c:v>642</c:v>
                </c:pt>
                <c:pt idx="423">
                  <c:v>643</c:v>
                </c:pt>
                <c:pt idx="424">
                  <c:v>644</c:v>
                </c:pt>
                <c:pt idx="425">
                  <c:v>645</c:v>
                </c:pt>
                <c:pt idx="426">
                  <c:v>646</c:v>
                </c:pt>
                <c:pt idx="427">
                  <c:v>647</c:v>
                </c:pt>
                <c:pt idx="428">
                  <c:v>648</c:v>
                </c:pt>
                <c:pt idx="429">
                  <c:v>649</c:v>
                </c:pt>
                <c:pt idx="430">
                  <c:v>650</c:v>
                </c:pt>
                <c:pt idx="431">
                  <c:v>651</c:v>
                </c:pt>
                <c:pt idx="432">
                  <c:v>652</c:v>
                </c:pt>
                <c:pt idx="433">
                  <c:v>653</c:v>
                </c:pt>
                <c:pt idx="434">
                  <c:v>654</c:v>
                </c:pt>
                <c:pt idx="435">
                  <c:v>655</c:v>
                </c:pt>
                <c:pt idx="436">
                  <c:v>656</c:v>
                </c:pt>
                <c:pt idx="437">
                  <c:v>657</c:v>
                </c:pt>
                <c:pt idx="438">
                  <c:v>658</c:v>
                </c:pt>
                <c:pt idx="439">
                  <c:v>659</c:v>
                </c:pt>
                <c:pt idx="440">
                  <c:v>660</c:v>
                </c:pt>
                <c:pt idx="441">
                  <c:v>661</c:v>
                </c:pt>
                <c:pt idx="442">
                  <c:v>662</c:v>
                </c:pt>
                <c:pt idx="443">
                  <c:v>663</c:v>
                </c:pt>
                <c:pt idx="444">
                  <c:v>664</c:v>
                </c:pt>
                <c:pt idx="445">
                  <c:v>665</c:v>
                </c:pt>
                <c:pt idx="446">
                  <c:v>666</c:v>
                </c:pt>
                <c:pt idx="447">
                  <c:v>667</c:v>
                </c:pt>
                <c:pt idx="448">
                  <c:v>668</c:v>
                </c:pt>
                <c:pt idx="449">
                  <c:v>669</c:v>
                </c:pt>
                <c:pt idx="450">
                  <c:v>670</c:v>
                </c:pt>
                <c:pt idx="451">
                  <c:v>671</c:v>
                </c:pt>
                <c:pt idx="452">
                  <c:v>672</c:v>
                </c:pt>
                <c:pt idx="453">
                  <c:v>673</c:v>
                </c:pt>
                <c:pt idx="454">
                  <c:v>674</c:v>
                </c:pt>
                <c:pt idx="455">
                  <c:v>675</c:v>
                </c:pt>
                <c:pt idx="456">
                  <c:v>676</c:v>
                </c:pt>
                <c:pt idx="457">
                  <c:v>677</c:v>
                </c:pt>
                <c:pt idx="458">
                  <c:v>678</c:v>
                </c:pt>
                <c:pt idx="459">
                  <c:v>679</c:v>
                </c:pt>
                <c:pt idx="460">
                  <c:v>680</c:v>
                </c:pt>
                <c:pt idx="461">
                  <c:v>681</c:v>
                </c:pt>
                <c:pt idx="462">
                  <c:v>682</c:v>
                </c:pt>
                <c:pt idx="463">
                  <c:v>683</c:v>
                </c:pt>
                <c:pt idx="464">
                  <c:v>684</c:v>
                </c:pt>
                <c:pt idx="465">
                  <c:v>685</c:v>
                </c:pt>
                <c:pt idx="466">
                  <c:v>686</c:v>
                </c:pt>
                <c:pt idx="467">
                  <c:v>687</c:v>
                </c:pt>
                <c:pt idx="468">
                  <c:v>688</c:v>
                </c:pt>
                <c:pt idx="469">
                  <c:v>689</c:v>
                </c:pt>
                <c:pt idx="470">
                  <c:v>690</c:v>
                </c:pt>
                <c:pt idx="471">
                  <c:v>691</c:v>
                </c:pt>
                <c:pt idx="472">
                  <c:v>692</c:v>
                </c:pt>
                <c:pt idx="473">
                  <c:v>693</c:v>
                </c:pt>
                <c:pt idx="474">
                  <c:v>694</c:v>
                </c:pt>
                <c:pt idx="475">
                  <c:v>695</c:v>
                </c:pt>
                <c:pt idx="476">
                  <c:v>696</c:v>
                </c:pt>
                <c:pt idx="477">
                  <c:v>697</c:v>
                </c:pt>
                <c:pt idx="478">
                  <c:v>698</c:v>
                </c:pt>
                <c:pt idx="479">
                  <c:v>699</c:v>
                </c:pt>
                <c:pt idx="480">
                  <c:v>700</c:v>
                </c:pt>
              </c:numCache>
            </c:numRef>
          </c:cat>
          <c:val>
            <c:numRef>
              <c:f>DIIPNC!$D$2:$D$483</c:f>
              <c:numCache>
                <c:formatCode>General</c:formatCode>
                <c:ptCount val="482"/>
                <c:pt idx="0">
                  <c:v>0.123</c:v>
                </c:pt>
                <c:pt idx="1">
                  <c:v>0.11799999999999999</c:v>
                </c:pt>
                <c:pt idx="2">
                  <c:v>0.113</c:v>
                </c:pt>
                <c:pt idx="3">
                  <c:v>0.106</c:v>
                </c:pt>
                <c:pt idx="4">
                  <c:v>0.1</c:v>
                </c:pt>
                <c:pt idx="5">
                  <c:v>9.4E-2</c:v>
                </c:pt>
                <c:pt idx="6">
                  <c:v>8.8999999999999996E-2</c:v>
                </c:pt>
                <c:pt idx="7">
                  <c:v>8.5000000000000006E-2</c:v>
                </c:pt>
                <c:pt idx="8">
                  <c:v>8.1000000000000003E-2</c:v>
                </c:pt>
                <c:pt idx="9">
                  <c:v>7.8E-2</c:v>
                </c:pt>
                <c:pt idx="10">
                  <c:v>7.5999999999999998E-2</c:v>
                </c:pt>
                <c:pt idx="11">
                  <c:v>7.2999999999999995E-2</c:v>
                </c:pt>
                <c:pt idx="12">
                  <c:v>7.0999999999999994E-2</c:v>
                </c:pt>
                <c:pt idx="13">
                  <c:v>7.0000000000000007E-2</c:v>
                </c:pt>
                <c:pt idx="14">
                  <c:v>6.8000000000000005E-2</c:v>
                </c:pt>
                <c:pt idx="15">
                  <c:v>6.7000000000000004E-2</c:v>
                </c:pt>
                <c:pt idx="16">
                  <c:v>6.6000000000000003E-2</c:v>
                </c:pt>
                <c:pt idx="17">
                  <c:v>6.5000000000000002E-2</c:v>
                </c:pt>
                <c:pt idx="18">
                  <c:v>6.4000000000000001E-2</c:v>
                </c:pt>
                <c:pt idx="19">
                  <c:v>6.3E-2</c:v>
                </c:pt>
                <c:pt idx="20">
                  <c:v>6.3E-2</c:v>
                </c:pt>
                <c:pt idx="21">
                  <c:v>6.3E-2</c:v>
                </c:pt>
                <c:pt idx="22">
                  <c:v>6.3E-2</c:v>
                </c:pt>
                <c:pt idx="23">
                  <c:v>6.3E-2</c:v>
                </c:pt>
                <c:pt idx="24">
                  <c:v>6.3E-2</c:v>
                </c:pt>
                <c:pt idx="25">
                  <c:v>6.4000000000000001E-2</c:v>
                </c:pt>
                <c:pt idx="26">
                  <c:v>6.5000000000000002E-2</c:v>
                </c:pt>
                <c:pt idx="27">
                  <c:v>6.6000000000000003E-2</c:v>
                </c:pt>
                <c:pt idx="28">
                  <c:v>6.7000000000000004E-2</c:v>
                </c:pt>
                <c:pt idx="29">
                  <c:v>6.8000000000000005E-2</c:v>
                </c:pt>
                <c:pt idx="30">
                  <c:v>6.9000000000000006E-2</c:v>
                </c:pt>
                <c:pt idx="31">
                  <c:v>7.0000000000000007E-2</c:v>
                </c:pt>
                <c:pt idx="32">
                  <c:v>7.0999999999999994E-2</c:v>
                </c:pt>
                <c:pt idx="33">
                  <c:v>7.2999999999999995E-2</c:v>
                </c:pt>
                <c:pt idx="34">
                  <c:v>7.3999999999999996E-2</c:v>
                </c:pt>
                <c:pt idx="35">
                  <c:v>7.4999999999999997E-2</c:v>
                </c:pt>
                <c:pt idx="36">
                  <c:v>7.4999999999999997E-2</c:v>
                </c:pt>
                <c:pt idx="37">
                  <c:v>7.5999999999999998E-2</c:v>
                </c:pt>
                <c:pt idx="38">
                  <c:v>7.6999999999999999E-2</c:v>
                </c:pt>
                <c:pt idx="39">
                  <c:v>7.6999999999999999E-2</c:v>
                </c:pt>
                <c:pt idx="40">
                  <c:v>7.8E-2</c:v>
                </c:pt>
                <c:pt idx="41">
                  <c:v>7.8E-2</c:v>
                </c:pt>
                <c:pt idx="42">
                  <c:v>7.9000000000000001E-2</c:v>
                </c:pt>
                <c:pt idx="43">
                  <c:v>7.9000000000000001E-2</c:v>
                </c:pt>
                <c:pt idx="44">
                  <c:v>0.08</c:v>
                </c:pt>
                <c:pt idx="45">
                  <c:v>0.08</c:v>
                </c:pt>
                <c:pt idx="46">
                  <c:v>0.08</c:v>
                </c:pt>
                <c:pt idx="47">
                  <c:v>8.1000000000000003E-2</c:v>
                </c:pt>
                <c:pt idx="48">
                  <c:v>8.1000000000000003E-2</c:v>
                </c:pt>
                <c:pt idx="49">
                  <c:v>8.1000000000000003E-2</c:v>
                </c:pt>
                <c:pt idx="50">
                  <c:v>8.2000000000000003E-2</c:v>
                </c:pt>
                <c:pt idx="51">
                  <c:v>8.2000000000000003E-2</c:v>
                </c:pt>
                <c:pt idx="52">
                  <c:v>8.2000000000000003E-2</c:v>
                </c:pt>
                <c:pt idx="53">
                  <c:v>8.2000000000000003E-2</c:v>
                </c:pt>
                <c:pt idx="54">
                  <c:v>8.2000000000000003E-2</c:v>
                </c:pt>
                <c:pt idx="55">
                  <c:v>8.2000000000000003E-2</c:v>
                </c:pt>
                <c:pt idx="56">
                  <c:v>8.2000000000000003E-2</c:v>
                </c:pt>
                <c:pt idx="57">
                  <c:v>8.1000000000000003E-2</c:v>
                </c:pt>
                <c:pt idx="58">
                  <c:v>0.08</c:v>
                </c:pt>
                <c:pt idx="59">
                  <c:v>7.9000000000000001E-2</c:v>
                </c:pt>
                <c:pt idx="60">
                  <c:v>7.8E-2</c:v>
                </c:pt>
                <c:pt idx="61">
                  <c:v>7.6999999999999999E-2</c:v>
                </c:pt>
                <c:pt idx="62">
                  <c:v>7.4999999999999997E-2</c:v>
                </c:pt>
                <c:pt idx="63">
                  <c:v>7.3999999999999996E-2</c:v>
                </c:pt>
                <c:pt idx="64">
                  <c:v>7.1999999999999995E-2</c:v>
                </c:pt>
                <c:pt idx="65">
                  <c:v>7.0000000000000007E-2</c:v>
                </c:pt>
                <c:pt idx="66">
                  <c:v>6.8000000000000005E-2</c:v>
                </c:pt>
                <c:pt idx="67">
                  <c:v>6.6000000000000003E-2</c:v>
                </c:pt>
                <c:pt idx="68">
                  <c:v>6.4000000000000001E-2</c:v>
                </c:pt>
                <c:pt idx="69">
                  <c:v>6.2E-2</c:v>
                </c:pt>
                <c:pt idx="70">
                  <c:v>0.06</c:v>
                </c:pt>
                <c:pt idx="71">
                  <c:v>5.8000000000000003E-2</c:v>
                </c:pt>
                <c:pt idx="72">
                  <c:v>5.7000000000000002E-2</c:v>
                </c:pt>
                <c:pt idx="73">
                  <c:v>5.5E-2</c:v>
                </c:pt>
                <c:pt idx="74">
                  <c:v>5.2999999999999999E-2</c:v>
                </c:pt>
                <c:pt idx="75">
                  <c:v>5.0999999999999997E-2</c:v>
                </c:pt>
                <c:pt idx="76">
                  <c:v>0.05</c:v>
                </c:pt>
                <c:pt idx="77">
                  <c:v>4.8000000000000001E-2</c:v>
                </c:pt>
                <c:pt idx="78">
                  <c:v>4.7E-2</c:v>
                </c:pt>
                <c:pt idx="79">
                  <c:v>4.4999999999999998E-2</c:v>
                </c:pt>
                <c:pt idx="80">
                  <c:v>4.3999999999999997E-2</c:v>
                </c:pt>
                <c:pt idx="81">
                  <c:v>4.2999999999999997E-2</c:v>
                </c:pt>
                <c:pt idx="82">
                  <c:v>4.1000000000000002E-2</c:v>
                </c:pt>
                <c:pt idx="83">
                  <c:v>0.04</c:v>
                </c:pt>
                <c:pt idx="84">
                  <c:v>3.9E-2</c:v>
                </c:pt>
                <c:pt idx="85">
                  <c:v>3.7999999999999999E-2</c:v>
                </c:pt>
                <c:pt idx="86">
                  <c:v>3.6999999999999998E-2</c:v>
                </c:pt>
                <c:pt idx="87">
                  <c:v>3.5999999999999997E-2</c:v>
                </c:pt>
                <c:pt idx="88">
                  <c:v>3.5000000000000003E-2</c:v>
                </c:pt>
                <c:pt idx="89">
                  <c:v>3.4000000000000002E-2</c:v>
                </c:pt>
                <c:pt idx="90">
                  <c:v>3.3000000000000002E-2</c:v>
                </c:pt>
                <c:pt idx="91">
                  <c:v>3.2000000000000001E-2</c:v>
                </c:pt>
                <c:pt idx="92">
                  <c:v>3.1E-2</c:v>
                </c:pt>
                <c:pt idx="93">
                  <c:v>0.03</c:v>
                </c:pt>
                <c:pt idx="94">
                  <c:v>2.9000000000000001E-2</c:v>
                </c:pt>
                <c:pt idx="95">
                  <c:v>2.8000000000000001E-2</c:v>
                </c:pt>
                <c:pt idx="96">
                  <c:v>2.7E-2</c:v>
                </c:pt>
                <c:pt idx="97">
                  <c:v>2.7E-2</c:v>
                </c:pt>
                <c:pt idx="98">
                  <c:v>2.5999999999999999E-2</c:v>
                </c:pt>
                <c:pt idx="99">
                  <c:v>2.5000000000000001E-2</c:v>
                </c:pt>
                <c:pt idx="100">
                  <c:v>2.4E-2</c:v>
                </c:pt>
                <c:pt idx="101">
                  <c:v>2.4E-2</c:v>
                </c:pt>
                <c:pt idx="102">
                  <c:v>2.3E-2</c:v>
                </c:pt>
                <c:pt idx="103">
                  <c:v>2.1999999999999999E-2</c:v>
                </c:pt>
                <c:pt idx="104">
                  <c:v>2.1000000000000001E-2</c:v>
                </c:pt>
                <c:pt idx="105">
                  <c:v>2.1000000000000001E-2</c:v>
                </c:pt>
                <c:pt idx="106">
                  <c:v>0.02</c:v>
                </c:pt>
                <c:pt idx="107">
                  <c:v>1.9E-2</c:v>
                </c:pt>
                <c:pt idx="108">
                  <c:v>1.9E-2</c:v>
                </c:pt>
                <c:pt idx="109">
                  <c:v>1.7999999999999999E-2</c:v>
                </c:pt>
                <c:pt idx="110">
                  <c:v>1.7999999999999999E-2</c:v>
                </c:pt>
                <c:pt idx="111">
                  <c:v>1.7000000000000001E-2</c:v>
                </c:pt>
                <c:pt idx="112">
                  <c:v>1.7000000000000001E-2</c:v>
                </c:pt>
                <c:pt idx="113">
                  <c:v>1.6E-2</c:v>
                </c:pt>
                <c:pt idx="114">
                  <c:v>1.6E-2</c:v>
                </c:pt>
                <c:pt idx="115">
                  <c:v>1.4999999999999999E-2</c:v>
                </c:pt>
                <c:pt idx="116">
                  <c:v>1.4999999999999999E-2</c:v>
                </c:pt>
                <c:pt idx="117">
                  <c:v>1.4E-2</c:v>
                </c:pt>
                <c:pt idx="118">
                  <c:v>1.4E-2</c:v>
                </c:pt>
                <c:pt idx="119">
                  <c:v>1.4E-2</c:v>
                </c:pt>
                <c:pt idx="120">
                  <c:v>1.2999999999999999E-2</c:v>
                </c:pt>
                <c:pt idx="121">
                  <c:v>1.2999999999999999E-2</c:v>
                </c:pt>
                <c:pt idx="122">
                  <c:v>1.2E-2</c:v>
                </c:pt>
                <c:pt idx="123">
                  <c:v>1.2E-2</c:v>
                </c:pt>
                <c:pt idx="124">
                  <c:v>1.2E-2</c:v>
                </c:pt>
                <c:pt idx="125">
                  <c:v>1.2E-2</c:v>
                </c:pt>
                <c:pt idx="126">
                  <c:v>1.0999999999999999E-2</c:v>
                </c:pt>
                <c:pt idx="127">
                  <c:v>1.0999999999999999E-2</c:v>
                </c:pt>
                <c:pt idx="128">
                  <c:v>1.0999999999999999E-2</c:v>
                </c:pt>
                <c:pt idx="129">
                  <c:v>0.01</c:v>
                </c:pt>
                <c:pt idx="130">
                  <c:v>0.01</c:v>
                </c:pt>
                <c:pt idx="131">
                  <c:v>0.01</c:v>
                </c:pt>
                <c:pt idx="132">
                  <c:v>0.01</c:v>
                </c:pt>
                <c:pt idx="133">
                  <c:v>8.9999999999999993E-3</c:v>
                </c:pt>
                <c:pt idx="134">
                  <c:v>8.9999999999999993E-3</c:v>
                </c:pt>
                <c:pt idx="135">
                  <c:v>8.9999999999999993E-3</c:v>
                </c:pt>
                <c:pt idx="136">
                  <c:v>8.0000000000000002E-3</c:v>
                </c:pt>
                <c:pt idx="137">
                  <c:v>8.0000000000000002E-3</c:v>
                </c:pt>
                <c:pt idx="138">
                  <c:v>8.0000000000000002E-3</c:v>
                </c:pt>
                <c:pt idx="139">
                  <c:v>8.0000000000000002E-3</c:v>
                </c:pt>
                <c:pt idx="140">
                  <c:v>7.0000000000000001E-3</c:v>
                </c:pt>
                <c:pt idx="141">
                  <c:v>7.0000000000000001E-3</c:v>
                </c:pt>
                <c:pt idx="142">
                  <c:v>7.0000000000000001E-3</c:v>
                </c:pt>
                <c:pt idx="143">
                  <c:v>7.0000000000000001E-3</c:v>
                </c:pt>
                <c:pt idx="144">
                  <c:v>6.0000000000000001E-3</c:v>
                </c:pt>
                <c:pt idx="145">
                  <c:v>6.0000000000000001E-3</c:v>
                </c:pt>
                <c:pt idx="146">
                  <c:v>6.0000000000000001E-3</c:v>
                </c:pt>
                <c:pt idx="147">
                  <c:v>6.0000000000000001E-3</c:v>
                </c:pt>
                <c:pt idx="148">
                  <c:v>6.0000000000000001E-3</c:v>
                </c:pt>
                <c:pt idx="149">
                  <c:v>6.0000000000000001E-3</c:v>
                </c:pt>
                <c:pt idx="150">
                  <c:v>5.0000000000000001E-3</c:v>
                </c:pt>
                <c:pt idx="151">
                  <c:v>5.0000000000000001E-3</c:v>
                </c:pt>
                <c:pt idx="152">
                  <c:v>5.0000000000000001E-3</c:v>
                </c:pt>
                <c:pt idx="153">
                  <c:v>5.0000000000000001E-3</c:v>
                </c:pt>
                <c:pt idx="154">
                  <c:v>4.0000000000000001E-3</c:v>
                </c:pt>
                <c:pt idx="155">
                  <c:v>4.0000000000000001E-3</c:v>
                </c:pt>
                <c:pt idx="156">
                  <c:v>4.0000000000000001E-3</c:v>
                </c:pt>
                <c:pt idx="157">
                  <c:v>4.0000000000000001E-3</c:v>
                </c:pt>
                <c:pt idx="158">
                  <c:v>4.0000000000000001E-3</c:v>
                </c:pt>
                <c:pt idx="159">
                  <c:v>4.0000000000000001E-3</c:v>
                </c:pt>
                <c:pt idx="160">
                  <c:v>4.0000000000000001E-3</c:v>
                </c:pt>
                <c:pt idx="161">
                  <c:v>3.0000000000000001E-3</c:v>
                </c:pt>
                <c:pt idx="162">
                  <c:v>3.0000000000000001E-3</c:v>
                </c:pt>
                <c:pt idx="163">
                  <c:v>3.0000000000000001E-3</c:v>
                </c:pt>
                <c:pt idx="164">
                  <c:v>3.0000000000000001E-3</c:v>
                </c:pt>
                <c:pt idx="165">
                  <c:v>3.0000000000000001E-3</c:v>
                </c:pt>
                <c:pt idx="166">
                  <c:v>3.0000000000000001E-3</c:v>
                </c:pt>
                <c:pt idx="167">
                  <c:v>3.0000000000000001E-3</c:v>
                </c:pt>
                <c:pt idx="168">
                  <c:v>3.0000000000000001E-3</c:v>
                </c:pt>
                <c:pt idx="169">
                  <c:v>2E-3</c:v>
                </c:pt>
                <c:pt idx="170">
                  <c:v>2E-3</c:v>
                </c:pt>
                <c:pt idx="171">
                  <c:v>2E-3</c:v>
                </c:pt>
                <c:pt idx="172">
                  <c:v>2E-3</c:v>
                </c:pt>
                <c:pt idx="173">
                  <c:v>2E-3</c:v>
                </c:pt>
                <c:pt idx="174">
                  <c:v>2E-3</c:v>
                </c:pt>
                <c:pt idx="175">
                  <c:v>2E-3</c:v>
                </c:pt>
                <c:pt idx="176">
                  <c:v>2E-3</c:v>
                </c:pt>
                <c:pt idx="177">
                  <c:v>2E-3</c:v>
                </c:pt>
                <c:pt idx="178">
                  <c:v>2E-3</c:v>
                </c:pt>
                <c:pt idx="179">
                  <c:v>2E-3</c:v>
                </c:pt>
                <c:pt idx="180">
                  <c:v>2E-3</c:v>
                </c:pt>
                <c:pt idx="181">
                  <c:v>2E-3</c:v>
                </c:pt>
                <c:pt idx="182">
                  <c:v>1E-3</c:v>
                </c:pt>
                <c:pt idx="183">
                  <c:v>1E-3</c:v>
                </c:pt>
                <c:pt idx="184">
                  <c:v>1E-3</c:v>
                </c:pt>
                <c:pt idx="185">
                  <c:v>1E-3</c:v>
                </c:pt>
                <c:pt idx="186">
                  <c:v>1E-3</c:v>
                </c:pt>
                <c:pt idx="187">
                  <c:v>1E-3</c:v>
                </c:pt>
                <c:pt idx="188">
                  <c:v>1E-3</c:v>
                </c:pt>
                <c:pt idx="189">
                  <c:v>1E-3</c:v>
                </c:pt>
                <c:pt idx="190">
                  <c:v>1E-3</c:v>
                </c:pt>
                <c:pt idx="191">
                  <c:v>1E-3</c:v>
                </c:pt>
                <c:pt idx="192">
                  <c:v>1E-3</c:v>
                </c:pt>
                <c:pt idx="193">
                  <c:v>1E-3</c:v>
                </c:pt>
                <c:pt idx="194">
                  <c:v>1E-3</c:v>
                </c:pt>
                <c:pt idx="195">
                  <c:v>1E-3</c:v>
                </c:pt>
                <c:pt idx="196">
                  <c:v>1E-3</c:v>
                </c:pt>
                <c:pt idx="197">
                  <c:v>1E-3</c:v>
                </c:pt>
                <c:pt idx="198">
                  <c:v>1E-3</c:v>
                </c:pt>
                <c:pt idx="199">
                  <c:v>1E-3</c:v>
                </c:pt>
                <c:pt idx="200">
                  <c:v>1E-3</c:v>
                </c:pt>
                <c:pt idx="201">
                  <c:v>1E-3</c:v>
                </c:pt>
                <c:pt idx="202">
                  <c:v>1E-3</c:v>
                </c:pt>
                <c:pt idx="203">
                  <c:v>1E-3</c:v>
                </c:pt>
                <c:pt idx="204">
                  <c:v>1E-3</c:v>
                </c:pt>
                <c:pt idx="205">
                  <c:v>1E-3</c:v>
                </c:pt>
                <c:pt idx="206">
                  <c:v>1E-3</c:v>
                </c:pt>
                <c:pt idx="207">
                  <c:v>1E-3</c:v>
                </c:pt>
                <c:pt idx="208">
                  <c:v>1E-3</c:v>
                </c:pt>
                <c:pt idx="209">
                  <c:v>1E-3</c:v>
                </c:pt>
                <c:pt idx="210">
                  <c:v>1E-3</c:v>
                </c:pt>
                <c:pt idx="211">
                  <c:v>1E-3</c:v>
                </c:pt>
                <c:pt idx="212">
                  <c:v>1E-3</c:v>
                </c:pt>
                <c:pt idx="213">
                  <c:v>1E-3</c:v>
                </c:pt>
                <c:pt idx="214">
                  <c:v>1E-3</c:v>
                </c:pt>
                <c:pt idx="215">
                  <c:v>1E-3</c:v>
                </c:pt>
                <c:pt idx="216">
                  <c:v>1E-3</c:v>
                </c:pt>
                <c:pt idx="217">
                  <c:v>1E-3</c:v>
                </c:pt>
                <c:pt idx="218">
                  <c:v>2E-3</c:v>
                </c:pt>
                <c:pt idx="219">
                  <c:v>2E-3</c:v>
                </c:pt>
                <c:pt idx="220">
                  <c:v>2E-3</c:v>
                </c:pt>
                <c:pt idx="221">
                  <c:v>2E-3</c:v>
                </c:pt>
                <c:pt idx="222">
                  <c:v>2E-3</c:v>
                </c:pt>
                <c:pt idx="223">
                  <c:v>2E-3</c:v>
                </c:pt>
                <c:pt idx="224">
                  <c:v>2E-3</c:v>
                </c:pt>
                <c:pt idx="225">
                  <c:v>2E-3</c:v>
                </c:pt>
                <c:pt idx="226">
                  <c:v>2E-3</c:v>
                </c:pt>
                <c:pt idx="227">
                  <c:v>2E-3</c:v>
                </c:pt>
                <c:pt idx="228">
                  <c:v>2E-3</c:v>
                </c:pt>
                <c:pt idx="229">
                  <c:v>2E-3</c:v>
                </c:pt>
                <c:pt idx="230">
                  <c:v>2E-3</c:v>
                </c:pt>
                <c:pt idx="231">
                  <c:v>3.0000000000000001E-3</c:v>
                </c:pt>
                <c:pt idx="232">
                  <c:v>3.0000000000000001E-3</c:v>
                </c:pt>
                <c:pt idx="233">
                  <c:v>3.0000000000000001E-3</c:v>
                </c:pt>
                <c:pt idx="234">
                  <c:v>3.0000000000000001E-3</c:v>
                </c:pt>
                <c:pt idx="235">
                  <c:v>3.0000000000000001E-3</c:v>
                </c:pt>
                <c:pt idx="236">
                  <c:v>3.0000000000000001E-3</c:v>
                </c:pt>
                <c:pt idx="237">
                  <c:v>3.0000000000000001E-3</c:v>
                </c:pt>
                <c:pt idx="238">
                  <c:v>4.0000000000000001E-3</c:v>
                </c:pt>
                <c:pt idx="239">
                  <c:v>4.0000000000000001E-3</c:v>
                </c:pt>
                <c:pt idx="240">
                  <c:v>4.0000000000000001E-3</c:v>
                </c:pt>
                <c:pt idx="241">
                  <c:v>4.0000000000000001E-3</c:v>
                </c:pt>
                <c:pt idx="242">
                  <c:v>4.0000000000000001E-3</c:v>
                </c:pt>
                <c:pt idx="243">
                  <c:v>5.0000000000000001E-3</c:v>
                </c:pt>
                <c:pt idx="244">
                  <c:v>5.0000000000000001E-3</c:v>
                </c:pt>
                <c:pt idx="245">
                  <c:v>5.0000000000000001E-3</c:v>
                </c:pt>
                <c:pt idx="246">
                  <c:v>5.0000000000000001E-3</c:v>
                </c:pt>
                <c:pt idx="247">
                  <c:v>6.0000000000000001E-3</c:v>
                </c:pt>
                <c:pt idx="248">
                  <c:v>6.0000000000000001E-3</c:v>
                </c:pt>
                <c:pt idx="249">
                  <c:v>6.0000000000000001E-3</c:v>
                </c:pt>
                <c:pt idx="250">
                  <c:v>6.0000000000000001E-3</c:v>
                </c:pt>
                <c:pt idx="251">
                  <c:v>7.0000000000000001E-3</c:v>
                </c:pt>
                <c:pt idx="252">
                  <c:v>7.0000000000000001E-3</c:v>
                </c:pt>
                <c:pt idx="253">
                  <c:v>7.0000000000000001E-3</c:v>
                </c:pt>
                <c:pt idx="254">
                  <c:v>8.0000000000000002E-3</c:v>
                </c:pt>
                <c:pt idx="255">
                  <c:v>8.0000000000000002E-3</c:v>
                </c:pt>
                <c:pt idx="256">
                  <c:v>8.9999999999999993E-3</c:v>
                </c:pt>
                <c:pt idx="257">
                  <c:v>8.9999999999999993E-3</c:v>
                </c:pt>
                <c:pt idx="258">
                  <c:v>0.01</c:v>
                </c:pt>
                <c:pt idx="259">
                  <c:v>0.01</c:v>
                </c:pt>
                <c:pt idx="260">
                  <c:v>1.0999999999999999E-2</c:v>
                </c:pt>
                <c:pt idx="261">
                  <c:v>1.0999999999999999E-2</c:v>
                </c:pt>
                <c:pt idx="262">
                  <c:v>1.2E-2</c:v>
                </c:pt>
                <c:pt idx="263">
                  <c:v>1.2E-2</c:v>
                </c:pt>
                <c:pt idx="264">
                  <c:v>1.2999999999999999E-2</c:v>
                </c:pt>
                <c:pt idx="265">
                  <c:v>1.2999999999999999E-2</c:v>
                </c:pt>
                <c:pt idx="266">
                  <c:v>1.2999999999999999E-2</c:v>
                </c:pt>
                <c:pt idx="267">
                  <c:v>1.4E-2</c:v>
                </c:pt>
                <c:pt idx="268">
                  <c:v>1.4E-2</c:v>
                </c:pt>
                <c:pt idx="269">
                  <c:v>1.4999999999999999E-2</c:v>
                </c:pt>
                <c:pt idx="270">
                  <c:v>1.4999999999999999E-2</c:v>
                </c:pt>
                <c:pt idx="271">
                  <c:v>1.6E-2</c:v>
                </c:pt>
                <c:pt idx="272">
                  <c:v>1.6E-2</c:v>
                </c:pt>
                <c:pt idx="273">
                  <c:v>1.7000000000000001E-2</c:v>
                </c:pt>
                <c:pt idx="274">
                  <c:v>1.7000000000000001E-2</c:v>
                </c:pt>
                <c:pt idx="275">
                  <c:v>1.7999999999999999E-2</c:v>
                </c:pt>
                <c:pt idx="276">
                  <c:v>1.7999999999999999E-2</c:v>
                </c:pt>
                <c:pt idx="277">
                  <c:v>1.9E-2</c:v>
                </c:pt>
                <c:pt idx="278">
                  <c:v>1.9E-2</c:v>
                </c:pt>
                <c:pt idx="279">
                  <c:v>0.02</c:v>
                </c:pt>
                <c:pt idx="280">
                  <c:v>2.1000000000000001E-2</c:v>
                </c:pt>
                <c:pt idx="281">
                  <c:v>2.1000000000000001E-2</c:v>
                </c:pt>
                <c:pt idx="282">
                  <c:v>2.1999999999999999E-2</c:v>
                </c:pt>
                <c:pt idx="283">
                  <c:v>2.3E-2</c:v>
                </c:pt>
                <c:pt idx="284">
                  <c:v>2.3E-2</c:v>
                </c:pt>
                <c:pt idx="285">
                  <c:v>2.4E-2</c:v>
                </c:pt>
                <c:pt idx="286">
                  <c:v>2.5000000000000001E-2</c:v>
                </c:pt>
                <c:pt idx="287">
                  <c:v>2.5000000000000001E-2</c:v>
                </c:pt>
                <c:pt idx="288">
                  <c:v>2.5999999999999999E-2</c:v>
                </c:pt>
                <c:pt idx="289">
                  <c:v>2.7E-2</c:v>
                </c:pt>
                <c:pt idx="290">
                  <c:v>2.8000000000000001E-2</c:v>
                </c:pt>
                <c:pt idx="291">
                  <c:v>2.8000000000000001E-2</c:v>
                </c:pt>
                <c:pt idx="292">
                  <c:v>2.9000000000000001E-2</c:v>
                </c:pt>
                <c:pt idx="293">
                  <c:v>2.9000000000000001E-2</c:v>
                </c:pt>
                <c:pt idx="294">
                  <c:v>0.03</c:v>
                </c:pt>
                <c:pt idx="295">
                  <c:v>0.03</c:v>
                </c:pt>
                <c:pt idx="296">
                  <c:v>3.1E-2</c:v>
                </c:pt>
                <c:pt idx="297">
                  <c:v>3.1E-2</c:v>
                </c:pt>
                <c:pt idx="298">
                  <c:v>3.1E-2</c:v>
                </c:pt>
                <c:pt idx="299">
                  <c:v>3.2000000000000001E-2</c:v>
                </c:pt>
                <c:pt idx="300">
                  <c:v>3.2000000000000001E-2</c:v>
                </c:pt>
                <c:pt idx="301">
                  <c:v>3.2000000000000001E-2</c:v>
                </c:pt>
                <c:pt idx="302">
                  <c:v>3.2000000000000001E-2</c:v>
                </c:pt>
                <c:pt idx="303">
                  <c:v>3.2000000000000001E-2</c:v>
                </c:pt>
                <c:pt idx="304">
                  <c:v>3.2000000000000001E-2</c:v>
                </c:pt>
                <c:pt idx="305">
                  <c:v>3.2000000000000001E-2</c:v>
                </c:pt>
                <c:pt idx="306">
                  <c:v>3.1E-2</c:v>
                </c:pt>
                <c:pt idx="307">
                  <c:v>3.1E-2</c:v>
                </c:pt>
                <c:pt idx="308">
                  <c:v>3.1E-2</c:v>
                </c:pt>
                <c:pt idx="309">
                  <c:v>3.1E-2</c:v>
                </c:pt>
                <c:pt idx="310">
                  <c:v>0.03</c:v>
                </c:pt>
                <c:pt idx="311">
                  <c:v>0.03</c:v>
                </c:pt>
                <c:pt idx="312">
                  <c:v>0.03</c:v>
                </c:pt>
                <c:pt idx="313">
                  <c:v>2.9000000000000001E-2</c:v>
                </c:pt>
                <c:pt idx="314">
                  <c:v>2.9000000000000001E-2</c:v>
                </c:pt>
                <c:pt idx="315">
                  <c:v>2.9000000000000001E-2</c:v>
                </c:pt>
                <c:pt idx="316">
                  <c:v>2.9000000000000001E-2</c:v>
                </c:pt>
                <c:pt idx="317">
                  <c:v>2.8000000000000001E-2</c:v>
                </c:pt>
                <c:pt idx="318">
                  <c:v>2.8000000000000001E-2</c:v>
                </c:pt>
                <c:pt idx="319">
                  <c:v>2.8000000000000001E-2</c:v>
                </c:pt>
                <c:pt idx="320">
                  <c:v>2.8000000000000001E-2</c:v>
                </c:pt>
                <c:pt idx="321">
                  <c:v>2.9000000000000001E-2</c:v>
                </c:pt>
                <c:pt idx="322">
                  <c:v>2.9000000000000001E-2</c:v>
                </c:pt>
                <c:pt idx="323">
                  <c:v>2.9000000000000001E-2</c:v>
                </c:pt>
                <c:pt idx="324">
                  <c:v>2.9000000000000001E-2</c:v>
                </c:pt>
                <c:pt idx="325">
                  <c:v>0.03</c:v>
                </c:pt>
                <c:pt idx="326">
                  <c:v>0.03</c:v>
                </c:pt>
                <c:pt idx="327">
                  <c:v>3.1E-2</c:v>
                </c:pt>
                <c:pt idx="328">
                  <c:v>3.1E-2</c:v>
                </c:pt>
                <c:pt idx="329">
                  <c:v>3.2000000000000001E-2</c:v>
                </c:pt>
                <c:pt idx="330">
                  <c:v>3.2000000000000001E-2</c:v>
                </c:pt>
                <c:pt idx="331">
                  <c:v>3.3000000000000002E-2</c:v>
                </c:pt>
                <c:pt idx="332">
                  <c:v>3.3000000000000002E-2</c:v>
                </c:pt>
                <c:pt idx="333">
                  <c:v>3.4000000000000002E-2</c:v>
                </c:pt>
                <c:pt idx="334">
                  <c:v>3.4000000000000002E-2</c:v>
                </c:pt>
                <c:pt idx="335">
                  <c:v>3.5000000000000003E-2</c:v>
                </c:pt>
                <c:pt idx="336">
                  <c:v>3.5000000000000003E-2</c:v>
                </c:pt>
                <c:pt idx="337">
                  <c:v>3.5000000000000003E-2</c:v>
                </c:pt>
                <c:pt idx="338">
                  <c:v>3.5999999999999997E-2</c:v>
                </c:pt>
                <c:pt idx="339">
                  <c:v>3.5999999999999997E-2</c:v>
                </c:pt>
                <c:pt idx="340">
                  <c:v>3.5999999999999997E-2</c:v>
                </c:pt>
                <c:pt idx="341">
                  <c:v>3.5999999999999997E-2</c:v>
                </c:pt>
                <c:pt idx="342">
                  <c:v>3.5999999999999997E-2</c:v>
                </c:pt>
                <c:pt idx="343">
                  <c:v>3.5999999999999997E-2</c:v>
                </c:pt>
                <c:pt idx="344">
                  <c:v>3.5999999999999997E-2</c:v>
                </c:pt>
                <c:pt idx="345">
                  <c:v>3.5000000000000003E-2</c:v>
                </c:pt>
                <c:pt idx="346">
                  <c:v>3.5000000000000003E-2</c:v>
                </c:pt>
                <c:pt idx="347">
                  <c:v>3.5000000000000003E-2</c:v>
                </c:pt>
                <c:pt idx="348">
                  <c:v>3.4000000000000002E-2</c:v>
                </c:pt>
                <c:pt idx="349">
                  <c:v>3.4000000000000002E-2</c:v>
                </c:pt>
                <c:pt idx="350">
                  <c:v>3.4000000000000002E-2</c:v>
                </c:pt>
                <c:pt idx="351">
                  <c:v>3.3000000000000002E-2</c:v>
                </c:pt>
                <c:pt idx="352">
                  <c:v>3.2000000000000001E-2</c:v>
                </c:pt>
                <c:pt idx="353">
                  <c:v>3.2000000000000001E-2</c:v>
                </c:pt>
                <c:pt idx="354">
                  <c:v>3.1E-2</c:v>
                </c:pt>
                <c:pt idx="355">
                  <c:v>0.03</c:v>
                </c:pt>
                <c:pt idx="356">
                  <c:v>2.9000000000000001E-2</c:v>
                </c:pt>
                <c:pt idx="357">
                  <c:v>2.8000000000000001E-2</c:v>
                </c:pt>
                <c:pt idx="358">
                  <c:v>2.7E-2</c:v>
                </c:pt>
                <c:pt idx="359">
                  <c:v>2.5000000000000001E-2</c:v>
                </c:pt>
                <c:pt idx="360">
                  <c:v>2.4E-2</c:v>
                </c:pt>
                <c:pt idx="361">
                  <c:v>2.1999999999999999E-2</c:v>
                </c:pt>
                <c:pt idx="362">
                  <c:v>0.02</c:v>
                </c:pt>
                <c:pt idx="363">
                  <c:v>1.7999999999999999E-2</c:v>
                </c:pt>
                <c:pt idx="364">
                  <c:v>1.6E-2</c:v>
                </c:pt>
                <c:pt idx="365">
                  <c:v>1.4999999999999999E-2</c:v>
                </c:pt>
                <c:pt idx="366">
                  <c:v>1.2999999999999999E-2</c:v>
                </c:pt>
                <c:pt idx="367">
                  <c:v>1.0999999999999999E-2</c:v>
                </c:pt>
                <c:pt idx="368">
                  <c:v>0.01</c:v>
                </c:pt>
                <c:pt idx="369">
                  <c:v>8.9999999999999993E-3</c:v>
                </c:pt>
                <c:pt idx="370">
                  <c:v>7.0000000000000001E-3</c:v>
                </c:pt>
                <c:pt idx="371">
                  <c:v>6.0000000000000001E-3</c:v>
                </c:pt>
                <c:pt idx="372">
                  <c:v>6.0000000000000001E-3</c:v>
                </c:pt>
                <c:pt idx="373">
                  <c:v>5.0000000000000001E-3</c:v>
                </c:pt>
                <c:pt idx="374">
                  <c:v>4.0000000000000001E-3</c:v>
                </c:pt>
                <c:pt idx="375">
                  <c:v>4.0000000000000001E-3</c:v>
                </c:pt>
                <c:pt idx="376">
                  <c:v>3.0000000000000001E-3</c:v>
                </c:pt>
                <c:pt idx="377">
                  <c:v>3.0000000000000001E-3</c:v>
                </c:pt>
                <c:pt idx="378">
                  <c:v>3.0000000000000001E-3</c:v>
                </c:pt>
                <c:pt idx="379">
                  <c:v>2E-3</c:v>
                </c:pt>
                <c:pt idx="380">
                  <c:v>2E-3</c:v>
                </c:pt>
                <c:pt idx="381">
                  <c:v>2E-3</c:v>
                </c:pt>
                <c:pt idx="382">
                  <c:v>2E-3</c:v>
                </c:pt>
                <c:pt idx="383">
                  <c:v>2E-3</c:v>
                </c:pt>
                <c:pt idx="384">
                  <c:v>2E-3</c:v>
                </c:pt>
                <c:pt idx="385">
                  <c:v>2E-3</c:v>
                </c:pt>
                <c:pt idx="386">
                  <c:v>2E-3</c:v>
                </c:pt>
                <c:pt idx="387">
                  <c:v>2E-3</c:v>
                </c:pt>
                <c:pt idx="388">
                  <c:v>1E-3</c:v>
                </c:pt>
                <c:pt idx="389">
                  <c:v>1E-3</c:v>
                </c:pt>
                <c:pt idx="390">
                  <c:v>1E-3</c:v>
                </c:pt>
                <c:pt idx="391">
                  <c:v>1E-3</c:v>
                </c:pt>
                <c:pt idx="392">
                  <c:v>1E-3</c:v>
                </c:pt>
                <c:pt idx="393">
                  <c:v>1E-3</c:v>
                </c:pt>
                <c:pt idx="394">
                  <c:v>1E-3</c:v>
                </c:pt>
                <c:pt idx="395">
                  <c:v>1E-3</c:v>
                </c:pt>
                <c:pt idx="396">
                  <c:v>1E-3</c:v>
                </c:pt>
                <c:pt idx="397">
                  <c:v>1E-3</c:v>
                </c:pt>
                <c:pt idx="398">
                  <c:v>1E-3</c:v>
                </c:pt>
                <c:pt idx="399">
                  <c:v>1E-3</c:v>
                </c:pt>
                <c:pt idx="400">
                  <c:v>1E-3</c:v>
                </c:pt>
                <c:pt idx="401">
                  <c:v>1E-3</c:v>
                </c:pt>
                <c:pt idx="402">
                  <c:v>1E-3</c:v>
                </c:pt>
                <c:pt idx="403">
                  <c:v>1E-3</c:v>
                </c:pt>
                <c:pt idx="404">
                  <c:v>1E-3</c:v>
                </c:pt>
                <c:pt idx="405">
                  <c:v>1E-3</c:v>
                </c:pt>
                <c:pt idx="406">
                  <c:v>1E-3</c:v>
                </c:pt>
                <c:pt idx="407">
                  <c:v>1E-3</c:v>
                </c:pt>
                <c:pt idx="408">
                  <c:v>1E-3</c:v>
                </c:pt>
                <c:pt idx="409">
                  <c:v>1E-3</c:v>
                </c:pt>
                <c:pt idx="410">
                  <c:v>1E-3</c:v>
                </c:pt>
                <c:pt idx="411">
                  <c:v>1E-3</c:v>
                </c:pt>
                <c:pt idx="412">
                  <c:v>1E-3</c:v>
                </c:pt>
                <c:pt idx="413">
                  <c:v>1E-3</c:v>
                </c:pt>
                <c:pt idx="414">
                  <c:v>1E-3</c:v>
                </c:pt>
                <c:pt idx="415">
                  <c:v>1E-3</c:v>
                </c:pt>
                <c:pt idx="416">
                  <c:v>1E-3</c:v>
                </c:pt>
                <c:pt idx="417">
                  <c:v>1E-3</c:v>
                </c:pt>
                <c:pt idx="418">
                  <c:v>1E-3</c:v>
                </c:pt>
                <c:pt idx="419">
                  <c:v>1E-3</c:v>
                </c:pt>
                <c:pt idx="420">
                  <c:v>1E-3</c:v>
                </c:pt>
                <c:pt idx="421">
                  <c:v>1E-3</c:v>
                </c:pt>
                <c:pt idx="422">
                  <c:v>1E-3</c:v>
                </c:pt>
                <c:pt idx="423">
                  <c:v>1E-3</c:v>
                </c:pt>
                <c:pt idx="424">
                  <c:v>1E-3</c:v>
                </c:pt>
                <c:pt idx="425">
                  <c:v>1E-3</c:v>
                </c:pt>
                <c:pt idx="426">
                  <c:v>1E-3</c:v>
                </c:pt>
                <c:pt idx="427">
                  <c:v>1E-3</c:v>
                </c:pt>
                <c:pt idx="428">
                  <c:v>1E-3</c:v>
                </c:pt>
                <c:pt idx="429">
                  <c:v>1E-3</c:v>
                </c:pt>
                <c:pt idx="430">
                  <c:v>1E-3</c:v>
                </c:pt>
                <c:pt idx="431">
                  <c:v>1E-3</c:v>
                </c:pt>
                <c:pt idx="432">
                  <c:v>1E-3</c:v>
                </c:pt>
                <c:pt idx="433">
                  <c:v>1E-3</c:v>
                </c:pt>
                <c:pt idx="434">
                  <c:v>1E-3</c:v>
                </c:pt>
                <c:pt idx="435">
                  <c:v>1E-3</c:v>
                </c:pt>
                <c:pt idx="436">
                  <c:v>1E-3</c:v>
                </c:pt>
                <c:pt idx="437">
                  <c:v>1E-3</c:v>
                </c:pt>
                <c:pt idx="438">
                  <c:v>1E-3</c:v>
                </c:pt>
                <c:pt idx="439">
                  <c:v>1E-3</c:v>
                </c:pt>
                <c:pt idx="440">
                  <c:v>1E-3</c:v>
                </c:pt>
                <c:pt idx="441">
                  <c:v>1E-3</c:v>
                </c:pt>
                <c:pt idx="442">
                  <c:v>1E-3</c:v>
                </c:pt>
                <c:pt idx="443">
                  <c:v>1E-3</c:v>
                </c:pt>
                <c:pt idx="444">
                  <c:v>1E-3</c:v>
                </c:pt>
                <c:pt idx="445">
                  <c:v>1E-3</c:v>
                </c:pt>
                <c:pt idx="446">
                  <c:v>1E-3</c:v>
                </c:pt>
                <c:pt idx="447">
                  <c:v>1E-3</c:v>
                </c:pt>
                <c:pt idx="448">
                  <c:v>1E-3</c:v>
                </c:pt>
                <c:pt idx="449">
                  <c:v>1E-3</c:v>
                </c:pt>
                <c:pt idx="450">
                  <c:v>1E-3</c:v>
                </c:pt>
                <c:pt idx="451">
                  <c:v>1E-3</c:v>
                </c:pt>
                <c:pt idx="452">
                  <c:v>1E-3</c:v>
                </c:pt>
                <c:pt idx="453">
                  <c:v>1E-3</c:v>
                </c:pt>
                <c:pt idx="454">
                  <c:v>1E-3</c:v>
                </c:pt>
                <c:pt idx="455">
                  <c:v>1E-3</c:v>
                </c:pt>
                <c:pt idx="456">
                  <c:v>1E-3</c:v>
                </c:pt>
                <c:pt idx="457">
                  <c:v>1E-3</c:v>
                </c:pt>
                <c:pt idx="458">
                  <c:v>1E-3</c:v>
                </c:pt>
                <c:pt idx="459">
                  <c:v>1E-3</c:v>
                </c:pt>
                <c:pt idx="460">
                  <c:v>1E-3</c:v>
                </c:pt>
                <c:pt idx="461">
                  <c:v>1E-3</c:v>
                </c:pt>
                <c:pt idx="462">
                  <c:v>1E-3</c:v>
                </c:pt>
                <c:pt idx="463">
                  <c:v>1E-3</c:v>
                </c:pt>
                <c:pt idx="464">
                  <c:v>1E-3</c:v>
                </c:pt>
                <c:pt idx="465">
                  <c:v>1E-3</c:v>
                </c:pt>
                <c:pt idx="466">
                  <c:v>1E-3</c:v>
                </c:pt>
                <c:pt idx="467">
                  <c:v>1E-3</c:v>
                </c:pt>
                <c:pt idx="468">
                  <c:v>1E-3</c:v>
                </c:pt>
                <c:pt idx="469">
                  <c:v>1E-3</c:v>
                </c:pt>
                <c:pt idx="470">
                  <c:v>1E-3</c:v>
                </c:pt>
                <c:pt idx="471">
                  <c:v>1E-3</c:v>
                </c:pt>
                <c:pt idx="472">
                  <c:v>1E-3</c:v>
                </c:pt>
                <c:pt idx="473">
                  <c:v>1E-3</c:v>
                </c:pt>
                <c:pt idx="474">
                  <c:v>1E-3</c:v>
                </c:pt>
                <c:pt idx="475">
                  <c:v>1E-3</c:v>
                </c:pt>
                <c:pt idx="476">
                  <c:v>1E-3</c:v>
                </c:pt>
                <c:pt idx="477">
                  <c:v>1E-3</c:v>
                </c:pt>
                <c:pt idx="478">
                  <c:v>1E-3</c:v>
                </c:pt>
                <c:pt idx="479">
                  <c:v>1E-3</c:v>
                </c:pt>
                <c:pt idx="48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42-4F67-AA20-FA6F55618474}"/>
            </c:ext>
          </c:extLst>
        </c:ser>
        <c:ser>
          <c:idx val="2"/>
          <c:order val="2"/>
          <c:tx>
            <c:strRef>
              <c:f>DIIPNC!$E$1</c:f>
              <c:strCache>
                <c:ptCount val="1"/>
                <c:pt idx="0">
                  <c:v>Baseline</c:v>
                </c:pt>
              </c:strCache>
            </c:strRef>
          </c:tx>
          <c:spPr>
            <a:ln w="254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DIIPNC!$B$2:$B$483</c:f>
              <c:numCache>
                <c:formatCode>General</c:formatCode>
                <c:ptCount val="482"/>
                <c:pt idx="0">
                  <c:v>220</c:v>
                </c:pt>
                <c:pt idx="1">
                  <c:v>221</c:v>
                </c:pt>
                <c:pt idx="2">
                  <c:v>222</c:v>
                </c:pt>
                <c:pt idx="3">
                  <c:v>223</c:v>
                </c:pt>
                <c:pt idx="4">
                  <c:v>224</c:v>
                </c:pt>
                <c:pt idx="5">
                  <c:v>225</c:v>
                </c:pt>
                <c:pt idx="6">
                  <c:v>226</c:v>
                </c:pt>
                <c:pt idx="7">
                  <c:v>227</c:v>
                </c:pt>
                <c:pt idx="8">
                  <c:v>228</c:v>
                </c:pt>
                <c:pt idx="9">
                  <c:v>229</c:v>
                </c:pt>
                <c:pt idx="10">
                  <c:v>230</c:v>
                </c:pt>
                <c:pt idx="11">
                  <c:v>231</c:v>
                </c:pt>
                <c:pt idx="12">
                  <c:v>232</c:v>
                </c:pt>
                <c:pt idx="13">
                  <c:v>233</c:v>
                </c:pt>
                <c:pt idx="14">
                  <c:v>234</c:v>
                </c:pt>
                <c:pt idx="15">
                  <c:v>235</c:v>
                </c:pt>
                <c:pt idx="16">
                  <c:v>236</c:v>
                </c:pt>
                <c:pt idx="17">
                  <c:v>237</c:v>
                </c:pt>
                <c:pt idx="18">
                  <c:v>238</c:v>
                </c:pt>
                <c:pt idx="19">
                  <c:v>239</c:v>
                </c:pt>
                <c:pt idx="20">
                  <c:v>240</c:v>
                </c:pt>
                <c:pt idx="21">
                  <c:v>241</c:v>
                </c:pt>
                <c:pt idx="22">
                  <c:v>242</c:v>
                </c:pt>
                <c:pt idx="23">
                  <c:v>243</c:v>
                </c:pt>
                <c:pt idx="24">
                  <c:v>244</c:v>
                </c:pt>
                <c:pt idx="25">
                  <c:v>245</c:v>
                </c:pt>
                <c:pt idx="26">
                  <c:v>246</c:v>
                </c:pt>
                <c:pt idx="27">
                  <c:v>247</c:v>
                </c:pt>
                <c:pt idx="28">
                  <c:v>248</c:v>
                </c:pt>
                <c:pt idx="29">
                  <c:v>249</c:v>
                </c:pt>
                <c:pt idx="30">
                  <c:v>250</c:v>
                </c:pt>
                <c:pt idx="31">
                  <c:v>251</c:v>
                </c:pt>
                <c:pt idx="32">
                  <c:v>252</c:v>
                </c:pt>
                <c:pt idx="33">
                  <c:v>253</c:v>
                </c:pt>
                <c:pt idx="34">
                  <c:v>254</c:v>
                </c:pt>
                <c:pt idx="35">
                  <c:v>255</c:v>
                </c:pt>
                <c:pt idx="36">
                  <c:v>256</c:v>
                </c:pt>
                <c:pt idx="37">
                  <c:v>257</c:v>
                </c:pt>
                <c:pt idx="38">
                  <c:v>258</c:v>
                </c:pt>
                <c:pt idx="39">
                  <c:v>259</c:v>
                </c:pt>
                <c:pt idx="40">
                  <c:v>260</c:v>
                </c:pt>
                <c:pt idx="41">
                  <c:v>261</c:v>
                </c:pt>
                <c:pt idx="42">
                  <c:v>262</c:v>
                </c:pt>
                <c:pt idx="43">
                  <c:v>263</c:v>
                </c:pt>
                <c:pt idx="44">
                  <c:v>264</c:v>
                </c:pt>
                <c:pt idx="45">
                  <c:v>265</c:v>
                </c:pt>
                <c:pt idx="46">
                  <c:v>266</c:v>
                </c:pt>
                <c:pt idx="47">
                  <c:v>267</c:v>
                </c:pt>
                <c:pt idx="48">
                  <c:v>268</c:v>
                </c:pt>
                <c:pt idx="49">
                  <c:v>269</c:v>
                </c:pt>
                <c:pt idx="50">
                  <c:v>270</c:v>
                </c:pt>
                <c:pt idx="51">
                  <c:v>271</c:v>
                </c:pt>
                <c:pt idx="52">
                  <c:v>272</c:v>
                </c:pt>
                <c:pt idx="53">
                  <c:v>273</c:v>
                </c:pt>
                <c:pt idx="54">
                  <c:v>274</c:v>
                </c:pt>
                <c:pt idx="55">
                  <c:v>275</c:v>
                </c:pt>
                <c:pt idx="56">
                  <c:v>276</c:v>
                </c:pt>
                <c:pt idx="57">
                  <c:v>277</c:v>
                </c:pt>
                <c:pt idx="58">
                  <c:v>278</c:v>
                </c:pt>
                <c:pt idx="59">
                  <c:v>279</c:v>
                </c:pt>
                <c:pt idx="60">
                  <c:v>280</c:v>
                </c:pt>
                <c:pt idx="61">
                  <c:v>281</c:v>
                </c:pt>
                <c:pt idx="62">
                  <c:v>282</c:v>
                </c:pt>
                <c:pt idx="63">
                  <c:v>283</c:v>
                </c:pt>
                <c:pt idx="64">
                  <c:v>284</c:v>
                </c:pt>
                <c:pt idx="65">
                  <c:v>285</c:v>
                </c:pt>
                <c:pt idx="66">
                  <c:v>286</c:v>
                </c:pt>
                <c:pt idx="67">
                  <c:v>287</c:v>
                </c:pt>
                <c:pt idx="68">
                  <c:v>288</c:v>
                </c:pt>
                <c:pt idx="69">
                  <c:v>289</c:v>
                </c:pt>
                <c:pt idx="70">
                  <c:v>290</c:v>
                </c:pt>
                <c:pt idx="71">
                  <c:v>291</c:v>
                </c:pt>
                <c:pt idx="72">
                  <c:v>292</c:v>
                </c:pt>
                <c:pt idx="73">
                  <c:v>293</c:v>
                </c:pt>
                <c:pt idx="74">
                  <c:v>294</c:v>
                </c:pt>
                <c:pt idx="75">
                  <c:v>295</c:v>
                </c:pt>
                <c:pt idx="76">
                  <c:v>296</c:v>
                </c:pt>
                <c:pt idx="77">
                  <c:v>297</c:v>
                </c:pt>
                <c:pt idx="78">
                  <c:v>298</c:v>
                </c:pt>
                <c:pt idx="79">
                  <c:v>299</c:v>
                </c:pt>
                <c:pt idx="80">
                  <c:v>300</c:v>
                </c:pt>
                <c:pt idx="81">
                  <c:v>301</c:v>
                </c:pt>
                <c:pt idx="82">
                  <c:v>302</c:v>
                </c:pt>
                <c:pt idx="83">
                  <c:v>303</c:v>
                </c:pt>
                <c:pt idx="84">
                  <c:v>304</c:v>
                </c:pt>
                <c:pt idx="85">
                  <c:v>305</c:v>
                </c:pt>
                <c:pt idx="86">
                  <c:v>306</c:v>
                </c:pt>
                <c:pt idx="87">
                  <c:v>307</c:v>
                </c:pt>
                <c:pt idx="88">
                  <c:v>308</c:v>
                </c:pt>
                <c:pt idx="89">
                  <c:v>309</c:v>
                </c:pt>
                <c:pt idx="90">
                  <c:v>310</c:v>
                </c:pt>
                <c:pt idx="91">
                  <c:v>311</c:v>
                </c:pt>
                <c:pt idx="92">
                  <c:v>312</c:v>
                </c:pt>
                <c:pt idx="93">
                  <c:v>313</c:v>
                </c:pt>
                <c:pt idx="94">
                  <c:v>314</c:v>
                </c:pt>
                <c:pt idx="95">
                  <c:v>315</c:v>
                </c:pt>
                <c:pt idx="96">
                  <c:v>316</c:v>
                </c:pt>
                <c:pt idx="97">
                  <c:v>317</c:v>
                </c:pt>
                <c:pt idx="98">
                  <c:v>318</c:v>
                </c:pt>
                <c:pt idx="99">
                  <c:v>319</c:v>
                </c:pt>
                <c:pt idx="100">
                  <c:v>320</c:v>
                </c:pt>
                <c:pt idx="101">
                  <c:v>321</c:v>
                </c:pt>
                <c:pt idx="102">
                  <c:v>322</c:v>
                </c:pt>
                <c:pt idx="103">
                  <c:v>323</c:v>
                </c:pt>
                <c:pt idx="104">
                  <c:v>324</c:v>
                </c:pt>
                <c:pt idx="105">
                  <c:v>325</c:v>
                </c:pt>
                <c:pt idx="106">
                  <c:v>326</c:v>
                </c:pt>
                <c:pt idx="107">
                  <c:v>327</c:v>
                </c:pt>
                <c:pt idx="108">
                  <c:v>328</c:v>
                </c:pt>
                <c:pt idx="109">
                  <c:v>329</c:v>
                </c:pt>
                <c:pt idx="110">
                  <c:v>330</c:v>
                </c:pt>
                <c:pt idx="111">
                  <c:v>331</c:v>
                </c:pt>
                <c:pt idx="112">
                  <c:v>332</c:v>
                </c:pt>
                <c:pt idx="113">
                  <c:v>333</c:v>
                </c:pt>
                <c:pt idx="114">
                  <c:v>334</c:v>
                </c:pt>
                <c:pt idx="115">
                  <c:v>335</c:v>
                </c:pt>
                <c:pt idx="116">
                  <c:v>336</c:v>
                </c:pt>
                <c:pt idx="117">
                  <c:v>337</c:v>
                </c:pt>
                <c:pt idx="118">
                  <c:v>338</c:v>
                </c:pt>
                <c:pt idx="119">
                  <c:v>339</c:v>
                </c:pt>
                <c:pt idx="120">
                  <c:v>340</c:v>
                </c:pt>
                <c:pt idx="121">
                  <c:v>341</c:v>
                </c:pt>
                <c:pt idx="122">
                  <c:v>342</c:v>
                </c:pt>
                <c:pt idx="123">
                  <c:v>343</c:v>
                </c:pt>
                <c:pt idx="124">
                  <c:v>344</c:v>
                </c:pt>
                <c:pt idx="125">
                  <c:v>345</c:v>
                </c:pt>
                <c:pt idx="126">
                  <c:v>346</c:v>
                </c:pt>
                <c:pt idx="127">
                  <c:v>347</c:v>
                </c:pt>
                <c:pt idx="128">
                  <c:v>348</c:v>
                </c:pt>
                <c:pt idx="129">
                  <c:v>349</c:v>
                </c:pt>
                <c:pt idx="130">
                  <c:v>350</c:v>
                </c:pt>
                <c:pt idx="131">
                  <c:v>351</c:v>
                </c:pt>
                <c:pt idx="132">
                  <c:v>352</c:v>
                </c:pt>
                <c:pt idx="133">
                  <c:v>353</c:v>
                </c:pt>
                <c:pt idx="134">
                  <c:v>354</c:v>
                </c:pt>
                <c:pt idx="135">
                  <c:v>355</c:v>
                </c:pt>
                <c:pt idx="136">
                  <c:v>356</c:v>
                </c:pt>
                <c:pt idx="137">
                  <c:v>357</c:v>
                </c:pt>
                <c:pt idx="138">
                  <c:v>358</c:v>
                </c:pt>
                <c:pt idx="139">
                  <c:v>359</c:v>
                </c:pt>
                <c:pt idx="140">
                  <c:v>360</c:v>
                </c:pt>
                <c:pt idx="141">
                  <c:v>361</c:v>
                </c:pt>
                <c:pt idx="142">
                  <c:v>362</c:v>
                </c:pt>
                <c:pt idx="143">
                  <c:v>363</c:v>
                </c:pt>
                <c:pt idx="144">
                  <c:v>364</c:v>
                </c:pt>
                <c:pt idx="145">
                  <c:v>365</c:v>
                </c:pt>
                <c:pt idx="146">
                  <c:v>366</c:v>
                </c:pt>
                <c:pt idx="147">
                  <c:v>367</c:v>
                </c:pt>
                <c:pt idx="148">
                  <c:v>368</c:v>
                </c:pt>
                <c:pt idx="149">
                  <c:v>369</c:v>
                </c:pt>
                <c:pt idx="150">
                  <c:v>370</c:v>
                </c:pt>
                <c:pt idx="151">
                  <c:v>371</c:v>
                </c:pt>
                <c:pt idx="152">
                  <c:v>372</c:v>
                </c:pt>
                <c:pt idx="153">
                  <c:v>373</c:v>
                </c:pt>
                <c:pt idx="154">
                  <c:v>374</c:v>
                </c:pt>
                <c:pt idx="155">
                  <c:v>375</c:v>
                </c:pt>
                <c:pt idx="156">
                  <c:v>376</c:v>
                </c:pt>
                <c:pt idx="157">
                  <c:v>377</c:v>
                </c:pt>
                <c:pt idx="158">
                  <c:v>378</c:v>
                </c:pt>
                <c:pt idx="159">
                  <c:v>379</c:v>
                </c:pt>
                <c:pt idx="160">
                  <c:v>380</c:v>
                </c:pt>
                <c:pt idx="161">
                  <c:v>381</c:v>
                </c:pt>
                <c:pt idx="162">
                  <c:v>382</c:v>
                </c:pt>
                <c:pt idx="163">
                  <c:v>383</c:v>
                </c:pt>
                <c:pt idx="164">
                  <c:v>384</c:v>
                </c:pt>
                <c:pt idx="165">
                  <c:v>385</c:v>
                </c:pt>
                <c:pt idx="166">
                  <c:v>386</c:v>
                </c:pt>
                <c:pt idx="167">
                  <c:v>387</c:v>
                </c:pt>
                <c:pt idx="168">
                  <c:v>388</c:v>
                </c:pt>
                <c:pt idx="169">
                  <c:v>389</c:v>
                </c:pt>
                <c:pt idx="170">
                  <c:v>390</c:v>
                </c:pt>
                <c:pt idx="171">
                  <c:v>391</c:v>
                </c:pt>
                <c:pt idx="172">
                  <c:v>392</c:v>
                </c:pt>
                <c:pt idx="173">
                  <c:v>393</c:v>
                </c:pt>
                <c:pt idx="174">
                  <c:v>394</c:v>
                </c:pt>
                <c:pt idx="175">
                  <c:v>395</c:v>
                </c:pt>
                <c:pt idx="176">
                  <c:v>396</c:v>
                </c:pt>
                <c:pt idx="177">
                  <c:v>397</c:v>
                </c:pt>
                <c:pt idx="178">
                  <c:v>398</c:v>
                </c:pt>
                <c:pt idx="179">
                  <c:v>399</c:v>
                </c:pt>
                <c:pt idx="180">
                  <c:v>400</c:v>
                </c:pt>
                <c:pt idx="181">
                  <c:v>401</c:v>
                </c:pt>
                <c:pt idx="182">
                  <c:v>402</c:v>
                </c:pt>
                <c:pt idx="183">
                  <c:v>403</c:v>
                </c:pt>
                <c:pt idx="184">
                  <c:v>404</c:v>
                </c:pt>
                <c:pt idx="185">
                  <c:v>405</c:v>
                </c:pt>
                <c:pt idx="186">
                  <c:v>406</c:v>
                </c:pt>
                <c:pt idx="187">
                  <c:v>407</c:v>
                </c:pt>
                <c:pt idx="188">
                  <c:v>408</c:v>
                </c:pt>
                <c:pt idx="189">
                  <c:v>409</c:v>
                </c:pt>
                <c:pt idx="190">
                  <c:v>410</c:v>
                </c:pt>
                <c:pt idx="191">
                  <c:v>411</c:v>
                </c:pt>
                <c:pt idx="192">
                  <c:v>412</c:v>
                </c:pt>
                <c:pt idx="193">
                  <c:v>413</c:v>
                </c:pt>
                <c:pt idx="194">
                  <c:v>414</c:v>
                </c:pt>
                <c:pt idx="195">
                  <c:v>415</c:v>
                </c:pt>
                <c:pt idx="196">
                  <c:v>416</c:v>
                </c:pt>
                <c:pt idx="197">
                  <c:v>417</c:v>
                </c:pt>
                <c:pt idx="198">
                  <c:v>418</c:v>
                </c:pt>
                <c:pt idx="199">
                  <c:v>419</c:v>
                </c:pt>
                <c:pt idx="200">
                  <c:v>420</c:v>
                </c:pt>
                <c:pt idx="201">
                  <c:v>421</c:v>
                </c:pt>
                <c:pt idx="202">
                  <c:v>422</c:v>
                </c:pt>
                <c:pt idx="203">
                  <c:v>423</c:v>
                </c:pt>
                <c:pt idx="204">
                  <c:v>424</c:v>
                </c:pt>
                <c:pt idx="205">
                  <c:v>425</c:v>
                </c:pt>
                <c:pt idx="206">
                  <c:v>426</c:v>
                </c:pt>
                <c:pt idx="207">
                  <c:v>427</c:v>
                </c:pt>
                <c:pt idx="208">
                  <c:v>428</c:v>
                </c:pt>
                <c:pt idx="209">
                  <c:v>429</c:v>
                </c:pt>
                <c:pt idx="210">
                  <c:v>430</c:v>
                </c:pt>
                <c:pt idx="211">
                  <c:v>431</c:v>
                </c:pt>
                <c:pt idx="212">
                  <c:v>432</c:v>
                </c:pt>
                <c:pt idx="213">
                  <c:v>433</c:v>
                </c:pt>
                <c:pt idx="214">
                  <c:v>434</c:v>
                </c:pt>
                <c:pt idx="215">
                  <c:v>435</c:v>
                </c:pt>
                <c:pt idx="216">
                  <c:v>436</c:v>
                </c:pt>
                <c:pt idx="217">
                  <c:v>437</c:v>
                </c:pt>
                <c:pt idx="218">
                  <c:v>438</c:v>
                </c:pt>
                <c:pt idx="219">
                  <c:v>439</c:v>
                </c:pt>
                <c:pt idx="220">
                  <c:v>440</c:v>
                </c:pt>
                <c:pt idx="221">
                  <c:v>441</c:v>
                </c:pt>
                <c:pt idx="222">
                  <c:v>442</c:v>
                </c:pt>
                <c:pt idx="223">
                  <c:v>443</c:v>
                </c:pt>
                <c:pt idx="224">
                  <c:v>444</c:v>
                </c:pt>
                <c:pt idx="225">
                  <c:v>445</c:v>
                </c:pt>
                <c:pt idx="226">
                  <c:v>446</c:v>
                </c:pt>
                <c:pt idx="227">
                  <c:v>447</c:v>
                </c:pt>
                <c:pt idx="228">
                  <c:v>448</c:v>
                </c:pt>
                <c:pt idx="229">
                  <c:v>449</c:v>
                </c:pt>
                <c:pt idx="230">
                  <c:v>450</c:v>
                </c:pt>
                <c:pt idx="231">
                  <c:v>451</c:v>
                </c:pt>
                <c:pt idx="232">
                  <c:v>452</c:v>
                </c:pt>
                <c:pt idx="233">
                  <c:v>453</c:v>
                </c:pt>
                <c:pt idx="234">
                  <c:v>454</c:v>
                </c:pt>
                <c:pt idx="235">
                  <c:v>455</c:v>
                </c:pt>
                <c:pt idx="236">
                  <c:v>456</c:v>
                </c:pt>
                <c:pt idx="237">
                  <c:v>457</c:v>
                </c:pt>
                <c:pt idx="238">
                  <c:v>458</c:v>
                </c:pt>
                <c:pt idx="239">
                  <c:v>459</c:v>
                </c:pt>
                <c:pt idx="240">
                  <c:v>460</c:v>
                </c:pt>
                <c:pt idx="241">
                  <c:v>461</c:v>
                </c:pt>
                <c:pt idx="242">
                  <c:v>462</c:v>
                </c:pt>
                <c:pt idx="243">
                  <c:v>463</c:v>
                </c:pt>
                <c:pt idx="244">
                  <c:v>464</c:v>
                </c:pt>
                <c:pt idx="245">
                  <c:v>465</c:v>
                </c:pt>
                <c:pt idx="246">
                  <c:v>466</c:v>
                </c:pt>
                <c:pt idx="247">
                  <c:v>467</c:v>
                </c:pt>
                <c:pt idx="248">
                  <c:v>468</c:v>
                </c:pt>
                <c:pt idx="249">
                  <c:v>469</c:v>
                </c:pt>
                <c:pt idx="250">
                  <c:v>470</c:v>
                </c:pt>
                <c:pt idx="251">
                  <c:v>471</c:v>
                </c:pt>
                <c:pt idx="252">
                  <c:v>472</c:v>
                </c:pt>
                <c:pt idx="253">
                  <c:v>473</c:v>
                </c:pt>
                <c:pt idx="254">
                  <c:v>474</c:v>
                </c:pt>
                <c:pt idx="255">
                  <c:v>475</c:v>
                </c:pt>
                <c:pt idx="256">
                  <c:v>476</c:v>
                </c:pt>
                <c:pt idx="257">
                  <c:v>477</c:v>
                </c:pt>
                <c:pt idx="258">
                  <c:v>478</c:v>
                </c:pt>
                <c:pt idx="259">
                  <c:v>479</c:v>
                </c:pt>
                <c:pt idx="260">
                  <c:v>480</c:v>
                </c:pt>
                <c:pt idx="261">
                  <c:v>481</c:v>
                </c:pt>
                <c:pt idx="262">
                  <c:v>482</c:v>
                </c:pt>
                <c:pt idx="263">
                  <c:v>483</c:v>
                </c:pt>
                <c:pt idx="264">
                  <c:v>484</c:v>
                </c:pt>
                <c:pt idx="265">
                  <c:v>485</c:v>
                </c:pt>
                <c:pt idx="266">
                  <c:v>486</c:v>
                </c:pt>
                <c:pt idx="267">
                  <c:v>487</c:v>
                </c:pt>
                <c:pt idx="268">
                  <c:v>488</c:v>
                </c:pt>
                <c:pt idx="269">
                  <c:v>489</c:v>
                </c:pt>
                <c:pt idx="270">
                  <c:v>490</c:v>
                </c:pt>
                <c:pt idx="271">
                  <c:v>491</c:v>
                </c:pt>
                <c:pt idx="272">
                  <c:v>492</c:v>
                </c:pt>
                <c:pt idx="273">
                  <c:v>493</c:v>
                </c:pt>
                <c:pt idx="274">
                  <c:v>494</c:v>
                </c:pt>
                <c:pt idx="275">
                  <c:v>495</c:v>
                </c:pt>
                <c:pt idx="276">
                  <c:v>496</c:v>
                </c:pt>
                <c:pt idx="277">
                  <c:v>497</c:v>
                </c:pt>
                <c:pt idx="278">
                  <c:v>498</c:v>
                </c:pt>
                <c:pt idx="279">
                  <c:v>499</c:v>
                </c:pt>
                <c:pt idx="280">
                  <c:v>500</c:v>
                </c:pt>
                <c:pt idx="281">
                  <c:v>501</c:v>
                </c:pt>
                <c:pt idx="282">
                  <c:v>502</c:v>
                </c:pt>
                <c:pt idx="283">
                  <c:v>503</c:v>
                </c:pt>
                <c:pt idx="284">
                  <c:v>504</c:v>
                </c:pt>
                <c:pt idx="285">
                  <c:v>505</c:v>
                </c:pt>
                <c:pt idx="286">
                  <c:v>506</c:v>
                </c:pt>
                <c:pt idx="287">
                  <c:v>507</c:v>
                </c:pt>
                <c:pt idx="288">
                  <c:v>508</c:v>
                </c:pt>
                <c:pt idx="289">
                  <c:v>509</c:v>
                </c:pt>
                <c:pt idx="290">
                  <c:v>510</c:v>
                </c:pt>
                <c:pt idx="291">
                  <c:v>511</c:v>
                </c:pt>
                <c:pt idx="292">
                  <c:v>512</c:v>
                </c:pt>
                <c:pt idx="293">
                  <c:v>513</c:v>
                </c:pt>
                <c:pt idx="294">
                  <c:v>514</c:v>
                </c:pt>
                <c:pt idx="295">
                  <c:v>515</c:v>
                </c:pt>
                <c:pt idx="296">
                  <c:v>516</c:v>
                </c:pt>
                <c:pt idx="297">
                  <c:v>517</c:v>
                </c:pt>
                <c:pt idx="298">
                  <c:v>518</c:v>
                </c:pt>
                <c:pt idx="299">
                  <c:v>519</c:v>
                </c:pt>
                <c:pt idx="300">
                  <c:v>520</c:v>
                </c:pt>
                <c:pt idx="301">
                  <c:v>521</c:v>
                </c:pt>
                <c:pt idx="302">
                  <c:v>522</c:v>
                </c:pt>
                <c:pt idx="303">
                  <c:v>523</c:v>
                </c:pt>
                <c:pt idx="304">
                  <c:v>524</c:v>
                </c:pt>
                <c:pt idx="305">
                  <c:v>525</c:v>
                </c:pt>
                <c:pt idx="306">
                  <c:v>526</c:v>
                </c:pt>
                <c:pt idx="307">
                  <c:v>527</c:v>
                </c:pt>
                <c:pt idx="308">
                  <c:v>528</c:v>
                </c:pt>
                <c:pt idx="309">
                  <c:v>529</c:v>
                </c:pt>
                <c:pt idx="310">
                  <c:v>530</c:v>
                </c:pt>
                <c:pt idx="311">
                  <c:v>531</c:v>
                </c:pt>
                <c:pt idx="312">
                  <c:v>532</c:v>
                </c:pt>
                <c:pt idx="313">
                  <c:v>533</c:v>
                </c:pt>
                <c:pt idx="314">
                  <c:v>534</c:v>
                </c:pt>
                <c:pt idx="315">
                  <c:v>535</c:v>
                </c:pt>
                <c:pt idx="316">
                  <c:v>536</c:v>
                </c:pt>
                <c:pt idx="317">
                  <c:v>537</c:v>
                </c:pt>
                <c:pt idx="318">
                  <c:v>538</c:v>
                </c:pt>
                <c:pt idx="319">
                  <c:v>539</c:v>
                </c:pt>
                <c:pt idx="320">
                  <c:v>540</c:v>
                </c:pt>
                <c:pt idx="321">
                  <c:v>541</c:v>
                </c:pt>
                <c:pt idx="322">
                  <c:v>542</c:v>
                </c:pt>
                <c:pt idx="323">
                  <c:v>543</c:v>
                </c:pt>
                <c:pt idx="324">
                  <c:v>544</c:v>
                </c:pt>
                <c:pt idx="325">
                  <c:v>545</c:v>
                </c:pt>
                <c:pt idx="326">
                  <c:v>546</c:v>
                </c:pt>
                <c:pt idx="327">
                  <c:v>547</c:v>
                </c:pt>
                <c:pt idx="328">
                  <c:v>548</c:v>
                </c:pt>
                <c:pt idx="329">
                  <c:v>549</c:v>
                </c:pt>
                <c:pt idx="330">
                  <c:v>550</c:v>
                </c:pt>
                <c:pt idx="331">
                  <c:v>551</c:v>
                </c:pt>
                <c:pt idx="332">
                  <c:v>552</c:v>
                </c:pt>
                <c:pt idx="333">
                  <c:v>553</c:v>
                </c:pt>
                <c:pt idx="334">
                  <c:v>554</c:v>
                </c:pt>
                <c:pt idx="335">
                  <c:v>555</c:v>
                </c:pt>
                <c:pt idx="336">
                  <c:v>556</c:v>
                </c:pt>
                <c:pt idx="337">
                  <c:v>557</c:v>
                </c:pt>
                <c:pt idx="338">
                  <c:v>558</c:v>
                </c:pt>
                <c:pt idx="339">
                  <c:v>559</c:v>
                </c:pt>
                <c:pt idx="340">
                  <c:v>560</c:v>
                </c:pt>
                <c:pt idx="341">
                  <c:v>561</c:v>
                </c:pt>
                <c:pt idx="342">
                  <c:v>562</c:v>
                </c:pt>
                <c:pt idx="343">
                  <c:v>563</c:v>
                </c:pt>
                <c:pt idx="344">
                  <c:v>564</c:v>
                </c:pt>
                <c:pt idx="345">
                  <c:v>565</c:v>
                </c:pt>
                <c:pt idx="346">
                  <c:v>566</c:v>
                </c:pt>
                <c:pt idx="347">
                  <c:v>567</c:v>
                </c:pt>
                <c:pt idx="348">
                  <c:v>568</c:v>
                </c:pt>
                <c:pt idx="349">
                  <c:v>569</c:v>
                </c:pt>
                <c:pt idx="350">
                  <c:v>570</c:v>
                </c:pt>
                <c:pt idx="351">
                  <c:v>571</c:v>
                </c:pt>
                <c:pt idx="352">
                  <c:v>572</c:v>
                </c:pt>
                <c:pt idx="353">
                  <c:v>573</c:v>
                </c:pt>
                <c:pt idx="354">
                  <c:v>574</c:v>
                </c:pt>
                <c:pt idx="355">
                  <c:v>575</c:v>
                </c:pt>
                <c:pt idx="356">
                  <c:v>576</c:v>
                </c:pt>
                <c:pt idx="357">
                  <c:v>577</c:v>
                </c:pt>
                <c:pt idx="358">
                  <c:v>578</c:v>
                </c:pt>
                <c:pt idx="359">
                  <c:v>579</c:v>
                </c:pt>
                <c:pt idx="360">
                  <c:v>580</c:v>
                </c:pt>
                <c:pt idx="361">
                  <c:v>581</c:v>
                </c:pt>
                <c:pt idx="362">
                  <c:v>582</c:v>
                </c:pt>
                <c:pt idx="363">
                  <c:v>583</c:v>
                </c:pt>
                <c:pt idx="364">
                  <c:v>584</c:v>
                </c:pt>
                <c:pt idx="365">
                  <c:v>585</c:v>
                </c:pt>
                <c:pt idx="366">
                  <c:v>586</c:v>
                </c:pt>
                <c:pt idx="367">
                  <c:v>587</c:v>
                </c:pt>
                <c:pt idx="368">
                  <c:v>588</c:v>
                </c:pt>
                <c:pt idx="369">
                  <c:v>589</c:v>
                </c:pt>
                <c:pt idx="370">
                  <c:v>590</c:v>
                </c:pt>
                <c:pt idx="371">
                  <c:v>591</c:v>
                </c:pt>
                <c:pt idx="372">
                  <c:v>592</c:v>
                </c:pt>
                <c:pt idx="373">
                  <c:v>593</c:v>
                </c:pt>
                <c:pt idx="374">
                  <c:v>594</c:v>
                </c:pt>
                <c:pt idx="375">
                  <c:v>595</c:v>
                </c:pt>
                <c:pt idx="376">
                  <c:v>596</c:v>
                </c:pt>
                <c:pt idx="377">
                  <c:v>597</c:v>
                </c:pt>
                <c:pt idx="378">
                  <c:v>598</c:v>
                </c:pt>
                <c:pt idx="379">
                  <c:v>599</c:v>
                </c:pt>
                <c:pt idx="380">
                  <c:v>600</c:v>
                </c:pt>
                <c:pt idx="381">
                  <c:v>601</c:v>
                </c:pt>
                <c:pt idx="382">
                  <c:v>602</c:v>
                </c:pt>
                <c:pt idx="383">
                  <c:v>603</c:v>
                </c:pt>
                <c:pt idx="384">
                  <c:v>604</c:v>
                </c:pt>
                <c:pt idx="385">
                  <c:v>605</c:v>
                </c:pt>
                <c:pt idx="386">
                  <c:v>606</c:v>
                </c:pt>
                <c:pt idx="387">
                  <c:v>607</c:v>
                </c:pt>
                <c:pt idx="388">
                  <c:v>608</c:v>
                </c:pt>
                <c:pt idx="389">
                  <c:v>609</c:v>
                </c:pt>
                <c:pt idx="390">
                  <c:v>610</c:v>
                </c:pt>
                <c:pt idx="391">
                  <c:v>611</c:v>
                </c:pt>
                <c:pt idx="392">
                  <c:v>612</c:v>
                </c:pt>
                <c:pt idx="393">
                  <c:v>613</c:v>
                </c:pt>
                <c:pt idx="394">
                  <c:v>614</c:v>
                </c:pt>
                <c:pt idx="395">
                  <c:v>615</c:v>
                </c:pt>
                <c:pt idx="396">
                  <c:v>616</c:v>
                </c:pt>
                <c:pt idx="397">
                  <c:v>617</c:v>
                </c:pt>
                <c:pt idx="398">
                  <c:v>618</c:v>
                </c:pt>
                <c:pt idx="399">
                  <c:v>619</c:v>
                </c:pt>
                <c:pt idx="400">
                  <c:v>620</c:v>
                </c:pt>
                <c:pt idx="401">
                  <c:v>621</c:v>
                </c:pt>
                <c:pt idx="402">
                  <c:v>622</c:v>
                </c:pt>
                <c:pt idx="403">
                  <c:v>623</c:v>
                </c:pt>
                <c:pt idx="404">
                  <c:v>624</c:v>
                </c:pt>
                <c:pt idx="405">
                  <c:v>625</c:v>
                </c:pt>
                <c:pt idx="406">
                  <c:v>626</c:v>
                </c:pt>
                <c:pt idx="407">
                  <c:v>627</c:v>
                </c:pt>
                <c:pt idx="408">
                  <c:v>628</c:v>
                </c:pt>
                <c:pt idx="409">
                  <c:v>629</c:v>
                </c:pt>
                <c:pt idx="410">
                  <c:v>630</c:v>
                </c:pt>
                <c:pt idx="411">
                  <c:v>631</c:v>
                </c:pt>
                <c:pt idx="412">
                  <c:v>632</c:v>
                </c:pt>
                <c:pt idx="413">
                  <c:v>633</c:v>
                </c:pt>
                <c:pt idx="414">
                  <c:v>634</c:v>
                </c:pt>
                <c:pt idx="415">
                  <c:v>635</c:v>
                </c:pt>
                <c:pt idx="416">
                  <c:v>636</c:v>
                </c:pt>
                <c:pt idx="417">
                  <c:v>637</c:v>
                </c:pt>
                <c:pt idx="418">
                  <c:v>638</c:v>
                </c:pt>
                <c:pt idx="419">
                  <c:v>639</c:v>
                </c:pt>
                <c:pt idx="420">
                  <c:v>640</c:v>
                </c:pt>
                <c:pt idx="421">
                  <c:v>641</c:v>
                </c:pt>
                <c:pt idx="422">
                  <c:v>642</c:v>
                </c:pt>
                <c:pt idx="423">
                  <c:v>643</c:v>
                </c:pt>
                <c:pt idx="424">
                  <c:v>644</c:v>
                </c:pt>
                <c:pt idx="425">
                  <c:v>645</c:v>
                </c:pt>
                <c:pt idx="426">
                  <c:v>646</c:v>
                </c:pt>
                <c:pt idx="427">
                  <c:v>647</c:v>
                </c:pt>
                <c:pt idx="428">
                  <c:v>648</c:v>
                </c:pt>
                <c:pt idx="429">
                  <c:v>649</c:v>
                </c:pt>
                <c:pt idx="430">
                  <c:v>650</c:v>
                </c:pt>
                <c:pt idx="431">
                  <c:v>651</c:v>
                </c:pt>
                <c:pt idx="432">
                  <c:v>652</c:v>
                </c:pt>
                <c:pt idx="433">
                  <c:v>653</c:v>
                </c:pt>
                <c:pt idx="434">
                  <c:v>654</c:v>
                </c:pt>
                <c:pt idx="435">
                  <c:v>655</c:v>
                </c:pt>
                <c:pt idx="436">
                  <c:v>656</c:v>
                </c:pt>
                <c:pt idx="437">
                  <c:v>657</c:v>
                </c:pt>
                <c:pt idx="438">
                  <c:v>658</c:v>
                </c:pt>
                <c:pt idx="439">
                  <c:v>659</c:v>
                </c:pt>
                <c:pt idx="440">
                  <c:v>660</c:v>
                </c:pt>
                <c:pt idx="441">
                  <c:v>661</c:v>
                </c:pt>
                <c:pt idx="442">
                  <c:v>662</c:v>
                </c:pt>
                <c:pt idx="443">
                  <c:v>663</c:v>
                </c:pt>
                <c:pt idx="444">
                  <c:v>664</c:v>
                </c:pt>
                <c:pt idx="445">
                  <c:v>665</c:v>
                </c:pt>
                <c:pt idx="446">
                  <c:v>666</c:v>
                </c:pt>
                <c:pt idx="447">
                  <c:v>667</c:v>
                </c:pt>
                <c:pt idx="448">
                  <c:v>668</c:v>
                </c:pt>
                <c:pt idx="449">
                  <c:v>669</c:v>
                </c:pt>
                <c:pt idx="450">
                  <c:v>670</c:v>
                </c:pt>
                <c:pt idx="451">
                  <c:v>671</c:v>
                </c:pt>
                <c:pt idx="452">
                  <c:v>672</c:v>
                </c:pt>
                <c:pt idx="453">
                  <c:v>673</c:v>
                </c:pt>
                <c:pt idx="454">
                  <c:v>674</c:v>
                </c:pt>
                <c:pt idx="455">
                  <c:v>675</c:v>
                </c:pt>
                <c:pt idx="456">
                  <c:v>676</c:v>
                </c:pt>
                <c:pt idx="457">
                  <c:v>677</c:v>
                </c:pt>
                <c:pt idx="458">
                  <c:v>678</c:v>
                </c:pt>
                <c:pt idx="459">
                  <c:v>679</c:v>
                </c:pt>
                <c:pt idx="460">
                  <c:v>680</c:v>
                </c:pt>
                <c:pt idx="461">
                  <c:v>681</c:v>
                </c:pt>
                <c:pt idx="462">
                  <c:v>682</c:v>
                </c:pt>
                <c:pt idx="463">
                  <c:v>683</c:v>
                </c:pt>
                <c:pt idx="464">
                  <c:v>684</c:v>
                </c:pt>
                <c:pt idx="465">
                  <c:v>685</c:v>
                </c:pt>
                <c:pt idx="466">
                  <c:v>686</c:v>
                </c:pt>
                <c:pt idx="467">
                  <c:v>687</c:v>
                </c:pt>
                <c:pt idx="468">
                  <c:v>688</c:v>
                </c:pt>
                <c:pt idx="469">
                  <c:v>689</c:v>
                </c:pt>
                <c:pt idx="470">
                  <c:v>690</c:v>
                </c:pt>
                <c:pt idx="471">
                  <c:v>691</c:v>
                </c:pt>
                <c:pt idx="472">
                  <c:v>692</c:v>
                </c:pt>
                <c:pt idx="473">
                  <c:v>693</c:v>
                </c:pt>
                <c:pt idx="474">
                  <c:v>694</c:v>
                </c:pt>
                <c:pt idx="475">
                  <c:v>695</c:v>
                </c:pt>
                <c:pt idx="476">
                  <c:v>696</c:v>
                </c:pt>
                <c:pt idx="477">
                  <c:v>697</c:v>
                </c:pt>
                <c:pt idx="478">
                  <c:v>698</c:v>
                </c:pt>
                <c:pt idx="479">
                  <c:v>699</c:v>
                </c:pt>
                <c:pt idx="480">
                  <c:v>700</c:v>
                </c:pt>
              </c:numCache>
            </c:numRef>
          </c:cat>
          <c:val>
            <c:numRef>
              <c:f>DIIPNC!$E$2:$E$483</c:f>
              <c:numCache>
                <c:formatCode>General</c:formatCode>
                <c:ptCount val="4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42-4F67-AA20-FA6F55618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0041904"/>
        <c:axId val="630039408"/>
      </c:lineChart>
      <c:catAx>
        <c:axId val="630041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630039408"/>
        <c:crosses val="autoZero"/>
        <c:auto val="1"/>
        <c:lblAlgn val="ctr"/>
        <c:lblOffset val="100"/>
        <c:tickLblSkip val="100"/>
        <c:tickMarkSkip val="100"/>
        <c:noMultiLvlLbl val="0"/>
      </c:catAx>
      <c:valAx>
        <c:axId val="630039408"/>
        <c:scaling>
          <c:orientation val="minMax"/>
          <c:max val="0.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63004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471460514428215"/>
          <c:y val="5.0233533095052539E-2"/>
          <c:w val="0.21468391534472667"/>
          <c:h val="0.232945096879954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308341603739341E-2"/>
          <c:y val="5.0615795316535317E-2"/>
          <c:w val="0.89011268036015334"/>
          <c:h val="0.86161306395132597"/>
        </c:manualLayout>
      </c:layout>
      <c:lineChart>
        <c:grouping val="standard"/>
        <c:varyColors val="0"/>
        <c:ser>
          <c:idx val="0"/>
          <c:order val="0"/>
          <c:tx>
            <c:strRef>
              <c:f>germination!$B$55</c:f>
              <c:strCache>
                <c:ptCount val="1"/>
                <c:pt idx="0">
                  <c:v>Ctrl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germination!$C$67:$I$67</c:f>
                <c:numCache>
                  <c:formatCode>General</c:formatCode>
                  <c:ptCount val="7"/>
                  <c:pt idx="0">
                    <c:v>1.7638342073763937</c:v>
                  </c:pt>
                  <c:pt idx="1">
                    <c:v>0.66666666666666674</c:v>
                  </c:pt>
                  <c:pt idx="2">
                    <c:v>0.66666666666666674</c:v>
                  </c:pt>
                  <c:pt idx="3">
                    <c:v>0.66666666666666674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plus>
            <c:minus>
              <c:numRef>
                <c:f>germination!$C$67:$I$67</c:f>
                <c:numCache>
                  <c:formatCode>General</c:formatCode>
                  <c:ptCount val="7"/>
                  <c:pt idx="0">
                    <c:v>1.7638342073763937</c:v>
                  </c:pt>
                  <c:pt idx="1">
                    <c:v>0.66666666666666674</c:v>
                  </c:pt>
                  <c:pt idx="2">
                    <c:v>0.66666666666666674</c:v>
                  </c:pt>
                  <c:pt idx="3">
                    <c:v>0.66666666666666674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germination!$C$54:$I$54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germination!$C$55:$I$55</c:f>
              <c:numCache>
                <c:formatCode>General</c:formatCode>
                <c:ptCount val="7"/>
                <c:pt idx="0">
                  <c:v>72.666666666666671</c:v>
                </c:pt>
                <c:pt idx="1">
                  <c:v>90.666666666666671</c:v>
                </c:pt>
                <c:pt idx="2">
                  <c:v>94.666666666666671</c:v>
                </c:pt>
                <c:pt idx="3">
                  <c:v>94.666666666666671</c:v>
                </c:pt>
                <c:pt idx="4">
                  <c:v>94.666666666666671</c:v>
                </c:pt>
                <c:pt idx="5">
                  <c:v>94.666666666666671</c:v>
                </c:pt>
                <c:pt idx="6">
                  <c:v>94.666666666666671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FE-4B2D-8893-C3F6F93D5D2D}"/>
            </c:ext>
          </c:extLst>
        </c:ser>
        <c:ser>
          <c:idx val="1"/>
          <c:order val="1"/>
          <c:tx>
            <c:strRef>
              <c:f>germination!$B$56</c:f>
              <c:strCache>
                <c:ptCount val="1"/>
                <c:pt idx="0">
                  <c:v>0.02 mM PNC 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germination!$C$68:$I$68</c:f>
                <c:numCache>
                  <c:formatCode>General</c:formatCode>
                  <c:ptCount val="7"/>
                  <c:pt idx="0">
                    <c:v>1.1547005383792517</c:v>
                  </c:pt>
                  <c:pt idx="1">
                    <c:v>1.3333333333333335</c:v>
                  </c:pt>
                  <c:pt idx="2">
                    <c:v>0.66666666666666674</c:v>
                  </c:pt>
                  <c:pt idx="3">
                    <c:v>0.66666666666666674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plus>
            <c:minus>
              <c:numRef>
                <c:f>germination!$C$68:$I$68</c:f>
                <c:numCache>
                  <c:formatCode>General</c:formatCode>
                  <c:ptCount val="7"/>
                  <c:pt idx="0">
                    <c:v>1.1547005383792517</c:v>
                  </c:pt>
                  <c:pt idx="1">
                    <c:v>1.3333333333333335</c:v>
                  </c:pt>
                  <c:pt idx="2">
                    <c:v>0.66666666666666674</c:v>
                  </c:pt>
                  <c:pt idx="3">
                    <c:v>0.66666666666666674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germination!$C$54:$I$54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germination!$C$56:$I$56</c:f>
              <c:numCache>
                <c:formatCode>General</c:formatCode>
                <c:ptCount val="7"/>
                <c:pt idx="0">
                  <c:v>76</c:v>
                </c:pt>
                <c:pt idx="1">
                  <c:v>91.333333333333329</c:v>
                </c:pt>
                <c:pt idx="2">
                  <c:v>95.333333333333329</c:v>
                </c:pt>
                <c:pt idx="3">
                  <c:v>95.333333333333329</c:v>
                </c:pt>
                <c:pt idx="4">
                  <c:v>95.333333333333329</c:v>
                </c:pt>
                <c:pt idx="5">
                  <c:v>95.333333333333329</c:v>
                </c:pt>
                <c:pt idx="6">
                  <c:v>95.333333333333329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FE-4B2D-8893-C3F6F93D5D2D}"/>
            </c:ext>
          </c:extLst>
        </c:ser>
        <c:ser>
          <c:idx val="2"/>
          <c:order val="2"/>
          <c:tx>
            <c:strRef>
              <c:f>germination!$B$57</c:f>
              <c:strCache>
                <c:ptCount val="1"/>
                <c:pt idx="0">
                  <c:v>0.05 mM PNC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germination!$C$69:$I$69</c:f>
                <c:numCache>
                  <c:formatCode>General</c:formatCode>
                  <c:ptCount val="7"/>
                  <c:pt idx="0">
                    <c:v>0.66666666666666674</c:v>
                  </c:pt>
                  <c:pt idx="1">
                    <c:v>1.1547005383792517</c:v>
                  </c:pt>
                  <c:pt idx="2">
                    <c:v>0.66666666666666674</c:v>
                  </c:pt>
                  <c:pt idx="3">
                    <c:v>0.66666666666666674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plus>
            <c:minus>
              <c:numRef>
                <c:f>germination!$C$69:$I$69</c:f>
                <c:numCache>
                  <c:formatCode>General</c:formatCode>
                  <c:ptCount val="7"/>
                  <c:pt idx="0">
                    <c:v>0.66666666666666674</c:v>
                  </c:pt>
                  <c:pt idx="1">
                    <c:v>1.1547005383792517</c:v>
                  </c:pt>
                  <c:pt idx="2">
                    <c:v>0.66666666666666674</c:v>
                  </c:pt>
                  <c:pt idx="3">
                    <c:v>0.66666666666666674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germination!$C$54:$I$54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germination!$C$57:$I$57</c:f>
              <c:numCache>
                <c:formatCode>General</c:formatCode>
                <c:ptCount val="7"/>
                <c:pt idx="0">
                  <c:v>79.333333333333329</c:v>
                </c:pt>
                <c:pt idx="1">
                  <c:v>92</c:v>
                </c:pt>
                <c:pt idx="2">
                  <c:v>94.666666666666671</c:v>
                </c:pt>
                <c:pt idx="3">
                  <c:v>94.666666666666671</c:v>
                </c:pt>
                <c:pt idx="4">
                  <c:v>94.666666666666671</c:v>
                </c:pt>
                <c:pt idx="5">
                  <c:v>94.666666666666671</c:v>
                </c:pt>
                <c:pt idx="6">
                  <c:v>94.666666666666671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FE-4B2D-8893-C3F6F93D5D2D}"/>
            </c:ext>
          </c:extLst>
        </c:ser>
        <c:ser>
          <c:idx val="3"/>
          <c:order val="3"/>
          <c:tx>
            <c:strRef>
              <c:f>germination!$B$58</c:f>
              <c:strCache>
                <c:ptCount val="1"/>
                <c:pt idx="0">
                  <c:v>0.1 mM PNC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germination!$C$70:$I$70</c:f>
                <c:numCache>
                  <c:formatCode>General</c:formatCode>
                  <c:ptCount val="7"/>
                  <c:pt idx="0">
                    <c:v>3.3333333333333335</c:v>
                  </c:pt>
                  <c:pt idx="1">
                    <c:v>1.1547005383792517</c:v>
                  </c:pt>
                  <c:pt idx="2">
                    <c:v>0.66666666666666674</c:v>
                  </c:pt>
                  <c:pt idx="3">
                    <c:v>0.66666666666666674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plus>
            <c:minus>
              <c:numRef>
                <c:f>germination!$C$70:$I$70</c:f>
                <c:numCache>
                  <c:formatCode>General</c:formatCode>
                  <c:ptCount val="7"/>
                  <c:pt idx="0">
                    <c:v>3.3333333333333335</c:v>
                  </c:pt>
                  <c:pt idx="1">
                    <c:v>1.1547005383792517</c:v>
                  </c:pt>
                  <c:pt idx="2">
                    <c:v>0.66666666666666674</c:v>
                  </c:pt>
                  <c:pt idx="3">
                    <c:v>0.66666666666666674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germination!$C$54:$I$54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germination!$C$58:$I$58</c:f>
              <c:numCache>
                <c:formatCode>General</c:formatCode>
                <c:ptCount val="7"/>
                <c:pt idx="0">
                  <c:v>76.666666666666671</c:v>
                </c:pt>
                <c:pt idx="1">
                  <c:v>92</c:v>
                </c:pt>
                <c:pt idx="2">
                  <c:v>94.666666666666671</c:v>
                </c:pt>
                <c:pt idx="3">
                  <c:v>94.666666666666671</c:v>
                </c:pt>
                <c:pt idx="4">
                  <c:v>94.666666666666671</c:v>
                </c:pt>
                <c:pt idx="5">
                  <c:v>94.666666666666671</c:v>
                </c:pt>
                <c:pt idx="6">
                  <c:v>94.666666666666671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FE-4B2D-8893-C3F6F93D5D2D}"/>
            </c:ext>
          </c:extLst>
        </c:ser>
        <c:ser>
          <c:idx val="4"/>
          <c:order val="4"/>
          <c:tx>
            <c:strRef>
              <c:f>germination!$B$59</c:f>
              <c:strCache>
                <c:ptCount val="1"/>
                <c:pt idx="0">
                  <c:v>Ctrl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germination!$C$71:$I$71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0.66666666666666663</c:v>
                  </c:pt>
                  <c:pt idx="2">
                    <c:v>0.88191710368819687</c:v>
                  </c:pt>
                  <c:pt idx="3">
                    <c:v>3.4641016151377548</c:v>
                  </c:pt>
                  <c:pt idx="4">
                    <c:v>1.1547005383792517</c:v>
                  </c:pt>
                  <c:pt idx="5">
                    <c:v>1.1547005383792517</c:v>
                  </c:pt>
                  <c:pt idx="6">
                    <c:v>1.1547005383792517</c:v>
                  </c:pt>
                </c:numCache>
              </c:numRef>
            </c:plus>
            <c:minus>
              <c:numRef>
                <c:f>germination!$C$71:$I$71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0.66666666666666663</c:v>
                  </c:pt>
                  <c:pt idx="2">
                    <c:v>0.88191710368819687</c:v>
                  </c:pt>
                  <c:pt idx="3">
                    <c:v>3.4641016151377548</c:v>
                  </c:pt>
                  <c:pt idx="4">
                    <c:v>1.1547005383792517</c:v>
                  </c:pt>
                  <c:pt idx="5">
                    <c:v>1.1547005383792517</c:v>
                  </c:pt>
                  <c:pt idx="6">
                    <c:v>1.1547005383792517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germination!$C$54:$I$54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germination!$C$59:$I$59</c:f>
              <c:numCache>
                <c:formatCode>General</c:formatCode>
                <c:ptCount val="7"/>
                <c:pt idx="0">
                  <c:v>0</c:v>
                </c:pt>
                <c:pt idx="1">
                  <c:v>25.333333333333332</c:v>
                </c:pt>
                <c:pt idx="2">
                  <c:v>34.333333333333336</c:v>
                </c:pt>
                <c:pt idx="3">
                  <c:v>62</c:v>
                </c:pt>
                <c:pt idx="4">
                  <c:v>78</c:v>
                </c:pt>
                <c:pt idx="5">
                  <c:v>78</c:v>
                </c:pt>
                <c:pt idx="6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2FE-4B2D-8893-C3F6F93D5D2D}"/>
            </c:ext>
          </c:extLst>
        </c:ser>
        <c:ser>
          <c:idx val="5"/>
          <c:order val="5"/>
          <c:tx>
            <c:strRef>
              <c:f>germination!$B$60</c:f>
              <c:strCache>
                <c:ptCount val="1"/>
                <c:pt idx="0">
                  <c:v>0.02 mM PNC 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germination!$C$72:$I$72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1.1547005383792517</c:v>
                  </c:pt>
                  <c:pt idx="2">
                    <c:v>1.1547005383792517</c:v>
                  </c:pt>
                  <c:pt idx="3">
                    <c:v>1.7638342073763937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plus>
            <c:minus>
              <c:numRef>
                <c:f>germination!$C$72:$I$72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1.1547005383792517</c:v>
                  </c:pt>
                  <c:pt idx="2">
                    <c:v>1.1547005383792517</c:v>
                  </c:pt>
                  <c:pt idx="3">
                    <c:v>1.7638342073763937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germination!$C$54:$I$54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germination!$C$60:$I$60</c:f>
              <c:numCache>
                <c:formatCode>General</c:formatCode>
                <c:ptCount val="7"/>
                <c:pt idx="0">
                  <c:v>0</c:v>
                </c:pt>
                <c:pt idx="1">
                  <c:v>30</c:v>
                </c:pt>
                <c:pt idx="2">
                  <c:v>40</c:v>
                </c:pt>
                <c:pt idx="3">
                  <c:v>65.333333333333329</c:v>
                </c:pt>
                <c:pt idx="4">
                  <c:v>80.666666666666671</c:v>
                </c:pt>
                <c:pt idx="5">
                  <c:v>80.666666666666671</c:v>
                </c:pt>
                <c:pt idx="6">
                  <c:v>80.666666666666671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2FE-4B2D-8893-C3F6F93D5D2D}"/>
            </c:ext>
          </c:extLst>
        </c:ser>
        <c:ser>
          <c:idx val="6"/>
          <c:order val="6"/>
          <c:tx>
            <c:strRef>
              <c:f>germination!$B$61</c:f>
              <c:strCache>
                <c:ptCount val="1"/>
                <c:pt idx="0">
                  <c:v>0.05 mM PNC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germination!$C$73:$I$73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</c:v>
                  </c:pt>
                  <c:pt idx="2">
                    <c:v>1.1547005383792517</c:v>
                  </c:pt>
                  <c:pt idx="3">
                    <c:v>1.3333333333333335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plus>
            <c:minus>
              <c:numRef>
                <c:f>germination!$C$73:$I$73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</c:v>
                  </c:pt>
                  <c:pt idx="2">
                    <c:v>1.1547005383792517</c:v>
                  </c:pt>
                  <c:pt idx="3">
                    <c:v>1.3333333333333335</c:v>
                  </c:pt>
                  <c:pt idx="4">
                    <c:v>0.66666666666666674</c:v>
                  </c:pt>
                  <c:pt idx="5">
                    <c:v>0.66666666666666674</c:v>
                  </c:pt>
                  <c:pt idx="6">
                    <c:v>0.66666666666666674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germination!$C$54:$I$54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germination!$C$61:$I$61</c:f>
              <c:numCache>
                <c:formatCode>General</c:formatCode>
                <c:ptCount val="7"/>
                <c:pt idx="0">
                  <c:v>0</c:v>
                </c:pt>
                <c:pt idx="1">
                  <c:v>30</c:v>
                </c:pt>
                <c:pt idx="2">
                  <c:v>42</c:v>
                </c:pt>
                <c:pt idx="3">
                  <c:v>66.666666666666671</c:v>
                </c:pt>
                <c:pt idx="4">
                  <c:v>81.333333333333329</c:v>
                </c:pt>
                <c:pt idx="5">
                  <c:v>81.333333333333329</c:v>
                </c:pt>
                <c:pt idx="6">
                  <c:v>81.333333333333329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2FE-4B2D-8893-C3F6F93D5D2D}"/>
            </c:ext>
          </c:extLst>
        </c:ser>
        <c:ser>
          <c:idx val="7"/>
          <c:order val="7"/>
          <c:tx>
            <c:strRef>
              <c:f>germination!$B$62</c:f>
              <c:strCache>
                <c:ptCount val="1"/>
                <c:pt idx="0">
                  <c:v>0.1 mM PNC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germination!$C$74:$I$74</c:f>
                <c:numCache>
                  <c:formatCode>General</c:formatCode>
                  <c:ptCount val="7"/>
                  <c:pt idx="0">
                    <c:v>0.66666666666666674</c:v>
                  </c:pt>
                  <c:pt idx="1">
                    <c:v>2</c:v>
                  </c:pt>
                  <c:pt idx="2">
                    <c:v>2</c:v>
                  </c:pt>
                  <c:pt idx="3">
                    <c:v>1.7638342073763937</c:v>
                  </c:pt>
                  <c:pt idx="4">
                    <c:v>2.3094010767585034</c:v>
                  </c:pt>
                  <c:pt idx="5">
                    <c:v>2.3094010767585034</c:v>
                  </c:pt>
                  <c:pt idx="6">
                    <c:v>2.3094010767585034</c:v>
                  </c:pt>
                </c:numCache>
              </c:numRef>
            </c:plus>
            <c:minus>
              <c:numRef>
                <c:f>germination!$C$74:$I$74</c:f>
                <c:numCache>
                  <c:formatCode>General</c:formatCode>
                  <c:ptCount val="7"/>
                  <c:pt idx="0">
                    <c:v>0.66666666666666674</c:v>
                  </c:pt>
                  <c:pt idx="1">
                    <c:v>2</c:v>
                  </c:pt>
                  <c:pt idx="2">
                    <c:v>2</c:v>
                  </c:pt>
                  <c:pt idx="3">
                    <c:v>1.7638342073763937</c:v>
                  </c:pt>
                  <c:pt idx="4">
                    <c:v>2.3094010767585034</c:v>
                  </c:pt>
                  <c:pt idx="5">
                    <c:v>2.3094010767585034</c:v>
                  </c:pt>
                  <c:pt idx="6">
                    <c:v>2.3094010767585034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germination!$C$54:$I$54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germination!$C$62:$I$62</c:f>
              <c:numCache>
                <c:formatCode>General</c:formatCode>
                <c:ptCount val="7"/>
                <c:pt idx="0">
                  <c:v>0.66666666666666663</c:v>
                </c:pt>
                <c:pt idx="1">
                  <c:v>54</c:v>
                </c:pt>
                <c:pt idx="2">
                  <c:v>72</c:v>
                </c:pt>
                <c:pt idx="3">
                  <c:v>76.666666666666671</c:v>
                </c:pt>
                <c:pt idx="4">
                  <c:v>88</c:v>
                </c:pt>
                <c:pt idx="5">
                  <c:v>88</c:v>
                </c:pt>
                <c:pt idx="6">
                  <c:v>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2FE-4B2D-8893-C3F6F93D5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6868384"/>
        <c:axId val="666859648"/>
      </c:lineChart>
      <c:catAx>
        <c:axId val="666868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666859648"/>
        <c:crosses val="autoZero"/>
        <c:auto val="1"/>
        <c:lblAlgn val="ctr"/>
        <c:lblOffset val="100"/>
        <c:noMultiLvlLbl val="0"/>
      </c:catAx>
      <c:valAx>
        <c:axId val="666859648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66686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8888888888888891"/>
          <c:y val="0.45470420660385069"/>
          <c:w val="0.40833333333333327"/>
          <c:h val="0.451481653980212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FW!$G$3:$G$10</c:f>
                <c:numCache>
                  <c:formatCode>General</c:formatCode>
                  <c:ptCount val="8"/>
                  <c:pt idx="0">
                    <c:v>1.053960783584156</c:v>
                  </c:pt>
                  <c:pt idx="1">
                    <c:v>0.63287044487793898</c:v>
                  </c:pt>
                  <c:pt idx="2">
                    <c:v>0.54411242710797558</c:v>
                  </c:pt>
                  <c:pt idx="3">
                    <c:v>0.50023327891428138</c:v>
                  </c:pt>
                  <c:pt idx="4">
                    <c:v>2.6081560110119502</c:v>
                  </c:pt>
                  <c:pt idx="5">
                    <c:v>1.4559103681202363</c:v>
                  </c:pt>
                  <c:pt idx="6">
                    <c:v>1.0543455052516908</c:v>
                  </c:pt>
                  <c:pt idx="7">
                    <c:v>0.62268236953790057</c:v>
                  </c:pt>
                </c:numCache>
              </c:numRef>
            </c:plus>
            <c:minus>
              <c:numRef>
                <c:f>FW!$G$3:$G$10</c:f>
                <c:numCache>
                  <c:formatCode>General</c:formatCode>
                  <c:ptCount val="8"/>
                  <c:pt idx="0">
                    <c:v>1.053960783584156</c:v>
                  </c:pt>
                  <c:pt idx="1">
                    <c:v>0.63287044487793898</c:v>
                  </c:pt>
                  <c:pt idx="2">
                    <c:v>0.54411242710797558</c:v>
                  </c:pt>
                  <c:pt idx="3">
                    <c:v>0.50023327891428138</c:v>
                  </c:pt>
                  <c:pt idx="4">
                    <c:v>2.6081560110119502</c:v>
                  </c:pt>
                  <c:pt idx="5">
                    <c:v>1.4559103681202363</c:v>
                  </c:pt>
                  <c:pt idx="6">
                    <c:v>1.0543455052516908</c:v>
                  </c:pt>
                  <c:pt idx="7">
                    <c:v>0.62268236953790057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FW!$E$17:$E$24</c:f>
              <c:strCache>
                <c:ptCount val="8"/>
                <c:pt idx="0">
                  <c:v>Ctrl</c:v>
                </c:pt>
                <c:pt idx="1">
                  <c:v>0.02 mM PNC </c:v>
                </c:pt>
                <c:pt idx="2">
                  <c:v>0.05 mM PNC</c:v>
                </c:pt>
                <c:pt idx="3">
                  <c:v>0.1 mM PNC</c:v>
                </c:pt>
                <c:pt idx="4">
                  <c:v>Ctrl</c:v>
                </c:pt>
                <c:pt idx="5">
                  <c:v>0.02 mM PNC </c:v>
                </c:pt>
                <c:pt idx="6">
                  <c:v>0.05 mM PNC</c:v>
                </c:pt>
                <c:pt idx="7">
                  <c:v>0.1 mM PNC</c:v>
                </c:pt>
              </c:strCache>
            </c:strRef>
          </c:cat>
          <c:val>
            <c:numRef>
              <c:f>FW!$F$17:$F$24</c:f>
              <c:numCache>
                <c:formatCode>General</c:formatCode>
                <c:ptCount val="8"/>
                <c:pt idx="0">
                  <c:v>86.45</c:v>
                </c:pt>
                <c:pt idx="1">
                  <c:v>87.144999999999982</c:v>
                </c:pt>
                <c:pt idx="2">
                  <c:v>87.740000000000009</c:v>
                </c:pt>
                <c:pt idx="3">
                  <c:v>89.029999999999987</c:v>
                </c:pt>
                <c:pt idx="4">
                  <c:v>34.386666666666663</c:v>
                </c:pt>
                <c:pt idx="5">
                  <c:v>36</c:v>
                </c:pt>
                <c:pt idx="6">
                  <c:v>37.613333333333337</c:v>
                </c:pt>
                <c:pt idx="7">
                  <c:v>54.410000000000004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B-43C4-A9C3-08E863DEC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666885856"/>
        <c:axId val="666886688"/>
      </c:barChart>
      <c:catAx>
        <c:axId val="666885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666886688"/>
        <c:crosses val="autoZero"/>
        <c:auto val="1"/>
        <c:lblAlgn val="ctr"/>
        <c:lblOffset val="100"/>
        <c:noMultiLvlLbl val="0"/>
      </c:catAx>
      <c:valAx>
        <c:axId val="6668866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666885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19-46DA-945D-922D5941564A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19-46DA-945D-922D5941564A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19-46DA-945D-922D5941564A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319-46DA-945D-922D5941564A}"/>
              </c:ext>
            </c:extLst>
          </c:dPt>
          <c:errBars>
            <c:errBarType val="both"/>
            <c:errValType val="cust"/>
            <c:noEndCap val="0"/>
            <c:plus>
              <c:numRef>
                <c:f>'total na and k'!$K$30:$K$33</c:f>
                <c:numCache>
                  <c:formatCode>General</c:formatCode>
                  <c:ptCount val="4"/>
                  <c:pt idx="0">
                    <c:v>6.8107496184624666E-2</c:v>
                  </c:pt>
                  <c:pt idx="1">
                    <c:v>0.10019718197377706</c:v>
                  </c:pt>
                  <c:pt idx="2">
                    <c:v>8.5524897420949056E-2</c:v>
                  </c:pt>
                  <c:pt idx="3">
                    <c:v>7.9758755608827531E-2</c:v>
                  </c:pt>
                </c:numCache>
              </c:numRef>
            </c:plus>
            <c:minus>
              <c:numRef>
                <c:f>'total na and k'!$K$30:$K$33</c:f>
                <c:numCache>
                  <c:formatCode>General</c:formatCode>
                  <c:ptCount val="4"/>
                  <c:pt idx="0">
                    <c:v>6.8107496184624666E-2</c:v>
                  </c:pt>
                  <c:pt idx="1">
                    <c:v>0.10019718197377706</c:v>
                  </c:pt>
                  <c:pt idx="2">
                    <c:v>8.5524897420949056E-2</c:v>
                  </c:pt>
                  <c:pt idx="3">
                    <c:v>7.9758755608827531E-2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'total na and k'!$M$30:$M$33</c:f>
              <c:strCache>
                <c:ptCount val="4"/>
                <c:pt idx="0">
                  <c:v>Ctrl</c:v>
                </c:pt>
                <c:pt idx="1">
                  <c:v>PNC</c:v>
                </c:pt>
                <c:pt idx="2">
                  <c:v>Ctrl</c:v>
                </c:pt>
                <c:pt idx="3">
                  <c:v>PNC</c:v>
                </c:pt>
              </c:strCache>
            </c:strRef>
          </c:cat>
          <c:val>
            <c:numRef>
              <c:f>'total na and k'!$N$30:$N$33</c:f>
              <c:numCache>
                <c:formatCode>General</c:formatCode>
                <c:ptCount val="4"/>
                <c:pt idx="0">
                  <c:v>10.949314574314576</c:v>
                </c:pt>
                <c:pt idx="1">
                  <c:v>11.269993602047345</c:v>
                </c:pt>
                <c:pt idx="2">
                  <c:v>5.1885580920202647</c:v>
                </c:pt>
                <c:pt idx="3">
                  <c:v>6.7238186248145952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319-46DA-945D-922D59415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74665432"/>
        <c:axId val="174665824"/>
      </c:barChart>
      <c:catAx>
        <c:axId val="174665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74665824"/>
        <c:crosses val="autoZero"/>
        <c:auto val="1"/>
        <c:lblAlgn val="ctr"/>
        <c:lblOffset val="100"/>
        <c:noMultiLvlLbl val="0"/>
      </c:catAx>
      <c:valAx>
        <c:axId val="174665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74665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313-4FEA-9EDA-8A7BB7F4031A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313-4FEA-9EDA-8A7BB7F4031A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313-4FEA-9EDA-8A7BB7F4031A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313-4FEA-9EDA-8A7BB7F4031A}"/>
              </c:ext>
            </c:extLst>
          </c:dPt>
          <c:errBars>
            <c:errBarType val="both"/>
            <c:errValType val="cust"/>
            <c:noEndCap val="0"/>
            <c:plus>
              <c:numRef>
                <c:f>'total na and k'!$K$9:$K$12</c:f>
                <c:numCache>
                  <c:formatCode>General</c:formatCode>
                  <c:ptCount val="4"/>
                  <c:pt idx="0">
                    <c:v>0.13417682788749061</c:v>
                  </c:pt>
                  <c:pt idx="1">
                    <c:v>7.6714436755047993E-2</c:v>
                  </c:pt>
                  <c:pt idx="2">
                    <c:v>0.66637019402956588</c:v>
                  </c:pt>
                  <c:pt idx="3">
                    <c:v>0.6049428072112113</c:v>
                  </c:pt>
                </c:numCache>
              </c:numRef>
            </c:plus>
            <c:minus>
              <c:numRef>
                <c:f>'total na and k'!$K$9:$K$12</c:f>
                <c:numCache>
                  <c:formatCode>General</c:formatCode>
                  <c:ptCount val="4"/>
                  <c:pt idx="0">
                    <c:v>0.13417682788749061</c:v>
                  </c:pt>
                  <c:pt idx="1">
                    <c:v>7.6714436755047993E-2</c:v>
                  </c:pt>
                  <c:pt idx="2">
                    <c:v>0.66637019402956588</c:v>
                  </c:pt>
                  <c:pt idx="3">
                    <c:v>0.6049428072112113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'total na and k'!$M$9:$M$12</c:f>
              <c:strCache>
                <c:ptCount val="4"/>
                <c:pt idx="0">
                  <c:v>Ctrl</c:v>
                </c:pt>
                <c:pt idx="1">
                  <c:v>PNC</c:v>
                </c:pt>
                <c:pt idx="2">
                  <c:v>Ctrl</c:v>
                </c:pt>
                <c:pt idx="3">
                  <c:v>PNC</c:v>
                </c:pt>
              </c:strCache>
            </c:strRef>
          </c:cat>
          <c:val>
            <c:numRef>
              <c:f>'total na and k'!$N$9:$N$12</c:f>
              <c:numCache>
                <c:formatCode>General</c:formatCode>
                <c:ptCount val="4"/>
                <c:pt idx="0">
                  <c:v>2.7527056277056281</c:v>
                </c:pt>
                <c:pt idx="1">
                  <c:v>2.7014489481013135</c:v>
                </c:pt>
                <c:pt idx="2">
                  <c:v>30.186097711560262</c:v>
                </c:pt>
                <c:pt idx="3">
                  <c:v>24.571876641760511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313-4FEA-9EDA-8A7BB7F40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74665432"/>
        <c:axId val="174665824"/>
      </c:barChart>
      <c:catAx>
        <c:axId val="174665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74665824"/>
        <c:crosses val="autoZero"/>
        <c:auto val="1"/>
        <c:lblAlgn val="ctr"/>
        <c:lblOffset val="100"/>
        <c:noMultiLvlLbl val="0"/>
      </c:catAx>
      <c:valAx>
        <c:axId val="174665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74665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F01-49C1-B632-50846D586644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F01-49C1-B632-50846D586644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F01-49C1-B632-50846D586644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F01-49C1-B632-50846D586644}"/>
              </c:ext>
            </c:extLst>
          </c:dPt>
          <c:errBars>
            <c:errBarType val="both"/>
            <c:errValType val="cust"/>
            <c:noEndCap val="0"/>
            <c:plus>
              <c:numRef>
                <c:f>'total na and k'!$K$38:$K$41</c:f>
                <c:numCache>
                  <c:formatCode>General</c:formatCode>
                  <c:ptCount val="4"/>
                  <c:pt idx="0">
                    <c:v>1.1249826767220757E-2</c:v>
                  </c:pt>
                  <c:pt idx="1">
                    <c:v>5.0005600271439844E-3</c:v>
                  </c:pt>
                  <c:pt idx="2">
                    <c:v>8.048675752340495E-2</c:v>
                  </c:pt>
                  <c:pt idx="3">
                    <c:v>7.8764639409841894E-2</c:v>
                  </c:pt>
                </c:numCache>
              </c:numRef>
            </c:plus>
            <c:minus>
              <c:numRef>
                <c:f>'total na and k'!$K$38:$K$41</c:f>
                <c:numCache>
                  <c:formatCode>General</c:formatCode>
                  <c:ptCount val="4"/>
                  <c:pt idx="0">
                    <c:v>1.1249826767220757E-2</c:v>
                  </c:pt>
                  <c:pt idx="1">
                    <c:v>5.0005600271439844E-3</c:v>
                  </c:pt>
                  <c:pt idx="2">
                    <c:v>8.048675752340495E-2</c:v>
                  </c:pt>
                  <c:pt idx="3">
                    <c:v>7.8764639409841894E-2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'total na and k'!$M$39:$M$42</c:f>
              <c:strCache>
                <c:ptCount val="4"/>
                <c:pt idx="0">
                  <c:v>Ctrl</c:v>
                </c:pt>
                <c:pt idx="1">
                  <c:v>PNC</c:v>
                </c:pt>
                <c:pt idx="2">
                  <c:v>Ctrl</c:v>
                </c:pt>
                <c:pt idx="3">
                  <c:v>PNC</c:v>
                </c:pt>
              </c:strCache>
            </c:strRef>
          </c:cat>
          <c:val>
            <c:numRef>
              <c:f>'total na and k'!$N$39:$N$42</c:f>
              <c:numCache>
                <c:formatCode>General</c:formatCode>
                <c:ptCount val="4"/>
                <c:pt idx="0">
                  <c:v>0.25128654528693811</c:v>
                </c:pt>
                <c:pt idx="1">
                  <c:v>0.23959574716604815</c:v>
                </c:pt>
                <c:pt idx="2">
                  <c:v>5.817694923927057</c:v>
                </c:pt>
                <c:pt idx="3">
                  <c:v>3.6545318715864177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01-49C1-B632-50846D586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74665432"/>
        <c:axId val="174665824"/>
      </c:barChart>
      <c:catAx>
        <c:axId val="174665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74665824"/>
        <c:crosses val="autoZero"/>
        <c:auto val="1"/>
        <c:lblAlgn val="ctr"/>
        <c:lblOffset val="100"/>
        <c:noMultiLvlLbl val="0"/>
      </c:catAx>
      <c:valAx>
        <c:axId val="174665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74665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042D6-20D0-45C3-ACD1-EA33D7507E72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0955E-F185-409E-84B4-5374DFFB8B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03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400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25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60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272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38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89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01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96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11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401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07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283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499D4990-57B1-46C1-B78C-F8AD2B7C1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062614"/>
              </p:ext>
            </p:extLst>
          </p:nvPr>
        </p:nvGraphicFramePr>
        <p:xfrm>
          <a:off x="330372" y="3608578"/>
          <a:ext cx="6067425" cy="134442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26339">
                  <a:extLst>
                    <a:ext uri="{9D8B030D-6E8A-4147-A177-3AD203B41FA5}">
                      <a16:colId xmlns:a16="http://schemas.microsoft.com/office/drawing/2014/main" val="132480847"/>
                    </a:ext>
                  </a:extLst>
                </a:gridCol>
                <a:gridCol w="2065757">
                  <a:extLst>
                    <a:ext uri="{9D8B030D-6E8A-4147-A177-3AD203B41FA5}">
                      <a16:colId xmlns:a16="http://schemas.microsoft.com/office/drawing/2014/main" val="416138858"/>
                    </a:ext>
                  </a:extLst>
                </a:gridCol>
                <a:gridCol w="2037054">
                  <a:extLst>
                    <a:ext uri="{9D8B030D-6E8A-4147-A177-3AD203B41FA5}">
                      <a16:colId xmlns:a16="http://schemas.microsoft.com/office/drawing/2014/main" val="1979171998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3269370519"/>
                    </a:ext>
                  </a:extLst>
                </a:gridCol>
              </a:tblGrid>
              <a:tr h="28218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10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Gene Names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883" marR="16883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10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Sense primers (5′-3′)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10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Antisense primers (5′-3′)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1000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Article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212875"/>
                  </a:ext>
                </a:extLst>
              </a:tr>
              <a:tr h="26228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1000" i="1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AMY1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883" marR="1688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CAACCACAGAACGGCTGAGA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000" kern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GGGGTTAAGGTGGTCGATGT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802015"/>
                  </a:ext>
                </a:extLst>
              </a:tr>
              <a:tr h="26228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1000" i="1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AMY2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883" marR="1688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1000" kern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AGTCAGAGCTATGGCTGACATC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CGAAGTGACAGCGTGTTCATC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000" kern="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087984"/>
                  </a:ext>
                </a:extLst>
              </a:tr>
              <a:tr h="26409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1000" i="1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GAPDH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883" marR="1688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1000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GCTGGAGCTGACTACGTTGTTG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1000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CTTCAAGTGAGCTGCAGCCTTG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10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Park &amp; </a:t>
                      </a:r>
                      <a:r>
                        <a:rPr lang="es-ES_tradnl" sz="1000" kern="100" dirty="0" err="1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Hasenstein</a:t>
                      </a:r>
                      <a:r>
                        <a:rPr lang="es-ES_tradnl" sz="10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, 2016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992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600" i="1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883" marR="1688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6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6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s-ES_tradnl" sz="6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120" marR="651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126572"/>
                  </a:ext>
                </a:extLst>
              </a:tr>
            </a:tbl>
          </a:graphicData>
        </a:graphic>
      </p:graphicFrame>
      <p:sp>
        <p:nvSpPr>
          <p:cNvPr id="4" name="矩形 38">
            <a:extLst>
              <a:ext uri="{FF2B5EF4-FFF2-40B4-BE49-F238E27FC236}">
                <a16:creationId xmlns:a16="http://schemas.microsoft.com/office/drawing/2014/main" id="{03E73D79-793C-4979-8707-DD5E81522157}"/>
              </a:ext>
            </a:extLst>
          </p:cNvPr>
          <p:cNvSpPr/>
          <p:nvPr/>
        </p:nvSpPr>
        <p:spPr>
          <a:xfrm>
            <a:off x="5829504" y="347017"/>
            <a:ext cx="8988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Table S1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4D6EE74-8277-459D-9C15-B5DC481B6F04}"/>
              </a:ext>
            </a:extLst>
          </p:cNvPr>
          <p:cNvSpPr txBox="1"/>
          <p:nvPr/>
        </p:nvSpPr>
        <p:spPr>
          <a:xfrm>
            <a:off x="260986" y="3150536"/>
            <a:ext cx="45910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S1.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Primers for quantitative real-time PCR (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qRT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-PCR) analysis.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424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BC397F4-1D39-47AD-B635-564582985F5A}"/>
              </a:ext>
            </a:extLst>
          </p:cNvPr>
          <p:cNvGrpSpPr/>
          <p:nvPr/>
        </p:nvGrpSpPr>
        <p:grpSpPr>
          <a:xfrm>
            <a:off x="1255756" y="2647176"/>
            <a:ext cx="4346488" cy="3067824"/>
            <a:chOff x="1294693" y="1138627"/>
            <a:chExt cx="4346488" cy="3067824"/>
          </a:xfrm>
        </p:grpSpPr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7FD60D62-C4CB-48DA-9A23-0ECE229396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83521" y="1352550"/>
              <a:ext cx="177473" cy="26893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5AC948E-A676-4DD8-B25E-72255B231F3B}"/>
                </a:ext>
              </a:extLst>
            </p:cNvPr>
            <p:cNvSpPr txBox="1"/>
            <p:nvPr/>
          </p:nvSpPr>
          <p:spPr>
            <a:xfrm>
              <a:off x="2383520" y="1138627"/>
              <a:ext cx="606250" cy="237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271nm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AA97BD2-5CC9-41E9-BEB0-A4D5BC9FE709}"/>
                </a:ext>
              </a:extLst>
            </p:cNvPr>
            <p:cNvSpPr txBox="1"/>
            <p:nvPr/>
          </p:nvSpPr>
          <p:spPr>
            <a:xfrm rot="16200000">
              <a:off x="686810" y="2229367"/>
              <a:ext cx="14927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Absorbance (</a:t>
              </a:r>
              <a:r>
                <a:rPr lang="en-US" altLang="zh-CN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a.u</a:t>
              </a:r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.)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7C718B8-87BD-4291-81E3-C9F20A610AEE}"/>
                </a:ext>
              </a:extLst>
            </p:cNvPr>
            <p:cNvSpPr txBox="1"/>
            <p:nvPr/>
          </p:nvSpPr>
          <p:spPr>
            <a:xfrm>
              <a:off x="3136255" y="3929452"/>
              <a:ext cx="14927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Wave length (nm)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3" name="图表 22">
              <a:extLst>
                <a:ext uri="{FF2B5EF4-FFF2-40B4-BE49-F238E27FC236}">
                  <a16:creationId xmlns:a16="http://schemas.microsoft.com/office/drawing/2014/main" id="{0DA297EE-1543-4B3F-9AFC-24501188A37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00102532"/>
                </p:ext>
              </p:extLst>
            </p:nvPr>
          </p:nvGraphicFramePr>
          <p:xfrm>
            <a:off x="1597818" y="1138627"/>
            <a:ext cx="4043363" cy="27908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5F8858E9-9FE4-4341-9EF7-C45B3C248E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83520" y="2387545"/>
              <a:ext cx="354949" cy="27068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4C42FF7-C4C6-441A-BDAC-7A54A88B6BFF}"/>
                </a:ext>
              </a:extLst>
            </p:cNvPr>
            <p:cNvSpPr txBox="1"/>
            <p:nvPr/>
          </p:nvSpPr>
          <p:spPr>
            <a:xfrm>
              <a:off x="2560994" y="2173622"/>
              <a:ext cx="6062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271nm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B3A9A1AD-B622-44DC-8DFC-6F1606598280}"/>
                </a:ext>
              </a:extLst>
            </p:cNvPr>
            <p:cNvCxnSpPr>
              <a:cxnSpLocks/>
            </p:cNvCxnSpPr>
            <p:nvPr/>
          </p:nvCxnSpPr>
          <p:spPr>
            <a:xfrm>
              <a:off x="4032608" y="3054138"/>
              <a:ext cx="104774" cy="20872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65A6FDF-1397-4E45-BE1E-EE58BBD5F21D}"/>
                </a:ext>
              </a:extLst>
            </p:cNvPr>
            <p:cNvSpPr txBox="1"/>
            <p:nvPr/>
          </p:nvSpPr>
          <p:spPr>
            <a:xfrm>
              <a:off x="3729483" y="2805316"/>
              <a:ext cx="722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520 nm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CB99D64F-AA60-434F-8685-21CD3E824D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0184" y="3051034"/>
              <a:ext cx="105876" cy="16707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B2F026B-54AE-4DC1-AA25-B56A6FAE354D}"/>
                </a:ext>
              </a:extLst>
            </p:cNvPr>
            <p:cNvSpPr txBox="1"/>
            <p:nvPr/>
          </p:nvSpPr>
          <p:spPr>
            <a:xfrm>
              <a:off x="4393720" y="2842423"/>
              <a:ext cx="722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560 nm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矩形 38">
            <a:extLst>
              <a:ext uri="{FF2B5EF4-FFF2-40B4-BE49-F238E27FC236}">
                <a16:creationId xmlns:a16="http://schemas.microsoft.com/office/drawing/2014/main" id="{137A5DC7-D662-4E6F-847E-6750000BBEFA}"/>
              </a:ext>
            </a:extLst>
          </p:cNvPr>
          <p:cNvSpPr/>
          <p:nvPr/>
        </p:nvSpPr>
        <p:spPr>
          <a:xfrm>
            <a:off x="5829504" y="347017"/>
            <a:ext cx="8988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030AD50-A6AD-4E24-953A-1C2701DE2E42}"/>
              </a:ext>
            </a:extLst>
          </p:cNvPr>
          <p:cNvSpPr txBox="1"/>
          <p:nvPr/>
        </p:nvSpPr>
        <p:spPr>
          <a:xfrm>
            <a:off x="1035786" y="6144063"/>
            <a:ext cx="50895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Absorbance of PNC and </a:t>
            </a:r>
            <a:r>
              <a:rPr lang="en-US" altLang="zh-CN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-PNC.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271 nm peak was observed in PNC, while extra 520 and 560 nm peaks were observed in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DiI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-PNC.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068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F9D1616E-735E-4BFF-AE74-ECC09AF1F28C}"/>
              </a:ext>
            </a:extLst>
          </p:cNvPr>
          <p:cNvGrpSpPr/>
          <p:nvPr/>
        </p:nvGrpSpPr>
        <p:grpSpPr>
          <a:xfrm>
            <a:off x="1257504" y="1066354"/>
            <a:ext cx="4572000" cy="2707481"/>
            <a:chOff x="1212849" y="2729309"/>
            <a:chExt cx="4572000" cy="2707481"/>
          </a:xfrm>
        </p:grpSpPr>
        <p:graphicFrame>
          <p:nvGraphicFramePr>
            <p:cNvPr id="6" name="图表 5">
              <a:extLst>
                <a:ext uri="{FF2B5EF4-FFF2-40B4-BE49-F238E27FC236}">
                  <a16:creationId xmlns:a16="http://schemas.microsoft.com/office/drawing/2014/main" id="{F1BAE48E-B7F8-4DBD-8142-3C9D4F00B73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32642625"/>
                </p:ext>
              </p:extLst>
            </p:nvPr>
          </p:nvGraphicFramePr>
          <p:xfrm>
            <a:off x="1212849" y="2729309"/>
            <a:ext cx="4572000" cy="27074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6DFF270C-20FB-48C6-BFD8-63A4BE40BF74}"/>
                </a:ext>
              </a:extLst>
            </p:cNvPr>
            <p:cNvSpPr/>
            <p:nvPr/>
          </p:nvSpPr>
          <p:spPr>
            <a:xfrm>
              <a:off x="4260850" y="4578350"/>
              <a:ext cx="1162050" cy="59055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E3D3256-02CD-4DED-8C41-F0C7C519F68A}"/>
                </a:ext>
              </a:extLst>
            </p:cNvPr>
            <p:cNvSpPr txBox="1"/>
            <p:nvPr/>
          </p:nvSpPr>
          <p:spPr>
            <a:xfrm rot="10800000">
              <a:off x="3947696" y="4327009"/>
              <a:ext cx="338554" cy="9017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Salt stress</a:t>
              </a:r>
              <a:endParaRPr lang="zh-CN" alt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4D7266B-9C3D-4B0F-994A-E58F3C500855}"/>
              </a:ext>
            </a:extLst>
          </p:cNvPr>
          <p:cNvGrpSpPr/>
          <p:nvPr/>
        </p:nvGrpSpPr>
        <p:grpSpPr>
          <a:xfrm>
            <a:off x="1257504" y="4113928"/>
            <a:ext cx="4572000" cy="3063435"/>
            <a:chOff x="1143000" y="4761628"/>
            <a:chExt cx="4572000" cy="3063435"/>
          </a:xfrm>
        </p:grpSpPr>
        <p:graphicFrame>
          <p:nvGraphicFramePr>
            <p:cNvPr id="10" name="图表 9">
              <a:extLst>
                <a:ext uri="{FF2B5EF4-FFF2-40B4-BE49-F238E27FC236}">
                  <a16:creationId xmlns:a16="http://schemas.microsoft.com/office/drawing/2014/main" id="{E5E88DF3-EED4-4826-AB9F-3B309884BD0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50082669"/>
                </p:ext>
              </p:extLst>
            </p:nvPr>
          </p:nvGraphicFramePr>
          <p:xfrm>
            <a:off x="1143000" y="4761628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6BA150FB-E8CD-4BF1-B164-5298A88FC619}"/>
                </a:ext>
              </a:extLst>
            </p:cNvPr>
            <p:cNvCxnSpPr/>
            <p:nvPr/>
          </p:nvCxnSpPr>
          <p:spPr>
            <a:xfrm>
              <a:off x="3714750" y="7504828"/>
              <a:ext cx="163830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74D273C-5481-40A2-BCA6-83CC26071B14}"/>
                </a:ext>
              </a:extLst>
            </p:cNvPr>
            <p:cNvSpPr txBox="1"/>
            <p:nvPr/>
          </p:nvSpPr>
          <p:spPr>
            <a:xfrm>
              <a:off x="4049712" y="7484970"/>
              <a:ext cx="1196976" cy="340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b="1" kern="100" dirty="0">
                  <a:effectLst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200 mM NaCl</a:t>
              </a:r>
              <a:endParaRPr lang="zh-CN" altLang="zh-CN" sz="12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F3EBFE4A-D81A-48B2-AF32-13BE3F8961DD}"/>
              </a:ext>
            </a:extLst>
          </p:cNvPr>
          <p:cNvSpPr txBox="1"/>
          <p:nvPr/>
        </p:nvSpPr>
        <p:spPr>
          <a:xfrm rot="10800000">
            <a:off x="959559" y="3773835"/>
            <a:ext cx="369332" cy="28227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b="1" baseline="0" dirty="0">
                <a:latin typeface="Arial" panose="020B0604020202020204" pitchFamily="34" charset="0"/>
                <a:cs typeface="Arial" panose="020B0604020202020204" pitchFamily="34" charset="0"/>
              </a:rPr>
              <a:t>Seedling fresh weight (mg seedling</a:t>
            </a:r>
            <a:r>
              <a:rPr lang="en-US" altLang="zh-CN" sz="1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zh-CN" sz="1200" b="1" baseline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7FC89A9-D3C3-491E-9698-6B28AAF02FAA}"/>
              </a:ext>
            </a:extLst>
          </p:cNvPr>
          <p:cNvSpPr txBox="1"/>
          <p:nvPr/>
        </p:nvSpPr>
        <p:spPr>
          <a:xfrm rot="10800000">
            <a:off x="959558" y="1367233"/>
            <a:ext cx="369332" cy="17476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Germination rate (%)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8F5E5D2-3DF5-478B-9B1A-21C97B54C294}"/>
              </a:ext>
            </a:extLst>
          </p:cNvPr>
          <p:cNvSpPr txBox="1"/>
          <p:nvPr/>
        </p:nvSpPr>
        <p:spPr>
          <a:xfrm>
            <a:off x="1771053" y="4285074"/>
            <a:ext cx="207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200" b="0" dirty="0"/>
              <a:t>a</a:t>
            </a:r>
            <a:endParaRPr lang="zh-CN" altLang="en-US" sz="1200" b="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C32DF4E-32D2-4CAE-8A30-A03B7158AC54}"/>
              </a:ext>
            </a:extLst>
          </p:cNvPr>
          <p:cNvSpPr txBox="1"/>
          <p:nvPr/>
        </p:nvSpPr>
        <p:spPr>
          <a:xfrm>
            <a:off x="2285403" y="4285074"/>
            <a:ext cx="207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200" b="0" dirty="0"/>
              <a:t>a</a:t>
            </a:r>
            <a:endParaRPr lang="zh-CN" altLang="en-US" sz="1200" b="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85F4276-02EF-4DBD-8364-AC1368ECBAF6}"/>
              </a:ext>
            </a:extLst>
          </p:cNvPr>
          <p:cNvSpPr txBox="1"/>
          <p:nvPr/>
        </p:nvSpPr>
        <p:spPr>
          <a:xfrm>
            <a:off x="2790228" y="4256499"/>
            <a:ext cx="207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200" b="0" dirty="0"/>
              <a:t>a</a:t>
            </a:r>
            <a:endParaRPr lang="zh-CN" altLang="en-US" sz="1200" b="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77E1B38-402D-46C4-9A68-20A79D3BE294}"/>
              </a:ext>
            </a:extLst>
          </p:cNvPr>
          <p:cNvSpPr txBox="1"/>
          <p:nvPr/>
        </p:nvSpPr>
        <p:spPr>
          <a:xfrm>
            <a:off x="3295053" y="4227924"/>
            <a:ext cx="207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200" b="0" dirty="0"/>
              <a:t>a</a:t>
            </a:r>
            <a:endParaRPr lang="zh-CN" altLang="en-US" sz="1200" b="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47BAFD2-249F-4617-A2F5-75D2FAD0FE8C}"/>
              </a:ext>
            </a:extLst>
          </p:cNvPr>
          <p:cNvSpPr txBox="1"/>
          <p:nvPr/>
        </p:nvSpPr>
        <p:spPr>
          <a:xfrm>
            <a:off x="5304828" y="4980399"/>
            <a:ext cx="207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200" b="0" dirty="0"/>
              <a:t>b</a:t>
            </a:r>
            <a:endParaRPr lang="zh-CN" altLang="en-US" sz="1200" b="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F0CF270-AFBB-47EC-A3A7-F1BF8E8358A3}"/>
              </a:ext>
            </a:extLst>
          </p:cNvPr>
          <p:cNvSpPr txBox="1"/>
          <p:nvPr/>
        </p:nvSpPr>
        <p:spPr>
          <a:xfrm>
            <a:off x="4809528" y="5351874"/>
            <a:ext cx="207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200" b="0" dirty="0"/>
              <a:t>c</a:t>
            </a:r>
            <a:endParaRPr lang="zh-CN" altLang="en-US" sz="1200" b="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938736B-D3B4-406C-8E96-D781876EA12B}"/>
              </a:ext>
            </a:extLst>
          </p:cNvPr>
          <p:cNvSpPr txBox="1"/>
          <p:nvPr/>
        </p:nvSpPr>
        <p:spPr>
          <a:xfrm>
            <a:off x="4285653" y="5361399"/>
            <a:ext cx="207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200" b="0" dirty="0"/>
              <a:t>c</a:t>
            </a:r>
            <a:endParaRPr lang="zh-CN" altLang="en-US" sz="1200" b="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674A8D5-7EF0-4D4D-A1BF-4BA1E947B94C}"/>
              </a:ext>
            </a:extLst>
          </p:cNvPr>
          <p:cNvSpPr txBox="1"/>
          <p:nvPr/>
        </p:nvSpPr>
        <p:spPr>
          <a:xfrm>
            <a:off x="3799878" y="5389974"/>
            <a:ext cx="207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200" b="0" dirty="0"/>
              <a:t>c</a:t>
            </a:r>
            <a:endParaRPr lang="zh-CN" altLang="en-US" sz="1200" b="0" dirty="0"/>
          </a:p>
        </p:txBody>
      </p:sp>
      <p:sp>
        <p:nvSpPr>
          <p:cNvPr id="26" name="矩形 38">
            <a:extLst>
              <a:ext uri="{FF2B5EF4-FFF2-40B4-BE49-F238E27FC236}">
                <a16:creationId xmlns:a16="http://schemas.microsoft.com/office/drawing/2014/main" id="{43B59929-9291-4B6B-B9A8-59C647D61B09}"/>
              </a:ext>
            </a:extLst>
          </p:cNvPr>
          <p:cNvSpPr/>
          <p:nvPr/>
        </p:nvSpPr>
        <p:spPr>
          <a:xfrm>
            <a:off x="5829504" y="347017"/>
            <a:ext cx="8988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C565525-8AEA-4AAC-BC3B-D34B8178ED99}"/>
              </a:ext>
            </a:extLst>
          </p:cNvPr>
          <p:cNvSpPr txBox="1"/>
          <p:nvPr/>
        </p:nvSpPr>
        <p:spPr>
          <a:xfrm>
            <a:off x="1626837" y="1090234"/>
            <a:ext cx="426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F679E75-6220-4E21-AC7C-C7F8C8D3B5E1}"/>
              </a:ext>
            </a:extLst>
          </p:cNvPr>
          <p:cNvSpPr txBox="1"/>
          <p:nvPr/>
        </p:nvSpPr>
        <p:spPr>
          <a:xfrm>
            <a:off x="1635769" y="4146573"/>
            <a:ext cx="426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94E925E-2EB1-4D28-B5BE-95DBE42751D0}"/>
              </a:ext>
            </a:extLst>
          </p:cNvPr>
          <p:cNvSpPr txBox="1"/>
          <p:nvPr/>
        </p:nvSpPr>
        <p:spPr>
          <a:xfrm>
            <a:off x="3495597" y="3739376"/>
            <a:ext cx="608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1CFACE3-A2B4-4C27-AB65-76931CF2ACC8}"/>
              </a:ext>
            </a:extLst>
          </p:cNvPr>
          <p:cNvSpPr txBox="1"/>
          <p:nvPr/>
        </p:nvSpPr>
        <p:spPr>
          <a:xfrm>
            <a:off x="807787" y="7208745"/>
            <a:ext cx="5375619" cy="1724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Figure S2. Screening of PNC concentration for rapeseed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nanopriming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Effect of different PNC concentrations on 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rapeseed germination rate at different days and 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seedling fresh weight at Day7 under salt stress and non-saline condition. Different lowercase alphabets on the vertical bars indicates significant difference at </a:t>
            </a:r>
            <a:r>
              <a:rPr lang="en-US" altLang="zh-CN" sz="1200" i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&lt; 0.05. Error bars are the representative of standard error of three biological replicates (one batch as one biological replicates) (n = 3).</a:t>
            </a:r>
            <a:endParaRPr lang="zh-CN" altLang="zh-CN" sz="11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21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:a16="http://schemas.microsoft.com/office/drawing/2014/main" id="{DBF4C953-0D23-4DEF-8C1C-0AAFA698AF84}"/>
              </a:ext>
            </a:extLst>
          </p:cNvPr>
          <p:cNvGrpSpPr/>
          <p:nvPr/>
        </p:nvGrpSpPr>
        <p:grpSpPr>
          <a:xfrm>
            <a:off x="979184" y="1790560"/>
            <a:ext cx="4786820" cy="4851233"/>
            <a:chOff x="748160" y="2117585"/>
            <a:chExt cx="4786820" cy="4851233"/>
          </a:xfrm>
        </p:grpSpPr>
        <p:grpSp>
          <p:nvGrpSpPr>
            <p:cNvPr id="4" name="Group 16">
              <a:extLst>
                <a:ext uri="{FF2B5EF4-FFF2-40B4-BE49-F238E27FC236}">
                  <a16:creationId xmlns:a16="http://schemas.microsoft.com/office/drawing/2014/main" id="{C4DF681D-2438-46BB-9186-F762E8DF3293}"/>
                </a:ext>
              </a:extLst>
            </p:cNvPr>
            <p:cNvGrpSpPr/>
            <p:nvPr/>
          </p:nvGrpSpPr>
          <p:grpSpPr>
            <a:xfrm>
              <a:off x="1007238" y="2379740"/>
              <a:ext cx="4527742" cy="4589078"/>
              <a:chOff x="3948867" y="788986"/>
              <a:chExt cx="3762880" cy="3882344"/>
            </a:xfrm>
          </p:grpSpPr>
          <p:pic>
            <p:nvPicPr>
              <p:cNvPr id="5" name="Picture 3">
                <a:extLst>
                  <a:ext uri="{FF2B5EF4-FFF2-40B4-BE49-F238E27FC236}">
                    <a16:creationId xmlns:a16="http://schemas.microsoft.com/office/drawing/2014/main" id="{B87C1CCE-A96C-4489-B063-66697A74D8F0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3702" y="788986"/>
                <a:ext cx="1196744" cy="1218235"/>
              </a:xfrm>
              <a:prstGeom prst="rect">
                <a:avLst/>
              </a:prstGeom>
            </p:spPr>
          </p:pic>
          <p:pic>
            <p:nvPicPr>
              <p:cNvPr id="6" name="Picture 4">
                <a:extLst>
                  <a:ext uri="{FF2B5EF4-FFF2-40B4-BE49-F238E27FC236}">
                    <a16:creationId xmlns:a16="http://schemas.microsoft.com/office/drawing/2014/main" id="{C767366D-D16A-46C8-B2A7-634FD0A9BE6D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4353" y="788986"/>
                <a:ext cx="1196744" cy="1218235"/>
              </a:xfrm>
              <a:prstGeom prst="rect">
                <a:avLst/>
              </a:prstGeom>
            </p:spPr>
          </p:pic>
          <p:pic>
            <p:nvPicPr>
              <p:cNvPr id="7" name="Picture 5">
                <a:extLst>
                  <a:ext uri="{FF2B5EF4-FFF2-40B4-BE49-F238E27FC236}">
                    <a16:creationId xmlns:a16="http://schemas.microsoft.com/office/drawing/2014/main" id="{DBCC5A10-91EB-4AD2-9F39-B6E3A84486F7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15003" y="788986"/>
                <a:ext cx="1196744" cy="1218235"/>
              </a:xfrm>
              <a:prstGeom prst="rect">
                <a:avLst/>
              </a:prstGeom>
            </p:spPr>
          </p:pic>
          <p:pic>
            <p:nvPicPr>
              <p:cNvPr id="8" name="Picture 6">
                <a:extLst>
                  <a:ext uri="{FF2B5EF4-FFF2-40B4-BE49-F238E27FC236}">
                    <a16:creationId xmlns:a16="http://schemas.microsoft.com/office/drawing/2014/main" id="{38ACD0DC-4962-4557-A1B5-0182B95CD676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4353" y="2121041"/>
                <a:ext cx="1196744" cy="1218235"/>
              </a:xfrm>
              <a:prstGeom prst="rect">
                <a:avLst/>
              </a:prstGeom>
            </p:spPr>
          </p:pic>
          <p:pic>
            <p:nvPicPr>
              <p:cNvPr id="9" name="Picture 7">
                <a:extLst>
                  <a:ext uri="{FF2B5EF4-FFF2-40B4-BE49-F238E27FC236}">
                    <a16:creationId xmlns:a16="http://schemas.microsoft.com/office/drawing/2014/main" id="{ACA17A74-8950-4926-B13B-52C87646E959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15003" y="2121041"/>
                <a:ext cx="1196744" cy="1218235"/>
              </a:xfrm>
              <a:prstGeom prst="rect">
                <a:avLst/>
              </a:prstGeom>
            </p:spPr>
          </p:pic>
          <p:pic>
            <p:nvPicPr>
              <p:cNvPr id="10" name="Picture 8">
                <a:extLst>
                  <a:ext uri="{FF2B5EF4-FFF2-40B4-BE49-F238E27FC236}">
                    <a16:creationId xmlns:a16="http://schemas.microsoft.com/office/drawing/2014/main" id="{2C675F61-A231-4789-8CA5-9D8BCF6E16EF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48867" y="2121041"/>
                <a:ext cx="1196744" cy="1218235"/>
              </a:xfrm>
              <a:prstGeom prst="rect">
                <a:avLst/>
              </a:prstGeom>
            </p:spPr>
          </p:pic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98C4A771-B3FA-4662-911F-60B6C5156DBD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48867" y="3453095"/>
                <a:ext cx="1196744" cy="1218235"/>
              </a:xfrm>
              <a:prstGeom prst="rect">
                <a:avLst/>
              </a:prstGeom>
            </p:spPr>
          </p:pic>
          <p:pic>
            <p:nvPicPr>
              <p:cNvPr id="12" name="Picture 10">
                <a:extLst>
                  <a:ext uri="{FF2B5EF4-FFF2-40B4-BE49-F238E27FC236}">
                    <a16:creationId xmlns:a16="http://schemas.microsoft.com/office/drawing/2014/main" id="{584C279F-DB4C-48DB-A630-1F5E4D2FB27D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4353" y="3453095"/>
                <a:ext cx="1196744" cy="1218235"/>
              </a:xfrm>
              <a:prstGeom prst="rect">
                <a:avLst/>
              </a:prstGeom>
            </p:spPr>
          </p:pic>
          <p:pic>
            <p:nvPicPr>
              <p:cNvPr id="13" name="Picture 11">
                <a:extLst>
                  <a:ext uri="{FF2B5EF4-FFF2-40B4-BE49-F238E27FC236}">
                    <a16:creationId xmlns:a16="http://schemas.microsoft.com/office/drawing/2014/main" id="{77F693FD-CFF6-42C1-B319-83D1E1FAED89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15003" y="3453095"/>
                <a:ext cx="1196744" cy="1218235"/>
              </a:xfrm>
              <a:prstGeom prst="rect">
                <a:avLst/>
              </a:prstGeom>
            </p:spPr>
          </p:pic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6F027602-6ABA-4D10-A743-2C9E0B6CCE2E}"/>
                </a:ext>
              </a:extLst>
            </p:cNvPr>
            <p:cNvGrpSpPr/>
            <p:nvPr/>
          </p:nvGrpSpPr>
          <p:grpSpPr>
            <a:xfrm>
              <a:off x="748160" y="2117585"/>
              <a:ext cx="4469523" cy="4267354"/>
              <a:chOff x="1204024" y="2499081"/>
              <a:chExt cx="4469523" cy="4267354"/>
            </a:xfrm>
          </p:grpSpPr>
          <p:sp>
            <p:nvSpPr>
              <p:cNvPr id="17" name="TextBox 26">
                <a:extLst>
                  <a:ext uri="{FF2B5EF4-FFF2-40B4-BE49-F238E27FC236}">
                    <a16:creationId xmlns:a16="http://schemas.microsoft.com/office/drawing/2014/main" id="{0BCB15D6-F1E5-481B-B2CD-FF89C522127C}"/>
                  </a:ext>
                </a:extLst>
              </p:cNvPr>
              <p:cNvSpPr txBox="1"/>
              <p:nvPr/>
            </p:nvSpPr>
            <p:spPr>
              <a:xfrm rot="16200000">
                <a:off x="1138782" y="3366829"/>
                <a:ext cx="4074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 h</a:t>
                </a:r>
              </a:p>
            </p:txBody>
          </p:sp>
          <p:sp>
            <p:nvSpPr>
              <p:cNvPr id="18" name="TextBox 27">
                <a:extLst>
                  <a:ext uri="{FF2B5EF4-FFF2-40B4-BE49-F238E27FC236}">
                    <a16:creationId xmlns:a16="http://schemas.microsoft.com/office/drawing/2014/main" id="{B85C82E0-F9B4-4B40-B68F-451ECE2FA83F}"/>
                  </a:ext>
                </a:extLst>
              </p:cNvPr>
              <p:cNvSpPr txBox="1"/>
              <p:nvPr/>
            </p:nvSpPr>
            <p:spPr>
              <a:xfrm rot="16200000">
                <a:off x="1159045" y="4955519"/>
                <a:ext cx="4074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 h</a:t>
                </a:r>
              </a:p>
            </p:txBody>
          </p:sp>
          <p:sp>
            <p:nvSpPr>
              <p:cNvPr id="19" name="TextBox 28">
                <a:extLst>
                  <a:ext uri="{FF2B5EF4-FFF2-40B4-BE49-F238E27FC236}">
                    <a16:creationId xmlns:a16="http://schemas.microsoft.com/office/drawing/2014/main" id="{BA51FCA0-054E-47CA-9DA2-F87C2F82C435}"/>
                  </a:ext>
                </a:extLst>
              </p:cNvPr>
              <p:cNvSpPr txBox="1"/>
              <p:nvPr/>
            </p:nvSpPr>
            <p:spPr>
              <a:xfrm rot="16200000">
                <a:off x="1154403" y="6424193"/>
                <a:ext cx="4074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8 h</a:t>
                </a:r>
              </a:p>
            </p:txBody>
          </p:sp>
          <p:sp>
            <p:nvSpPr>
              <p:cNvPr id="22" name="TextBox 17">
                <a:extLst>
                  <a:ext uri="{FF2B5EF4-FFF2-40B4-BE49-F238E27FC236}">
                    <a16:creationId xmlns:a16="http://schemas.microsoft.com/office/drawing/2014/main" id="{FE83E01D-67F0-4F2F-8479-FB738DBEF0BB}"/>
                  </a:ext>
                </a:extLst>
              </p:cNvPr>
              <p:cNvSpPr txBox="1"/>
              <p:nvPr/>
            </p:nvSpPr>
            <p:spPr>
              <a:xfrm>
                <a:off x="3349845" y="2499081"/>
                <a:ext cx="91082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/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Seed coat</a:t>
                </a:r>
              </a:p>
            </p:txBody>
          </p:sp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5AF8E4B2-9400-4FA8-8A50-43C643AB1183}"/>
                  </a:ext>
                </a:extLst>
              </p:cNvPr>
              <p:cNvSpPr txBox="1"/>
              <p:nvPr/>
            </p:nvSpPr>
            <p:spPr>
              <a:xfrm>
                <a:off x="1826769" y="2507639"/>
                <a:ext cx="7569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/>
                <a:r>
                  <a:rPr lang="en-US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DiI</a:t>
                </a:r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-PNC</a:t>
                </a:r>
              </a:p>
            </p:txBody>
          </p:sp>
          <p:sp>
            <p:nvSpPr>
              <p:cNvPr id="24" name="TextBox 19">
                <a:extLst>
                  <a:ext uri="{FF2B5EF4-FFF2-40B4-BE49-F238E27FC236}">
                    <a16:creationId xmlns:a16="http://schemas.microsoft.com/office/drawing/2014/main" id="{795B342A-92CF-4239-86B4-BB3EA865ED9E}"/>
                  </a:ext>
                </a:extLst>
              </p:cNvPr>
              <p:cNvSpPr txBox="1"/>
              <p:nvPr/>
            </p:nvSpPr>
            <p:spPr>
              <a:xfrm>
                <a:off x="4926227" y="2499082"/>
                <a:ext cx="7473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/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Overlay</a:t>
                </a:r>
              </a:p>
            </p:txBody>
          </p:sp>
        </p:grpSp>
      </p:grp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3E7B047D-ADEA-4BD0-BF5F-36F0275DEFC9}"/>
              </a:ext>
            </a:extLst>
          </p:cNvPr>
          <p:cNvCxnSpPr/>
          <p:nvPr/>
        </p:nvCxnSpPr>
        <p:spPr>
          <a:xfrm>
            <a:off x="5468312" y="6472330"/>
            <a:ext cx="25241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A0D9E758-D392-4B55-90B4-27DA4D15274E}"/>
              </a:ext>
            </a:extLst>
          </p:cNvPr>
          <p:cNvSpPr txBox="1"/>
          <p:nvPr/>
        </p:nvSpPr>
        <p:spPr>
          <a:xfrm>
            <a:off x="5399519" y="6469827"/>
            <a:ext cx="42998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10μm</a:t>
            </a:r>
            <a:endParaRPr lang="zh-CN" altLang="en-US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38">
            <a:extLst>
              <a:ext uri="{FF2B5EF4-FFF2-40B4-BE49-F238E27FC236}">
                <a16:creationId xmlns:a16="http://schemas.microsoft.com/office/drawing/2014/main" id="{2EA10E26-16D4-431A-827F-56EAFE6D4EF1}"/>
              </a:ext>
            </a:extLst>
          </p:cNvPr>
          <p:cNvSpPr/>
          <p:nvPr/>
        </p:nvSpPr>
        <p:spPr>
          <a:xfrm>
            <a:off x="5829504" y="347017"/>
            <a:ext cx="8988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24BB580-BBED-4A23-AC75-58EEF50E7285}"/>
              </a:ext>
            </a:extLst>
          </p:cNvPr>
          <p:cNvSpPr txBox="1"/>
          <p:nvPr/>
        </p:nvSpPr>
        <p:spPr>
          <a:xfrm>
            <a:off x="962871" y="7325948"/>
            <a:ext cx="5077192" cy="893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Figure S3. Confocal imaging of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Dil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-PNC distribution in seed coat of the control group. </a:t>
            </a:r>
            <a:r>
              <a:rPr lang="en-US" altLang="zh-CN" sz="12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DiI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-PNC signal in seed coat of rapeseed with TES priming at 1h, 3h, and 8h of priming.  Scale bar: 10 µm.</a:t>
            </a:r>
            <a:endParaRPr lang="zh-CN" altLang="zh-CN" sz="11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0B9428F8-41C6-420F-AB11-B098ECECC9D7}"/>
              </a:ext>
            </a:extLst>
          </p:cNvPr>
          <p:cNvSpPr txBox="1"/>
          <p:nvPr/>
        </p:nvSpPr>
        <p:spPr>
          <a:xfrm rot="16200000">
            <a:off x="155154" y="4061483"/>
            <a:ext cx="1451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TES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priming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0755227-760E-40A8-8A9C-AC271FD9A90D}"/>
              </a:ext>
            </a:extLst>
          </p:cNvPr>
          <p:cNvCxnSpPr/>
          <p:nvPr/>
        </p:nvCxnSpPr>
        <p:spPr>
          <a:xfrm>
            <a:off x="1026879" y="2082493"/>
            <a:ext cx="0" cy="45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266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01E63CA3-AB45-4545-B62C-860FFB5063DE}"/>
              </a:ext>
            </a:extLst>
          </p:cNvPr>
          <p:cNvGrpSpPr/>
          <p:nvPr/>
        </p:nvGrpSpPr>
        <p:grpSpPr>
          <a:xfrm>
            <a:off x="912697" y="1902181"/>
            <a:ext cx="4848559" cy="4818639"/>
            <a:chOff x="1272223" y="2565756"/>
            <a:chExt cx="4848559" cy="4818639"/>
          </a:xfrm>
        </p:grpSpPr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89B297A9-2C2D-4CE4-9F20-E6C9DE96C44F}"/>
                </a:ext>
              </a:extLst>
            </p:cNvPr>
            <p:cNvGrpSpPr/>
            <p:nvPr/>
          </p:nvGrpSpPr>
          <p:grpSpPr>
            <a:xfrm>
              <a:off x="1557018" y="2844719"/>
              <a:ext cx="4563764" cy="4539676"/>
              <a:chOff x="3297942" y="533382"/>
              <a:chExt cx="4238130" cy="4424028"/>
            </a:xfrm>
          </p:grpSpPr>
          <p:pic>
            <p:nvPicPr>
              <p:cNvPr id="5" name="Picture 3">
                <a:extLst>
                  <a:ext uri="{FF2B5EF4-FFF2-40B4-BE49-F238E27FC236}">
                    <a16:creationId xmlns:a16="http://schemas.microsoft.com/office/drawing/2014/main" id="{0B62E4BF-A292-4AD5-AAE0-FA12F5FF7E1D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97942" y="538280"/>
                <a:ext cx="1337253" cy="1403316"/>
              </a:xfrm>
              <a:prstGeom prst="rect">
                <a:avLst/>
              </a:prstGeom>
            </p:spPr>
          </p:pic>
          <p:pic>
            <p:nvPicPr>
              <p:cNvPr id="6" name="Picture 4">
                <a:extLst>
                  <a:ext uri="{FF2B5EF4-FFF2-40B4-BE49-F238E27FC236}">
                    <a16:creationId xmlns:a16="http://schemas.microsoft.com/office/drawing/2014/main" id="{A28F5D7C-5462-4089-AE3E-F02A880725FE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54277" y="533382"/>
                <a:ext cx="1337253" cy="1403316"/>
              </a:xfrm>
              <a:prstGeom prst="rect">
                <a:avLst/>
              </a:prstGeom>
            </p:spPr>
          </p:pic>
          <p:pic>
            <p:nvPicPr>
              <p:cNvPr id="7" name="Picture 5">
                <a:extLst>
                  <a:ext uri="{FF2B5EF4-FFF2-40B4-BE49-F238E27FC236}">
                    <a16:creationId xmlns:a16="http://schemas.microsoft.com/office/drawing/2014/main" id="{DCDDABEA-866D-45F7-BCC7-565F7E0A8C2F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90727" y="543268"/>
                <a:ext cx="1337253" cy="1403316"/>
              </a:xfrm>
              <a:prstGeom prst="rect">
                <a:avLst/>
              </a:prstGeom>
            </p:spPr>
          </p:pic>
          <p:pic>
            <p:nvPicPr>
              <p:cNvPr id="8" name="Picture 6">
                <a:extLst>
                  <a:ext uri="{FF2B5EF4-FFF2-40B4-BE49-F238E27FC236}">
                    <a16:creationId xmlns:a16="http://schemas.microsoft.com/office/drawing/2014/main" id="{0061526F-C462-4030-9307-0D174718B830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97942" y="2045565"/>
                <a:ext cx="1337253" cy="1403316"/>
              </a:xfrm>
              <a:prstGeom prst="rect">
                <a:avLst/>
              </a:prstGeom>
            </p:spPr>
          </p:pic>
          <p:pic>
            <p:nvPicPr>
              <p:cNvPr id="9" name="Picture 7">
                <a:extLst>
                  <a:ext uri="{FF2B5EF4-FFF2-40B4-BE49-F238E27FC236}">
                    <a16:creationId xmlns:a16="http://schemas.microsoft.com/office/drawing/2014/main" id="{E374D25B-2E57-4C9F-BB3D-47F1910EADF7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54277" y="2045565"/>
                <a:ext cx="1337253" cy="1403316"/>
              </a:xfrm>
              <a:prstGeom prst="rect">
                <a:avLst/>
              </a:prstGeom>
            </p:spPr>
          </p:pic>
          <p:pic>
            <p:nvPicPr>
              <p:cNvPr id="10" name="Picture 8">
                <a:extLst>
                  <a:ext uri="{FF2B5EF4-FFF2-40B4-BE49-F238E27FC236}">
                    <a16:creationId xmlns:a16="http://schemas.microsoft.com/office/drawing/2014/main" id="{3A760A5E-E5AC-4329-AE7D-BA9F86BAE522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98819" y="2045565"/>
                <a:ext cx="1337253" cy="1403316"/>
              </a:xfrm>
              <a:prstGeom prst="rect">
                <a:avLst/>
              </a:prstGeom>
            </p:spPr>
          </p:pic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63F2E1AD-BF44-47E9-B5DA-5D35D01AA7FE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97942" y="3533167"/>
                <a:ext cx="1337253" cy="1403316"/>
              </a:xfrm>
              <a:prstGeom prst="rect">
                <a:avLst/>
              </a:prstGeom>
            </p:spPr>
          </p:pic>
          <p:pic>
            <p:nvPicPr>
              <p:cNvPr id="12" name="Picture 10">
                <a:extLst>
                  <a:ext uri="{FF2B5EF4-FFF2-40B4-BE49-F238E27FC236}">
                    <a16:creationId xmlns:a16="http://schemas.microsoft.com/office/drawing/2014/main" id="{FFFA7FBA-085C-4ACF-BC28-CEDBBF0A6E59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54277" y="3554094"/>
                <a:ext cx="1337253" cy="1403316"/>
              </a:xfrm>
              <a:prstGeom prst="rect">
                <a:avLst/>
              </a:prstGeom>
            </p:spPr>
          </p:pic>
          <p:pic>
            <p:nvPicPr>
              <p:cNvPr id="13" name="Picture 11">
                <a:extLst>
                  <a:ext uri="{FF2B5EF4-FFF2-40B4-BE49-F238E27FC236}">
                    <a16:creationId xmlns:a16="http://schemas.microsoft.com/office/drawing/2014/main" id="{04F33F1B-35B8-45CA-8E5C-614E9717CA35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90727" y="3533167"/>
                <a:ext cx="1337253" cy="1403316"/>
              </a:xfrm>
              <a:prstGeom prst="rect">
                <a:avLst/>
              </a:prstGeom>
            </p:spPr>
          </p:pic>
        </p:grp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D543E502-6BDB-453E-A482-C1EA6DA8422D}"/>
                </a:ext>
              </a:extLst>
            </p:cNvPr>
            <p:cNvSpPr txBox="1"/>
            <p:nvPr/>
          </p:nvSpPr>
          <p:spPr>
            <a:xfrm rot="16200000">
              <a:off x="1206981" y="3366829"/>
              <a:ext cx="4074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 h</a:t>
              </a:r>
            </a:p>
          </p:txBody>
        </p:sp>
        <p:sp>
          <p:nvSpPr>
            <p:cNvPr id="29" name="TextBox 27">
              <a:extLst>
                <a:ext uri="{FF2B5EF4-FFF2-40B4-BE49-F238E27FC236}">
                  <a16:creationId xmlns:a16="http://schemas.microsoft.com/office/drawing/2014/main" id="{4F94D05A-F464-4DE0-B546-570EF3146435}"/>
                </a:ext>
              </a:extLst>
            </p:cNvPr>
            <p:cNvSpPr txBox="1"/>
            <p:nvPr/>
          </p:nvSpPr>
          <p:spPr>
            <a:xfrm rot="16200000">
              <a:off x="1227244" y="4955519"/>
              <a:ext cx="4074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3 h</a:t>
              </a:r>
            </a:p>
          </p:txBody>
        </p:sp>
        <p:sp>
          <p:nvSpPr>
            <p:cNvPr id="30" name="TextBox 28">
              <a:extLst>
                <a:ext uri="{FF2B5EF4-FFF2-40B4-BE49-F238E27FC236}">
                  <a16:creationId xmlns:a16="http://schemas.microsoft.com/office/drawing/2014/main" id="{58BB4297-F46B-4F4C-AB57-FA339E5CF317}"/>
                </a:ext>
              </a:extLst>
            </p:cNvPr>
            <p:cNvSpPr txBox="1"/>
            <p:nvPr/>
          </p:nvSpPr>
          <p:spPr>
            <a:xfrm rot="16200000">
              <a:off x="1250034" y="6424193"/>
              <a:ext cx="4074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8 h</a:t>
              </a:r>
            </a:p>
          </p:txBody>
        </p:sp>
        <p:sp>
          <p:nvSpPr>
            <p:cNvPr id="33" name="TextBox 17">
              <a:extLst>
                <a:ext uri="{FF2B5EF4-FFF2-40B4-BE49-F238E27FC236}">
                  <a16:creationId xmlns:a16="http://schemas.microsoft.com/office/drawing/2014/main" id="{E8130600-D56C-459E-8031-B90518B5B05F}"/>
                </a:ext>
              </a:extLst>
            </p:cNvPr>
            <p:cNvSpPr txBox="1"/>
            <p:nvPr/>
          </p:nvSpPr>
          <p:spPr>
            <a:xfrm>
              <a:off x="3336218" y="2565756"/>
              <a:ext cx="9380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Cotyledon</a:t>
              </a:r>
            </a:p>
          </p:txBody>
        </p:sp>
        <p:sp>
          <p:nvSpPr>
            <p:cNvPr id="34" name="TextBox 18">
              <a:extLst>
                <a:ext uri="{FF2B5EF4-FFF2-40B4-BE49-F238E27FC236}">
                  <a16:creationId xmlns:a16="http://schemas.microsoft.com/office/drawing/2014/main" id="{5DEA7ED8-FD9D-42AA-ABA6-3EDF42A1C9F3}"/>
                </a:ext>
              </a:extLst>
            </p:cNvPr>
            <p:cNvSpPr txBox="1"/>
            <p:nvPr/>
          </p:nvSpPr>
          <p:spPr>
            <a:xfrm>
              <a:off x="1826769" y="2574314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DiI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-PNC</a:t>
              </a:r>
            </a:p>
          </p:txBody>
        </p:sp>
        <p:sp>
          <p:nvSpPr>
            <p:cNvPr id="35" name="TextBox 19">
              <a:extLst>
                <a:ext uri="{FF2B5EF4-FFF2-40B4-BE49-F238E27FC236}">
                  <a16:creationId xmlns:a16="http://schemas.microsoft.com/office/drawing/2014/main" id="{DC531A74-0CBC-4DFD-92AC-770BB07EBB01}"/>
                </a:ext>
              </a:extLst>
            </p:cNvPr>
            <p:cNvSpPr txBox="1"/>
            <p:nvPr/>
          </p:nvSpPr>
          <p:spPr>
            <a:xfrm>
              <a:off x="4926227" y="2565757"/>
              <a:ext cx="7473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Overlay</a:t>
              </a: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DB16DCEB-FC03-4F96-A196-0E0235D60581}"/>
              </a:ext>
            </a:extLst>
          </p:cNvPr>
          <p:cNvCxnSpPr/>
          <p:nvPr/>
        </p:nvCxnSpPr>
        <p:spPr>
          <a:xfrm>
            <a:off x="5468312" y="6548530"/>
            <a:ext cx="25241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727D2751-DF04-445A-9408-E69B68EC3F3C}"/>
              </a:ext>
            </a:extLst>
          </p:cNvPr>
          <p:cNvSpPr txBox="1"/>
          <p:nvPr/>
        </p:nvSpPr>
        <p:spPr>
          <a:xfrm>
            <a:off x="5399519" y="6546027"/>
            <a:ext cx="42998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10μm</a:t>
            </a:r>
            <a:endParaRPr lang="zh-CN" altLang="en-US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38">
            <a:extLst>
              <a:ext uri="{FF2B5EF4-FFF2-40B4-BE49-F238E27FC236}">
                <a16:creationId xmlns:a16="http://schemas.microsoft.com/office/drawing/2014/main" id="{8425987C-C11A-45F6-B78A-CF6F5511F841}"/>
              </a:ext>
            </a:extLst>
          </p:cNvPr>
          <p:cNvSpPr/>
          <p:nvPr/>
        </p:nvSpPr>
        <p:spPr>
          <a:xfrm>
            <a:off x="5829504" y="347017"/>
            <a:ext cx="8988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S4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D61A65E-A317-4931-B256-82E8145E4B98}"/>
              </a:ext>
            </a:extLst>
          </p:cNvPr>
          <p:cNvSpPr txBox="1"/>
          <p:nvPr/>
        </p:nvSpPr>
        <p:spPr>
          <a:xfrm>
            <a:off x="875772" y="7029144"/>
            <a:ext cx="5219904" cy="893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Figure S4. Confocal imaging of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Dil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-PNC distribution in seed cotyledon of the control group. </a:t>
            </a:r>
            <a:r>
              <a:rPr lang="en-US" altLang="zh-CN" sz="12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DiI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-PNC signal in seed cotyledon of rapeseed with TES priming at 1h, 3h, and 8h of priming.  Scale bar: 10 µm. </a:t>
            </a:r>
            <a:endParaRPr lang="zh-CN" altLang="zh-CN" sz="11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7C359592-523F-4960-81CB-1559A46CC968}"/>
              </a:ext>
            </a:extLst>
          </p:cNvPr>
          <p:cNvSpPr txBox="1"/>
          <p:nvPr/>
        </p:nvSpPr>
        <p:spPr>
          <a:xfrm rot="16200000">
            <a:off x="91146" y="4152923"/>
            <a:ext cx="1451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TES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priming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34B88A9-A228-4A57-8DB9-E1D491E82F38}"/>
              </a:ext>
            </a:extLst>
          </p:cNvPr>
          <p:cNvCxnSpPr/>
          <p:nvPr/>
        </p:nvCxnSpPr>
        <p:spPr>
          <a:xfrm>
            <a:off x="962871" y="2173933"/>
            <a:ext cx="0" cy="45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337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AF4C13D3-D91A-445B-9BB0-3E3BF49B8BAE}"/>
              </a:ext>
            </a:extLst>
          </p:cNvPr>
          <p:cNvCxnSpPr/>
          <p:nvPr/>
        </p:nvCxnSpPr>
        <p:spPr>
          <a:xfrm>
            <a:off x="5450010" y="7010497"/>
            <a:ext cx="25241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F3F8BE66-F2CC-4692-A913-B469049A61AA}"/>
              </a:ext>
            </a:extLst>
          </p:cNvPr>
          <p:cNvSpPr txBox="1"/>
          <p:nvPr/>
        </p:nvSpPr>
        <p:spPr>
          <a:xfrm>
            <a:off x="5381217" y="7007994"/>
            <a:ext cx="42998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10μm</a:t>
            </a:r>
            <a:endParaRPr lang="zh-CN" altLang="en-US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38">
            <a:extLst>
              <a:ext uri="{FF2B5EF4-FFF2-40B4-BE49-F238E27FC236}">
                <a16:creationId xmlns:a16="http://schemas.microsoft.com/office/drawing/2014/main" id="{F9D6C2C3-9ED0-473C-A8BC-E6FDD1D9FE7D}"/>
              </a:ext>
            </a:extLst>
          </p:cNvPr>
          <p:cNvSpPr/>
          <p:nvPr/>
        </p:nvSpPr>
        <p:spPr>
          <a:xfrm>
            <a:off x="5829504" y="347017"/>
            <a:ext cx="8988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S5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0E11B35-AB39-4045-99E9-6148D35B57DB}"/>
              </a:ext>
            </a:extLst>
          </p:cNvPr>
          <p:cNvSpPr txBox="1"/>
          <p:nvPr/>
        </p:nvSpPr>
        <p:spPr>
          <a:xfrm>
            <a:off x="1041524" y="6561108"/>
            <a:ext cx="4888662" cy="893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Figure S5. Confocal imaging of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Dil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-PNC distribution in seed radical of the control group. </a:t>
            </a:r>
            <a:r>
              <a:rPr lang="en-US" altLang="zh-CN" sz="12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DiI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-PNC signal in seed radical of rapeseed with TES priming at 1h, 3h, and 8h of priming.  Scale bar: 10 µm. </a:t>
            </a:r>
            <a:endParaRPr lang="zh-CN" altLang="zh-CN" sz="11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C7CF3E3-8E21-412C-A096-FA9D8BE04A4E}"/>
              </a:ext>
            </a:extLst>
          </p:cNvPr>
          <p:cNvGrpSpPr/>
          <p:nvPr/>
        </p:nvGrpSpPr>
        <p:grpSpPr>
          <a:xfrm>
            <a:off x="791956" y="1492704"/>
            <a:ext cx="4881892" cy="4870631"/>
            <a:chOff x="791956" y="1492704"/>
            <a:chExt cx="4881892" cy="4870631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F0009909-D837-4C14-8AB1-A4D97D5C2A78}"/>
                </a:ext>
              </a:extLst>
            </p:cNvPr>
            <p:cNvGrpSpPr/>
            <p:nvPr/>
          </p:nvGrpSpPr>
          <p:grpSpPr>
            <a:xfrm>
              <a:off x="1060644" y="1492704"/>
              <a:ext cx="4613204" cy="4731323"/>
              <a:chOff x="1145482" y="2393598"/>
              <a:chExt cx="4613204" cy="4731323"/>
            </a:xfrm>
          </p:grpSpPr>
          <p:pic>
            <p:nvPicPr>
              <p:cNvPr id="6" name="Picture 4">
                <a:extLst>
                  <a:ext uri="{FF2B5EF4-FFF2-40B4-BE49-F238E27FC236}">
                    <a16:creationId xmlns:a16="http://schemas.microsoft.com/office/drawing/2014/main" id="{DB562020-394A-4A79-9E7B-CED15AC662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1426" y="2692229"/>
                <a:ext cx="1379692" cy="1384554"/>
              </a:xfrm>
              <a:prstGeom prst="rect">
                <a:avLst/>
              </a:prstGeom>
            </p:spPr>
          </p:pic>
          <p:pic>
            <p:nvPicPr>
              <p:cNvPr id="7" name="Picture 5">
                <a:extLst>
                  <a:ext uri="{FF2B5EF4-FFF2-40B4-BE49-F238E27FC236}">
                    <a16:creationId xmlns:a16="http://schemas.microsoft.com/office/drawing/2014/main" id="{99186C23-6E7A-45C3-99E2-F77CE12013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8842" y="2692229"/>
                <a:ext cx="1379692" cy="1384554"/>
              </a:xfrm>
              <a:prstGeom prst="rect">
                <a:avLst/>
              </a:prstGeom>
            </p:spPr>
          </p:pic>
          <p:pic>
            <p:nvPicPr>
              <p:cNvPr id="8" name="Picture 6">
                <a:extLst>
                  <a:ext uri="{FF2B5EF4-FFF2-40B4-BE49-F238E27FC236}">
                    <a16:creationId xmlns:a16="http://schemas.microsoft.com/office/drawing/2014/main" id="{92599626-AD37-4E84-86A0-2F1FACEBE2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7692" y="4203598"/>
                <a:ext cx="1439999" cy="1384554"/>
              </a:xfrm>
              <a:prstGeom prst="rect">
                <a:avLst/>
              </a:prstGeom>
            </p:spPr>
          </p:pic>
          <p:pic>
            <p:nvPicPr>
              <p:cNvPr id="9" name="Picture 7">
                <a:extLst>
                  <a:ext uri="{FF2B5EF4-FFF2-40B4-BE49-F238E27FC236}">
                    <a16:creationId xmlns:a16="http://schemas.microsoft.com/office/drawing/2014/main" id="{1A78F891-6847-4895-8145-1A84A0A31C3D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5982" y="4203598"/>
                <a:ext cx="1374984" cy="1384554"/>
              </a:xfrm>
              <a:prstGeom prst="rect">
                <a:avLst/>
              </a:prstGeom>
            </p:spPr>
          </p:pic>
          <p:pic>
            <p:nvPicPr>
              <p:cNvPr id="10" name="Picture 8">
                <a:extLst>
                  <a:ext uri="{FF2B5EF4-FFF2-40B4-BE49-F238E27FC236}">
                    <a16:creationId xmlns:a16="http://schemas.microsoft.com/office/drawing/2014/main" id="{B12B49D0-D472-4E6F-9F88-2D39873BAF9C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8842" y="4203598"/>
                <a:ext cx="1374984" cy="1384554"/>
              </a:xfrm>
              <a:prstGeom prst="rect">
                <a:avLst/>
              </a:prstGeom>
            </p:spPr>
          </p:pic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37F7443-1E56-4B26-8BF4-3566E0131419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7691" y="5684921"/>
                <a:ext cx="1440000" cy="1440000"/>
              </a:xfrm>
              <a:prstGeom prst="rect">
                <a:avLst/>
              </a:prstGeom>
            </p:spPr>
          </p:pic>
          <p:pic>
            <p:nvPicPr>
              <p:cNvPr id="12" name="Picture 10">
                <a:extLst>
                  <a:ext uri="{FF2B5EF4-FFF2-40B4-BE49-F238E27FC236}">
                    <a16:creationId xmlns:a16="http://schemas.microsoft.com/office/drawing/2014/main" id="{BCEE614B-AAD1-46A4-83EE-1CB7A8A69536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1426" y="5684921"/>
                <a:ext cx="1384400" cy="1440000"/>
              </a:xfrm>
              <a:prstGeom prst="rect">
                <a:avLst/>
              </a:prstGeom>
            </p:spPr>
          </p:pic>
          <p:pic>
            <p:nvPicPr>
              <p:cNvPr id="13" name="Picture 11">
                <a:extLst>
                  <a:ext uri="{FF2B5EF4-FFF2-40B4-BE49-F238E27FC236}">
                    <a16:creationId xmlns:a16="http://schemas.microsoft.com/office/drawing/2014/main" id="{31DED03E-D265-45C5-818A-9069CC0F2273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4286" y="5684921"/>
                <a:ext cx="1384400" cy="1440000"/>
              </a:xfrm>
              <a:prstGeom prst="rect">
                <a:avLst/>
              </a:prstGeom>
            </p:spPr>
          </p:pic>
          <p:pic>
            <p:nvPicPr>
              <p:cNvPr id="14" name="Picture 3">
                <a:extLst>
                  <a:ext uri="{FF2B5EF4-FFF2-40B4-BE49-F238E27FC236}">
                    <a16:creationId xmlns:a16="http://schemas.microsoft.com/office/drawing/2014/main" id="{18917E18-A168-47BA-AC33-F2A673613F44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7691" y="2683544"/>
                <a:ext cx="1440000" cy="1414600"/>
              </a:xfrm>
              <a:prstGeom prst="rect">
                <a:avLst/>
              </a:prstGeom>
            </p:spPr>
          </p:pic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60A30580-50AE-4878-A4C1-90BF78DCF71A}"/>
                  </a:ext>
                </a:extLst>
              </p:cNvPr>
              <p:cNvGrpSpPr/>
              <p:nvPr/>
            </p:nvGrpSpPr>
            <p:grpSpPr>
              <a:xfrm>
                <a:off x="1145482" y="2393598"/>
                <a:ext cx="4307909" cy="4174009"/>
                <a:chOff x="1308488" y="2499081"/>
                <a:chExt cx="4307909" cy="4174009"/>
              </a:xfrm>
            </p:grpSpPr>
            <p:sp>
              <p:nvSpPr>
                <p:cNvPr id="21" name="TextBox 26">
                  <a:extLst>
                    <a:ext uri="{FF2B5EF4-FFF2-40B4-BE49-F238E27FC236}">
                      <a16:creationId xmlns:a16="http://schemas.microsoft.com/office/drawing/2014/main" id="{6DA54770-46E6-4503-AC91-03350BA59DD5}"/>
                    </a:ext>
                  </a:extLst>
                </p:cNvPr>
                <p:cNvSpPr txBox="1"/>
                <p:nvPr/>
              </p:nvSpPr>
              <p:spPr>
                <a:xfrm rot="16200000">
                  <a:off x="1251558" y="3330634"/>
                  <a:ext cx="40748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 h</a:t>
                  </a:r>
                </a:p>
              </p:txBody>
            </p:sp>
            <p:sp>
              <p:nvSpPr>
                <p:cNvPr id="22" name="TextBox 27">
                  <a:extLst>
                    <a:ext uri="{FF2B5EF4-FFF2-40B4-BE49-F238E27FC236}">
                      <a16:creationId xmlns:a16="http://schemas.microsoft.com/office/drawing/2014/main" id="{6BEFCADE-E3F4-4EAB-9209-5E9AD94B48EF}"/>
                    </a:ext>
                  </a:extLst>
                </p:cNvPr>
                <p:cNvSpPr txBox="1"/>
                <p:nvPr/>
              </p:nvSpPr>
              <p:spPr>
                <a:xfrm rot="16200000">
                  <a:off x="1243246" y="4881224"/>
                  <a:ext cx="40748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 h</a:t>
                  </a:r>
                </a:p>
              </p:txBody>
            </p:sp>
            <p:sp>
              <p:nvSpPr>
                <p:cNvPr id="23" name="TextBox 28">
                  <a:extLst>
                    <a:ext uri="{FF2B5EF4-FFF2-40B4-BE49-F238E27FC236}">
                      <a16:creationId xmlns:a16="http://schemas.microsoft.com/office/drawing/2014/main" id="{87194F99-1028-4E6C-9354-F5026032BE33}"/>
                    </a:ext>
                  </a:extLst>
                </p:cNvPr>
                <p:cNvSpPr txBox="1"/>
                <p:nvPr/>
              </p:nvSpPr>
              <p:spPr>
                <a:xfrm rot="16200000">
                  <a:off x="1256511" y="6330848"/>
                  <a:ext cx="40748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 h</a:t>
                  </a:r>
                </a:p>
              </p:txBody>
            </p:sp>
            <p:sp>
              <p:nvSpPr>
                <p:cNvPr id="26" name="TextBox 17">
                  <a:extLst>
                    <a:ext uri="{FF2B5EF4-FFF2-40B4-BE49-F238E27FC236}">
                      <a16:creationId xmlns:a16="http://schemas.microsoft.com/office/drawing/2014/main" id="{70B1F3B0-F2E5-45DE-BBFE-6E474A431095}"/>
                    </a:ext>
                  </a:extLst>
                </p:cNvPr>
                <p:cNvSpPr txBox="1"/>
                <p:nvPr/>
              </p:nvSpPr>
              <p:spPr>
                <a:xfrm>
                  <a:off x="3420562" y="2499081"/>
                  <a:ext cx="73129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just"/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Radical</a:t>
                  </a:r>
                </a:p>
              </p:txBody>
            </p:sp>
            <p:sp>
              <p:nvSpPr>
                <p:cNvPr id="27" name="TextBox 18">
                  <a:extLst>
                    <a:ext uri="{FF2B5EF4-FFF2-40B4-BE49-F238E27FC236}">
                      <a16:creationId xmlns:a16="http://schemas.microsoft.com/office/drawing/2014/main" id="{D9DCF544-D09E-4CC5-8EFE-13403E0A0DD1}"/>
                    </a:ext>
                  </a:extLst>
                </p:cNvPr>
                <p:cNvSpPr txBox="1"/>
                <p:nvPr/>
              </p:nvSpPr>
              <p:spPr>
                <a:xfrm>
                  <a:off x="1893178" y="2511600"/>
                  <a:ext cx="7569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just"/>
                  <a:r>
                    <a:rPr lang="en-US" sz="12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DiI</a:t>
                  </a:r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-PNC</a:t>
                  </a:r>
                </a:p>
              </p:txBody>
            </p:sp>
            <p:sp>
              <p:nvSpPr>
                <p:cNvPr id="28" name="TextBox 19">
                  <a:extLst>
                    <a:ext uri="{FF2B5EF4-FFF2-40B4-BE49-F238E27FC236}">
                      <a16:creationId xmlns:a16="http://schemas.microsoft.com/office/drawing/2014/main" id="{842F4801-4B41-4016-A2B1-4B5347E162D7}"/>
                    </a:ext>
                  </a:extLst>
                </p:cNvPr>
                <p:cNvSpPr txBox="1"/>
                <p:nvPr/>
              </p:nvSpPr>
              <p:spPr>
                <a:xfrm>
                  <a:off x="4869077" y="2508607"/>
                  <a:ext cx="74732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just"/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Overlay</a:t>
                  </a:r>
                </a:p>
              </p:txBody>
            </p:sp>
          </p:grpSp>
        </p:grpSp>
        <p:sp>
          <p:nvSpPr>
            <p:cNvPr id="24" name="TextBox 21">
              <a:extLst>
                <a:ext uri="{FF2B5EF4-FFF2-40B4-BE49-F238E27FC236}">
                  <a16:creationId xmlns:a16="http://schemas.microsoft.com/office/drawing/2014/main" id="{92014AA1-D55B-480B-9CBE-27DF7D212B02}"/>
                </a:ext>
              </a:extLst>
            </p:cNvPr>
            <p:cNvSpPr txBox="1"/>
            <p:nvPr/>
          </p:nvSpPr>
          <p:spPr>
            <a:xfrm rot="16200000">
              <a:off x="204900" y="3770325"/>
              <a:ext cx="1451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TES </a:t>
              </a:r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priming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5BBD1C9-2544-44D0-9734-C95EF5DC7558}"/>
                </a:ext>
              </a:extLst>
            </p:cNvPr>
            <p:cNvCxnSpPr/>
            <p:nvPr/>
          </p:nvCxnSpPr>
          <p:spPr>
            <a:xfrm>
              <a:off x="1076625" y="1791335"/>
              <a:ext cx="0" cy="45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8877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839D1FD-BEC7-4CCF-82D4-B046E0329479}"/>
              </a:ext>
            </a:extLst>
          </p:cNvPr>
          <p:cNvGrpSpPr/>
          <p:nvPr/>
        </p:nvGrpSpPr>
        <p:grpSpPr>
          <a:xfrm>
            <a:off x="3534887" y="1129986"/>
            <a:ext cx="3318660" cy="2626242"/>
            <a:chOff x="1749032" y="3277240"/>
            <a:chExt cx="3318660" cy="2626242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DD719CA-DC95-4CDF-8278-E02C434F32D2}"/>
                </a:ext>
              </a:extLst>
            </p:cNvPr>
            <p:cNvSpPr txBox="1"/>
            <p:nvPr/>
          </p:nvSpPr>
          <p:spPr>
            <a:xfrm>
              <a:off x="2249251" y="3326263"/>
              <a:ext cx="4261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7" name="图表 6">
              <a:extLst>
                <a:ext uri="{FF2B5EF4-FFF2-40B4-BE49-F238E27FC236}">
                  <a16:creationId xmlns:a16="http://schemas.microsoft.com/office/drawing/2014/main" id="{EC3E9B35-E5BE-4EE4-B77E-93155AD4EB5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20716362"/>
                </p:ext>
              </p:extLst>
            </p:nvPr>
          </p:nvGraphicFramePr>
          <p:xfrm>
            <a:off x="1970727" y="3317726"/>
            <a:ext cx="270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420D8AD-A7B5-4858-98C8-CDD659F5CBDE}"/>
                </a:ext>
              </a:extLst>
            </p:cNvPr>
            <p:cNvSpPr txBox="1"/>
            <p:nvPr/>
          </p:nvSpPr>
          <p:spPr>
            <a:xfrm rot="10800000">
              <a:off x="1749032" y="3326263"/>
              <a:ext cx="369332" cy="191158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defTabSz="316520"/>
              <a:r>
                <a:rPr lang="en-US" altLang="zh-CN" sz="1200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K</a:t>
              </a:r>
              <a:r>
                <a:rPr lang="en-US" altLang="zh-CN" sz="1200" b="1" baseline="300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+</a:t>
              </a:r>
              <a:r>
                <a:rPr lang="en-US" altLang="zh-CN" sz="1200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content (mg g</a:t>
              </a:r>
              <a:r>
                <a:rPr lang="en-US" altLang="zh-CN" sz="1200" b="1" baseline="300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-1</a:t>
              </a:r>
              <a:r>
                <a:rPr lang="en-US" altLang="zh-CN" sz="1200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DW)</a:t>
              </a:r>
              <a:endParaRPr lang="zh-CN" altLang="en-US" sz="1200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B4ADA112-2648-4107-943F-05DAF61CA4EC}"/>
                </a:ext>
              </a:extLst>
            </p:cNvPr>
            <p:cNvCxnSpPr>
              <a:cxnSpLocks/>
            </p:cNvCxnSpPr>
            <p:nvPr/>
          </p:nvCxnSpPr>
          <p:spPr>
            <a:xfrm>
              <a:off x="3653747" y="5626483"/>
              <a:ext cx="70206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47A60F0-76D7-4804-82F9-5B044AD32E13}"/>
                </a:ext>
              </a:extLst>
            </p:cNvPr>
            <p:cNvSpPr txBox="1"/>
            <p:nvPr/>
          </p:nvSpPr>
          <p:spPr>
            <a:xfrm>
              <a:off x="3471377" y="5626483"/>
              <a:ext cx="15963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200 mM NaCl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8DB8090-0021-40E1-94FD-81E7C16FF9DB}"/>
                </a:ext>
              </a:extLst>
            </p:cNvPr>
            <p:cNvSpPr txBox="1"/>
            <p:nvPr/>
          </p:nvSpPr>
          <p:spPr>
            <a:xfrm>
              <a:off x="2442839" y="3353440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a</a:t>
              </a:r>
              <a:endParaRPr lang="zh-CN" altLang="en-US" sz="1200" b="0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73405F98-5D1D-46D6-8CB9-1D51FB54B5B7}"/>
                </a:ext>
              </a:extLst>
            </p:cNvPr>
            <p:cNvSpPr txBox="1"/>
            <p:nvPr/>
          </p:nvSpPr>
          <p:spPr>
            <a:xfrm>
              <a:off x="3001639" y="3277240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a</a:t>
              </a:r>
              <a:endParaRPr lang="zh-CN" altLang="en-US" sz="1200" b="0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3862BDE5-4DEC-4621-98A0-C571DF1EBECA}"/>
                </a:ext>
              </a:extLst>
            </p:cNvPr>
            <p:cNvSpPr txBox="1"/>
            <p:nvPr/>
          </p:nvSpPr>
          <p:spPr>
            <a:xfrm>
              <a:off x="4119239" y="4026540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b</a:t>
              </a:r>
              <a:endParaRPr lang="zh-CN" altLang="en-US" sz="1200" b="0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CA42E4E-59CF-4C5C-A9EF-0BB19700712D}"/>
                </a:ext>
              </a:extLst>
            </p:cNvPr>
            <p:cNvSpPr txBox="1"/>
            <p:nvPr/>
          </p:nvSpPr>
          <p:spPr>
            <a:xfrm>
              <a:off x="3560439" y="4280540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c</a:t>
              </a:r>
              <a:endParaRPr lang="zh-CN" altLang="en-US" sz="1200" b="0" dirty="0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A9C82CA0-ADA6-43DB-B2B1-47029E5EBF38}"/>
              </a:ext>
            </a:extLst>
          </p:cNvPr>
          <p:cNvGrpSpPr/>
          <p:nvPr/>
        </p:nvGrpSpPr>
        <p:grpSpPr>
          <a:xfrm>
            <a:off x="621842" y="1177777"/>
            <a:ext cx="3366285" cy="2590771"/>
            <a:chOff x="1701407" y="792056"/>
            <a:chExt cx="3366285" cy="2590771"/>
          </a:xfrm>
        </p:grpSpPr>
        <p:graphicFrame>
          <p:nvGraphicFramePr>
            <p:cNvPr id="6" name="图表 5">
              <a:extLst>
                <a:ext uri="{FF2B5EF4-FFF2-40B4-BE49-F238E27FC236}">
                  <a16:creationId xmlns:a16="http://schemas.microsoft.com/office/drawing/2014/main" id="{1048DA50-18BC-4A2D-995A-637A8A8E05E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86039201"/>
                </p:ext>
              </p:extLst>
            </p:nvPr>
          </p:nvGraphicFramePr>
          <p:xfrm>
            <a:off x="1969139" y="792056"/>
            <a:ext cx="270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13B2AC9-AEAC-4539-A223-99D8B67246DF}"/>
                </a:ext>
              </a:extLst>
            </p:cNvPr>
            <p:cNvSpPr txBox="1"/>
            <p:nvPr/>
          </p:nvSpPr>
          <p:spPr>
            <a:xfrm rot="10800000">
              <a:off x="1701407" y="864112"/>
              <a:ext cx="369332" cy="19830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defTabSz="316520"/>
              <a:r>
                <a:rPr lang="en-US" altLang="zh-CN" sz="1200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Na</a:t>
              </a:r>
              <a:r>
                <a:rPr lang="en-US" altLang="zh-CN" sz="1200" b="1" baseline="300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+</a:t>
              </a:r>
              <a:r>
                <a:rPr lang="en-US" altLang="zh-CN" sz="1200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content (mg g</a:t>
              </a:r>
              <a:r>
                <a:rPr lang="en-US" altLang="zh-CN" sz="1200" b="1" baseline="300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-1</a:t>
              </a:r>
              <a:r>
                <a:rPr lang="en-US" altLang="zh-CN" sz="1200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DW)</a:t>
              </a:r>
              <a:endParaRPr lang="zh-CN" altLang="en-US" sz="1200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A4E16A7D-108F-4033-BC96-F176681909AF}"/>
                </a:ext>
              </a:extLst>
            </p:cNvPr>
            <p:cNvCxnSpPr>
              <a:cxnSpLocks/>
            </p:cNvCxnSpPr>
            <p:nvPr/>
          </p:nvCxnSpPr>
          <p:spPr>
            <a:xfrm>
              <a:off x="3653747" y="3105828"/>
              <a:ext cx="70206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0CEC4CE-09B1-4B2F-938B-5ACE03699423}"/>
                </a:ext>
              </a:extLst>
            </p:cNvPr>
            <p:cNvSpPr txBox="1"/>
            <p:nvPr/>
          </p:nvSpPr>
          <p:spPr>
            <a:xfrm>
              <a:off x="3471377" y="3105828"/>
              <a:ext cx="15963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200 mM NaCl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6BD40D7-D4EC-4123-93E2-D9862FBFF95B}"/>
                </a:ext>
              </a:extLst>
            </p:cNvPr>
            <p:cNvSpPr txBox="1"/>
            <p:nvPr/>
          </p:nvSpPr>
          <p:spPr>
            <a:xfrm>
              <a:off x="3560439" y="884198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a</a:t>
              </a:r>
              <a:endParaRPr lang="zh-CN" altLang="en-US" sz="1200" b="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9C0B379-D2C9-4435-8699-70D060421BB0}"/>
                </a:ext>
              </a:extLst>
            </p:cNvPr>
            <p:cNvSpPr txBox="1"/>
            <p:nvPr/>
          </p:nvSpPr>
          <p:spPr>
            <a:xfrm>
              <a:off x="4119239" y="1227098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b</a:t>
              </a:r>
              <a:endParaRPr lang="zh-CN" altLang="en-US" sz="1200" b="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DB3CC15-65CA-437F-AEA1-D896F9ACABBD}"/>
                </a:ext>
              </a:extLst>
            </p:cNvPr>
            <p:cNvSpPr txBox="1"/>
            <p:nvPr/>
          </p:nvSpPr>
          <p:spPr>
            <a:xfrm>
              <a:off x="2988939" y="2420898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c</a:t>
              </a:r>
              <a:endParaRPr lang="zh-CN" altLang="en-US" sz="1200" b="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9E61294-0344-4831-93FE-9D8B5A338A6C}"/>
                </a:ext>
              </a:extLst>
            </p:cNvPr>
            <p:cNvSpPr txBox="1"/>
            <p:nvPr/>
          </p:nvSpPr>
          <p:spPr>
            <a:xfrm>
              <a:off x="2455539" y="2420898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c</a:t>
              </a:r>
              <a:endParaRPr lang="zh-CN" altLang="en-US" sz="1200" b="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BC2C250-86D5-42B4-89FB-51CC6C92254B}"/>
                </a:ext>
              </a:extLst>
            </p:cNvPr>
            <p:cNvSpPr txBox="1"/>
            <p:nvPr/>
          </p:nvSpPr>
          <p:spPr>
            <a:xfrm>
              <a:off x="2308258" y="811520"/>
              <a:ext cx="4261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D486C155-AA47-44C3-A3CE-0DA2B54B2B39}"/>
              </a:ext>
            </a:extLst>
          </p:cNvPr>
          <p:cNvGrpSpPr/>
          <p:nvPr/>
        </p:nvGrpSpPr>
        <p:grpSpPr>
          <a:xfrm>
            <a:off x="666590" y="3767568"/>
            <a:ext cx="3403828" cy="2620656"/>
            <a:chOff x="1706149" y="5715782"/>
            <a:chExt cx="3403828" cy="2620656"/>
          </a:xfrm>
        </p:grpSpPr>
        <p:graphicFrame>
          <p:nvGraphicFramePr>
            <p:cNvPr id="8" name="图表 7">
              <a:extLst>
                <a:ext uri="{FF2B5EF4-FFF2-40B4-BE49-F238E27FC236}">
                  <a16:creationId xmlns:a16="http://schemas.microsoft.com/office/drawing/2014/main" id="{0787B23B-26D8-428A-B9BB-083BE634298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26417845"/>
                </p:ext>
              </p:extLst>
            </p:nvPr>
          </p:nvGraphicFramePr>
          <p:xfrm>
            <a:off x="2055933" y="5721825"/>
            <a:ext cx="270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7F8299D-3C0B-43D3-8022-1393D800FECA}"/>
                </a:ext>
              </a:extLst>
            </p:cNvPr>
            <p:cNvSpPr txBox="1"/>
            <p:nvPr/>
          </p:nvSpPr>
          <p:spPr>
            <a:xfrm rot="10800000">
              <a:off x="1706149" y="5715782"/>
              <a:ext cx="307181" cy="14906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defTabSz="316520"/>
              <a:r>
                <a:rPr lang="en-US" altLang="zh-CN" sz="1200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Na</a:t>
              </a:r>
              <a:r>
                <a:rPr lang="en-US" altLang="zh-CN" sz="1200" b="1" baseline="300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+</a:t>
              </a:r>
              <a:r>
                <a:rPr lang="en-US" altLang="zh-CN" sz="1200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/K</a:t>
              </a:r>
              <a:r>
                <a:rPr lang="en-US" altLang="zh-CN" sz="1200" b="1" baseline="300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+</a:t>
              </a:r>
              <a:r>
                <a:rPr lang="en-US" altLang="zh-CN" sz="1200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ratio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EE805471-0605-4A1D-BD0B-9F6DB6336135}"/>
                </a:ext>
              </a:extLst>
            </p:cNvPr>
            <p:cNvCxnSpPr>
              <a:cxnSpLocks/>
            </p:cNvCxnSpPr>
            <p:nvPr/>
          </p:nvCxnSpPr>
          <p:spPr>
            <a:xfrm>
              <a:off x="3742647" y="8059439"/>
              <a:ext cx="70206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9170E9E-DED7-43CC-A160-7878C4494DCE}"/>
                </a:ext>
              </a:extLst>
            </p:cNvPr>
            <p:cNvSpPr txBox="1"/>
            <p:nvPr/>
          </p:nvSpPr>
          <p:spPr>
            <a:xfrm>
              <a:off x="3513662" y="8059439"/>
              <a:ext cx="15963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200 mM NaCl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2B110D11-343A-4818-A2EC-F7597288E6EE}"/>
                </a:ext>
              </a:extLst>
            </p:cNvPr>
            <p:cNvSpPr txBox="1"/>
            <p:nvPr/>
          </p:nvSpPr>
          <p:spPr>
            <a:xfrm>
              <a:off x="3623939" y="5926096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a</a:t>
              </a:r>
              <a:endParaRPr lang="zh-CN" altLang="en-US" sz="1200" b="0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327FFB9-1C89-4C7A-A6B5-23BB5ABBAC28}"/>
                </a:ext>
              </a:extLst>
            </p:cNvPr>
            <p:cNvSpPr txBox="1"/>
            <p:nvPr/>
          </p:nvSpPr>
          <p:spPr>
            <a:xfrm>
              <a:off x="4208084" y="6504238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b</a:t>
              </a:r>
              <a:endParaRPr lang="zh-CN" altLang="en-US" sz="1200" b="0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90C9541-D55D-4C32-B2D2-05388847E3E9}"/>
                </a:ext>
              </a:extLst>
            </p:cNvPr>
            <p:cNvSpPr txBox="1"/>
            <p:nvPr/>
          </p:nvSpPr>
          <p:spPr>
            <a:xfrm>
              <a:off x="3029579" y="7460256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c</a:t>
              </a:r>
              <a:endParaRPr lang="zh-CN" altLang="en-US" sz="1200" b="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54E8687-F8FF-4E01-8E11-87E909883E40}"/>
                </a:ext>
              </a:extLst>
            </p:cNvPr>
            <p:cNvSpPr txBox="1"/>
            <p:nvPr/>
          </p:nvSpPr>
          <p:spPr>
            <a:xfrm>
              <a:off x="2496179" y="7460256"/>
              <a:ext cx="2074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200" b="0" dirty="0"/>
                <a:t>c</a:t>
              </a:r>
              <a:endParaRPr lang="zh-CN" altLang="en-US" sz="1200" b="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C076E2A-2A06-4413-A5DF-D7665C465B36}"/>
                </a:ext>
              </a:extLst>
            </p:cNvPr>
            <p:cNvSpPr txBox="1"/>
            <p:nvPr/>
          </p:nvSpPr>
          <p:spPr>
            <a:xfrm>
              <a:off x="2283036" y="5765539"/>
              <a:ext cx="3450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矩形 38">
            <a:extLst>
              <a:ext uri="{FF2B5EF4-FFF2-40B4-BE49-F238E27FC236}">
                <a16:creationId xmlns:a16="http://schemas.microsoft.com/office/drawing/2014/main" id="{92DF3123-B718-4000-BED6-37F2CB60BA5E}"/>
              </a:ext>
            </a:extLst>
          </p:cNvPr>
          <p:cNvSpPr/>
          <p:nvPr/>
        </p:nvSpPr>
        <p:spPr>
          <a:xfrm>
            <a:off x="5829504" y="347017"/>
            <a:ext cx="8988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S6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1890F0C-3551-4243-91BE-6F6E00C48E3A}"/>
              </a:ext>
            </a:extLst>
          </p:cNvPr>
          <p:cNvSpPr txBox="1"/>
          <p:nvPr/>
        </p:nvSpPr>
        <p:spPr>
          <a:xfrm>
            <a:off x="923684" y="6422991"/>
            <a:ext cx="5331779" cy="2001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Figure S6.  PNC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nanopriming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modulates Na</a:t>
            </a:r>
            <a:r>
              <a:rPr lang="en-US" altLang="zh-CN" sz="1200" b="1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and K</a:t>
            </a:r>
            <a:r>
              <a:rPr lang="en-US" altLang="zh-CN" sz="1200" b="1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content and Na</a:t>
            </a:r>
            <a:r>
              <a:rPr lang="en-US" altLang="zh-CN" sz="1200" b="1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/K</a:t>
            </a:r>
            <a:r>
              <a:rPr lang="en-US" altLang="zh-CN" sz="1200" b="1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ratio in rapeseeds under salt stress. 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PNC priming decreased Na</a:t>
            </a:r>
            <a:r>
              <a:rPr lang="en-US" altLang="zh-CN" sz="12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accumulation (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), improved K</a:t>
            </a:r>
            <a:r>
              <a:rPr lang="en-US" altLang="zh-CN" sz="12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retention ability (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), and reduced Na</a:t>
            </a:r>
            <a:r>
              <a:rPr lang="en-US" altLang="zh-CN" sz="12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/K</a:t>
            </a:r>
            <a:r>
              <a:rPr lang="en-US" altLang="zh-CN" sz="12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ratio (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 in seedlings under 200 mM NaCl stress (7 days). Different lowercase alphabets on the vertical bars indicates significant difference at </a:t>
            </a:r>
            <a:r>
              <a:rPr lang="en-US" altLang="zh-CN" sz="1200" i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&lt; 0.05. Error bars are the representative of standard error of three biological replicates (one batch as one biological replicates) (n = 3).</a:t>
            </a:r>
            <a:endParaRPr lang="zh-CN" altLang="zh-CN" sz="11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946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2761</TotalTime>
  <Words>527</Words>
  <Application>Microsoft Office PowerPoint</Application>
  <PresentationFormat>A4 纸张(210x297 毫米)</PresentationFormat>
  <Paragraphs>100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liyanhui@webmail.hzau.edu.cn</dc:creator>
  <cp:lastModifiedBy>Hong Wu</cp:lastModifiedBy>
  <cp:revision>126</cp:revision>
  <dcterms:created xsi:type="dcterms:W3CDTF">2021-05-04T12:39:25Z</dcterms:created>
  <dcterms:modified xsi:type="dcterms:W3CDTF">2021-06-20T11:26:15Z</dcterms:modified>
</cp:coreProperties>
</file>