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1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20"/>
    <p:restoredTop sz="80680"/>
  </p:normalViewPr>
  <p:slideViewPr>
    <p:cSldViewPr snapToGrid="0">
      <p:cViewPr varScale="1">
        <p:scale>
          <a:sx n="102" d="100"/>
          <a:sy n="102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abuchimaiko/Library/Mobile%20Documents/com~apple~CloudDocs/&#22823;&#33144;&#30284;&#25778;&#28357;&#12461;&#12515;&#12531;&#12504;&#12442;&#12540;&#12531;/&#24066;&#27665;&#20844;&#38283;&#35611;&#24231;&#12450;&#12531;&#12465;&#12540;&#12488;/&#12450;&#12531;&#12465;&#12540;&#12488;&#32080;&#26524;/&#35542;&#25991;&#29992;/&#35542;&#25991;Figure&#29992;&#12456;&#12463;&#12475;&#12523;%20n=121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757525375763936E-2"/>
          <c:y val="4.4174332088525739E-2"/>
          <c:w val="0.93337807551535645"/>
          <c:h val="0.8252906746941473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  <a:alpha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706A-DC46-A920-FF81F4D14E37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  <a:alpha val="84686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06A-DC46-A920-FF81F4D14E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'島と本島　２次検診'!$B$19:$B$20</c:f>
              <c:numCache>
                <c:formatCode>General</c:formatCode>
                <c:ptCount val="2"/>
                <c:pt idx="0">
                  <c:v>40.9</c:v>
                </c:pt>
                <c:pt idx="1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6A-DC46-A920-FF81F4D14E37}"/>
            </c:ext>
          </c:extLst>
        </c:ser>
        <c:ser>
          <c:idx val="1"/>
          <c:order val="1"/>
          <c:spPr>
            <a:solidFill>
              <a:schemeClr val="bg1">
                <a:lumMod val="85000"/>
                <a:alpha val="7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'島と本島　２次検診'!$C$19:$C$20</c:f>
              <c:numCache>
                <c:formatCode>General</c:formatCode>
                <c:ptCount val="2"/>
                <c:pt idx="0">
                  <c:v>50</c:v>
                </c:pt>
                <c:pt idx="1">
                  <c:v>73.400000000000006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6A-DC46-A920-FF81F4D14E37}"/>
            </c:ext>
          </c:extLst>
        </c:ser>
        <c:ser>
          <c:idx val="2"/>
          <c:order val="2"/>
          <c:spPr>
            <a:solidFill>
              <a:schemeClr val="bg2">
                <a:lumMod val="75000"/>
                <a:alpha val="82884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5.0528288586504475E-2"/>
                  <c:y val="0.2000180964342303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6A-DC46-A920-FF81F4D14E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'島と本島　２次検診'!$D$19:$D$20</c:f>
              <c:numCache>
                <c:formatCode>General</c:formatCode>
                <c:ptCount val="2"/>
                <c:pt idx="0">
                  <c:v>4.5</c:v>
                </c:pt>
                <c:pt idx="1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6A-DC46-A920-FF81F4D14E37}"/>
            </c:ext>
          </c:extLst>
        </c:ser>
        <c:ser>
          <c:idx val="3"/>
          <c:order val="3"/>
          <c:spPr>
            <a:solidFill>
              <a:schemeClr val="bg2">
                <a:lumMod val="50000"/>
                <a:alpha val="94188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Lato" panose="020F0502020204030203" pitchFamily="34" charset="0"/>
                    <a:cs typeface="Arial" panose="020B0604020202020204" pitchFamily="34" charset="0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'島と本島　２次検診'!$E$19:$E$20</c:f>
              <c:numCache>
                <c:formatCode>General</c:formatCode>
                <c:ptCount val="2"/>
                <c:pt idx="0">
                  <c:v>4.5</c:v>
                </c:pt>
                <c:pt idx="1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6A-DC46-A920-FF81F4D14E3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100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  <c:axId val="1171049935"/>
        <c:axId val="1170793439"/>
      </c:barChart>
      <c:catAx>
        <c:axId val="1171049935"/>
        <c:scaling>
          <c:orientation val="minMax"/>
        </c:scaling>
        <c:delete val="1"/>
        <c:axPos val="l"/>
        <c:majorTickMark val="none"/>
        <c:minorTickMark val="none"/>
        <c:tickLblPos val="nextTo"/>
        <c:crossAx val="1170793439"/>
        <c:crosses val="autoZero"/>
        <c:auto val="1"/>
        <c:lblAlgn val="ctr"/>
        <c:lblOffset val="100"/>
        <c:noMultiLvlLbl val="0"/>
      </c:catAx>
      <c:valAx>
        <c:axId val="11707934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pPr>
            <a:endParaRPr lang="ja-JP"/>
          </a:p>
        </c:txPr>
        <c:crossAx val="117104993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0557-56C5-3449-AD14-9A46C7605B2D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6BE01-F0F3-AC43-93F7-69A26B680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35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E35C9-5790-E5E5-EF7C-9FE8B9405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F9542A-C5F5-BF54-A692-C316D481C7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BD0669-86E1-5C36-59CE-8BD4DF4978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D6F4FC-E7E6-C7F6-8248-38AB5BD60E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58F539-105D-0B42-A60F-F3551A716C1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678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98B92C-82DB-53D2-C6AC-79D2E4344E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2AA03F7-0B39-C599-B584-A6A9A6ED9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D7EDB8-AB94-C35E-999A-868A66B7D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E64DB4-23FE-8D2B-A652-8DDF083A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F83067-4E00-99CE-C2F9-ACE4E426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162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AE8A95-C8B5-19BB-4BE3-06E6750BC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E91112-EFBA-A397-3251-75F1EEEA8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06F19A-7A72-BF9D-5B0C-3ED2C979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545BC-504D-0A45-DB0F-D0F150EB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8FF119-1D7E-438F-C089-8D41825B1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7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7964062-5135-CBB9-5C97-A66483892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588254-D1A5-A4D0-CA59-0E459B291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FDD7C-DE0A-F153-2425-BFCFB485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307438-AC9B-EA20-08DE-DDA34D60D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3F50A7-0FFA-8489-E31F-C37162A7E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93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92C484-82D2-91C3-079B-1536F5AB5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578158-430F-5DAE-757F-ACA62BE20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84EC65-D3AB-6B52-9E49-37B365726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E1B780-1241-8AAF-98ED-1E3E8DD95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9BCDDA-821B-ABA2-7039-7DF35338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47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91E255-9A24-ECE9-CEB9-164176C02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65C134-6040-22C3-CC84-FD274181B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7FADCD-998F-9C8B-1E17-29F4FE8AD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E3907B-2154-C4A6-5715-B43E12C83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21BEA5-0A44-114F-8D48-36E4174E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562468-F0AA-1682-A350-83ECADC42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DAE36F-A997-C788-8DB7-F359163A1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5B1A47-3EA8-5BD0-071D-EC1FA3BEE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B0BD9C-D84E-7BE1-D37E-52FF78C67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0613CD-F398-BFF9-87C5-778CD48F5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3BBC3C-9DD9-103A-73FA-8357E62B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62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A5CDE-F171-3C29-BF51-9F622B2DE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F13EE8-FC37-83F1-4BB6-407927E5A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BD4D54-1DA8-04C8-7BD1-C3DABC4B4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AF96AE8-E55C-B75A-E3A8-75C5D97A44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3B46B62-B765-08CE-F182-EBAA892A8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8C4AD9-AB0E-72C4-11CE-B9E90A66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55FC863-EE84-5B5F-2343-294D91935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D70704F-F5A4-615F-F8C3-F773D34A0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96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2C6619-3E51-FA0F-3636-2728DF088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7FB4B8-4432-F183-43EA-512A0D888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46B2987-E7E3-30AC-3FE6-632CF108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68224C2-8E06-64A0-CC55-D7E25ADF0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46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AE18F7D-6689-B58F-37A7-79D4285DB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D133FEC-A905-F313-7218-5E5A12588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AA814-43BA-8290-2394-EDB3B2486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92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A2D6DF-E57D-4170-3120-91BF9EB1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176B2F-F139-3181-61A7-725E96B3A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90609F-8F68-04D7-EC57-050922D59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A09C8A-FD0B-3B67-79CE-736F7A32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B2849B-3645-2ADB-976A-F2C34B693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592BBA-A8C3-3D9A-A68A-930506250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55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3F372F-253F-4B9B-E739-0E01E56B9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DC1E5A-F443-ECF3-151F-356B40AFB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215317-5B4E-9FA6-9DAF-A5F8F45855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51C001-50B4-AA57-AC15-537433F51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496A87-83B6-0544-BBD3-F16DD0E50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865F03-E50A-F5FF-8959-ACCE22F5F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59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B08FD81-DFB6-315C-C2C2-351F86601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FBCDFE-0850-E8A9-43B0-9DDEF8C85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8DE4B8-E84E-3D96-0432-228075898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AFFDF3-20CF-8B4C-A505-5FC1A8EB9B69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48FEA7-9003-E88F-3B3D-8F72808E34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1766C8-8E8C-DDDA-C971-CDE7AB4FF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4ACD7C-277B-1047-9FC0-563904379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54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022436-FC09-A050-BE30-9FBEE56CA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40">
            <a:extLst>
              <a:ext uri="{FF2B5EF4-FFF2-40B4-BE49-F238E27FC236}">
                <a16:creationId xmlns:a16="http://schemas.microsoft.com/office/drawing/2014/main" id="{E111AFD2-62E1-60C5-0270-B549A44BDB2E}"/>
              </a:ext>
            </a:extLst>
          </p:cNvPr>
          <p:cNvSpPr txBox="1"/>
          <p:nvPr/>
        </p:nvSpPr>
        <p:spPr>
          <a:xfrm>
            <a:off x="242919" y="4515128"/>
            <a:ext cx="119055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Rural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364816B0-75E3-9B4D-83BE-0EC0551554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5677670"/>
              </p:ext>
            </p:extLst>
          </p:nvPr>
        </p:nvGraphicFramePr>
        <p:xfrm>
          <a:off x="1328179" y="2576593"/>
          <a:ext cx="8665946" cy="3138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40">
            <a:extLst>
              <a:ext uri="{FF2B5EF4-FFF2-40B4-BE49-F238E27FC236}">
                <a16:creationId xmlns:a16="http://schemas.microsoft.com/office/drawing/2014/main" id="{517ED7EE-BFD7-6245-3C03-9A96B0A3D264}"/>
              </a:ext>
            </a:extLst>
          </p:cNvPr>
          <p:cNvSpPr txBox="1"/>
          <p:nvPr/>
        </p:nvSpPr>
        <p:spPr>
          <a:xfrm>
            <a:off x="242920" y="3210594"/>
            <a:ext cx="119055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Urban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332AE7-8C42-6048-4A86-C50A1F6398BB}"/>
              </a:ext>
            </a:extLst>
          </p:cNvPr>
          <p:cNvSpPr/>
          <p:nvPr/>
        </p:nvSpPr>
        <p:spPr>
          <a:xfrm>
            <a:off x="9994125" y="4638238"/>
            <a:ext cx="211759" cy="22149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68557CD-D8BD-B233-4147-CC68FAC8A5C0}"/>
              </a:ext>
            </a:extLst>
          </p:cNvPr>
          <p:cNvSpPr/>
          <p:nvPr/>
        </p:nvSpPr>
        <p:spPr>
          <a:xfrm>
            <a:off x="9994125" y="3807795"/>
            <a:ext cx="211759" cy="2214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E44569-80BE-73A0-415D-986663B4F945}"/>
              </a:ext>
            </a:extLst>
          </p:cNvPr>
          <p:cNvSpPr/>
          <p:nvPr/>
        </p:nvSpPr>
        <p:spPr>
          <a:xfrm>
            <a:off x="9996400" y="4223016"/>
            <a:ext cx="211759" cy="2214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D124251-1480-2467-1FB3-8C50F7653D22}"/>
              </a:ext>
            </a:extLst>
          </p:cNvPr>
          <p:cNvSpPr/>
          <p:nvPr/>
        </p:nvSpPr>
        <p:spPr>
          <a:xfrm>
            <a:off x="9994125" y="3346906"/>
            <a:ext cx="211759" cy="221490"/>
          </a:xfrm>
          <a:prstGeom prst="rect">
            <a:avLst/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4F27B52-8C20-80C2-82FC-5D665F8797BE}"/>
              </a:ext>
            </a:extLst>
          </p:cNvPr>
          <p:cNvSpPr txBox="1"/>
          <p:nvPr/>
        </p:nvSpPr>
        <p:spPr>
          <a:xfrm>
            <a:off x="10212841" y="3334540"/>
            <a:ext cx="16725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Take another </a:t>
            </a:r>
            <a:r>
              <a:rPr kumimoji="1" lang="en-US" altLang="ja-JP" sz="1400" dirty="0" err="1">
                <a:latin typeface="Arial" panose="020B0604020202020204" pitchFamily="34" charset="0"/>
                <a:cs typeface="Arial" panose="020B0604020202020204" pitchFamily="34" charset="0"/>
              </a:rPr>
              <a:t>FITs</a:t>
            </a:r>
            <a:r>
              <a:rPr lang="en-US" altLang="ja-JP" sz="14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sz="1400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B8D6762-3577-A25E-1E2C-DA06B90AA591}"/>
              </a:ext>
            </a:extLst>
          </p:cNvPr>
          <p:cNvSpPr txBox="1"/>
          <p:nvPr/>
        </p:nvSpPr>
        <p:spPr>
          <a:xfrm>
            <a:off x="10212841" y="3795429"/>
            <a:ext cx="19159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Undergo colonoscopy</a:t>
            </a:r>
            <a:endParaRPr kumimoji="1" lang="ja-JP" altLang="en-US" sz="1400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C102A70-E425-4DA1-1E5C-3E6DB1DEDDE8}"/>
              </a:ext>
            </a:extLst>
          </p:cNvPr>
          <p:cNvSpPr txBox="1"/>
          <p:nvPr/>
        </p:nvSpPr>
        <p:spPr>
          <a:xfrm>
            <a:off x="10212841" y="4207351"/>
            <a:ext cx="1050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Do nothing</a:t>
            </a:r>
            <a:endParaRPr kumimoji="1" lang="ja-JP" altLang="en-US" sz="1400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DC42F2B-26C8-CCE9-0904-A272D3E51961}"/>
              </a:ext>
            </a:extLst>
          </p:cNvPr>
          <p:cNvSpPr txBox="1"/>
          <p:nvPr/>
        </p:nvSpPr>
        <p:spPr>
          <a:xfrm>
            <a:off x="10212841" y="4619273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endParaRPr kumimoji="1" lang="ja-JP" altLang="en-US" sz="1400" baseline="30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60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5021</TotalTime>
  <Words>12</Words>
  <Application>Microsoft Macintosh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田渕　真惟子</dc:creator>
  <cp:lastModifiedBy>田渕　真惟子</cp:lastModifiedBy>
  <cp:revision>37</cp:revision>
  <cp:lastPrinted>2025-01-08T06:13:01Z</cp:lastPrinted>
  <dcterms:created xsi:type="dcterms:W3CDTF">2024-12-27T01:03:25Z</dcterms:created>
  <dcterms:modified xsi:type="dcterms:W3CDTF">2025-04-11T07:11:47Z</dcterms:modified>
</cp:coreProperties>
</file>