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62" y="1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909520-FB52-C249-E5E5-87F22C1D87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ACDAA8B-9DE7-5BEF-219C-F3B1B48057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E2E1CD-0220-C137-3485-BD8FD377C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C70873-EA40-C008-D545-9693C2D30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67FF63-3460-B34A-A4E8-6E12596E1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38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DF4A47-2F11-FDD8-5F6A-152EB7634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F1337DA-93B6-08F7-4D39-3A1F1A6603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454A35-E9CC-E32C-4468-AA2F8B2FF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94CC63-DA4B-AC69-F26F-AF6EF7CB9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30DFBE-4B0B-8B3B-FA15-006094969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76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39B0B0F-5BCB-E7E8-C47A-28DE164B20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82EB422-ED78-3FCC-86D0-E32CEFCE84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960B26-272B-4BD0-EF7A-9AA78F74E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EC0B40-ECB2-EE8F-7680-C3513705F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4EF5AA-777B-2825-E9AA-85101CFF6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275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6F8807-320C-99AE-06E9-353B5839B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D43B1B-C085-71D0-BCD7-8DACFDAAB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E28149-646E-AA16-04A7-B85981ACC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8F7ED2-82AD-5B82-1CC4-34F230FFB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04E116-2D4B-AC87-3BE6-37F1B480F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05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CC4166-DC08-D74C-5397-AC7BCEC7C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530CCD-454A-07F4-5031-E8679E7CC8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A76AF6-86E4-569E-A006-701C6E53D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06FA2E-9462-FE41-D18B-42C2CC810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84596C-0EF5-9E31-9A1B-6CCD0FC3E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559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5D4AE4-7C14-4ADE-9018-FAE98F4E6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EFD42A-A955-95F2-5AD0-40864EABA2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7019705-A965-2C56-71DB-C5115A22C8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767148-2014-2896-1D4B-BE7B55D62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7F5AB7-AB72-6960-8FE0-27C730FFE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BDE0E0-FF1A-F13B-40CB-022EDF081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31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F0E9B4-63B2-11AB-5B2B-27E4B682B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837820-DEF5-601C-EDBA-4492148347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23C637-9DA4-EE89-AB90-4EC044FB5F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941804A-1858-F6AE-2A7A-1576496873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6D5F0A5-90A8-C146-82BE-C69FA77077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925FB05-6177-40B7-8F30-E1A332D90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DF99221-4EA7-75D5-49C9-68F507E9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B7319C4-C8C7-1565-2AB3-DFC89544F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864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B8EBB4-A02C-1DAD-0BF6-53D799793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E2DB5D1-9A1C-00AE-5633-6E9B5490B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7984B5C-236D-0024-D54E-938BAFBA2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5B730E-3F77-6F63-2502-F1D1EF90E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737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ECDC7CE-10C3-C22B-4B97-97515FC11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0871673-324B-5046-BDD3-7E40F2BF2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65A18F-20D6-2B08-DCBE-3D3893826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94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26CBC8-5178-3FB8-D49E-7B5D2D10D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AF0840C-4CF5-4C5A-8DDF-AB59A2F823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D378F9D-12DE-63F5-C1DE-40173858C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5722AFA-87E4-62A3-AB15-7632D6818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94B9683-FA1F-806F-40FA-0140930A3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92EA572-0F3B-4957-4706-0B051533E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204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362AE-C8A3-BE07-7AD5-8A6EF3430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7E30508-64C6-0E17-5383-90A66BF159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B888648-9B81-1479-11BA-1BA07149D8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934157-B776-BE9A-AA44-9C92189A4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DD3B61-90FE-4375-797F-301418499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33867C-7134-3482-1D30-C84413855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3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F7D8FC4-7EF9-CBDE-E62D-77C0042F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D764DF-1972-AD08-1F80-A3F9C846E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42F5A6-A90F-93E1-D729-FEB093934C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48083-59F4-4A44-A07A-EAA9924A0D22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7A1ED4-9FA9-C244-B7BA-091BD12DA9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B1F465-F0BD-F6D5-AB9B-B1708D78DB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6CE4B-440D-442E-9415-1FF550DDF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582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CF0142-CD98-52B9-571B-FD8C304D3C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DEADFC-107E-A649-CF34-51CDC0BC26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8A88A8F-0C73-2EDA-AEF8-587B540BB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186" y="1582157"/>
            <a:ext cx="3286584" cy="415348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28DE312-2889-DA62-ECAE-3A51BA8A7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019" y="1348762"/>
            <a:ext cx="2686425" cy="462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19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中人 梦</dc:creator>
  <cp:lastModifiedBy>中人 梦</cp:lastModifiedBy>
  <cp:revision>1</cp:revision>
  <dcterms:created xsi:type="dcterms:W3CDTF">2025-04-29T05:51:26Z</dcterms:created>
  <dcterms:modified xsi:type="dcterms:W3CDTF">2025-04-29T05:52:05Z</dcterms:modified>
</cp:coreProperties>
</file>