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1" y="12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C5870A-4159-EC89-D342-8DBE61BB95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EB6927-AC14-1C5C-7F6E-8C13DF4D95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7F64E2-9C3D-EAAC-9E3F-062E9E5B3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D0E523-736F-E7F3-D4F8-5EFEAA67B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C20897-F60D-E537-6B69-D1168E77F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318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EE8DED-5C4D-B9FF-0005-2C316B30C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296CDB-BCA0-1A5E-3274-865AB2C9EA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77F977-D3C2-47BE-AFC4-A282F65EC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3F96C9-A00D-6A28-3EE4-D3C4E8A65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812929-3675-8260-9F6A-FDCFBDE7A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9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06ABBA-6D4A-76AE-50B0-D48CF3663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B372F3A-F7FF-2DBE-00AB-5F49F78838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90A536-CBD3-4335-8E77-DDC2FE3DE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E8CB60-3019-5F42-2216-51312C936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F1C70F-C5D2-AE32-E8AF-B30FC634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5711B-AF4B-C736-6AB3-E0A11B018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98F692-E3B0-D0B7-B70D-1743C3070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D25277-E6DA-1114-C104-F75A07B29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DB5F36-9FD4-34A8-5447-08671D69B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631487-12F7-5197-4A4A-720A80A7C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8E1838-591B-2933-01D1-1F8664F95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84B400-F8D0-EFFA-A611-C9FA53AC3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AEE13E-EC1D-80C3-C014-F11FCC290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8E591B-2E0C-2E47-377B-974975B1A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4C8353-8BFD-2BD1-357A-BEBCFD476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4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12E43F-9EF3-7877-4A8A-525D65DCD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EF3257-4176-C785-C6DC-A00BEC8AE2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92B176-5729-41D5-A91B-3664BCC87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13B40B-9AEA-472C-0725-338A5F1B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321104-701A-E675-05CC-ECA546C4F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0238CB-F25B-7983-E0B6-116FEA3A4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32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91608F-1EF1-A365-9D84-1C645EF9E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E530F3-4271-6673-8029-DCA6A5BF2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979207-D99A-969B-E951-D845DD72DC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15B8FE-B80F-19CC-78B0-E2785EF45D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1B1A54-5FCB-539C-0A06-D6E6A69C49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F0A64FD-AF66-458A-0AC2-AB29A2657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F73C8D9-0069-23CA-D325-070063C1A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DC0A0A4-C058-C5FA-7BA5-9DB34755C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37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F8C90E-BF84-B257-453B-55C839E20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32F6691-48E4-71F7-2789-4D00D2503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3C2262B-A9DE-FB9C-B163-97EC20745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2E88852-F4BA-1F15-D90E-7CCD3B0A5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2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A898D9-1169-5690-349E-FA3175559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9BE02A4-A535-CFEE-35DD-69E03D8D4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B79BBC-3D3E-7B92-AF75-1753E8955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51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AE9E1E-8B47-0DFA-6DFC-8BBECD6B3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ADC7E2-FA11-4C63-6A85-29C902825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79E0AF-B6E2-6C97-2386-423CDCD81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2D984F-BF96-B1A8-9A4E-2645DAEED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D2E367-B835-EBC7-081B-6D9BE5B16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4DA3F47-8E4C-219C-93FA-5F8FE4CF7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799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288589-B3A8-B72F-4D90-EF86BF0C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85524E6-264A-092C-6D20-5C4CFB6021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E675E7-0ECA-930C-1290-DD7EF438C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8CED76-F405-1112-017D-F9AB0245D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08A33CA-3604-D3C4-733C-1640BAD8F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F45576-FC29-AAC8-3F83-5138CA54C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6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9A46844-8569-FC70-985F-75FFACBE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559BE9-C9BC-4221-E417-F07C2C138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05440D-4B1F-A238-2A5B-916BA34506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27BCC-AD52-44D3-8F11-6FDDB7C48F8E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8CDEB1-24F0-C91B-06E0-C86E378292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9792BF-65AC-E2B4-ED0E-D1E65FD52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D71C0-2B8F-4F21-A6F1-257DBB2108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80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EB59BC-DA3C-891E-B621-308DB5FD0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BB664D-C478-1287-EF36-8E7887BA7C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02648DC-F04E-5EDE-2D74-D85FCB41B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006" y="1027906"/>
            <a:ext cx="5295850" cy="38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76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E89B6-6E8B-BD8A-09E3-0FDF0D4FA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A6CA16-F762-133E-9E4F-6D3219024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E9DFD9-53BA-B7C7-44AC-148BC9B0D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871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587BD-49EC-2D3F-5CCF-D76A77FCA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AD686B-9FA4-CBE7-8C08-EF3CB4437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B689405-B637-DEC6-378C-59B2DC826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6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D18F5-0B15-32DF-7A3D-6E2DB134F9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8C63497-BB12-AACB-D289-A0F161D6B3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053E0CF-6A93-36C7-204E-802EE6337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60" y="809259"/>
            <a:ext cx="3858163" cy="52394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A6F6083-C115-041F-C34A-D14BFA9D1B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6397" y="66861"/>
            <a:ext cx="2768409" cy="32511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D25D88-2576-8E68-0DC1-DDE8ADCCF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3122" y="3666790"/>
            <a:ext cx="5036633" cy="216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824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66473C-4FB9-82D5-170C-F6FDB33E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80041F-B5CF-0184-C62B-513CA69AA2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1A91D7B-BE23-A1AB-4390-BCF0D3C78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81037"/>
            <a:ext cx="3696216" cy="53252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106272-E5F0-5438-52B8-4C9651EC7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209" y="540711"/>
            <a:ext cx="2397582" cy="31247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33B8B6B-DF48-8B76-18DF-FF72DD746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4416" y="3694663"/>
            <a:ext cx="5449849" cy="251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27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B71FB1-A5D0-4FC9-B715-2AFBC79C6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B7E66-3CD3-8DF3-ACD6-AE8431628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484AB2-6AE9-E178-07E0-334E4BEDB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8893"/>
            <a:ext cx="2859207" cy="60481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51099D0-6503-8452-5D29-1737C9818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293" y="128860"/>
            <a:ext cx="3288289" cy="604810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8FFD993-71C8-C68F-E734-6B9D5EE3C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117" y="128860"/>
            <a:ext cx="3110299" cy="604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51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5BD98F-8D4C-BB16-7341-F5A466DE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76F754-D314-E1D6-1978-6ADEE841E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CE3F3A2-3237-60D3-11B2-6340FD94B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05" y="681037"/>
            <a:ext cx="5908229" cy="27304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B983B80-1032-6ED3-07CB-2D5B00E2EB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14" y="3727384"/>
            <a:ext cx="5651571" cy="211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393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AA5AC3-EE96-A272-7886-7E1C5806C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1D6B90-3795-B5F0-3BD1-CC3E5C84B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331" y="1377864"/>
            <a:ext cx="4485843" cy="41022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89C6047-9468-9361-7E4F-4433D0A2D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918" y="1128796"/>
            <a:ext cx="4935138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520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E7105A-385D-0581-CB9A-1E5F82D65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18DE5D-F774-867E-2A64-BB5998BA6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E266ADD-5A1C-4FE7-006B-9D0DC767B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314183" y="731520"/>
            <a:ext cx="3563632" cy="617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484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02E86-3B02-0EE2-4181-E935365B3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901BC1-ED26-C72D-C79B-C89739AEB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BEF710-3BE8-2A99-61CB-922175E2CD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463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858C4-5C37-C770-47E4-27A874DDF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203405-1A10-1EFC-87CB-5668BD42D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D61241-784E-27FB-0A13-D447C89A3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18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中人 梦</dc:creator>
  <cp:lastModifiedBy>中人 梦</cp:lastModifiedBy>
  <cp:revision>1</cp:revision>
  <dcterms:created xsi:type="dcterms:W3CDTF">2025-04-29T05:44:45Z</dcterms:created>
  <dcterms:modified xsi:type="dcterms:W3CDTF">2025-04-29T05:48:38Z</dcterms:modified>
</cp:coreProperties>
</file>