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0" r:id="rId4"/>
    <p:sldId id="262" r:id="rId5"/>
    <p:sldId id="261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B3C24E-E1DD-BAD6-8687-2E7286EED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A4AE08-1AE9-6F7F-6C00-8F359D3DE1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FDBD24-0AFF-CC15-98F4-54E520BA7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D6E26B-AC05-7944-63DC-450E3FB6E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ACF990-82E7-2AE5-9421-7A5A9105F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39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5A3067-EFAF-C2D1-8655-0B24FBF08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23E0552-19EF-7508-AAC6-CE13C1371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A6481E-6F29-915C-9313-BEDB4129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F34DBA-3C94-4C61-0CEF-17418E4BD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AF071A-C6B4-CDAD-6690-5D643CA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2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5CAFFD5-A1B4-ED6F-9379-4940F65036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AE22EF-02FB-5DF4-1756-049D278329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0DA97C-D361-E860-4260-56DD98F3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92684A-DCC0-E3D9-FC7F-B6BB8401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AC38AE-A1A7-7A40-0A47-F5D0BCB2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9E91D7-3AC6-9D39-28BA-9C6CDEFF2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D12101-42D6-3353-FE7A-646714DC83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EFC234-3F90-32AA-A9EF-8CBE5AB22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A3428D-4117-562B-4441-959F4C10E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104DEC-9F28-2489-329F-1DE1C00EA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6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CCC806-E727-E361-4FB3-61ACA4067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804478-8DCF-61B0-6578-FBB301AB34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DF3376-3093-219C-0EFE-2B6ACBEE7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182CDF-D3D2-DC89-240B-DA4D5B086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A02FC3-281C-2B6A-F2A3-608646033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96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F072B2-AC85-5624-A688-478D92B5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85972A-86C8-D6BC-45DF-0271187E86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7A096E-8AEA-CC5D-F07E-9F93923F83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CD0A54-8CAF-2071-4962-137F82E24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C8B3CE-E80F-369E-D177-0BCC2F626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28D423-BEF9-76D1-1931-850B8697C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669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2FC0D9-C92E-68E8-AACC-482EA740F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A2F26F-EBA6-FD69-C780-D2171ABBC2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C518A2-51EE-2020-7C64-9A04DC8F0F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B26C6EB-749A-7899-DFA2-AFCF42DA12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54A42E-5C07-8963-7FB1-B8D33F405C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BBA07FA-1606-7128-8947-C21ECBDC4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A137590-BC06-A759-D052-C37CE7EC2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8ED091B-B616-EF2F-22EB-F92BB700B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254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9E6F9D-7584-E47E-F278-BB5545A51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F9D3773-22D9-E5FF-9645-23B390A6B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00D9E67-6991-B1DF-6EED-CA3FCF9B6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48A65B-067F-2B2B-FDBB-E8C5A71EF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188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2FA75B1-15D7-D0B7-0C4E-0031905C5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F5E29C-662C-90AD-B6E5-7F4FEA87D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10A6B6-D93D-07AD-C0D2-7A99115BB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1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79E698-2819-FFD2-F510-B6082BC16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961552-1407-37F9-0F56-B1978E1A0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5C94054-DA4F-902A-F9DA-F5517BB7F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E2AF1B-333F-32A1-08DB-4E61FBE0C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0CC879-1BF3-3B10-E8E5-6D824B49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C3BF4C-8CC3-A1D1-85D3-A4FDD429D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95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0BEB44-B2DA-A1EF-6447-EC0F3B98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3A47540-5520-AC20-C601-EF02056498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EC61BD-9482-ED8A-53D6-3D1AAFA49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4ABAB6-B898-9C49-76E7-BC2DE4869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479983-2633-EA44-F1B1-C75438BF9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5236FD-1103-2B72-ECB8-52A54E4B1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62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78883D-4392-3815-BBD9-A2B4B9945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C034A5-DE08-445E-6D95-F2D8BD604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5D63D6-D8F9-1EB3-F857-5768CCB22C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3A63D-2B00-4605-A314-10813B69B161}" type="datetimeFigureOut">
              <a:rPr lang="zh-CN" altLang="en-US" smtClean="0"/>
              <a:t>2025/4/10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EF75C5-C4CC-B290-E440-E42A89BC48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2B1F4F-B63F-D1A4-ABA4-CEA2034B6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4FC47-3351-448C-8A75-6CED822C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4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CAB7B3A-1B66-D61F-12B7-8AE164C02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30" y="2034360"/>
            <a:ext cx="3488118" cy="2700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E0D9691-1C2A-2090-27CD-A6A17E56CDC7}"/>
              </a:ext>
            </a:extLst>
          </p:cNvPr>
          <p:cNvSpPr txBox="1"/>
          <p:nvPr/>
        </p:nvSpPr>
        <p:spPr>
          <a:xfrm>
            <a:off x="658525" y="1314868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A</a:t>
            </a:r>
            <a:endParaRPr lang="zh-CN" altLang="en-US" sz="4800" b="1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5F3792-73FB-6F9A-4627-533466709FE9}"/>
              </a:ext>
            </a:extLst>
          </p:cNvPr>
          <p:cNvSpPr txBox="1"/>
          <p:nvPr/>
        </p:nvSpPr>
        <p:spPr>
          <a:xfrm>
            <a:off x="4108212" y="1259512"/>
            <a:ext cx="556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B</a:t>
            </a:r>
            <a:endParaRPr lang="zh-CN" altLang="en-US" sz="4800" b="1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B166D0B-4B97-BD4C-0609-81A1E749A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848" y="2034360"/>
            <a:ext cx="3427735" cy="2700000"/>
          </a:xfrm>
          <a:prstGeom prst="rect">
            <a:avLst/>
          </a:prstGeom>
        </p:spPr>
      </p:pic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C12E7D5F-2091-01E8-77C8-E604BB97B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8" t="714" b="17602"/>
          <a:stretch/>
        </p:blipFill>
        <p:spPr>
          <a:xfrm>
            <a:off x="7557583" y="2034360"/>
            <a:ext cx="4272933" cy="2700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11CB0D4A-7141-B8B7-115C-EE1307BB3405}"/>
              </a:ext>
            </a:extLst>
          </p:cNvPr>
          <p:cNvSpPr txBox="1"/>
          <p:nvPr/>
        </p:nvSpPr>
        <p:spPr>
          <a:xfrm>
            <a:off x="7516221" y="1259511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C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94787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AE056-9A26-1794-0931-D4181CECC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D1AC81B-BD22-0AA1-0594-0B7F6BD86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393" y="1481689"/>
            <a:ext cx="3488118" cy="27000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A91A0AE-4293-D8FD-C6BD-9B42FB3A0158}"/>
              </a:ext>
            </a:extLst>
          </p:cNvPr>
          <p:cNvSpPr txBox="1"/>
          <p:nvPr/>
        </p:nvSpPr>
        <p:spPr>
          <a:xfrm>
            <a:off x="1161393" y="783240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A</a:t>
            </a:r>
            <a:endParaRPr lang="zh-CN" altLang="en-US" sz="4800" b="1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7509E5-5BA1-6C84-5C82-766F545D48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44" y="1481687"/>
            <a:ext cx="4063192" cy="2700000"/>
          </a:xfrm>
          <a:prstGeom prst="rect">
            <a:avLst/>
          </a:prstGeom>
        </p:spPr>
      </p:pic>
      <p:pic>
        <p:nvPicPr>
          <p:cNvPr id="10" name="内容占位符 4">
            <a:extLst>
              <a:ext uri="{FF2B5EF4-FFF2-40B4-BE49-F238E27FC236}">
                <a16:creationId xmlns:a16="http://schemas.microsoft.com/office/drawing/2014/main" id="{7FC7AA69-5F59-04FB-F557-70BD1F3F30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11" y="1481688"/>
            <a:ext cx="3427733" cy="2700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BE6E37-2498-5887-3759-786EC02F9FB0}"/>
              </a:ext>
            </a:extLst>
          </p:cNvPr>
          <p:cNvSpPr txBox="1"/>
          <p:nvPr/>
        </p:nvSpPr>
        <p:spPr>
          <a:xfrm>
            <a:off x="4572960" y="783240"/>
            <a:ext cx="556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B</a:t>
            </a:r>
            <a:endParaRPr lang="zh-CN" altLang="en-US" sz="48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E507DB-E62C-94FE-3474-CD7FC3EBA6D3}"/>
              </a:ext>
            </a:extLst>
          </p:cNvPr>
          <p:cNvSpPr txBox="1"/>
          <p:nvPr/>
        </p:nvSpPr>
        <p:spPr>
          <a:xfrm>
            <a:off x="8077244" y="783239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C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544557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63BB3-BBB7-3858-CFF8-779D1D4D1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58A4D31-B6D4-F608-F7F8-0F391248A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288" y="1171352"/>
            <a:ext cx="3607244" cy="3600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F21D7D-5776-84F3-3989-9C15C3ED1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428" y="1171352"/>
            <a:ext cx="5419860" cy="3600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BA07AAB-1984-7EFF-F08E-1464D9F0AB3E}"/>
              </a:ext>
            </a:extLst>
          </p:cNvPr>
          <p:cNvSpPr txBox="1"/>
          <p:nvPr/>
        </p:nvSpPr>
        <p:spPr>
          <a:xfrm>
            <a:off x="1518378" y="432312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A</a:t>
            </a:r>
            <a:endParaRPr lang="zh-CN" altLang="en-US" sz="48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6CD9FA-9787-3205-98CB-F161E4455692}"/>
              </a:ext>
            </a:extLst>
          </p:cNvPr>
          <p:cNvSpPr txBox="1"/>
          <p:nvPr/>
        </p:nvSpPr>
        <p:spPr>
          <a:xfrm>
            <a:off x="6951562" y="432312"/>
            <a:ext cx="556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B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404423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A6479-92EA-5BB8-B94D-FD3B48CA3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78C91E-82FF-B29B-D2BA-F88E3CA5ED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9076"/>
          <a:stretch/>
        </p:blipFill>
        <p:spPr>
          <a:xfrm>
            <a:off x="1672856" y="1360332"/>
            <a:ext cx="4326436" cy="360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A13CD35-71AA-6201-9D1B-FD5F5D960A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52" t="-2936"/>
          <a:stretch/>
        </p:blipFill>
        <p:spPr>
          <a:xfrm>
            <a:off x="6096000" y="1254642"/>
            <a:ext cx="4210284" cy="37056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0E9EDEE-72BF-B493-3F4D-8220E942F866}"/>
              </a:ext>
            </a:extLst>
          </p:cNvPr>
          <p:cNvSpPr txBox="1"/>
          <p:nvPr/>
        </p:nvSpPr>
        <p:spPr>
          <a:xfrm>
            <a:off x="1586595" y="673126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C</a:t>
            </a:r>
            <a:endParaRPr lang="zh-CN" altLang="en-US" sz="48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D56D5E-F858-066C-F540-71DF5BBC088B}"/>
              </a:ext>
            </a:extLst>
          </p:cNvPr>
          <p:cNvSpPr txBox="1"/>
          <p:nvPr/>
        </p:nvSpPr>
        <p:spPr>
          <a:xfrm>
            <a:off x="6267904" y="673126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D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903053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A6C4B-1369-C90D-7359-4C7FEDE2C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87CB068-1378-8AEA-6ED8-4C304C1F8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939" y="1766262"/>
            <a:ext cx="5224150" cy="3600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7C3AA96-B25A-83B3-F5E6-3BC7769A1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939" y="1766262"/>
            <a:ext cx="1294267" cy="972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0E69113-7681-B790-D976-90AF415E7B70}"/>
              </a:ext>
            </a:extLst>
          </p:cNvPr>
          <p:cNvSpPr txBox="1"/>
          <p:nvPr/>
        </p:nvSpPr>
        <p:spPr>
          <a:xfrm>
            <a:off x="666284" y="1013368"/>
            <a:ext cx="5982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A</a:t>
            </a:r>
            <a:endParaRPr lang="zh-CN" altLang="en-US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4278EE8-B0E7-25F1-5165-35FBC13C6946}"/>
              </a:ext>
            </a:extLst>
          </p:cNvPr>
          <p:cNvSpPr txBox="1"/>
          <p:nvPr/>
        </p:nvSpPr>
        <p:spPr>
          <a:xfrm>
            <a:off x="5735666" y="1013368"/>
            <a:ext cx="556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B</a:t>
            </a:r>
            <a:endParaRPr lang="zh-CN" altLang="en-US" sz="4800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7E4694C-DBAE-FA73-4F01-E72EED015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34" y="1766262"/>
            <a:ext cx="5212705" cy="3600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31A43FB-790B-476A-2929-0D21D150E1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84" y="1788489"/>
            <a:ext cx="1313514" cy="9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86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3664-85F1-8AE3-51B8-CA572B30C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4E877EB-4048-43A7-6442-3C5AB6FA523B}"/>
              </a:ext>
            </a:extLst>
          </p:cNvPr>
          <p:cNvSpPr txBox="1"/>
          <p:nvPr/>
        </p:nvSpPr>
        <p:spPr>
          <a:xfrm>
            <a:off x="1117756" y="389592"/>
            <a:ext cx="5677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C</a:t>
            </a:r>
            <a:endParaRPr lang="zh-CN" altLang="en-US" sz="48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260E1E-2F20-C529-A5DC-82EB2D1B783B}"/>
              </a:ext>
            </a:extLst>
          </p:cNvPr>
          <p:cNvSpPr txBox="1"/>
          <p:nvPr/>
        </p:nvSpPr>
        <p:spPr>
          <a:xfrm>
            <a:off x="5931100" y="367364"/>
            <a:ext cx="625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732907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14</Words>
  <Application>Microsoft Office PowerPoint</Application>
  <PresentationFormat>宽屏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中人 梦</dc:creator>
  <cp:lastModifiedBy>中人 梦</cp:lastModifiedBy>
  <cp:revision>4</cp:revision>
  <dcterms:created xsi:type="dcterms:W3CDTF">2025-04-02T02:40:25Z</dcterms:created>
  <dcterms:modified xsi:type="dcterms:W3CDTF">2025-04-10T01:35:23Z</dcterms:modified>
</cp:coreProperties>
</file>