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2" autoAdjust="0"/>
    <p:restoredTop sz="94660"/>
  </p:normalViewPr>
  <p:slideViewPr>
    <p:cSldViewPr snapToGrid="0">
      <p:cViewPr varScale="1">
        <p:scale>
          <a:sx n="78" d="100"/>
          <a:sy n="78" d="100"/>
        </p:scale>
        <p:origin x="5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3AF74-6B83-4C56-7056-F0FA4FC701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07C6BD-D612-A2B4-8400-2C6DBC5897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53D65-53D1-5BEA-6B01-2E0D857FF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86F7E-5CAB-4831-8108-A71AE6FAD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F656B-3CDC-2BFD-6103-6A1F70E9E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62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836A9-6058-0F29-9129-EA514F232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89C756-0C70-37F1-2498-F2DD41CB0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42D96-8ADA-8C2B-B082-4E83B1D59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E15CC-8313-85AF-893B-8F930740D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22607-1CF8-0D43-3ED0-F197C2454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687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ACD777-E599-D332-FB9B-543D9B7336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7E3EBD-3DAB-CCD5-3D31-B100903868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9E4F-2F3B-54DA-7D10-3763BD9B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851E9-F6FC-C5C0-32DA-B9CB71BF7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A356C-8A67-AF27-A0DA-3982BF02A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087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F258E-8C15-57F1-B581-E7ADB1A6D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78982-3DDD-A727-D697-D570D604E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A3E55-2F66-8C1E-D4F6-538CCF980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C37D6-3C07-4B7C-E977-DA36223B8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73AAC-2EB7-4398-DDB4-17AD7F095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05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5CD4D-C5D3-A8CB-D751-E41605226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E68FF-617B-EBB3-37BC-A85354948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5D00D-10E7-4AAB-ECE5-43803A992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C4FC8-20AF-3DFF-37E9-60D57284F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510A3-EE1D-3A33-2B7F-51FD2DE1C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88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68CA7-E4FB-5C08-AB4B-59D69C5D8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256F2-29B6-7BE2-735F-626B17C80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D8376B-CAC4-4F5B-8302-A1B948D76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D5F03-EDCD-A9E4-26B9-E970E7CA9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F2E730-4C35-5291-D05D-88120467F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488032-25DE-F0C3-4EA9-1B8187C84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43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7B4DF-2E7B-073A-148B-AAB2E9561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2AC86-E2D6-D08A-79DE-4BAF4EF56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43983-1614-0D8B-0C92-83E021441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1319EA-DC7B-64CD-DD3F-E9DC6AD8C7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573A4A-B622-8432-0839-6253E3DA3B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C307A1-6CC8-2CB9-E438-EEC77531E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16F01A-A2AC-5CE0-EFF2-AA3C78D76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6C1AC9-A40E-B017-D506-B6D99E8AE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05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52791-EF88-8A81-1415-5C02547FC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BDCBC0-D68F-E3C0-CA28-B7B5098A6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FE016D-B56C-8087-FCC5-A3716A246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2A5EDD-B348-4EB7-81DB-A21E197AC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80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D505E5-0F94-C52F-0A17-18C4F23B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73158E-73D2-7A31-9B9F-B4543D5FF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6F1231-2DFC-C510-5A85-BBC9E1219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10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A3C51-58DF-FE93-BE65-566B10CB8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6B8E2-C098-1BEA-1CCF-1674247C1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30AB1-9C43-C210-76EC-C80E9842F6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BF6733-508B-D461-1390-26E0DD6F1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082A74-9464-37EE-030C-3ACF825AE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0A8E27-1113-0C32-058B-AED68C699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78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8A23F-C346-A5BA-8A93-9047C1BE0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107C70-4390-6A8D-E3F0-68E0C4391F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B5AF3A-C8C5-8FD3-36F2-B02E55E6F4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38060-28A8-0E2F-0E81-81FB74115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FB7162-A8F0-89E3-658F-96696A4F3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D73548-9C18-FA29-135F-EEFCA0C7C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19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C5B6E6-9E7C-19B2-915E-94F68F05E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F4790C-3C1C-C550-AC0D-B4CF36D0A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3377E-AD2B-B0FB-C3EC-82EFA4C484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4B895-22A3-79A2-FBBE-45F4B585F3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CC528-7E32-2C6B-445D-7594E4D506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3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61FC8-2FDD-33C7-2831-8D80C1D13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175812" cy="383314"/>
          </a:xfrm>
        </p:spPr>
        <p:txBody>
          <a:bodyPr>
            <a:noAutofit/>
          </a:bodyPr>
          <a:lstStyle/>
          <a:p>
            <a:r>
              <a:rPr lang="en-US" sz="2800" dirty="0"/>
              <a:t>Fig S1: Rabbit Spike IgA, IgG</a:t>
            </a:r>
          </a:p>
        </p:txBody>
      </p:sp>
      <p:pic>
        <p:nvPicPr>
          <p:cNvPr id="4" name="Picture 3" descr="A close-up of a graph&#10;&#10;Description automatically generated">
            <a:extLst>
              <a:ext uri="{FF2B5EF4-FFF2-40B4-BE49-F238E27FC236}">
                <a16:creationId xmlns:a16="http://schemas.microsoft.com/office/drawing/2014/main" id="{3A88AB43-2CBF-66D4-6F8B-E96490472E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990"/>
          <a:stretch/>
        </p:blipFill>
        <p:spPr>
          <a:xfrm>
            <a:off x="6375192" y="1800195"/>
            <a:ext cx="4978613" cy="3257609"/>
          </a:xfrm>
          <a:prstGeom prst="rect">
            <a:avLst/>
          </a:prstGeom>
        </p:spPr>
      </p:pic>
      <p:pic>
        <p:nvPicPr>
          <p:cNvPr id="5" name="Picture 4" descr="A close-up of a graph&#10;&#10;Description automatically generated">
            <a:extLst>
              <a:ext uri="{FF2B5EF4-FFF2-40B4-BE49-F238E27FC236}">
                <a16:creationId xmlns:a16="http://schemas.microsoft.com/office/drawing/2014/main" id="{B6842611-B56B-B8E9-A79E-FD0B810085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35" b="33355"/>
          <a:stretch/>
        </p:blipFill>
        <p:spPr>
          <a:xfrm>
            <a:off x="936523" y="1898814"/>
            <a:ext cx="4978610" cy="32576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662E6C9-7E7F-4D3B-B4F2-1FC026B80B9B}"/>
              </a:ext>
            </a:extLst>
          </p:cNvPr>
          <p:cNvSpPr txBox="1"/>
          <p:nvPr/>
        </p:nvSpPr>
        <p:spPr>
          <a:xfrm>
            <a:off x="1260982" y="1430863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Fig S1a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194DF0-88DE-DE74-DA60-60725EAE895A}"/>
              </a:ext>
            </a:extLst>
          </p:cNvPr>
          <p:cNvSpPr txBox="1"/>
          <p:nvPr/>
        </p:nvSpPr>
        <p:spPr>
          <a:xfrm>
            <a:off x="6634311" y="1430863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Fig S1b</a:t>
            </a:r>
          </a:p>
        </p:txBody>
      </p:sp>
    </p:spTree>
    <p:extLst>
      <p:ext uri="{BB962C8B-B14F-4D97-AF65-F5344CB8AC3E}">
        <p14:creationId xmlns:p14="http://schemas.microsoft.com/office/powerpoint/2010/main" val="997893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5463</TotalTime>
  <Words>12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Fig S1: Rabbit Spike IgA, IgG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Joel Maslow</dc:creator>
  <cp:lastModifiedBy>Joel Maslow</cp:lastModifiedBy>
  <cp:revision>32</cp:revision>
  <dcterms:created xsi:type="dcterms:W3CDTF">2023-06-08T20:01:25Z</dcterms:created>
  <dcterms:modified xsi:type="dcterms:W3CDTF">2025-04-03T19:50:43Z</dcterms:modified>
</cp:coreProperties>
</file>