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AF74-6B83-4C56-7056-F0FA4FC70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7C6BD-D612-A2B4-8400-2C6DBC589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3D65-53D1-5BEA-6B01-2E0D857F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6F7E-5CAB-4831-8108-A71AE6FA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F656B-3CDC-2BFD-6103-6A1F70E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36A9-6058-0F29-9129-EA514F2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9C756-0C70-37F1-2498-F2DD41CB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2D96-8ADA-8C2B-B082-4E83B1D5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15CC-8313-85AF-893B-8F930740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2607-1CF8-0D43-3ED0-F197C245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CD777-E599-D332-FB9B-543D9B733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E3EBD-3DAB-CCD5-3D31-B10090386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9E4F-2F3B-54DA-7D10-3763BD9B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51E9-F6FC-C5C0-32DA-B9CB71BF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A356C-8A67-AF27-A0DA-3982BF02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258E-8C15-57F1-B581-E7ADB1A6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8982-3DDD-A727-D697-D570D604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A3E55-2F66-8C1E-D4F6-538CCF98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37D6-3C07-4B7C-E977-DA36223B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3AAC-2EB7-4398-DDB4-17AD7F09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CD4D-C5D3-A8CB-D751-E4160522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68FF-617B-EBB3-37BC-A8535494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D00D-10E7-4AAB-ECE5-43803A9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4FC8-20AF-3DFF-37E9-60D57284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10A3-EE1D-3A33-2B7F-51FD2DE1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8CA7-E4FB-5C08-AB4B-59D69C5D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56F2-29B6-7BE2-735F-626B17C80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8376B-CAC4-4F5B-8302-A1B948D76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D5F03-EDCD-A9E4-26B9-E970E7CA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2E730-4C35-5291-D05D-88120467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88032-25DE-F0C3-4EA9-1B8187C8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B4DF-2E7B-073A-148B-AAB2E956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2AC86-E2D6-D08A-79DE-4BAF4EF56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43983-1614-0D8B-0C92-83E02144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319EA-DC7B-64CD-DD3F-E9DC6AD8C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3A4A-B622-8432-0839-6253E3DA3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307A1-6CC8-2CB9-E438-EEC77531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6F01A-A2AC-5CE0-EFF2-AA3C78D7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C1AC9-A40E-B017-D506-B6D99E8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2791-EF88-8A81-1415-5C02547F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DCBC0-D68F-E3C0-CA28-B7B5098A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E016D-B56C-8087-FCC5-A3716A24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A5EDD-B348-4EB7-81DB-A21E197A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505E5-0F94-C52F-0A17-18C4F23B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3158E-73D2-7A31-9B9F-B4543D5F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1231-2DFC-C510-5A85-BBC9E121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3C51-58DF-FE93-BE65-566B10CB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B8E2-C098-1BEA-1CCF-1674247C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30AB1-9C43-C210-76EC-C80E9842F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F6733-508B-D461-1390-26E0DD6F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82A74-9464-37EE-030C-3ACF825A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A8E27-1113-0C32-058B-AED68C6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A23F-C346-A5BA-8A93-9047C1BE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07C70-4390-6A8D-E3F0-68E0C4391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5AF3A-C8C5-8FD3-36F2-B02E55E6F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38060-28A8-0E2F-0E81-81FB7411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B7162-A8F0-89E3-658F-96696A4F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3548-9C18-FA29-135F-EEFCA0C7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5B6E6-9E7C-19B2-915E-94F68F05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4790C-3C1C-C550-AC0D-B4CF36D0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377E-AD2B-B0FB-C3EC-82EFA4C4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0912-EF1B-4BB5-A7F2-C52075E58E0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B895-22A3-79A2-FBBE-45F4B585F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C528-7E32-2C6B-445D-7594E4D5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01F5-5213-4020-9331-CA7C8339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088F8A73-50A5-94EE-3BB3-5D3E81F6F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84" y="567690"/>
            <a:ext cx="9171432" cy="5722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38EA-6390-E6EE-5221-F4A73C224E57}"/>
              </a:ext>
            </a:extLst>
          </p:cNvPr>
          <p:cNvSpPr txBox="1"/>
          <p:nvPr/>
        </p:nvSpPr>
        <p:spPr>
          <a:xfrm>
            <a:off x="530578" y="587022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Fig S2a</a:t>
            </a:r>
          </a:p>
        </p:txBody>
      </p:sp>
    </p:spTree>
    <p:extLst>
      <p:ext uri="{BB962C8B-B14F-4D97-AF65-F5344CB8AC3E}">
        <p14:creationId xmlns:p14="http://schemas.microsoft.com/office/powerpoint/2010/main" val="366270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Maslow</dc:creator>
  <cp:lastModifiedBy>Joel Maslow</cp:lastModifiedBy>
  <cp:revision>32</cp:revision>
  <dcterms:created xsi:type="dcterms:W3CDTF">2023-06-08T20:01:25Z</dcterms:created>
  <dcterms:modified xsi:type="dcterms:W3CDTF">2025-04-03T19:51:19Z</dcterms:modified>
</cp:coreProperties>
</file>