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761038" cy="9901238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52" y="-84"/>
      </p:cViewPr>
      <p:guideLst>
        <p:guide orient="horz" pos="3119"/>
        <p:guide pos="18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78" y="3075803"/>
            <a:ext cx="4896882" cy="21223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4159" y="5610703"/>
            <a:ext cx="4032727" cy="25303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23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789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082" y="6362462"/>
            <a:ext cx="4896882" cy="19664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082" y="4196569"/>
            <a:ext cx="4896882" cy="216589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7576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1036" y="3639624"/>
            <a:ext cx="1585285" cy="102908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62336" y="3639624"/>
            <a:ext cx="1586286" cy="102908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206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052" y="396510"/>
            <a:ext cx="5184934" cy="165020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054" y="2216320"/>
            <a:ext cx="2545459" cy="9236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8054" y="3139976"/>
            <a:ext cx="2545459" cy="57046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6531" y="2216320"/>
            <a:ext cx="2546459" cy="9236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6531" y="3139976"/>
            <a:ext cx="2546459" cy="57046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646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4607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6419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052" y="394216"/>
            <a:ext cx="1895342" cy="16777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2406" y="394218"/>
            <a:ext cx="3220580" cy="84504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8052" y="2071927"/>
            <a:ext cx="1895342" cy="677272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81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207" y="6930867"/>
            <a:ext cx="3456623" cy="8182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29207" y="884695"/>
            <a:ext cx="3456623" cy="59407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9207" y="7749095"/>
            <a:ext cx="3456623" cy="11620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3994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207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32477" y="623412"/>
            <a:ext cx="816147" cy="133070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1033" y="623412"/>
            <a:ext cx="2355424" cy="13307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676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8052" y="396510"/>
            <a:ext cx="5184934" cy="1650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052" y="2310290"/>
            <a:ext cx="5184934" cy="6534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8052" y="9176982"/>
            <a:ext cx="1344242" cy="5271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A4DFE-5868-4D3D-8D3D-DFDE992CAE90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8358" y="9176982"/>
            <a:ext cx="1824329" cy="5271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28744" y="9176982"/>
            <a:ext cx="1344242" cy="5271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0DD5D-DEE7-4F67-872A-959DF559165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545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 descr="C:\Users\Luca\Dropbox\Suoli_Sicilia\SoilB&amp;B\NMDS_16S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" y="-20673"/>
            <a:ext cx="5760839" cy="315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3" descr="C:\Users\Luca\Dropbox\Suoli_Sicilia\SoilB&amp;B\NMDS_ITS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" y="3304696"/>
            <a:ext cx="5761038" cy="315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C:\Users\Luca\Dropbox\Suoli_Sicilia\SoilB&amp;B\NMDS_16+its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6803"/>
            <a:ext cx="5764193" cy="315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7" t="59227" r="77051" b="38505"/>
          <a:stretch/>
        </p:blipFill>
        <p:spPr bwMode="auto">
          <a:xfrm>
            <a:off x="231488" y="2903305"/>
            <a:ext cx="200243" cy="14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56" t="71228" r="21691" b="25929"/>
          <a:stretch/>
        </p:blipFill>
        <p:spPr bwMode="auto">
          <a:xfrm>
            <a:off x="231488" y="3047707"/>
            <a:ext cx="211257" cy="16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361850" y="3000143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Calcarenite deep</a:t>
            </a:r>
            <a:endParaRPr lang="it-IT" sz="900" dirty="0"/>
          </a:p>
        </p:txBody>
      </p:sp>
      <p:sp>
        <p:nvSpPr>
          <p:cNvPr id="75" name="TextBox 74"/>
          <p:cNvSpPr txBox="1"/>
          <p:nvPr/>
        </p:nvSpPr>
        <p:spPr>
          <a:xfrm>
            <a:off x="360239" y="2844701"/>
            <a:ext cx="1728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Calcarenite superficial</a:t>
            </a:r>
            <a:endParaRPr lang="it-IT" sz="900" dirty="0"/>
          </a:p>
        </p:txBody>
      </p:sp>
      <p:pic>
        <p:nvPicPr>
          <p:cNvPr id="76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2" t="44041" r="84715" b="53255"/>
          <a:stretch/>
        </p:blipFill>
        <p:spPr bwMode="auto">
          <a:xfrm>
            <a:off x="3600599" y="2910276"/>
            <a:ext cx="211257" cy="15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/>
          <p:cNvSpPr txBox="1"/>
          <p:nvPr/>
        </p:nvSpPr>
        <p:spPr>
          <a:xfrm>
            <a:off x="3814485" y="2865614"/>
            <a:ext cx="1728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Marly limestone superficial</a:t>
            </a:r>
            <a:endParaRPr lang="it-IT" sz="900" dirty="0"/>
          </a:p>
        </p:txBody>
      </p:sp>
      <p:pic>
        <p:nvPicPr>
          <p:cNvPr id="78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22" t="44276" r="22025" b="52881"/>
          <a:stretch/>
        </p:blipFill>
        <p:spPr bwMode="auto">
          <a:xfrm>
            <a:off x="3603228" y="3050329"/>
            <a:ext cx="211257" cy="16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78"/>
          <p:cNvSpPr txBox="1"/>
          <p:nvPr/>
        </p:nvSpPr>
        <p:spPr>
          <a:xfrm>
            <a:off x="3816623" y="3014951"/>
            <a:ext cx="1728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Marly limestone deep</a:t>
            </a:r>
            <a:endParaRPr lang="it-IT" sz="900" dirty="0"/>
          </a:p>
        </p:txBody>
      </p:sp>
      <p:pic>
        <p:nvPicPr>
          <p:cNvPr id="80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7" t="59227" r="77051" b="38505"/>
          <a:stretch/>
        </p:blipFill>
        <p:spPr bwMode="auto">
          <a:xfrm>
            <a:off x="231488" y="6246639"/>
            <a:ext cx="200243" cy="14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56" t="71228" r="21691" b="25929"/>
          <a:stretch/>
        </p:blipFill>
        <p:spPr bwMode="auto">
          <a:xfrm>
            <a:off x="231488" y="6391041"/>
            <a:ext cx="211257" cy="16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TextBox 81"/>
          <p:cNvSpPr txBox="1"/>
          <p:nvPr/>
        </p:nvSpPr>
        <p:spPr>
          <a:xfrm>
            <a:off x="361850" y="6343477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Calcarenite deep</a:t>
            </a:r>
            <a:endParaRPr lang="it-IT" sz="900" dirty="0"/>
          </a:p>
        </p:txBody>
      </p:sp>
      <p:sp>
        <p:nvSpPr>
          <p:cNvPr id="83" name="TextBox 82"/>
          <p:cNvSpPr txBox="1"/>
          <p:nvPr/>
        </p:nvSpPr>
        <p:spPr>
          <a:xfrm>
            <a:off x="360239" y="6188035"/>
            <a:ext cx="1728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Calcarenite superficial</a:t>
            </a:r>
            <a:endParaRPr lang="it-IT" sz="900" dirty="0"/>
          </a:p>
        </p:txBody>
      </p:sp>
      <p:pic>
        <p:nvPicPr>
          <p:cNvPr id="84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2" t="44041" r="84715" b="53255"/>
          <a:stretch/>
        </p:blipFill>
        <p:spPr bwMode="auto">
          <a:xfrm>
            <a:off x="3600599" y="6253610"/>
            <a:ext cx="211257" cy="15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84"/>
          <p:cNvSpPr txBox="1"/>
          <p:nvPr/>
        </p:nvSpPr>
        <p:spPr>
          <a:xfrm>
            <a:off x="3814485" y="6208948"/>
            <a:ext cx="1728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Marly limestone superficial</a:t>
            </a:r>
            <a:endParaRPr lang="it-IT" sz="900" dirty="0"/>
          </a:p>
        </p:txBody>
      </p:sp>
      <p:pic>
        <p:nvPicPr>
          <p:cNvPr id="86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22" t="44276" r="22025" b="52881"/>
          <a:stretch/>
        </p:blipFill>
        <p:spPr bwMode="auto">
          <a:xfrm>
            <a:off x="3603228" y="6393663"/>
            <a:ext cx="211257" cy="16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TextBox 86"/>
          <p:cNvSpPr txBox="1"/>
          <p:nvPr/>
        </p:nvSpPr>
        <p:spPr>
          <a:xfrm>
            <a:off x="3816623" y="6358285"/>
            <a:ext cx="1728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Marly limestone deep</a:t>
            </a:r>
            <a:endParaRPr lang="it-IT" sz="900" dirty="0"/>
          </a:p>
        </p:txBody>
      </p:sp>
      <p:pic>
        <p:nvPicPr>
          <p:cNvPr id="88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7" t="59227" r="77051" b="38505"/>
          <a:stretch/>
        </p:blipFill>
        <p:spPr bwMode="auto">
          <a:xfrm>
            <a:off x="231488" y="9563583"/>
            <a:ext cx="200243" cy="14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56" t="71228" r="21691" b="25929"/>
          <a:stretch/>
        </p:blipFill>
        <p:spPr bwMode="auto">
          <a:xfrm>
            <a:off x="231488" y="9707985"/>
            <a:ext cx="211257" cy="16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TextBox 89"/>
          <p:cNvSpPr txBox="1"/>
          <p:nvPr/>
        </p:nvSpPr>
        <p:spPr>
          <a:xfrm>
            <a:off x="361850" y="966042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Calcarenite deep</a:t>
            </a:r>
            <a:endParaRPr lang="it-IT" sz="900" dirty="0"/>
          </a:p>
        </p:txBody>
      </p:sp>
      <p:sp>
        <p:nvSpPr>
          <p:cNvPr id="91" name="TextBox 90"/>
          <p:cNvSpPr txBox="1"/>
          <p:nvPr/>
        </p:nvSpPr>
        <p:spPr>
          <a:xfrm>
            <a:off x="360239" y="9504979"/>
            <a:ext cx="1728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Calcarenite superficial</a:t>
            </a:r>
            <a:endParaRPr lang="it-IT" sz="900" dirty="0"/>
          </a:p>
        </p:txBody>
      </p:sp>
      <p:pic>
        <p:nvPicPr>
          <p:cNvPr id="92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2" t="44041" r="84715" b="53255"/>
          <a:stretch/>
        </p:blipFill>
        <p:spPr bwMode="auto">
          <a:xfrm>
            <a:off x="3600599" y="9570554"/>
            <a:ext cx="211257" cy="15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3814485" y="9525892"/>
            <a:ext cx="1728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Marly limestone superficial</a:t>
            </a:r>
            <a:endParaRPr lang="it-IT" sz="900" dirty="0"/>
          </a:p>
        </p:txBody>
      </p:sp>
      <p:pic>
        <p:nvPicPr>
          <p:cNvPr id="94" name="Picture 3" descr="C:\Users\Luca\Dropbox\Suoli_Sicilia\SoilB&amp;B\NMDS_ITS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22" t="44276" r="22025" b="52881"/>
          <a:stretch/>
        </p:blipFill>
        <p:spPr bwMode="auto">
          <a:xfrm>
            <a:off x="3603228" y="9710607"/>
            <a:ext cx="211257" cy="16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TextBox 94"/>
          <p:cNvSpPr txBox="1"/>
          <p:nvPr/>
        </p:nvSpPr>
        <p:spPr>
          <a:xfrm>
            <a:off x="3816623" y="9675229"/>
            <a:ext cx="1728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Marly limestone deep</a:t>
            </a:r>
            <a:endParaRPr lang="it-IT" sz="900" dirty="0"/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3230975"/>
            <a:ext cx="57610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-7663" y="6554431"/>
            <a:ext cx="57610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-15464" y="-55364"/>
            <a:ext cx="231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</a:t>
            </a:r>
            <a:endParaRPr lang="it-IT" sz="1400" dirty="0"/>
          </a:p>
        </p:txBody>
      </p:sp>
      <p:sp>
        <p:nvSpPr>
          <p:cNvPr id="99" name="TextBox 98"/>
          <p:cNvSpPr txBox="1"/>
          <p:nvPr/>
        </p:nvSpPr>
        <p:spPr>
          <a:xfrm>
            <a:off x="-15464" y="3184996"/>
            <a:ext cx="231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B</a:t>
            </a:r>
            <a:endParaRPr lang="it-IT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-15464" y="6497364"/>
            <a:ext cx="231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C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767418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33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Luca Nerva</dc:creator>
  <cp:lastModifiedBy>Luca Nerva</cp:lastModifiedBy>
  <cp:revision>4</cp:revision>
  <dcterms:created xsi:type="dcterms:W3CDTF">2020-05-03T14:37:48Z</dcterms:created>
  <dcterms:modified xsi:type="dcterms:W3CDTF">2020-05-18T12:18:50Z</dcterms:modified>
</cp:coreProperties>
</file>