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10" d="100"/>
          <a:sy n="110" d="100"/>
        </p:scale>
        <p:origin x="2148" y="-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55858-3E75-4700-ADD6-A16F8FC50D48}" type="datetimeFigureOut">
              <a:rPr lang="it-IT" smtClean="0"/>
              <a:t>01/06/2020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8A5D-CD58-4FEE-9326-FA08F7A1FF1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131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55858-3E75-4700-ADD6-A16F8FC50D48}" type="datetimeFigureOut">
              <a:rPr lang="it-IT" smtClean="0"/>
              <a:t>01/06/2020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8A5D-CD58-4FEE-9326-FA08F7A1FF1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033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55858-3E75-4700-ADD6-A16F8FC50D48}" type="datetimeFigureOut">
              <a:rPr lang="it-IT" smtClean="0"/>
              <a:t>01/06/2020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8A5D-CD58-4FEE-9326-FA08F7A1FF1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4165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55858-3E75-4700-ADD6-A16F8FC50D48}" type="datetimeFigureOut">
              <a:rPr lang="it-IT" smtClean="0"/>
              <a:t>01/06/2020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8A5D-CD58-4FEE-9326-FA08F7A1FF1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2230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55858-3E75-4700-ADD6-A16F8FC50D48}" type="datetimeFigureOut">
              <a:rPr lang="it-IT" smtClean="0"/>
              <a:t>01/06/2020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8A5D-CD58-4FEE-9326-FA08F7A1FF1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5907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55858-3E75-4700-ADD6-A16F8FC50D48}" type="datetimeFigureOut">
              <a:rPr lang="it-IT" smtClean="0"/>
              <a:t>01/06/2020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8A5D-CD58-4FEE-9326-FA08F7A1FF1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5908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55858-3E75-4700-ADD6-A16F8FC50D48}" type="datetimeFigureOut">
              <a:rPr lang="it-IT" smtClean="0"/>
              <a:t>01/06/2020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8A5D-CD58-4FEE-9326-FA08F7A1FF1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7474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55858-3E75-4700-ADD6-A16F8FC50D48}" type="datetimeFigureOut">
              <a:rPr lang="it-IT" smtClean="0"/>
              <a:t>01/06/2020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8A5D-CD58-4FEE-9326-FA08F7A1FF1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5615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55858-3E75-4700-ADD6-A16F8FC50D48}" type="datetimeFigureOut">
              <a:rPr lang="it-IT" smtClean="0"/>
              <a:t>01/06/2020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8A5D-CD58-4FEE-9326-FA08F7A1FF1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0030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55858-3E75-4700-ADD6-A16F8FC50D48}" type="datetimeFigureOut">
              <a:rPr lang="it-IT" smtClean="0"/>
              <a:t>01/06/2020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8A5D-CD58-4FEE-9326-FA08F7A1FF1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2256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55858-3E75-4700-ADD6-A16F8FC50D48}" type="datetimeFigureOut">
              <a:rPr lang="it-IT" smtClean="0"/>
              <a:t>01/06/2020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8A5D-CD58-4FEE-9326-FA08F7A1FF1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1172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55858-3E75-4700-ADD6-A16F8FC50D48}" type="datetimeFigureOut">
              <a:rPr lang="it-IT" smtClean="0"/>
              <a:t>01/06/2020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68A5D-CD58-4FEE-9326-FA08F7A1FF1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7935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9350"/>
            <a:ext cx="12019547" cy="668798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rcRect l="16867" t="17777" r="81595" b="80194"/>
          <a:stretch/>
        </p:blipFill>
        <p:spPr>
          <a:xfrm flipV="1">
            <a:off x="9231086" y="888275"/>
            <a:ext cx="182880" cy="13062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3"/>
          <a:srcRect l="18881" t="60194" r="79874" b="37507"/>
          <a:stretch/>
        </p:blipFill>
        <p:spPr>
          <a:xfrm>
            <a:off x="9248503" y="696685"/>
            <a:ext cx="148045" cy="14804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/>
          <a:srcRect l="17782" t="71422" r="81046" b="26684"/>
          <a:stretch/>
        </p:blipFill>
        <p:spPr>
          <a:xfrm>
            <a:off x="9257210" y="1079867"/>
            <a:ext cx="139337" cy="12192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3"/>
          <a:srcRect l="90091" t="56672" r="8993" b="41772"/>
          <a:stretch/>
        </p:blipFill>
        <p:spPr>
          <a:xfrm flipV="1">
            <a:off x="9278975" y="1284522"/>
            <a:ext cx="108859" cy="100144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9317431" y="592186"/>
            <a:ext cx="27976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/>
              <a:t>Marly-limestone</a:t>
            </a:r>
            <a:r>
              <a:rPr lang="it-IT" sz="1200" dirty="0" smtClean="0"/>
              <a:t> </a:t>
            </a:r>
            <a:r>
              <a:rPr lang="it-IT" sz="1200" dirty="0" err="1" smtClean="0"/>
              <a:t>Superficial</a:t>
            </a:r>
            <a:endParaRPr lang="it-IT" sz="1200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9320339" y="778964"/>
            <a:ext cx="27976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/>
              <a:t>Marly-limestone</a:t>
            </a:r>
            <a:r>
              <a:rPr lang="it-IT" sz="1200" dirty="0" smtClean="0"/>
              <a:t> </a:t>
            </a:r>
            <a:r>
              <a:rPr lang="it-IT" sz="1200" dirty="0" err="1" smtClean="0"/>
              <a:t>Deep</a:t>
            </a:r>
            <a:endParaRPr lang="it-IT" sz="1200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9315977" y="965742"/>
            <a:ext cx="27976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/>
              <a:t>Calcarenite</a:t>
            </a:r>
            <a:r>
              <a:rPr lang="it-IT" sz="1200" dirty="0" smtClean="0"/>
              <a:t> </a:t>
            </a:r>
            <a:r>
              <a:rPr lang="it-IT" sz="1200" dirty="0" err="1" smtClean="0"/>
              <a:t>Superficial</a:t>
            </a:r>
            <a:endParaRPr lang="it-IT" sz="1200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9318885" y="1152519"/>
            <a:ext cx="27976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/>
              <a:t>Calcarenite</a:t>
            </a:r>
            <a:r>
              <a:rPr lang="it-IT" sz="1200" dirty="0" smtClean="0"/>
              <a:t> </a:t>
            </a:r>
            <a:r>
              <a:rPr lang="it-IT" sz="1200" dirty="0" err="1" smtClean="0"/>
              <a:t>Deep</a:t>
            </a:r>
            <a:endParaRPr lang="it-IT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2" t="24253" r="89046" b="73845"/>
          <a:stretch/>
        </p:blipFill>
        <p:spPr bwMode="auto">
          <a:xfrm>
            <a:off x="9256408" y="667074"/>
            <a:ext cx="119270" cy="127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1" t="45797" r="89527" b="52301"/>
          <a:stretch/>
        </p:blipFill>
        <p:spPr bwMode="auto">
          <a:xfrm>
            <a:off x="9257342" y="1065760"/>
            <a:ext cx="119270" cy="127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73734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Tema di Office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Luca Nerva</dc:creator>
  <cp:lastModifiedBy>Luca Nerva</cp:lastModifiedBy>
  <cp:revision>3</cp:revision>
  <dcterms:created xsi:type="dcterms:W3CDTF">2018-10-04T11:40:38Z</dcterms:created>
  <dcterms:modified xsi:type="dcterms:W3CDTF">2020-06-01T09:55:47Z</dcterms:modified>
</cp:coreProperties>
</file>