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6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ier Dionne" userId="d0f2d2c3-334d-457d-a5b4-8357822ff66a" providerId="ADAL" clId="{B749A693-DB24-473D-8180-0B3D758DA668}"/>
    <pc:docChg chg="modSld">
      <pc:chgData name="Olivier Dionne" userId="d0f2d2c3-334d-457d-a5b4-8357822ff66a" providerId="ADAL" clId="{B749A693-DB24-473D-8180-0B3D758DA668}" dt="2020-08-21T17:08:25.925" v="7" actId="20577"/>
      <pc:docMkLst>
        <pc:docMk/>
      </pc:docMkLst>
      <pc:sldChg chg="modSp">
        <pc:chgData name="Olivier Dionne" userId="d0f2d2c3-334d-457d-a5b4-8357822ff66a" providerId="ADAL" clId="{B749A693-DB24-473D-8180-0B3D758DA668}" dt="2020-08-21T17:08:25.925" v="7" actId="20577"/>
        <pc:sldMkLst>
          <pc:docMk/>
          <pc:sldMk cId="3915856116" sldId="286"/>
        </pc:sldMkLst>
        <pc:spChg chg="mod">
          <ac:chgData name="Olivier Dionne" userId="d0f2d2c3-334d-457d-a5b4-8357822ff66a" providerId="ADAL" clId="{B749A693-DB24-473D-8180-0B3D758DA668}" dt="2020-08-21T17:08:01.264" v="3" actId="20577"/>
          <ac:spMkLst>
            <pc:docMk/>
            <pc:sldMk cId="3915856116" sldId="286"/>
            <ac:spMk id="8" creationId="{8552DD19-2E3E-40AE-8737-377C5ADD5ACB}"/>
          </ac:spMkLst>
        </pc:spChg>
        <pc:graphicFrameChg chg="modGraphic">
          <ac:chgData name="Olivier Dionne" userId="d0f2d2c3-334d-457d-a5b4-8357822ff66a" providerId="ADAL" clId="{B749A693-DB24-473D-8180-0B3D758DA668}" dt="2020-08-21T17:08:25.925" v="7" actId="20577"/>
          <ac:graphicFrameMkLst>
            <pc:docMk/>
            <pc:sldMk cId="3915856116" sldId="286"/>
            <ac:graphicFrameMk id="10" creationId="{949134CB-357D-43FF-881E-4A528E3CF165}"/>
          </ac:graphicFrameMkLst>
        </pc:graphicFrameChg>
      </pc:sldChg>
    </pc:docChg>
  </pc:docChgLst>
  <pc:docChgLst>
    <pc:chgData name="Olivier Dionne" userId="d0f2d2c3-334d-457d-a5b4-8357822ff66a" providerId="ADAL" clId="{FDF2A21E-1C17-4F7B-8EB7-101E618821C2}"/>
    <pc:docChg chg="modSld">
      <pc:chgData name="Olivier Dionne" userId="d0f2d2c3-334d-457d-a5b4-8357822ff66a" providerId="ADAL" clId="{FDF2A21E-1C17-4F7B-8EB7-101E618821C2}" dt="2020-08-07T22:39:18.409" v="0"/>
      <pc:docMkLst>
        <pc:docMk/>
      </pc:docMkLst>
      <pc:sldChg chg="modSp">
        <pc:chgData name="Olivier Dionne" userId="d0f2d2c3-334d-457d-a5b4-8357822ff66a" providerId="ADAL" clId="{FDF2A21E-1C17-4F7B-8EB7-101E618821C2}" dt="2020-08-07T22:39:18.409" v="0"/>
        <pc:sldMkLst>
          <pc:docMk/>
          <pc:sldMk cId="3915856116" sldId="286"/>
        </pc:sldMkLst>
        <pc:spChg chg="mod">
          <ac:chgData name="Olivier Dionne" userId="d0f2d2c3-334d-457d-a5b4-8357822ff66a" providerId="ADAL" clId="{FDF2A21E-1C17-4F7B-8EB7-101E618821C2}" dt="2020-08-07T22:39:18.409" v="0"/>
          <ac:spMkLst>
            <pc:docMk/>
            <pc:sldMk cId="3915856116" sldId="286"/>
            <ac:spMk id="8" creationId="{8552DD19-2E3E-40AE-8737-377C5ADD5A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6F5D6B-3CDC-42C0-A3B0-3CDB625CA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4B1DB22-CB0D-4E72-A1CD-93B09E347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AF3393-4C87-41FA-B57A-25B92E278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1DC9F3-7C54-4B18-A978-CD69E7D5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68800E-DBE2-4125-A169-A8B6C1C1D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676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8B07D-C842-4340-877B-63B744CF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CE4FD2-470F-41BB-9AFA-CCC8C93C4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3114A-4E2D-42D0-8608-A0A56ED70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99E58A-696A-48AE-B0FF-645A67B5F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5D71D7-DD9E-407B-BEF7-C3BC53241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7110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D8ADE5-441C-40E3-A474-DEA12D901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8BC243-3838-4913-A55D-C7B3E6C9F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B01BCE-9CA9-4709-B0EF-50BB5E5FE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563D59-298A-4D12-9438-3E24D128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F9005-FE83-46FF-9103-061B2CE4C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0434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E8D98-4BAD-4EB1-B21E-B035DCC23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7BE5C-E095-4247-8DC5-5D38DCEB1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9420E1-389E-48AD-A1EF-8AD963E57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94C7D2-B136-4F1F-B51E-54EA5FD14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176AE3-F81A-4DEB-85CB-17C55975F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FF5C2F-2057-4702-8674-67C483487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58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4C6755-6A71-47F7-AF19-D286E42F3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791C7F-2943-4D85-91E3-A30535D09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76CCC5-E0C8-4DBF-881E-5B6737F99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EC1DF41-A305-484D-9A38-3F1AEEBBA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D3918E-326C-4343-BEC6-6C556BA26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CED0FA1-20CA-4E66-902E-A2ACB8D15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6C07029-60C9-4664-969C-38C01DBDA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6CAF188-EF1F-46AE-BAC7-60F9D4AB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1506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D03D52-6F81-4B00-A8C6-01AC9963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2BD7CA6-4B77-47F5-BF49-C093B983E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533212-4878-4EF2-87FA-C7F00DC57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75B82D-A035-486D-B26B-235D820DE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971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11F882B-85E0-4D80-8CD1-1A460A4AD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6C8C5B-8457-4A16-9F44-25211F87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839B50-D87E-4F5B-8B09-84D1692DA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736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8B4B5-D69D-44E4-8248-32AEFFF1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459CF-B19B-45DC-9C60-C21706BB9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2190F7-4C93-45A6-A2F3-819F82168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5AD20B-D177-4DCE-8E3F-ABA32C12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522872-C5EE-4CB7-99E0-07E09025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FAFCB09-951A-4865-B00B-5C3A52CE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615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769B4-2481-4F13-9C81-0BE74ADB1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7AD959-B5A9-4732-B35C-82F772AD53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9FE1E4-C20E-46EF-97D7-900C1615D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FCBC2E-05AE-45CC-88C7-BFECEC284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25184F-A3EB-4BED-BEBB-E910ECD60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34B1F0-5260-4F0D-9FE3-B15797FC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55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D0C95C-9572-43F2-A655-0EB7E165B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B126577-CDA5-4AED-BA20-C5AFC9F7F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B1080E-611C-4FCF-B1C6-DF11E4464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A97235-8D8E-4998-AF03-F52695D6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55BBB5-F112-4366-9210-FE8469CCD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369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A3B8659-2DEC-4DB0-9338-DBB0932AE8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6D8F4E-C0C5-4903-AF99-93A941D35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72F68E-54D3-40FC-8C6D-CE709BAE5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878796-62ED-4A7B-BD73-7A2CDF1F1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72E223-ED03-48A2-B31E-EAD49102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788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BB0FC2F-2E52-4021-B5E7-95347B97F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B71600-A77D-4BFB-A51D-5FD803705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CD2129-19CF-4AAE-BFFD-8BF7B1FCC7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B093-9F6C-4022-954C-6415C031754A}" type="datetimeFigureOut">
              <a:rPr lang="en-CA" smtClean="0"/>
              <a:t>2020-08-21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73FE31-C480-43A9-A026-6AAFC33CF7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454BB-3365-4B91-A2AA-9CFA032466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0683E-C9D9-48A4-937D-3090C7EC2DA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667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C42C86A-F9AA-4D17-9CF2-44FC1B246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181" y="389719"/>
            <a:ext cx="11147638" cy="251540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80825F-555F-417D-82C6-C21D392D18DE}"/>
              </a:ext>
            </a:extLst>
          </p:cNvPr>
          <p:cNvSpPr txBox="1"/>
          <p:nvPr/>
        </p:nvSpPr>
        <p:spPr>
          <a:xfrm>
            <a:off x="1105760" y="249587"/>
            <a:ext cx="481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47201E-61DF-4972-9434-0EAA1340B6D1}"/>
              </a:ext>
            </a:extLst>
          </p:cNvPr>
          <p:cNvSpPr/>
          <p:nvPr/>
        </p:nvSpPr>
        <p:spPr>
          <a:xfrm>
            <a:off x="4809067" y="249792"/>
            <a:ext cx="3978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57A1A1-E85E-4FE5-8CF6-DF0785812687}"/>
              </a:ext>
            </a:extLst>
          </p:cNvPr>
          <p:cNvSpPr/>
          <p:nvPr/>
        </p:nvSpPr>
        <p:spPr>
          <a:xfrm>
            <a:off x="8428901" y="249587"/>
            <a:ext cx="3914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52DD19-2E3E-40AE-8737-377C5ADD5ACB}"/>
              </a:ext>
            </a:extLst>
          </p:cNvPr>
          <p:cNvSpPr/>
          <p:nvPr/>
        </p:nvSpPr>
        <p:spPr>
          <a:xfrm>
            <a:off x="522181" y="4609665"/>
            <a:ext cx="11147638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CA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Additional file 3: No correlation is found between age and protein synthesis rate measurement in: (A) </a:t>
            </a:r>
            <a:r>
              <a:rPr lang="en-CA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All 27 participants of the study (control and FXS). </a:t>
            </a:r>
            <a:r>
              <a:rPr lang="en-CA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(B) </a:t>
            </a:r>
            <a:r>
              <a:rPr lang="en-CA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control group (n = 14) </a:t>
            </a:r>
            <a:r>
              <a:rPr lang="en-CA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(C) </a:t>
            </a:r>
            <a:r>
              <a:rPr lang="en-CA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Fragile X group (n = 13). No clear correlation is observable in any of those groups</a:t>
            </a:r>
            <a:r>
              <a:rPr lang="en-CA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(D)</a:t>
            </a:r>
            <a:r>
              <a:rPr lang="en-CA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CA" sz="1400" b="1" u="sng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endParaRPr lang="fr-CA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49134CB-357D-43FF-881E-4A528E3CF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511476"/>
              </p:ext>
            </p:extLst>
          </p:nvPr>
        </p:nvGraphicFramePr>
        <p:xfrm>
          <a:off x="0" y="2969460"/>
          <a:ext cx="6464300" cy="1640205"/>
        </p:xfrm>
        <a:graphic>
          <a:graphicData uri="http://schemas.openxmlformats.org/drawingml/2006/table">
            <a:tbl>
              <a:tblPr/>
              <a:tblGrid>
                <a:gridCol w="787400">
                  <a:extLst>
                    <a:ext uri="{9D8B030D-6E8A-4147-A177-3AD203B41FA5}">
                      <a16:colId xmlns:a16="http://schemas.microsoft.com/office/drawing/2014/main" val="1120960767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3081047093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509666436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610798053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193346098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76791538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400970534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53678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Pearson </a:t>
                      </a:r>
                      <a:r>
                        <a:rPr lang="fr-CA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correlation</a:t>
                      </a:r>
                      <a:endParaRPr lang="fr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Spearman </a:t>
                      </a:r>
                      <a:r>
                        <a:rPr lang="fr-CA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correlation</a:t>
                      </a:r>
                      <a:endParaRPr lang="fr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35173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0102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 participants (n = 27)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0.293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7662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CTL (n = 14)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0.393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329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FXS (n = 13)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0.484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6951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1323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244291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B8572B6D-2901-455B-ADEC-200EAB647F2B}"/>
              </a:ext>
            </a:extLst>
          </p:cNvPr>
          <p:cNvSpPr/>
          <p:nvPr/>
        </p:nvSpPr>
        <p:spPr>
          <a:xfrm>
            <a:off x="695070" y="2751236"/>
            <a:ext cx="4106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(D)</a:t>
            </a:r>
          </a:p>
        </p:txBody>
      </p:sp>
    </p:spTree>
    <p:extLst>
      <p:ext uri="{BB962C8B-B14F-4D97-AF65-F5344CB8AC3E}">
        <p14:creationId xmlns:p14="http://schemas.microsoft.com/office/powerpoint/2010/main" val="39158561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9B4BF0E70CBC4586EEA295701E59D7" ma:contentTypeVersion="12" ma:contentTypeDescription="Crée un document." ma:contentTypeScope="" ma:versionID="0f07d4fb188fe99fb3f4c08055fbba8c">
  <xsd:schema xmlns:xsd="http://www.w3.org/2001/XMLSchema" xmlns:xs="http://www.w3.org/2001/XMLSchema" xmlns:p="http://schemas.microsoft.com/office/2006/metadata/properties" xmlns:ns2="6740641e-c276-4ad7-b453-b2919b4117fe" xmlns:ns3="858ada55-779b-48e0-92a1-a79248127ccb" targetNamespace="http://schemas.microsoft.com/office/2006/metadata/properties" ma:root="true" ma:fieldsID="5b932c8848e391706ca2f5ecf12cfa1e" ns2:_="" ns3:_="">
    <xsd:import namespace="6740641e-c276-4ad7-b453-b2919b4117fe"/>
    <xsd:import namespace="858ada55-779b-48e0-92a1-a79248127c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40641e-c276-4ad7-b453-b2919b4117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ada55-779b-48e0-92a1-a79248127cc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39EFCE1-8270-4575-A2EA-616A12B53F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40641e-c276-4ad7-b453-b2919b4117fe"/>
    <ds:schemaRef ds:uri="858ada55-779b-48e0-92a1-a79248127c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EE7252-2AAE-4EF3-AC3C-C781BD43A1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B4D84B-6F82-44EC-97EF-716CFD4867B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150</Words>
  <Application>Microsoft Office PowerPoint</Application>
  <PresentationFormat>Grand écran</PresentationFormat>
  <Paragraphs>58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Dionne</dc:creator>
  <cp:lastModifiedBy>Olivier Dionne</cp:lastModifiedBy>
  <cp:revision>1</cp:revision>
  <dcterms:created xsi:type="dcterms:W3CDTF">2020-08-04T19:01:33Z</dcterms:created>
  <dcterms:modified xsi:type="dcterms:W3CDTF">2020-08-21T17:08:31Z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0x010100169B4BF0E70CBC4586EEA295701E59D7</vt:lpwstr>
  </property>
</Properties>
</file>