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5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3DFB40-75A6-4C0B-AC24-984A1AA37517}" v="1" dt="2020-08-07T22:38:53.7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ier Dionne" userId="d0f2d2c3-334d-457d-a5b4-8357822ff66a" providerId="ADAL" clId="{B33DFB40-75A6-4C0B-AC24-984A1AA37517}"/>
    <pc:docChg chg="modSld">
      <pc:chgData name="Olivier Dionne" userId="d0f2d2c3-334d-457d-a5b4-8357822ff66a" providerId="ADAL" clId="{B33DFB40-75A6-4C0B-AC24-984A1AA37517}" dt="2020-08-07T22:38:53.726" v="0"/>
      <pc:docMkLst>
        <pc:docMk/>
      </pc:docMkLst>
      <pc:sldChg chg="modSp">
        <pc:chgData name="Olivier Dionne" userId="d0f2d2c3-334d-457d-a5b4-8357822ff66a" providerId="ADAL" clId="{B33DFB40-75A6-4C0B-AC24-984A1AA37517}" dt="2020-08-07T22:38:53.726" v="0"/>
        <pc:sldMkLst>
          <pc:docMk/>
          <pc:sldMk cId="2973868338" sldId="285"/>
        </pc:sldMkLst>
        <pc:spChg chg="mod">
          <ac:chgData name="Olivier Dionne" userId="d0f2d2c3-334d-457d-a5b4-8357822ff66a" providerId="ADAL" clId="{B33DFB40-75A6-4C0B-AC24-984A1AA37517}" dt="2020-08-07T22:38:53.726" v="0"/>
          <ac:spMkLst>
            <pc:docMk/>
            <pc:sldMk cId="2973868338" sldId="285"/>
            <ac:spMk id="9" creationId="{4266DE4C-9E73-4D4A-A65F-59CEBB83909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C60205-4461-42EE-BB2E-4AF052C32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BBAF54-A0BD-4A81-ACBE-2BFF32C4C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7735F9-2008-46F4-AF9F-10C56504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76F964-7297-4E47-A8A2-26A88F34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694951-2765-456C-9DC7-FAC7A4329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0064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A729B-844D-4A47-A596-075BB61B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7C03FC-8E7D-4C23-848A-82207585C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8720AF-B6EA-430C-855C-68C3CC3D6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D7F5F8-D9A6-470C-A32C-C3518AB8E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B9B611-391E-470B-A731-3B16C6F38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418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6C664E-97B0-4CA7-A8F8-26EE33D9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E313E9-830E-4881-870B-9339E2867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34400C-DC7D-49FA-947A-FD1BC196D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03EB7E-A3CE-430A-A243-986E1DF6E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21451D-2B64-46A8-B33F-80B62424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6398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0C9DA7-FE66-4F66-BA49-90E6E90F9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865007-EBE0-4871-8B00-4EA802DD9A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69CBD8-83F9-40E1-BA7C-AF8BFB761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78B3B2-6425-4304-AFA6-205D9CA7F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FA9ED2-A0E3-42C5-A298-6F1119117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10BF0F-7D69-452E-B3F8-A000D2659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371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B094A-0553-406F-B8C4-FDA4BC195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C7F189-C03F-491E-9303-A9DE89939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F0F926-7A4D-41B1-ABAB-7BCD52275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02552D-D79A-49E6-A4B7-07831A5DB1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CF1D6DE-C107-4529-A1A4-837B8E298F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B829172-5430-4E8C-A63C-D59103473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CA2C54-00D0-4A6C-AA3D-1C9C35B59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7D56AD7-3E0A-4817-BA75-FA3F36827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047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9BC650-69F7-4841-9CFA-6C251B09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BE9E469-7EBF-43B7-8D30-65A294AA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B625D00-F6E0-4C6A-B258-1426BF24B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A002AE-87E5-4135-906A-E9B864402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4770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C151F52-4345-4316-961E-24585D5E5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6365045-3CF6-4879-9772-34A489B80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88525A-FE74-4AEB-A83F-8CB242E29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317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863CD7-1115-4218-87B7-8CCFB0490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B29B0E-595A-4B51-B9EE-EC1ECDEE9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C4668A-BD0F-4E52-8B6A-DD9E9683C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E58A68-981C-46A9-BC79-DA779963B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29E1A9-781C-46AF-8BBA-BB5C9214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9B55D5-1F91-44D6-9684-528344B58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807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122BCC-B66A-4E2B-A0F6-45A9695D8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5A40C15-3C7E-44F6-9529-706A03E2C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735315-7B92-4EFB-9792-4B53BCEDC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AB1931-9070-4F98-AB0C-F35EC1D5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F5CA99-16E1-46D5-A884-E6F266266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B87C39-2A6E-4756-A7AE-B22E37B7B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566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1D9D80-5D71-476F-B89C-5E0E12787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BB50E20-53E0-4AA9-8550-B915ADB250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0FC020-E57D-4971-A377-DFA43B4E8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F8C51A-C3A3-4ACF-8DAA-ACDC183F4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526590-8174-46BC-B348-A3965BAD4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465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AF86033-D110-4872-8716-3928A41AC4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7A099C7-8619-44E4-858B-245046186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7C964E-CC66-4DCE-B155-2404EED2D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DF0B69-1261-45E3-AAC3-E3EA30C0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E9EBF3-65DC-4909-A4AF-26D29F5F2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9177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A8D98B-8D29-4ABB-A2DA-F511F2DE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97A995-63B1-484B-9FBD-3D281E03F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330AEE-2C67-41C7-AB9B-59C1C95C71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58F73-729F-4E4F-B99A-284F3A9DF7F3}" type="datetimeFigureOut">
              <a:rPr lang="en-CA" smtClean="0"/>
              <a:t>2020-08-07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E699C4-4AE7-4125-B36F-A684A6456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28EC8F-3D76-4823-951E-9E8A3E492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9FA41-B1D7-4583-9F11-6E99B789F80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752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62D456B-2310-4A5E-BE7A-A11FA2787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288" y="375821"/>
            <a:ext cx="7265423" cy="36280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66DE4C-9E73-4D4A-A65F-59CEBB83909B}"/>
              </a:ext>
            </a:extLst>
          </p:cNvPr>
          <p:cNvSpPr/>
          <p:nvPr/>
        </p:nvSpPr>
        <p:spPr>
          <a:xfrm>
            <a:off x="2463287" y="4003912"/>
            <a:ext cx="7265423" cy="1925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CA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Additional file 1: The number of PBMCs in suspension is stable upon 60 minutes of radiolabeled amino acids incorporation:</a:t>
            </a:r>
            <a:r>
              <a:rPr lang="en-CA" sz="1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After extraction from blood sample, the PBMCs were resuspended in RPMI 1640 and incubated for 30 minutes at 37°C</a:t>
            </a:r>
            <a:r>
              <a:rPr lang="en-CA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CA" sz="1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under gentle agitation. This step aims to mimic the depletion phase used in the rate of protein synthesis assay. Afterward, PBMCs were diluted to 2 million cells/mL and incubated for up to 120 minutes at 37°C</a:t>
            </a:r>
            <a:r>
              <a:rPr lang="en-CA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CA" sz="1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under gentle agitation and the cell were counted (on a flow cytometer) every 30 minutes. PBMCs concentration was stable upon 60 minutes of culture. Afterward. the number of cells in suspension, especially monocytes, rapidly decreased.</a:t>
            </a:r>
            <a:endParaRPr lang="fr-CA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8683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9B4BF0E70CBC4586EEA295701E59D7" ma:contentTypeVersion="12" ma:contentTypeDescription="Crée un document." ma:contentTypeScope="" ma:versionID="0f07d4fb188fe99fb3f4c08055fbba8c">
  <xsd:schema xmlns:xsd="http://www.w3.org/2001/XMLSchema" xmlns:xs="http://www.w3.org/2001/XMLSchema" xmlns:p="http://schemas.microsoft.com/office/2006/metadata/properties" xmlns:ns2="6740641e-c276-4ad7-b453-b2919b4117fe" xmlns:ns3="858ada55-779b-48e0-92a1-a79248127ccb" targetNamespace="http://schemas.microsoft.com/office/2006/metadata/properties" ma:root="true" ma:fieldsID="5b932c8848e391706ca2f5ecf12cfa1e" ns2:_="" ns3:_="">
    <xsd:import namespace="6740641e-c276-4ad7-b453-b2919b4117fe"/>
    <xsd:import namespace="858ada55-779b-48e0-92a1-a79248127c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40641e-c276-4ad7-b453-b2919b4117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ada55-779b-48e0-92a1-a79248127cc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6E5D92-8A73-4290-8524-6A96D71512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D36D7A-6C19-4109-A666-4459578859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40641e-c276-4ad7-b453-b2919b4117fe"/>
    <ds:schemaRef ds:uri="858ada55-779b-48e0-92a1-a79248127c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CCA482-5704-4572-B6AA-02CC53236C0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Grand écran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Dionne</dc:creator>
  <cp:lastModifiedBy>Olivier Dionne</cp:lastModifiedBy>
  <cp:revision>1</cp:revision>
  <dcterms:created xsi:type="dcterms:W3CDTF">2020-08-04T19:00:31Z</dcterms:created>
  <dcterms:modified xsi:type="dcterms:W3CDTF">2020-08-07T22:38:58Z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0x010100169B4BF0E70CBC4586EEA295701E59D7</vt:lpwstr>
  </property>
</Properties>
</file>