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3" r:id="rId9"/>
    <p:sldId id="264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22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58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F2B521DA-0924-63F0-EE41-B40F301C97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670466-629D-2F42-DAC4-4B1B8B0A56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324E9-E067-46C8-A2B5-891F57813ECA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AA598D7-EEF5-9A97-5B7B-4A69AC5392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E3A0CFC-FEB3-C1A8-9A74-895D77F3CE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4832A-FDEF-4A0D-A9D1-0036E7DB6C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071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2C787-24AA-46F2-976A-EBF004E6AAB0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7016D-6392-4C45-895F-38ACB019A7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38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016D-6392-4C45-895F-38ACB019A74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550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94C7B-2141-78C7-B1A1-1B958C991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8AEFC8C-C56B-4A1A-55EA-75CF92FD4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7B94B6-F861-292D-6357-04B68DAC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AF3B06-CE2C-F6F4-0BDF-7719CD374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1CB642-C94E-9937-3828-55E3C008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41722F-7A0A-088F-CA70-AA755E1CA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02E96EF-5BCE-C436-AB8A-0E89CC0E0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3D269-A1C8-6CC0-2A38-813EB4B9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E0DFB1-101B-D13B-5429-60F7DFE65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36DDB-35D5-DC61-A60F-6A970C66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00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2C8BBC9-D089-3E22-8554-A7B7FEEC0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DF8176-AFB2-8D84-5D68-381AC9611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EBD8BD-CDAC-7FCC-F365-B9BC6B425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F73FCF-0E2C-065B-6FFD-6C3A8724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B0BBC0-783B-B299-84CE-DD261EF0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68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1AAC39-237C-CDD7-24D9-E71D7CC9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A0CC36-1E1F-C12F-21F0-55A96AF7C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ADCD76-1203-085F-4A2F-F3E57E36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AEA3DB-8F61-3587-BF06-14BD81A6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6C9538-9501-C225-B880-DBA8BC40D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85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CECEA9-DEC5-BB23-EAD0-2FC56DB4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A59AB0-F290-9B96-8829-16556D55A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903527-4FF8-93A2-E8C3-5046CB58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ABBB04-920F-B6B8-6A41-677572BC5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81357C-93A0-647B-04E0-495B2002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7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45A78-2950-531F-4849-DB783FDC7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8AB274-28E4-B54C-AC8C-5B758214B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7EE5E6-7F0F-BAD5-3F6E-7DF2DFD29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316919-1253-C724-8189-D9E34222C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57FB91-DCA4-A5ED-FB48-F0FE4C2F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41F847-486A-D771-CA2A-7DE30E31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150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343F2A-2C3E-8826-AB18-8492DC18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DF86EB-FD56-4F36-8D77-8C58A9053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9BC68B-78CC-97E3-594B-1F7912792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5D6E8BB-BF90-9C56-3EEF-2C17EEC11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EF7BCD3-2593-F7CA-1E9B-6E9513B44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1C7E68E-A641-F197-B164-73265888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B4ABB53-F328-F3BC-5F29-5AFE63DF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F44BB07-57B8-8881-A11F-BCEDF7B9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47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119C2E-8B23-78C9-CDB1-A3FBFFEB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9BC2F19-1AAF-B8B3-E92F-DF6883B46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9EC13A-647D-0928-98F0-1B203920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EEE021F-DC9A-9345-27AE-A36DC509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91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17C7FEA-42FC-28DF-3E49-97353B94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94FC6D-2984-410A-13D5-8052C886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71B3E2-BFF9-4BF9-4931-1F2BBA7B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34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EC8A2F-412C-27C1-98AD-EDBA89AEF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5C0636-FA73-2CAE-EA60-AF0B9F502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8E2FBD-9941-AD41-844C-0BDED9DD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1DC9BA-07A6-EE24-01AB-EFF9F37D9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7A7D55-B55D-A29F-7153-0AC5CB149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0186D5-96FC-D0CA-9D29-2FA21AE0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25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E78C2E-4B75-28DE-17F4-4FE3839A6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6281EBE-6F2C-90A3-3A61-7308CF1C73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FBD68B8-D6F6-23D6-0A07-EFB6D1220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5C0061-1325-9C0E-659C-2A02772F2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0E837E-D1F2-6594-62B0-B2A7CD7C2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117C50-F394-AFEF-FCA4-9050439E3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072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4D9A8F-A599-E523-9F8A-2FF84EB1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8508C0-C067-5A77-F50F-713F7A8B7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698F8E-49FD-0B4D-9F77-17AD7676D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BC0AD-C4CA-4E10-9E50-25DE70B6ADE6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30142E-52CD-BCEE-C819-8B9983D22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3F0D07-E8B5-0E4A-A957-142059F3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C9EA8-E2BC-454C-8101-0038FC7145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9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13" Type="http://schemas.openxmlformats.org/officeDocument/2006/relationships/image" Target="../media/image11.tif"/><Relationship Id="rId18" Type="http://schemas.openxmlformats.org/officeDocument/2006/relationships/image" Target="../media/image15.emf"/><Relationship Id="rId3" Type="http://schemas.openxmlformats.org/officeDocument/2006/relationships/image" Target="../media/image1.tif"/><Relationship Id="rId21" Type="http://schemas.openxmlformats.org/officeDocument/2006/relationships/oleObject" Target="../embeddings/oleObject3.bin"/><Relationship Id="rId7" Type="http://schemas.openxmlformats.org/officeDocument/2006/relationships/image" Target="../media/image5.tif"/><Relationship Id="rId12" Type="http://schemas.openxmlformats.org/officeDocument/2006/relationships/image" Target="../media/image10.tif"/><Relationship Id="rId17" Type="http://schemas.openxmlformats.org/officeDocument/2006/relationships/oleObject" Target="../embeddings/oleObject1.bin"/><Relationship Id="rId25" Type="http://schemas.openxmlformats.org/officeDocument/2006/relationships/image" Target="../media/image19.t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"/><Relationship Id="rId20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"/><Relationship Id="rId11" Type="http://schemas.openxmlformats.org/officeDocument/2006/relationships/image" Target="../media/image9.tif"/><Relationship Id="rId24" Type="http://schemas.openxmlformats.org/officeDocument/2006/relationships/image" Target="../media/image18.emf"/><Relationship Id="rId5" Type="http://schemas.openxmlformats.org/officeDocument/2006/relationships/image" Target="../media/image3.tif"/><Relationship Id="rId15" Type="http://schemas.openxmlformats.org/officeDocument/2006/relationships/image" Target="../media/image13.tif"/><Relationship Id="rId23" Type="http://schemas.openxmlformats.org/officeDocument/2006/relationships/oleObject" Target="../embeddings/oleObject4.bin"/><Relationship Id="rId10" Type="http://schemas.openxmlformats.org/officeDocument/2006/relationships/image" Target="../media/image8.tif"/><Relationship Id="rId19" Type="http://schemas.openxmlformats.org/officeDocument/2006/relationships/oleObject" Target="../embeddings/oleObject2.bin"/><Relationship Id="rId4" Type="http://schemas.openxmlformats.org/officeDocument/2006/relationships/image" Target="../media/image2.tif"/><Relationship Id="rId9" Type="http://schemas.openxmlformats.org/officeDocument/2006/relationships/image" Target="../media/image7.tif"/><Relationship Id="rId14" Type="http://schemas.openxmlformats.org/officeDocument/2006/relationships/image" Target="../media/image12.tif"/><Relationship Id="rId22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2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C798E2-1698-8445-2D9D-76C54CFA0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6" t="39706" r="33019" b="55844"/>
          <a:stretch/>
        </p:blipFill>
        <p:spPr>
          <a:xfrm>
            <a:off x="2209411" y="1438345"/>
            <a:ext cx="1800000" cy="2504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C0B2F2-73DB-4C0F-F8E7-7524AFC1C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0" t="45230" r="45149" b="50771"/>
          <a:stretch/>
        </p:blipFill>
        <p:spPr>
          <a:xfrm>
            <a:off x="2224463" y="1157791"/>
            <a:ext cx="1800000" cy="2485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F1A182-80A6-E879-E612-EDB0B77B8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2" t="47531" r="40349" b="46863"/>
          <a:stretch/>
        </p:blipFill>
        <p:spPr>
          <a:xfrm>
            <a:off x="2217561" y="1985383"/>
            <a:ext cx="1800000" cy="343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10B102-9E93-3A1B-B01D-F4BAC7FDD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48366" r="46723" b="47766"/>
          <a:stretch/>
        </p:blipFill>
        <p:spPr>
          <a:xfrm>
            <a:off x="2217561" y="1728778"/>
            <a:ext cx="1800000" cy="2289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EBD7F45-9F74-0DC6-3E2F-DF93E4014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1" t="57402" r="36879" b="36096"/>
          <a:stretch/>
        </p:blipFill>
        <p:spPr>
          <a:xfrm>
            <a:off x="2254567" y="2673644"/>
            <a:ext cx="1800000" cy="3775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58EC983-5641-5868-6A0B-FB457E258E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7" t="39741" r="42784" b="55729"/>
          <a:stretch/>
        </p:blipFill>
        <p:spPr>
          <a:xfrm>
            <a:off x="2224463" y="2361615"/>
            <a:ext cx="1800000" cy="26745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A59FFF0-B630-FF5C-B5CD-716FEB7B152D}"/>
              </a:ext>
            </a:extLst>
          </p:cNvPr>
          <p:cNvSpPr txBox="1"/>
          <p:nvPr/>
        </p:nvSpPr>
        <p:spPr>
          <a:xfrm>
            <a:off x="1479143" y="2695506"/>
            <a:ext cx="75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AKT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57B68C1-4A91-5AC9-47B5-D09B61488431}"/>
              </a:ext>
            </a:extLst>
          </p:cNvPr>
          <p:cNvSpPr txBox="1"/>
          <p:nvPr/>
        </p:nvSpPr>
        <p:spPr>
          <a:xfrm>
            <a:off x="1293961" y="2351766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P-AKT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29F81C-900C-9FA8-8C24-030412CBC120}"/>
              </a:ext>
            </a:extLst>
          </p:cNvPr>
          <p:cNvSpPr txBox="1"/>
          <p:nvPr/>
        </p:nvSpPr>
        <p:spPr>
          <a:xfrm>
            <a:off x="1019185" y="2052754"/>
            <a:ext cx="1274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IKB alpha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76ADE7B-F387-9EFF-E82A-BCEEA4D0F1BF}"/>
              </a:ext>
            </a:extLst>
          </p:cNvPr>
          <p:cNvSpPr txBox="1"/>
          <p:nvPr/>
        </p:nvSpPr>
        <p:spPr>
          <a:xfrm>
            <a:off x="776984" y="1728395"/>
            <a:ext cx="1404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P-IKB alpha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9876D97-BC3A-DA2D-147C-15F26199B09E}"/>
              </a:ext>
            </a:extLst>
          </p:cNvPr>
          <p:cNvSpPr txBox="1"/>
          <p:nvPr/>
        </p:nvSpPr>
        <p:spPr>
          <a:xfrm>
            <a:off x="1534560" y="1415188"/>
            <a:ext cx="75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P65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1B302D8-37E2-D412-92E9-A3D5C3BEFB2D}"/>
              </a:ext>
            </a:extLst>
          </p:cNvPr>
          <p:cNvSpPr txBox="1"/>
          <p:nvPr/>
        </p:nvSpPr>
        <p:spPr>
          <a:xfrm>
            <a:off x="1479143" y="1185875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P-65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89566EAE-4211-8964-5709-CCBAA73406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4" t="57916" r="31105" b="35366"/>
          <a:stretch/>
        </p:blipFill>
        <p:spPr>
          <a:xfrm flipV="1">
            <a:off x="2217561" y="3333544"/>
            <a:ext cx="1816299" cy="39131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BE57E3-6DD8-4350-6FDE-E396591D75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2" t="48668" r="37139" b="45252"/>
          <a:stretch/>
        </p:blipFill>
        <p:spPr>
          <a:xfrm rot="21333393">
            <a:off x="2141183" y="3012614"/>
            <a:ext cx="2026766" cy="369324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75BA1C08-55F9-D138-C9CA-C3FF2B604F75}"/>
              </a:ext>
            </a:extLst>
          </p:cNvPr>
          <p:cNvSpPr txBox="1"/>
          <p:nvPr/>
        </p:nvSpPr>
        <p:spPr>
          <a:xfrm>
            <a:off x="1465338" y="3346582"/>
            <a:ext cx="75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SRC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AC23431-EAE7-F34B-2EC2-177334E48111}"/>
              </a:ext>
            </a:extLst>
          </p:cNvPr>
          <p:cNvSpPr txBox="1"/>
          <p:nvPr/>
        </p:nvSpPr>
        <p:spPr>
          <a:xfrm>
            <a:off x="1278636" y="2989804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P-SRC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B7CA39C2-3A10-C3B4-6CC9-F7EB9130E8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2" t="40472" r="35273" b="53250"/>
          <a:stretch/>
        </p:blipFill>
        <p:spPr>
          <a:xfrm>
            <a:off x="2217561" y="4040139"/>
            <a:ext cx="1800000" cy="36335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6D43071-C6C3-017D-7FEC-0694A151CC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4" t="44209" r="45047" b="50986"/>
          <a:stretch/>
        </p:blipFill>
        <p:spPr>
          <a:xfrm>
            <a:off x="2199077" y="3780097"/>
            <a:ext cx="1800000" cy="306167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F745C811-E593-EBC8-F7FE-699B6E4E5FE0}"/>
              </a:ext>
            </a:extLst>
          </p:cNvPr>
          <p:cNvSpPr txBox="1"/>
          <p:nvPr/>
        </p:nvSpPr>
        <p:spPr>
          <a:xfrm>
            <a:off x="1202005" y="4112217"/>
            <a:ext cx="923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ERK1/2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684F93A-00AA-AB80-5434-F933C4D2001F}"/>
              </a:ext>
            </a:extLst>
          </p:cNvPr>
          <p:cNvSpPr txBox="1"/>
          <p:nvPr/>
        </p:nvSpPr>
        <p:spPr>
          <a:xfrm>
            <a:off x="991524" y="3735214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P-ERK1/2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04081137-AD8D-2602-9CB3-472E5EE672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4" t="51265" r="39714" b="44154"/>
          <a:stretch/>
        </p:blipFill>
        <p:spPr>
          <a:xfrm>
            <a:off x="2242010" y="4800000"/>
            <a:ext cx="1791850" cy="26943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D09F0E8-5721-B1B8-2175-C6238E4DCC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8" t="50000" r="47362" b="45797"/>
          <a:stretch/>
        </p:blipFill>
        <p:spPr>
          <a:xfrm>
            <a:off x="2229647" y="4489221"/>
            <a:ext cx="1759527" cy="256136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4860C32D-EA54-13DC-2828-09FAFDBDA548}"/>
              </a:ext>
            </a:extLst>
          </p:cNvPr>
          <p:cNvSpPr txBox="1"/>
          <p:nvPr/>
        </p:nvSpPr>
        <p:spPr>
          <a:xfrm>
            <a:off x="1122583" y="4743413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SHPTP2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D2F2FFD-8D25-16B3-FFFB-DA3C7503AE56}"/>
              </a:ext>
            </a:extLst>
          </p:cNvPr>
          <p:cNvSpPr txBox="1"/>
          <p:nvPr/>
        </p:nvSpPr>
        <p:spPr>
          <a:xfrm>
            <a:off x="934909" y="4444583"/>
            <a:ext cx="1274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P-SHPTP2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25E2F998-9E7D-83F8-E85E-B1871EF22D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6" t="53821" r="35858" b="41021"/>
          <a:stretch/>
        </p:blipFill>
        <p:spPr>
          <a:xfrm>
            <a:off x="2274804" y="5506828"/>
            <a:ext cx="1797755" cy="306167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C45054D0-EADC-8A54-46A2-4B0F46721B99}"/>
              </a:ext>
            </a:extLst>
          </p:cNvPr>
          <p:cNvSpPr txBox="1"/>
          <p:nvPr/>
        </p:nvSpPr>
        <p:spPr>
          <a:xfrm>
            <a:off x="1222242" y="5512872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GADPH</a:t>
            </a: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163F0F3B-B6C3-FB35-EAC8-206F6D475B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8" t="47071" r="32406" b="49228"/>
          <a:stretch/>
        </p:blipFill>
        <p:spPr>
          <a:xfrm>
            <a:off x="2244700" y="5944900"/>
            <a:ext cx="1764711" cy="209772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B4A58ED1-5D2F-A62B-B9DD-3EB1A3E0245D}"/>
              </a:ext>
            </a:extLst>
          </p:cNvPr>
          <p:cNvSpPr txBox="1"/>
          <p:nvPr/>
        </p:nvSpPr>
        <p:spPr>
          <a:xfrm>
            <a:off x="924323" y="5886829"/>
            <a:ext cx="1358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Histone H3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E5464E05-BA53-3AA5-CF32-01185C1414E2}"/>
              </a:ext>
            </a:extLst>
          </p:cNvPr>
          <p:cNvSpPr txBox="1"/>
          <p:nvPr/>
        </p:nvSpPr>
        <p:spPr>
          <a:xfrm>
            <a:off x="2575295" y="6278395"/>
            <a:ext cx="1358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MC3T3-E1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DF828E56-BB99-56F0-F2CD-66337548EB6A}"/>
              </a:ext>
            </a:extLst>
          </p:cNvPr>
          <p:cNvSpPr txBox="1"/>
          <p:nvPr/>
        </p:nvSpPr>
        <p:spPr>
          <a:xfrm>
            <a:off x="2122522" y="803599"/>
            <a:ext cx="745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altLang="zh-CN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9BED5E7E-CBDE-9961-7301-044F92D9995B}"/>
              </a:ext>
            </a:extLst>
          </p:cNvPr>
          <p:cNvSpPr txBox="1"/>
          <p:nvPr/>
        </p:nvSpPr>
        <p:spPr>
          <a:xfrm>
            <a:off x="2745428" y="805592"/>
            <a:ext cx="4382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en-US" altLang="zh-CN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7C917FEB-6CBB-9E65-2262-00E0C907A412}"/>
              </a:ext>
            </a:extLst>
          </p:cNvPr>
          <p:cNvSpPr txBox="1"/>
          <p:nvPr/>
        </p:nvSpPr>
        <p:spPr>
          <a:xfrm>
            <a:off x="3153444" y="815945"/>
            <a:ext cx="4382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  <a:endParaRPr lang="en-US" altLang="zh-CN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本框 64">
            <a:extLst>
              <a:ext uri="{FF2B5EF4-FFF2-40B4-BE49-F238E27FC236}">
                <a16:creationId xmlns:a16="http://schemas.microsoft.com/office/drawing/2014/main" id="{9BED5E7E-CBDE-9961-7301-044F92D9995B}"/>
              </a:ext>
            </a:extLst>
          </p:cNvPr>
          <p:cNvSpPr txBox="1"/>
          <p:nvPr/>
        </p:nvSpPr>
        <p:spPr>
          <a:xfrm>
            <a:off x="3582066" y="829231"/>
            <a:ext cx="7040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  <a:endParaRPr lang="en-US" altLang="zh-CN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B9A0BB-93B9-95EB-0BF6-666DD1BBF581}"/>
              </a:ext>
            </a:extLst>
          </p:cNvPr>
          <p:cNvSpPr txBox="1"/>
          <p:nvPr/>
        </p:nvSpPr>
        <p:spPr>
          <a:xfrm>
            <a:off x="4031385" y="1096591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65kDa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FA9FDF6-CE98-F29D-5271-F5A8884BE57E}"/>
              </a:ext>
            </a:extLst>
          </p:cNvPr>
          <p:cNvSpPr txBox="1"/>
          <p:nvPr/>
        </p:nvSpPr>
        <p:spPr>
          <a:xfrm>
            <a:off x="4078088" y="3353339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F52B5FD-A016-1059-99F5-ACD2FD8F2413}"/>
              </a:ext>
            </a:extLst>
          </p:cNvPr>
          <p:cNvSpPr txBox="1"/>
          <p:nvPr/>
        </p:nvSpPr>
        <p:spPr>
          <a:xfrm>
            <a:off x="4121499" y="3738449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44kDa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396DF4D-F3D2-A4C5-15AE-9FFED70C5DC0}"/>
              </a:ext>
            </a:extLst>
          </p:cNvPr>
          <p:cNvSpPr txBox="1"/>
          <p:nvPr/>
        </p:nvSpPr>
        <p:spPr>
          <a:xfrm>
            <a:off x="4107357" y="4103904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44kDa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0BA8982-99A0-1114-86A2-F3DA0D36027D}"/>
              </a:ext>
            </a:extLst>
          </p:cNvPr>
          <p:cNvSpPr txBox="1"/>
          <p:nvPr/>
        </p:nvSpPr>
        <p:spPr>
          <a:xfrm>
            <a:off x="4139256" y="4761201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72kDa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8BC4EA-5E47-0697-B193-4301A9FB489D}"/>
              </a:ext>
            </a:extLst>
          </p:cNvPr>
          <p:cNvSpPr txBox="1"/>
          <p:nvPr/>
        </p:nvSpPr>
        <p:spPr>
          <a:xfrm>
            <a:off x="4172190" y="5566210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36kDa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9F48315-2535-C176-CAAD-CD7E7153E105}"/>
              </a:ext>
            </a:extLst>
          </p:cNvPr>
          <p:cNvSpPr txBox="1"/>
          <p:nvPr/>
        </p:nvSpPr>
        <p:spPr>
          <a:xfrm>
            <a:off x="4183476" y="5919735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15kDa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1988557-6324-36B9-B718-AA6BB878DAE4}"/>
              </a:ext>
            </a:extLst>
          </p:cNvPr>
          <p:cNvSpPr txBox="1"/>
          <p:nvPr/>
        </p:nvSpPr>
        <p:spPr>
          <a:xfrm>
            <a:off x="4090285" y="2327847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4386E0C-F619-B992-9FFF-44ED43554DE8}"/>
              </a:ext>
            </a:extLst>
          </p:cNvPr>
          <p:cNvSpPr txBox="1"/>
          <p:nvPr/>
        </p:nvSpPr>
        <p:spPr>
          <a:xfrm>
            <a:off x="4087218" y="2673644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173592C-412A-56C7-74D5-3A5DF5B93E88}"/>
              </a:ext>
            </a:extLst>
          </p:cNvPr>
          <p:cNvSpPr txBox="1"/>
          <p:nvPr/>
        </p:nvSpPr>
        <p:spPr>
          <a:xfrm>
            <a:off x="4087218" y="2991594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60kDa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4631C89-EFBE-8F89-F068-CF39A4B08B45}"/>
              </a:ext>
            </a:extLst>
          </p:cNvPr>
          <p:cNvSpPr txBox="1"/>
          <p:nvPr/>
        </p:nvSpPr>
        <p:spPr>
          <a:xfrm>
            <a:off x="4052322" y="1734928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39kDa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37E8D58-00FF-DEC0-5962-4AF69F55E240}"/>
              </a:ext>
            </a:extLst>
          </p:cNvPr>
          <p:cNvSpPr txBox="1"/>
          <p:nvPr/>
        </p:nvSpPr>
        <p:spPr>
          <a:xfrm>
            <a:off x="4052322" y="2025739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39kDa</a:t>
            </a:r>
          </a:p>
        </p:txBody>
      </p:sp>
      <p:sp>
        <p:nvSpPr>
          <p:cNvPr id="23" name="文本框 11">
            <a:extLst>
              <a:ext uri="{FF2B5EF4-FFF2-40B4-BE49-F238E27FC236}">
                <a16:creationId xmlns:a16="http://schemas.microsoft.com/office/drawing/2014/main" id="{91988557-6324-36B9-B718-AA6BB878DAE4}"/>
              </a:ext>
            </a:extLst>
          </p:cNvPr>
          <p:cNvSpPr txBox="1"/>
          <p:nvPr/>
        </p:nvSpPr>
        <p:spPr>
          <a:xfrm>
            <a:off x="4046437" y="1395740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65kDa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7D9AD73-935D-4B5F-4151-CDF9A5E388C5}"/>
              </a:ext>
            </a:extLst>
          </p:cNvPr>
          <p:cNvSpPr txBox="1"/>
          <p:nvPr/>
        </p:nvSpPr>
        <p:spPr>
          <a:xfrm>
            <a:off x="4121499" y="4487669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72kDa</a:t>
            </a:r>
          </a:p>
        </p:txBody>
      </p:sp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D215E559-B48C-F85C-13FC-F9C6244453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346398"/>
              </p:ext>
            </p:extLst>
          </p:nvPr>
        </p:nvGraphicFramePr>
        <p:xfrm>
          <a:off x="8248443" y="-437871"/>
          <a:ext cx="2880000" cy="3852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7" imgW="3367308" imgH="4503521" progId="Prism10.Document">
                  <p:embed/>
                </p:oleObj>
              </mc:Choice>
              <mc:Fallback>
                <p:oleObj name="Prism 10" r:id="rId17" imgW="3367308" imgH="4503521" progId="Prism10.Document">
                  <p:embed/>
                  <p:pic>
                    <p:nvPicPr>
                      <p:cNvPr id="69" name="对象 68">
                        <a:extLst>
                          <a:ext uri="{FF2B5EF4-FFF2-40B4-BE49-F238E27FC236}">
                            <a16:creationId xmlns:a16="http://schemas.microsoft.com/office/drawing/2014/main" id="{4FC9C92E-A45B-A0A5-247D-F95394D1B4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48443" y="-437871"/>
                        <a:ext cx="2880000" cy="3852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对象 29">
            <a:extLst>
              <a:ext uri="{FF2B5EF4-FFF2-40B4-BE49-F238E27FC236}">
                <a16:creationId xmlns:a16="http://schemas.microsoft.com/office/drawing/2014/main" id="{175F29BF-E54B-5CDB-ABC5-9136896386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307108"/>
              </p:ext>
            </p:extLst>
          </p:nvPr>
        </p:nvGraphicFramePr>
        <p:xfrm>
          <a:off x="5482592" y="50080"/>
          <a:ext cx="2880000" cy="3407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19" imgW="3155322" imgH="3733855" progId="Prism10.Document">
                  <p:embed/>
                </p:oleObj>
              </mc:Choice>
              <mc:Fallback>
                <p:oleObj name="Prism 10" r:id="rId19" imgW="3155322" imgH="3733855" progId="Prism10.Document">
                  <p:embed/>
                  <p:pic>
                    <p:nvPicPr>
                      <p:cNvPr id="72" name="对象 71">
                        <a:extLst>
                          <a:ext uri="{FF2B5EF4-FFF2-40B4-BE49-F238E27FC236}">
                            <a16:creationId xmlns:a16="http://schemas.microsoft.com/office/drawing/2014/main" id="{5E56A64E-4A67-4351-72F3-AE1A03C72F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82592" y="50080"/>
                        <a:ext cx="2880000" cy="3407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30">
            <a:extLst>
              <a:ext uri="{FF2B5EF4-FFF2-40B4-BE49-F238E27FC236}">
                <a16:creationId xmlns:a16="http://schemas.microsoft.com/office/drawing/2014/main" id="{A9663EF5-84D9-ABC0-00F1-646A4C7A42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535579"/>
              </p:ext>
            </p:extLst>
          </p:nvPr>
        </p:nvGraphicFramePr>
        <p:xfrm>
          <a:off x="5485981" y="3205327"/>
          <a:ext cx="2880000" cy="3300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1" imgW="3155322" imgH="3616497" progId="Prism10.Document">
                  <p:embed/>
                </p:oleObj>
              </mc:Choice>
              <mc:Fallback>
                <p:oleObj name="Prism 10" r:id="rId21" imgW="3155322" imgH="3616497" progId="Prism10.Document">
                  <p:embed/>
                  <p:pic>
                    <p:nvPicPr>
                      <p:cNvPr id="79" name="对象 78">
                        <a:extLst>
                          <a:ext uri="{FF2B5EF4-FFF2-40B4-BE49-F238E27FC236}">
                            <a16:creationId xmlns:a16="http://schemas.microsoft.com/office/drawing/2014/main" id="{9C699B6C-B853-74B9-05AA-173FD4AAFD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485981" y="3205327"/>
                        <a:ext cx="2880000" cy="3300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对象 34">
            <a:extLst>
              <a:ext uri="{FF2B5EF4-FFF2-40B4-BE49-F238E27FC236}">
                <a16:creationId xmlns:a16="http://schemas.microsoft.com/office/drawing/2014/main" id="{CE9BF87E-BACE-8BE1-DF74-2AE8F87D4B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500703"/>
              </p:ext>
            </p:extLst>
          </p:nvPr>
        </p:nvGraphicFramePr>
        <p:xfrm>
          <a:off x="8288221" y="3057260"/>
          <a:ext cx="2880000" cy="3485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3" imgW="3164679" imgH="3829613" progId="Prism10.Document">
                  <p:embed/>
                </p:oleObj>
              </mc:Choice>
              <mc:Fallback>
                <p:oleObj name="Prism 10" r:id="rId23" imgW="3164679" imgH="3829613" progId="Prism10.Document">
                  <p:embed/>
                  <p:pic>
                    <p:nvPicPr>
                      <p:cNvPr id="84" name="对象 83">
                        <a:extLst>
                          <a:ext uri="{FF2B5EF4-FFF2-40B4-BE49-F238E27FC236}">
                            <a16:creationId xmlns:a16="http://schemas.microsoft.com/office/drawing/2014/main" id="{E3F823E8-7D52-E2D0-96A1-5B497774C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288221" y="3057260"/>
                        <a:ext cx="2880000" cy="3485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图片 35">
            <a:extLst>
              <a:ext uri="{FF2B5EF4-FFF2-40B4-BE49-F238E27FC236}">
                <a16:creationId xmlns:a16="http://schemas.microsoft.com/office/drawing/2014/main" id="{892C950B-6F88-7333-B4D8-E34F5AB0F8FB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36363" t="53181" r="40358" b="42126"/>
          <a:stretch/>
        </p:blipFill>
        <p:spPr>
          <a:xfrm>
            <a:off x="2231385" y="5136610"/>
            <a:ext cx="1800000" cy="296992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F9EA5212-0B84-F5FA-23A1-B49B1A10836F}"/>
              </a:ext>
            </a:extLst>
          </p:cNvPr>
          <p:cNvSpPr txBox="1"/>
          <p:nvPr/>
        </p:nvSpPr>
        <p:spPr>
          <a:xfrm>
            <a:off x="1473415" y="5122099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OCN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BADED3C-533C-E569-A8E4-9BCCA671D603}"/>
              </a:ext>
            </a:extLst>
          </p:cNvPr>
          <p:cNvSpPr txBox="1"/>
          <p:nvPr/>
        </p:nvSpPr>
        <p:spPr>
          <a:xfrm>
            <a:off x="4139256" y="5154433"/>
            <a:ext cx="110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13kDa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85CC400-073A-94A2-A83E-41BE299BBE8F}"/>
              </a:ext>
            </a:extLst>
          </p:cNvPr>
          <p:cNvSpPr txBox="1"/>
          <p:nvPr/>
        </p:nvSpPr>
        <p:spPr>
          <a:xfrm>
            <a:off x="971017" y="282932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A</a:t>
            </a:r>
            <a:endParaRPr lang="zh-CN" altLang="en-US" sz="3600" b="1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3B092C3-8B19-3720-837F-24895FA152D2}"/>
              </a:ext>
            </a:extLst>
          </p:cNvPr>
          <p:cNvSpPr txBox="1"/>
          <p:nvPr/>
        </p:nvSpPr>
        <p:spPr>
          <a:xfrm>
            <a:off x="5479203" y="282931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B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57609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7ED0493-0E27-7D3A-FD97-836A650A2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23" y="736779"/>
            <a:ext cx="3148330" cy="43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0DEF24-178F-8EBE-7FF3-1FB226F0E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00" y="945316"/>
            <a:ext cx="5344058" cy="3815806"/>
          </a:xfrm>
          <a:prstGeom prst="rect">
            <a:avLst/>
          </a:prstGeom>
        </p:spPr>
      </p:pic>
      <p:sp>
        <p:nvSpPr>
          <p:cNvPr id="5" name="文本框 21">
            <a:extLst>
              <a:ext uri="{FF2B5EF4-FFF2-40B4-BE49-F238E27FC236}">
                <a16:creationId xmlns:a16="http://schemas.microsoft.com/office/drawing/2014/main" id="{63325913-0C53-0287-E5C5-44C57614FA65}"/>
              </a:ext>
            </a:extLst>
          </p:cNvPr>
          <p:cNvSpPr txBox="1"/>
          <p:nvPr/>
        </p:nvSpPr>
        <p:spPr>
          <a:xfrm>
            <a:off x="652817" y="177388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A</a:t>
            </a:r>
            <a:endParaRPr lang="zh-CN" altLang="en-US" sz="3600" b="1" dirty="0"/>
          </a:p>
        </p:txBody>
      </p:sp>
      <p:sp>
        <p:nvSpPr>
          <p:cNvPr id="6" name="文本框 21">
            <a:extLst>
              <a:ext uri="{FF2B5EF4-FFF2-40B4-BE49-F238E27FC236}">
                <a16:creationId xmlns:a16="http://schemas.microsoft.com/office/drawing/2014/main" id="{4A1FCCDF-C06E-8DAC-9C23-C831232041FF}"/>
              </a:ext>
            </a:extLst>
          </p:cNvPr>
          <p:cNvSpPr txBox="1"/>
          <p:nvPr/>
        </p:nvSpPr>
        <p:spPr>
          <a:xfrm>
            <a:off x="6601557" y="177388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B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7064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DEFFA0-10A8-1F7C-9008-EEFFF3EFE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826" y="881535"/>
            <a:ext cx="4942688" cy="21664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959AD1-6245-0A70-BC03-CEA2784BC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697" y="1035188"/>
            <a:ext cx="4400506" cy="19337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EB0FFC-B98C-CD0D-BAD1-CF27AF051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527" y="3657373"/>
            <a:ext cx="5021239" cy="22102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80D0435-1140-7530-1319-B19F8070E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697" y="3889075"/>
            <a:ext cx="4402457" cy="1746849"/>
          </a:xfrm>
          <a:prstGeom prst="rect">
            <a:avLst/>
          </a:prstGeom>
        </p:spPr>
      </p:pic>
      <p:sp>
        <p:nvSpPr>
          <p:cNvPr id="9" name="文本框 21">
            <a:extLst>
              <a:ext uri="{FF2B5EF4-FFF2-40B4-BE49-F238E27FC236}">
                <a16:creationId xmlns:a16="http://schemas.microsoft.com/office/drawing/2014/main" id="{4367CECE-3290-F818-9535-8B99115C3242}"/>
              </a:ext>
            </a:extLst>
          </p:cNvPr>
          <p:cNvSpPr txBox="1"/>
          <p:nvPr/>
        </p:nvSpPr>
        <p:spPr>
          <a:xfrm>
            <a:off x="1092343" y="600625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A</a:t>
            </a:r>
            <a:endParaRPr lang="zh-CN" altLang="en-US" sz="3600" b="1" dirty="0"/>
          </a:p>
        </p:txBody>
      </p:sp>
      <p:sp>
        <p:nvSpPr>
          <p:cNvPr id="10" name="文本框 21">
            <a:extLst>
              <a:ext uri="{FF2B5EF4-FFF2-40B4-BE49-F238E27FC236}">
                <a16:creationId xmlns:a16="http://schemas.microsoft.com/office/drawing/2014/main" id="{D5B8C109-A104-3C3A-BF64-11EDFD29A017}"/>
              </a:ext>
            </a:extLst>
          </p:cNvPr>
          <p:cNvSpPr txBox="1"/>
          <p:nvPr/>
        </p:nvSpPr>
        <p:spPr>
          <a:xfrm>
            <a:off x="7041083" y="600625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B</a:t>
            </a:r>
            <a:endParaRPr lang="zh-CN" altLang="en-US" sz="3600" b="1" dirty="0"/>
          </a:p>
        </p:txBody>
      </p:sp>
      <p:sp>
        <p:nvSpPr>
          <p:cNvPr id="11" name="文本框 21">
            <a:extLst>
              <a:ext uri="{FF2B5EF4-FFF2-40B4-BE49-F238E27FC236}">
                <a16:creationId xmlns:a16="http://schemas.microsoft.com/office/drawing/2014/main" id="{4A8CAEEB-7138-B186-75C9-D2D0220CAE4D}"/>
              </a:ext>
            </a:extLst>
          </p:cNvPr>
          <p:cNvSpPr txBox="1"/>
          <p:nvPr/>
        </p:nvSpPr>
        <p:spPr>
          <a:xfrm>
            <a:off x="1088377" y="3145381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C</a:t>
            </a:r>
            <a:endParaRPr lang="zh-CN" altLang="en-US" sz="3600" b="1" dirty="0"/>
          </a:p>
        </p:txBody>
      </p:sp>
      <p:sp>
        <p:nvSpPr>
          <p:cNvPr id="12" name="文本框 21">
            <a:extLst>
              <a:ext uri="{FF2B5EF4-FFF2-40B4-BE49-F238E27FC236}">
                <a16:creationId xmlns:a16="http://schemas.microsoft.com/office/drawing/2014/main" id="{4E181556-4DDB-7BF5-81F9-D51A20FCA0B6}"/>
              </a:ext>
            </a:extLst>
          </p:cNvPr>
          <p:cNvSpPr txBox="1"/>
          <p:nvPr/>
        </p:nvSpPr>
        <p:spPr>
          <a:xfrm>
            <a:off x="7037117" y="3145381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D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67912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700DD22-F6E8-D57E-412C-93CE2E9A6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15" y="867592"/>
            <a:ext cx="5487817" cy="40609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525280D-4AB1-0787-BFA6-16323DBDE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528" y="725746"/>
            <a:ext cx="5487816" cy="5406508"/>
          </a:xfrm>
          <a:prstGeom prst="rect">
            <a:avLst/>
          </a:prstGeom>
        </p:spPr>
      </p:pic>
      <p:sp>
        <p:nvSpPr>
          <p:cNvPr id="4" name="文本框 21">
            <a:extLst>
              <a:ext uri="{FF2B5EF4-FFF2-40B4-BE49-F238E27FC236}">
                <a16:creationId xmlns:a16="http://schemas.microsoft.com/office/drawing/2014/main" id="{CFDA6B18-4214-C973-A789-E474B8E75DF3}"/>
              </a:ext>
            </a:extLst>
          </p:cNvPr>
          <p:cNvSpPr txBox="1"/>
          <p:nvPr/>
        </p:nvSpPr>
        <p:spPr>
          <a:xfrm>
            <a:off x="652817" y="177388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A</a:t>
            </a:r>
            <a:endParaRPr lang="zh-CN" altLang="en-US" sz="3600" b="1" dirty="0"/>
          </a:p>
        </p:txBody>
      </p:sp>
      <p:sp>
        <p:nvSpPr>
          <p:cNvPr id="5" name="文本框 21">
            <a:extLst>
              <a:ext uri="{FF2B5EF4-FFF2-40B4-BE49-F238E27FC236}">
                <a16:creationId xmlns:a16="http://schemas.microsoft.com/office/drawing/2014/main" id="{6C446CCC-2B99-55A9-697F-4E3799BDDDAA}"/>
              </a:ext>
            </a:extLst>
          </p:cNvPr>
          <p:cNvSpPr txBox="1"/>
          <p:nvPr/>
        </p:nvSpPr>
        <p:spPr>
          <a:xfrm>
            <a:off x="6711528" y="177387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B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58320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对象 70">
            <a:extLst>
              <a:ext uri="{FF2B5EF4-FFF2-40B4-BE49-F238E27FC236}">
                <a16:creationId xmlns:a16="http://schemas.microsoft.com/office/drawing/2014/main" id="{B99576C6-3634-9E4C-D3F3-0D586D99D2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191460"/>
              </p:ext>
            </p:extLst>
          </p:nvPr>
        </p:nvGraphicFramePr>
        <p:xfrm>
          <a:off x="1202303" y="179251"/>
          <a:ext cx="2880000" cy="3298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3356511" imgH="3843293" progId="Prism10.Document">
                  <p:embed/>
                </p:oleObj>
              </mc:Choice>
              <mc:Fallback>
                <p:oleObj name="Prism 10" r:id="rId2" imgW="3356511" imgH="3843293" progId="Prism10.Document">
                  <p:embed/>
                  <p:pic>
                    <p:nvPicPr>
                      <p:cNvPr id="71" name="对象 70">
                        <a:extLst>
                          <a:ext uri="{FF2B5EF4-FFF2-40B4-BE49-F238E27FC236}">
                            <a16:creationId xmlns:a16="http://schemas.microsoft.com/office/drawing/2014/main" id="{B99576C6-3634-9E4C-D3F3-0D586D99D2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02303" y="179251"/>
                        <a:ext cx="2880000" cy="3298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对象 77">
            <a:extLst>
              <a:ext uri="{FF2B5EF4-FFF2-40B4-BE49-F238E27FC236}">
                <a16:creationId xmlns:a16="http://schemas.microsoft.com/office/drawing/2014/main" id="{38CBBC18-3C8A-B9E6-536B-0E957D1EC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05063"/>
              </p:ext>
            </p:extLst>
          </p:nvPr>
        </p:nvGraphicFramePr>
        <p:xfrm>
          <a:off x="6823880" y="256245"/>
          <a:ext cx="2880000" cy="3305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4" imgW="3367308" imgH="3863452" progId="Prism10.Document">
                  <p:embed/>
                </p:oleObj>
              </mc:Choice>
              <mc:Fallback>
                <p:oleObj name="Prism 10" r:id="rId4" imgW="3367308" imgH="3863452" progId="Prism10.Document">
                  <p:embed/>
                  <p:pic>
                    <p:nvPicPr>
                      <p:cNvPr id="78" name="对象 77">
                        <a:extLst>
                          <a:ext uri="{FF2B5EF4-FFF2-40B4-BE49-F238E27FC236}">
                            <a16:creationId xmlns:a16="http://schemas.microsoft.com/office/drawing/2014/main" id="{38CBBC18-3C8A-B9E6-536B-0E957D1EC0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23880" y="256245"/>
                        <a:ext cx="2880000" cy="3305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对象 79">
            <a:extLst>
              <a:ext uri="{FF2B5EF4-FFF2-40B4-BE49-F238E27FC236}">
                <a16:creationId xmlns:a16="http://schemas.microsoft.com/office/drawing/2014/main" id="{C09A325C-6352-A05C-9400-1F9AA15E26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457126"/>
              </p:ext>
            </p:extLst>
          </p:nvPr>
        </p:nvGraphicFramePr>
        <p:xfrm>
          <a:off x="4013092" y="340008"/>
          <a:ext cx="2880000" cy="313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6" imgW="3356511" imgH="3656096" progId="Prism10.Document">
                  <p:embed/>
                </p:oleObj>
              </mc:Choice>
              <mc:Fallback>
                <p:oleObj name="Prism 10" r:id="rId6" imgW="3356511" imgH="3656096" progId="Prism10.Document">
                  <p:embed/>
                  <p:pic>
                    <p:nvPicPr>
                      <p:cNvPr id="80" name="对象 79">
                        <a:extLst>
                          <a:ext uri="{FF2B5EF4-FFF2-40B4-BE49-F238E27FC236}">
                            <a16:creationId xmlns:a16="http://schemas.microsoft.com/office/drawing/2014/main" id="{C09A325C-6352-A05C-9400-1F9AA15E26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13092" y="340008"/>
                        <a:ext cx="2880000" cy="3137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38">
            <a:extLst>
              <a:ext uri="{FF2B5EF4-FFF2-40B4-BE49-F238E27FC236}">
                <a16:creationId xmlns:a16="http://schemas.microsoft.com/office/drawing/2014/main" id="{E85CC400-073A-94A2-A83E-41BE299BBE8F}"/>
              </a:ext>
            </a:extLst>
          </p:cNvPr>
          <p:cNvSpPr txBox="1"/>
          <p:nvPr/>
        </p:nvSpPr>
        <p:spPr>
          <a:xfrm>
            <a:off x="1336427" y="16842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C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75383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CBCB9BE-2762-5E03-0745-C6A11FFBB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010" y="596737"/>
            <a:ext cx="3600000" cy="36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23E7C10-F246-365D-9438-177C59C6B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503" y="493635"/>
            <a:ext cx="3600000" cy="36000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EB70811-15B5-4F61-0267-A0B181EEB402}"/>
              </a:ext>
            </a:extLst>
          </p:cNvPr>
          <p:cNvSpPr txBox="1"/>
          <p:nvPr/>
        </p:nvSpPr>
        <p:spPr>
          <a:xfrm>
            <a:off x="424881" y="282931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A</a:t>
            </a:r>
            <a:endParaRPr lang="zh-CN" altLang="en-US" sz="3600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C26CED8-75EF-D55D-B8D3-836DC0622C2D}"/>
              </a:ext>
            </a:extLst>
          </p:cNvPr>
          <p:cNvSpPr txBox="1"/>
          <p:nvPr/>
        </p:nvSpPr>
        <p:spPr>
          <a:xfrm>
            <a:off x="4965046" y="225421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B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46203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>
            <a:extLst>
              <a:ext uri="{FF2B5EF4-FFF2-40B4-BE49-F238E27FC236}">
                <a16:creationId xmlns:a16="http://schemas.microsoft.com/office/drawing/2014/main" id="{25F0292B-7BA4-AC5A-DAD4-1777C3A6E497}"/>
              </a:ext>
            </a:extLst>
          </p:cNvPr>
          <p:cNvSpPr txBox="1"/>
          <p:nvPr/>
        </p:nvSpPr>
        <p:spPr>
          <a:xfrm>
            <a:off x="741659" y="106319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C</a:t>
            </a:r>
            <a:endParaRPr lang="zh-CN" altLang="en-US" sz="3600" b="1" dirty="0"/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5819023E-617D-0AA1-FCE2-BC65C1C69F0D}"/>
              </a:ext>
            </a:extLst>
          </p:cNvPr>
          <p:cNvSpPr txBox="1"/>
          <p:nvPr/>
        </p:nvSpPr>
        <p:spPr>
          <a:xfrm>
            <a:off x="6459838" y="106318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D</a:t>
            </a:r>
            <a:endParaRPr lang="zh-CN" altLang="en-US" sz="3600" b="1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C054731-1EE6-8977-F096-3F04D0E83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321" y="752649"/>
            <a:ext cx="5037600" cy="432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4FC7DC4-5E94-F026-7ECE-3351F6272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35" y="752649"/>
            <a:ext cx="50376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32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1">
            <a:extLst>
              <a:ext uri="{FF2B5EF4-FFF2-40B4-BE49-F238E27FC236}">
                <a16:creationId xmlns:a16="http://schemas.microsoft.com/office/drawing/2014/main" id="{8018D043-8787-2245-B8F6-F5AE086FD7D8}"/>
              </a:ext>
            </a:extLst>
          </p:cNvPr>
          <p:cNvSpPr txBox="1"/>
          <p:nvPr/>
        </p:nvSpPr>
        <p:spPr>
          <a:xfrm>
            <a:off x="741659" y="106319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E</a:t>
            </a:r>
            <a:endParaRPr lang="zh-CN" altLang="en-US" sz="3600" b="1" dirty="0"/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D2EE72F2-4658-9B32-E9E1-AD289F54EC36}"/>
              </a:ext>
            </a:extLst>
          </p:cNvPr>
          <p:cNvSpPr txBox="1"/>
          <p:nvPr/>
        </p:nvSpPr>
        <p:spPr>
          <a:xfrm>
            <a:off x="5804517" y="106318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F</a:t>
            </a:r>
            <a:endParaRPr lang="zh-CN" altLang="en-US" sz="36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A507261-A6EA-A083-7282-80424EE65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25" y="898579"/>
            <a:ext cx="5037600" cy="432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2EC119-6B6B-0F75-C16C-A3C16BF93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58965"/>
            <a:ext cx="604512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072F52-9BB1-1628-4031-5A7997C5A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80" y="772059"/>
            <a:ext cx="5037600" cy="4320000"/>
          </a:xfrm>
          <a:prstGeom prst="rect">
            <a:avLst/>
          </a:prstGeom>
        </p:spPr>
      </p:pic>
      <p:sp>
        <p:nvSpPr>
          <p:cNvPr id="4" name="文本框 21">
            <a:extLst>
              <a:ext uri="{FF2B5EF4-FFF2-40B4-BE49-F238E27FC236}">
                <a16:creationId xmlns:a16="http://schemas.microsoft.com/office/drawing/2014/main" id="{D3E69243-D326-CF4D-2880-9D5D22A72AEB}"/>
              </a:ext>
            </a:extLst>
          </p:cNvPr>
          <p:cNvSpPr txBox="1"/>
          <p:nvPr/>
        </p:nvSpPr>
        <p:spPr>
          <a:xfrm>
            <a:off x="1098217" y="125728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G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4977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F85E0C8-37B3-07A0-1635-1726325D0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00" y="875478"/>
            <a:ext cx="4608000" cy="4320000"/>
          </a:xfrm>
          <a:prstGeom prst="rect">
            <a:avLst/>
          </a:prstGeom>
        </p:spPr>
      </p:pic>
      <p:sp>
        <p:nvSpPr>
          <p:cNvPr id="5" name="文本框 21">
            <a:extLst>
              <a:ext uri="{FF2B5EF4-FFF2-40B4-BE49-F238E27FC236}">
                <a16:creationId xmlns:a16="http://schemas.microsoft.com/office/drawing/2014/main" id="{E2E6F67A-A020-6541-21FA-4639B96141F8}"/>
              </a:ext>
            </a:extLst>
          </p:cNvPr>
          <p:cNvSpPr txBox="1"/>
          <p:nvPr/>
        </p:nvSpPr>
        <p:spPr>
          <a:xfrm>
            <a:off x="652817" y="177388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A</a:t>
            </a:r>
            <a:endParaRPr lang="zh-CN" altLang="en-US" sz="3600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70D1892-3F7D-42FA-7CE5-3C7372091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823" y="823719"/>
            <a:ext cx="5117616" cy="5400000"/>
          </a:xfrm>
          <a:prstGeom prst="rect">
            <a:avLst/>
          </a:prstGeom>
        </p:spPr>
      </p:pic>
      <p:sp>
        <p:nvSpPr>
          <p:cNvPr id="8" name="文本框 21">
            <a:extLst>
              <a:ext uri="{FF2B5EF4-FFF2-40B4-BE49-F238E27FC236}">
                <a16:creationId xmlns:a16="http://schemas.microsoft.com/office/drawing/2014/main" id="{E377ACD6-51B3-2E2D-003B-23363BE792DE}"/>
              </a:ext>
            </a:extLst>
          </p:cNvPr>
          <p:cNvSpPr txBox="1"/>
          <p:nvPr/>
        </p:nvSpPr>
        <p:spPr>
          <a:xfrm>
            <a:off x="5869593" y="177388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B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86150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8E6643-6DDC-7C35-79C9-7FE44A575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1" y="353142"/>
            <a:ext cx="4201188" cy="6120000"/>
          </a:xfrm>
          <a:prstGeom prst="rect">
            <a:avLst/>
          </a:prstGeom>
        </p:spPr>
      </p:pic>
      <p:sp>
        <p:nvSpPr>
          <p:cNvPr id="4" name="文本框 21">
            <a:extLst>
              <a:ext uri="{FF2B5EF4-FFF2-40B4-BE49-F238E27FC236}">
                <a16:creationId xmlns:a16="http://schemas.microsoft.com/office/drawing/2014/main" id="{5338662F-49F1-80F5-4CF6-EFEA9B005D90}"/>
              </a:ext>
            </a:extLst>
          </p:cNvPr>
          <p:cNvSpPr txBox="1"/>
          <p:nvPr/>
        </p:nvSpPr>
        <p:spPr>
          <a:xfrm>
            <a:off x="534625" y="29977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C</a:t>
            </a:r>
            <a:endParaRPr lang="zh-CN" altLang="en-US" sz="36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F66DA1-307D-6480-48A6-BD4A2541E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607" y="369000"/>
            <a:ext cx="4113051" cy="6120000"/>
          </a:xfrm>
          <a:prstGeom prst="rect">
            <a:avLst/>
          </a:prstGeom>
        </p:spPr>
      </p:pic>
      <p:sp>
        <p:nvSpPr>
          <p:cNvPr id="7" name="文本框 21">
            <a:extLst>
              <a:ext uri="{FF2B5EF4-FFF2-40B4-BE49-F238E27FC236}">
                <a16:creationId xmlns:a16="http://schemas.microsoft.com/office/drawing/2014/main" id="{102C8073-6A8C-6886-1348-2333A51F32F9}"/>
              </a:ext>
            </a:extLst>
          </p:cNvPr>
          <p:cNvSpPr txBox="1"/>
          <p:nvPr/>
        </p:nvSpPr>
        <p:spPr>
          <a:xfrm>
            <a:off x="6161923" y="29976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D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344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E2D6DC-01A1-7C69-780E-B000DEE31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38" y="488830"/>
            <a:ext cx="3945958" cy="612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9F3C2B-F232-5E71-0BD7-5B3C46181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324" y="488830"/>
            <a:ext cx="4234240" cy="6120000"/>
          </a:xfrm>
          <a:prstGeom prst="rect">
            <a:avLst/>
          </a:prstGeom>
        </p:spPr>
      </p:pic>
      <p:sp>
        <p:nvSpPr>
          <p:cNvPr id="6" name="文本框 21">
            <a:extLst>
              <a:ext uri="{FF2B5EF4-FFF2-40B4-BE49-F238E27FC236}">
                <a16:creationId xmlns:a16="http://schemas.microsoft.com/office/drawing/2014/main" id="{CAB6623E-49E2-2649-2B29-EE21B85CDDE2}"/>
              </a:ext>
            </a:extLst>
          </p:cNvPr>
          <p:cNvSpPr txBox="1"/>
          <p:nvPr/>
        </p:nvSpPr>
        <p:spPr>
          <a:xfrm>
            <a:off x="472672" y="0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E</a:t>
            </a:r>
            <a:endParaRPr lang="zh-CN" altLang="en-US" sz="3600" b="1" dirty="0"/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CC0351BA-E5C2-E43B-4CD2-AACA6CEB7996}"/>
              </a:ext>
            </a:extLst>
          </p:cNvPr>
          <p:cNvSpPr txBox="1"/>
          <p:nvPr/>
        </p:nvSpPr>
        <p:spPr>
          <a:xfrm>
            <a:off x="6148358" y="0"/>
            <a:ext cx="58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/>
              <a:t>F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95268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66</Words>
  <Application>Microsoft Office PowerPoint</Application>
  <PresentationFormat>宽屏</PresentationFormat>
  <Paragraphs>60</Paragraphs>
  <Slides>12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等线</vt:lpstr>
      <vt:lpstr>等线 Light</vt:lpstr>
      <vt:lpstr>Arial</vt:lpstr>
      <vt:lpstr>Office 主题​​</vt:lpstr>
      <vt:lpstr>Prism 10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zz zeng</dc:creator>
  <cp:lastModifiedBy>zz zeng</cp:lastModifiedBy>
  <cp:revision>10</cp:revision>
  <dcterms:created xsi:type="dcterms:W3CDTF">2025-03-19T14:58:26Z</dcterms:created>
  <dcterms:modified xsi:type="dcterms:W3CDTF">2025-03-23T08:24:14Z</dcterms:modified>
</cp:coreProperties>
</file>