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0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662817-0878-9684-413B-249CE253A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7E3ED7-33DE-439F-3B63-025F35A0B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1C338C-A584-4292-42CE-21FD748D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61F899-5BA9-AFF7-74DA-D695A82E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E5FF1D-056C-C228-3028-5A001A18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0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AE97EC-E4CD-5D86-7909-14E16F7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1097C2-3D05-5B9B-83FC-70B9E7FCC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3281A6-2092-15B2-80B6-F71B2E53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98B3AF-7DB0-0355-0D6E-750238A4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CA44F4-A423-108A-09E5-82D8B7A0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0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5A981B6-BD81-196F-129E-2BA800F20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1A6F68-A7C2-3F8F-EF85-E93DB0005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74B238-7619-3559-6F43-26550E6B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B80234-3FF5-253F-B219-5396F4E7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1A93B-6E8F-4E4E-A3A3-B8C64632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3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31513-35ED-8A68-B0C8-342FB62E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4EA45F-1F33-A98F-6B6D-15147A12D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CADDD-C50B-F01A-3F49-5F7F7D7F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54286A-2E6A-CC7D-F5CE-8D13FD6A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098CC-22A9-32BA-32B2-AB8B740B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47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E04C86-62C4-3492-07B4-28D1276A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E90386-AA05-4665-E276-6690D6F8C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8CC604-0DF4-F8DA-0EC8-9B925BF3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52A6BA-0B1E-AC8C-1FAE-B497DF7D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44AADB-7ECE-F948-885D-0A37B9BD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35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819FAA-0A84-DBDF-0D23-E388A961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55F45A-360B-2A98-BC6A-ED20DC196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3CFF4A-821F-A72E-413B-960A8654D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BEB5FD-945D-9766-BCE6-4ACA7C5F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315CA7-59A0-78E4-F9F0-A5F588C5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B8304-BA80-BD34-75B5-E3E2DD5A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9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5D1956-9848-04BF-3845-57F694936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9410F9-910D-D4BE-88F5-C7221D66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B8FB43-BB60-7FC4-59A5-3BFF330EA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E1D052-49BC-E2A7-071E-9081C56D8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1E788F7-74AA-72D0-CDD8-E5AFAC5D2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75EF62-5591-E42C-E6EC-D50968F6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12E892-6C71-C3B0-91C4-3E4D1464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500ABDA-B4D8-6B62-52D9-B622B8BC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8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2563B-0EDB-91D7-95BE-1E4B7F5E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9E68983-B7CD-09E6-5CCE-810FC334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EEAB61-C8C4-60E6-6240-6A205A07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CBEA56-7719-2935-4202-FDBE3D9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83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561E66B-46CA-8B0D-A904-BC73F1FD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9C0B3AB-3B32-E1E7-3FBB-6A0EDF310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FEAECF-2981-0F83-2AA9-1B93F23B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70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D6D860-8C61-A8A5-29F3-5EE24E4D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616DEC-7BB9-C99C-E9EE-78CC5E08A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3D6DED-8C38-B8C0-ECB4-37224EB9E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08F740-C007-E11A-AB60-6B664DDB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82DCD-F8A6-E766-FE03-6CCBC59B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FE56C0-2DA0-E1BC-0BDE-43BFD13B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15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4FD56-5B59-AEEF-2A29-7ECDCB7E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2A6B9E1-156B-C716-4112-CA3BBB552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BA5793-25B6-7068-0819-2221A8DCF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A50993-5C44-9B34-8765-4F21C7F2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47331C-55F1-95CA-290F-495F9CB4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981403-7267-8CE3-1B9C-4529C72D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76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79C532-54E2-84AF-E5E5-BECE511B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DAD346-CD2B-19B8-3B79-D4227CB24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813597-88FE-9BE1-CF66-E00890F0F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629A9-466F-4F21-8437-277C853D605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D1A5C-5059-B5ED-487A-9B77B3AB6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0E5A9-BF2D-C533-F656-7FA0A6E6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1BD42-A7F1-43C8-B68A-BAE481B47D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6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"/><Relationship Id="rId5" Type="http://schemas.openxmlformats.org/officeDocument/2006/relationships/image" Target="../media/image58.tif"/><Relationship Id="rId4" Type="http://schemas.openxmlformats.org/officeDocument/2006/relationships/image" Target="../media/image57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"/><Relationship Id="rId3" Type="http://schemas.openxmlformats.org/officeDocument/2006/relationships/image" Target="../media/image61.tif"/><Relationship Id="rId7" Type="http://schemas.openxmlformats.org/officeDocument/2006/relationships/image" Target="../media/image65.t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"/><Relationship Id="rId5" Type="http://schemas.openxmlformats.org/officeDocument/2006/relationships/image" Target="../media/image63.tif"/><Relationship Id="rId4" Type="http://schemas.openxmlformats.org/officeDocument/2006/relationships/image" Target="../media/image6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tif"/><Relationship Id="rId4" Type="http://schemas.openxmlformats.org/officeDocument/2006/relationships/image" Target="../media/image69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5" Type="http://schemas.openxmlformats.org/officeDocument/2006/relationships/image" Target="../media/image75.tif"/><Relationship Id="rId4" Type="http://schemas.openxmlformats.org/officeDocument/2006/relationships/image" Target="../media/image74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"/><Relationship Id="rId3" Type="http://schemas.openxmlformats.org/officeDocument/2006/relationships/image" Target="../media/image80.tif"/><Relationship Id="rId7" Type="http://schemas.openxmlformats.org/officeDocument/2006/relationships/image" Target="../media/image84.t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tif"/><Relationship Id="rId5" Type="http://schemas.openxmlformats.org/officeDocument/2006/relationships/image" Target="../media/image82.tif"/><Relationship Id="rId4" Type="http://schemas.openxmlformats.org/officeDocument/2006/relationships/image" Target="../media/image81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tif"/><Relationship Id="rId7" Type="http://schemas.openxmlformats.org/officeDocument/2006/relationships/image" Target="../media/image16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tif"/><Relationship Id="rId4" Type="http://schemas.openxmlformats.org/officeDocument/2006/relationships/image" Target="../media/image32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"/><Relationship Id="rId3" Type="http://schemas.openxmlformats.org/officeDocument/2006/relationships/image" Target="../media/image36.tif"/><Relationship Id="rId7" Type="http://schemas.openxmlformats.org/officeDocument/2006/relationships/image" Target="../media/image40.t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7" Type="http://schemas.openxmlformats.org/officeDocument/2006/relationships/image" Target="../media/image47.t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"/><Relationship Id="rId5" Type="http://schemas.openxmlformats.org/officeDocument/2006/relationships/image" Target="../media/image45.tif"/><Relationship Id="rId4" Type="http://schemas.openxmlformats.org/officeDocument/2006/relationships/image" Target="../media/image44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3" Type="http://schemas.openxmlformats.org/officeDocument/2006/relationships/image" Target="../media/image49.tif"/><Relationship Id="rId7" Type="http://schemas.openxmlformats.org/officeDocument/2006/relationships/image" Target="../media/image53.t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"/><Relationship Id="rId5" Type="http://schemas.openxmlformats.org/officeDocument/2006/relationships/image" Target="../media/image51.tif"/><Relationship Id="rId4" Type="http://schemas.openxmlformats.org/officeDocument/2006/relationships/image" Target="../media/image5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DC2F19-C129-4FDA-C18D-7030FF9A5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633" r="-5189" b="-6046"/>
          <a:stretch/>
        </p:blipFill>
        <p:spPr>
          <a:xfrm>
            <a:off x="6893085" y="1295914"/>
            <a:ext cx="2604091" cy="21330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A95B9E-A9CF-90A4-752A-FB578710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83" r="1423" b="9321"/>
          <a:stretch/>
        </p:blipFill>
        <p:spPr>
          <a:xfrm>
            <a:off x="6893085" y="3183575"/>
            <a:ext cx="2413579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ABF8FC-7259-E36A-CAB2-78CB0071E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1533" r="2278" b="2539"/>
          <a:stretch/>
        </p:blipFill>
        <p:spPr>
          <a:xfrm>
            <a:off x="9247364" y="3183575"/>
            <a:ext cx="222253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DD3E37-7C4D-C6EF-6353-42FA06FF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914" r="953" b="1082"/>
          <a:stretch/>
        </p:blipFill>
        <p:spPr>
          <a:xfrm>
            <a:off x="9323564" y="1383575"/>
            <a:ext cx="2205633" cy="18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0C218A-9CF5-BD2F-D4B2-0A92E6EC8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04" y="413820"/>
            <a:ext cx="4345132" cy="57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59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3A38FD8-4837-1DDE-C6F7-9C1A89805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4"/>
          <a:stretch/>
        </p:blipFill>
        <p:spPr>
          <a:xfrm>
            <a:off x="671781" y="310551"/>
            <a:ext cx="3832285" cy="45346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63711C-8C9E-EACE-336C-EC33AA2FF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38" y="1037328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68A10F-E3F1-BDFC-7690-74DC5F3B8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37" y="2837328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9DDF48-FA79-DD09-98D5-88D977DF9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10" y="1037328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1A2D2A-F472-3CB9-1A48-27E8F3D18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10" y="2837328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30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0E54EB-C6BB-8245-8500-F7AE12C8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/>
          <a:stretch/>
        </p:blipFill>
        <p:spPr>
          <a:xfrm>
            <a:off x="2564921" y="53984"/>
            <a:ext cx="4428226" cy="5141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3E018C6-57E6-D972-A86B-62326898A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84" y="53984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971F8C-23ED-E3FE-D417-72F00C2A7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84" y="1853984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723D40-2B81-70D1-9D83-B01EAE2B2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85" y="3653984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629B06-1384-DEB3-7EA5-5BBBFAEC3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59" y="53984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16548F5-7783-3FD6-2682-B49911E5D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59" y="1853984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C1FC94-990C-1B41-3EFF-4F84D1C55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59" y="3653984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49798F-F294-0880-12D9-E5364E911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73" y="1123590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B9685A-A43A-421A-17E7-8C798192F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74" y="2923590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B9C476-227D-158A-FB3A-BAB9E3109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49" y="1123590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100886-C84A-E8F0-C55E-98E694098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48" y="2923590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27DFDC-A981-EE12-4BB9-A3020217C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1" y="268725"/>
            <a:ext cx="4275595" cy="57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80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449A18-9323-B04A-1FA2-74C835E4D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47" y="663678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FC036A-CC1D-CFFF-C817-BB479103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46" y="2463678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D6AA299-8ABC-D3A7-C73F-631CD87E7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46" y="4263678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9245232-6C4C-679D-F517-D6EFBA45F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19" y="2463678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0007E3F-1C5D-1D23-C1E6-A2B72F12C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18" y="4263678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1AA925-F55A-39ED-2DDD-C8A973736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18" y="663678"/>
            <a:ext cx="2199273" cy="18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4B8D68C-E639-CC07-2E5D-5589E5C3C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5" y="466640"/>
            <a:ext cx="4345557" cy="57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1290A2-4EAD-A04D-2412-3FE1E73B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3" y="201282"/>
            <a:ext cx="4280859" cy="57078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81D6D8-4A21-BA86-CE02-3578E2910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80" y="264589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2EC67-B124-6C70-B68B-BB29B76EE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79" y="3864589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3B957-D50C-7852-8DD4-D0CAEB8CA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79" y="2064589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45A4A31-01ED-CDA0-F06E-F58F6DB7F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05" y="270341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9033EA-E30A-913A-07B1-5D33A7735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05" y="3864589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F8AD90-FD6F-2BA8-1399-72DA94D0B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03" y="2070341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3BD274F-535E-CB99-8922-E3A63A526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42" y="733725"/>
            <a:ext cx="3670180" cy="48935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B92463-0828-28D9-234B-DA95B45A3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82" y="2993080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B095AB-7ACF-BB92-EF70-33B90BFFD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10" y="1193080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C8017B-E7FF-69D4-E4DC-3517B56CB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9" y="2993080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DA0013-20F9-B0CE-626F-61690A97A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82" y="1193367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011AE88A-6220-A726-494A-197148D507CF}"/>
              </a:ext>
            </a:extLst>
          </p:cNvPr>
          <p:cNvGrpSpPr/>
          <p:nvPr/>
        </p:nvGrpSpPr>
        <p:grpSpPr>
          <a:xfrm>
            <a:off x="5130569" y="1852352"/>
            <a:ext cx="6945513" cy="3571453"/>
            <a:chOff x="1369937" y="1900215"/>
            <a:chExt cx="6945513" cy="3571453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C87B588-27DA-B8C8-5306-42413D9A6805}"/>
                </a:ext>
              </a:extLst>
            </p:cNvPr>
            <p:cNvGrpSpPr/>
            <p:nvPr/>
          </p:nvGrpSpPr>
          <p:grpSpPr>
            <a:xfrm>
              <a:off x="1560124" y="3524751"/>
              <a:ext cx="6755326" cy="1946917"/>
              <a:chOff x="1560124" y="3524751"/>
              <a:chExt cx="6755326" cy="1946917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9FE1ADEA-9BD5-5ABB-3BF1-F998097C7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72" t="19237" r="22685" b="46257"/>
              <a:stretch/>
            </p:blipFill>
            <p:spPr>
              <a:xfrm>
                <a:off x="4465828" y="3524751"/>
                <a:ext cx="3849622" cy="1807649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29D3DEF2-4246-B7C8-23A1-0A2A12F9E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14" t="10438" r="20074" b="53779"/>
              <a:stretch/>
            </p:blipFill>
            <p:spPr>
              <a:xfrm>
                <a:off x="1560124" y="3549001"/>
                <a:ext cx="3007491" cy="1922667"/>
              </a:xfrm>
              <a:prstGeom prst="rect">
                <a:avLst/>
              </a:prstGeom>
            </p:spPr>
          </p:pic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8D7128B-89A5-3932-513F-D3EDD5A2239B}"/>
                </a:ext>
              </a:extLst>
            </p:cNvPr>
            <p:cNvGrpSpPr/>
            <p:nvPr/>
          </p:nvGrpSpPr>
          <p:grpSpPr>
            <a:xfrm>
              <a:off x="1369937" y="1900215"/>
              <a:ext cx="6708876" cy="1648786"/>
              <a:chOff x="-4193155" y="2802817"/>
              <a:chExt cx="6708876" cy="1648786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E9344E4C-576A-FC54-F558-92E9DBAAD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27" t="38340" r="32482" b="46005"/>
              <a:stretch/>
            </p:blipFill>
            <p:spPr>
              <a:xfrm>
                <a:off x="-4193155" y="3554385"/>
                <a:ext cx="3332528" cy="897218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F6D8EBD7-ACDC-913E-4B15-5EE92E6BF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37" t="42050" r="26412" b="43863"/>
              <a:stretch/>
            </p:blipFill>
            <p:spPr>
              <a:xfrm>
                <a:off x="-3941141" y="2802817"/>
                <a:ext cx="2945664" cy="796314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981E0783-717E-C300-F1AF-C00013333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86" t="31245" r="20823" b="53100"/>
              <a:stretch/>
            </p:blipFill>
            <p:spPr>
              <a:xfrm>
                <a:off x="-995477" y="2852020"/>
                <a:ext cx="2947595" cy="69438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869FCF6E-1BF1-412D-4625-1C1570CD4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84" t="40962" r="15659" b="43202"/>
              <a:stretch/>
            </p:blipFill>
            <p:spPr>
              <a:xfrm>
                <a:off x="-1020605" y="3615085"/>
                <a:ext cx="3536326" cy="796314"/>
              </a:xfrm>
              <a:prstGeom prst="rect">
                <a:avLst/>
              </a:prstGeom>
            </p:spPr>
          </p:pic>
        </p:grp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0AD2C33F-9368-D4D4-1B12-5D5C6BE37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32788" r="6080" b="41524"/>
          <a:stretch/>
        </p:blipFill>
        <p:spPr>
          <a:xfrm>
            <a:off x="87162" y="1723058"/>
            <a:ext cx="4611138" cy="17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5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79255FF-A128-C0B2-0581-57A6C1EDC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81" y="4011022"/>
            <a:ext cx="2199273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A5571B-623A-98CB-04AC-7F0DE40F7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5" y="511672"/>
            <a:ext cx="4127591" cy="55034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E9A85F-E173-D099-34F6-9909B106D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54" y="4011022"/>
            <a:ext cx="2199273" cy="18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4441B0-77DD-2EB9-AF09-AACD76B9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54" y="2211022"/>
            <a:ext cx="2199273" cy="180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0CDBB33-20F3-A83B-2529-633EBA984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82" y="2211022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653A1C-C8EF-A1F7-D6CF-0D44A4C32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08" y="731134"/>
            <a:ext cx="2199273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664B6A-AE0E-5BF2-70FC-93201B8D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07" y="2526866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2A8120F-52A3-E077-7575-6AC67DFA9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07" y="4326866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D1E63D-D30E-C083-BBC5-7A50991A9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80" y="726866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219790-59C0-4391-CFE2-2668987E8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80" y="2526866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F1E6849-7E9B-FDDC-B8FA-65C4C5AFB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82" y="4326866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F5BC72-0899-E8FE-B508-42B382413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49" y="655607"/>
            <a:ext cx="4052258" cy="54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E7E261-AC3E-B3E3-721F-2D1AE4CA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84" y="804459"/>
            <a:ext cx="2199273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F706B3-473C-1641-5634-212AAD54E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83" y="2604459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F06D73-0880-19FA-25E1-E4E237BC4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55" y="804459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69DDED-4BA7-89EC-5995-8909588F1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56" y="2604459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961859-60CB-1E6F-5A65-60A8E12C0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2" y="44306"/>
            <a:ext cx="4550075" cy="60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AAFFE2-14F1-7C5D-E5C9-3132A27D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76" y="681487"/>
            <a:ext cx="3914236" cy="52189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263893-71E7-99EC-372E-57D5CEE59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55" y="4344119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37080A-842F-C425-271C-72E0E9C14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82" y="744119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7A71A8-42CC-7E94-DB60-638089BCC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70" y="2544119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A26A96-2CC1-9EA0-8A2A-12A0BFB59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07" y="4344119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93AF5B-D36C-2C73-0560-BA7F3A1DA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56" y="744119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13CFF4-7461-3015-7734-F79F853CB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56" y="2544119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6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A7E5CF3-8FD3-BDC5-5FEE-B788A99B7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94" y="825021"/>
            <a:ext cx="4078497" cy="54379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5B18341-FF59-6E8E-212E-1EF87D7E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43" y="4425021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00035BB-8787-F515-C3DE-53B099F16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43" y="825021"/>
            <a:ext cx="2199273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542C2E-CC89-5069-4259-3C9EA54CE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43" y="2625021"/>
            <a:ext cx="2199273" cy="18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F3E1E27-D99B-B29C-6395-B72A0EFCE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70" y="825021"/>
            <a:ext cx="2199273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8442ED-E638-889F-B4AF-B7A4A5FAB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70" y="2625021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2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C3088A-1BE0-B554-A6F6-044B3DD67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6" y="931652"/>
            <a:ext cx="5984815" cy="44886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B1832D-C466-0318-EA4D-2F81E6296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8" y="1272462"/>
            <a:ext cx="219927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B2BDB0-69B6-71E3-4076-41CAA4701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6" y="3072462"/>
            <a:ext cx="219927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26CFB8-19D6-53CD-A91B-4D44B87A3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6" y="4872462"/>
            <a:ext cx="2199273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12ACA17-C941-7F31-1867-D4B13F525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832" y="1272462"/>
            <a:ext cx="2199273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3618B85-B988-C49A-3A62-BBC40100C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833" y="3072462"/>
            <a:ext cx="2199273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F4FF533-B1E1-8FEC-F775-4CE7EAC08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831" y="4872462"/>
            <a:ext cx="219927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81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宽屏</PresentationFormat>
  <Paragraphs>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8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zz zeng</dc:creator>
  <cp:lastModifiedBy>zz zeng</cp:lastModifiedBy>
  <cp:revision>4</cp:revision>
  <dcterms:created xsi:type="dcterms:W3CDTF">2025-04-18T14:57:10Z</dcterms:created>
  <dcterms:modified xsi:type="dcterms:W3CDTF">2025-04-19T04:26:15Z</dcterms:modified>
</cp:coreProperties>
</file>