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1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5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6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9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0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1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1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9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4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77397-A73F-4947-8AD7-605C9A64FA0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41E32-62C6-4AA0-9DA2-281E5680D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8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829" y="168667"/>
            <a:ext cx="645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Supplementary Figure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367413"/>
              </p:ext>
            </p:extLst>
          </p:nvPr>
        </p:nvGraphicFramePr>
        <p:xfrm>
          <a:off x="1828801" y="841434"/>
          <a:ext cx="8647539" cy="6157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Prism 8" r:id="rId3" imgW="6846900" imgH="4874325" progId="Prism8.Document">
                  <p:embed/>
                </p:oleObj>
              </mc:Choice>
              <mc:Fallback>
                <p:oleObj name="Prism 8" r:id="rId3" imgW="6846900" imgH="4874325" progId="Prism8.Document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1" y="841434"/>
                        <a:ext cx="8647539" cy="61578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830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8</vt:lpstr>
      <vt:lpstr>PowerPoint Presentation</vt:lpstr>
    </vt:vector>
  </TitlesOfParts>
  <Company>University of Mississippi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W. Cunningham</dc:creator>
  <cp:lastModifiedBy>Mark W. Cunningham</cp:lastModifiedBy>
  <cp:revision>184</cp:revision>
  <cp:lastPrinted>2020-07-09T20:00:46Z</cp:lastPrinted>
  <dcterms:created xsi:type="dcterms:W3CDTF">2020-04-21T17:42:39Z</dcterms:created>
  <dcterms:modified xsi:type="dcterms:W3CDTF">2020-10-13T16:19:35Z</dcterms:modified>
</cp:coreProperties>
</file>