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61" r:id="rId2"/>
    <p:sldId id="262" r:id="rId3"/>
    <p:sldId id="263" r:id="rId4"/>
    <p:sldId id="264" r:id="rId5"/>
    <p:sldId id="265" r:id="rId6"/>
    <p:sldId id="266" r:id="rId7"/>
    <p:sldId id="268" r:id="rId8"/>
    <p:sldId id="267" r:id="rId9"/>
  </p:sldIdLst>
  <p:sldSz cx="6119813" cy="97202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AF8C"/>
    <a:srgbClr val="254C55"/>
    <a:srgbClr val="4896A8"/>
    <a:srgbClr val="FF9900"/>
    <a:srgbClr val="5A1B02"/>
    <a:srgbClr val="3E4616"/>
    <a:srgbClr val="E9E0D3"/>
    <a:srgbClr val="ACC23E"/>
    <a:srgbClr val="007E3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821" autoAdjust="0"/>
  </p:normalViewPr>
  <p:slideViewPr>
    <p:cSldViewPr snapToGrid="0">
      <p:cViewPr>
        <p:scale>
          <a:sx n="142" d="100"/>
          <a:sy n="142" d="100"/>
        </p:scale>
        <p:origin x="1938" y="-20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errBars>
            <c:errDir val="x"/>
            <c:errBarType val="both"/>
            <c:errValType val="cust"/>
            <c:noEndCap val="1"/>
            <c:plus>
              <c:numRef>
                <c:f>PHSR_HSR!$I$3:$I$9</c:f>
                <c:numCache>
                  <c:formatCode>General</c:formatCode>
                  <c:ptCount val="7"/>
                  <c:pt idx="0">
                    <c:v>2.275755761215028E-2</c:v>
                  </c:pt>
                  <c:pt idx="1">
                    <c:v>2.0079460000383596E-2</c:v>
                  </c:pt>
                  <c:pt idx="2">
                    <c:v>2.2204227058157402E-2</c:v>
                  </c:pt>
                  <c:pt idx="3">
                    <c:v>2.3318638091072812E-2</c:v>
                  </c:pt>
                  <c:pt idx="4">
                    <c:v>1.252049928519354E-2</c:v>
                  </c:pt>
                  <c:pt idx="5">
                    <c:v>1.429538584237044E-2</c:v>
                  </c:pt>
                  <c:pt idx="6">
                    <c:v>1.4023196100499648E-2</c:v>
                  </c:pt>
                </c:numCache>
              </c:numRef>
            </c:plus>
            <c:minus>
              <c:numRef>
                <c:f>PHSR_HSR!$H$3:$H$9</c:f>
                <c:numCache>
                  <c:formatCode>General</c:formatCode>
                  <c:ptCount val="7"/>
                  <c:pt idx="0">
                    <c:v>2.27575576121503E-2</c:v>
                  </c:pt>
                  <c:pt idx="1">
                    <c:v>2.0079460000383603E-2</c:v>
                  </c:pt>
                  <c:pt idx="2">
                    <c:v>2.220422705815735E-2</c:v>
                  </c:pt>
                  <c:pt idx="3">
                    <c:v>2.3318638091072791E-2</c:v>
                  </c:pt>
                  <c:pt idx="4">
                    <c:v>1.2520499285193509E-2</c:v>
                  </c:pt>
                  <c:pt idx="5">
                    <c:v>1.4295385842370461E-2</c:v>
                  </c:pt>
                  <c:pt idx="6">
                    <c:v>1.4023196100499704E-2</c:v>
                  </c:pt>
                </c:numCache>
              </c:numRef>
            </c:minus>
            <c:spPr>
              <a:noFill/>
              <a:ln w="31750" cap="flat" cmpd="sng" algn="ctr">
                <a:solidFill>
                  <a:schemeClr val="tx1">
                    <a:lumMod val="65000"/>
                    <a:lumOff val="35000"/>
                    <a:alpha val="60000"/>
                  </a:schemeClr>
                </a:solidFill>
                <a:round/>
              </a:ln>
              <a:effectLst/>
            </c:spPr>
          </c:errBars>
          <c:xVal>
            <c:numRef>
              <c:f>PHSR_HSR!$C$3:$C$10</c:f>
              <c:numCache>
                <c:formatCode>0.000</c:formatCode>
                <c:ptCount val="8"/>
                <c:pt idx="0">
                  <c:v>-1.6775985011972999E-2</c:v>
                </c:pt>
                <c:pt idx="1">
                  <c:v>-3.5475008027850398E-2</c:v>
                </c:pt>
                <c:pt idx="2">
                  <c:v>1.58349653502406E-2</c:v>
                </c:pt>
                <c:pt idx="3">
                  <c:v>-4.6764529581475103E-3</c:v>
                </c:pt>
                <c:pt idx="4">
                  <c:v>-7.3125875331429904E-3</c:v>
                </c:pt>
                <c:pt idx="5">
                  <c:v>-2.07510568433634E-3</c:v>
                </c:pt>
                <c:pt idx="6">
                  <c:v>-2.1510786298699399E-2</c:v>
                </c:pt>
                <c:pt idx="7">
                  <c:v>-4.4008990126811802E-2</c:v>
                </c:pt>
              </c:numCache>
            </c:numRef>
          </c:xVal>
          <c:yVal>
            <c:numRef>
              <c:f>PHSR_HSR!$A$3:$A$10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7FB7-4A9A-9C76-0E05C57595C5}"/>
            </c:ext>
          </c:extLst>
        </c:ser>
        <c:ser>
          <c:idx val="1"/>
          <c:order val="1"/>
          <c:spPr>
            <a:ln w="25400" cap="rnd">
              <a:noFill/>
              <a:round/>
            </a:ln>
            <a:effectLst/>
          </c:spPr>
          <c:marker>
            <c:symbol val="diamond"/>
            <c:size val="10"/>
            <c:spPr>
              <a:solidFill>
                <a:srgbClr val="F991EA"/>
              </a:solidFill>
              <a:ln w="25400">
                <a:solidFill>
                  <a:srgbClr val="8E6492"/>
                </a:solidFill>
              </a:ln>
              <a:effectLst/>
            </c:spPr>
          </c:marker>
          <c:errBars>
            <c:errDir val="x"/>
            <c:errBarType val="both"/>
            <c:errValType val="cust"/>
            <c:noEndCap val="1"/>
            <c:plus>
              <c:numRef>
                <c:f>PHSR_HSR!$I$3:$I$10</c:f>
                <c:numCache>
                  <c:formatCode>General</c:formatCode>
                  <c:ptCount val="8"/>
                  <c:pt idx="0">
                    <c:v>2.275755761215028E-2</c:v>
                  </c:pt>
                  <c:pt idx="1">
                    <c:v>2.0079460000383596E-2</c:v>
                  </c:pt>
                  <c:pt idx="2">
                    <c:v>2.2204227058157402E-2</c:v>
                  </c:pt>
                  <c:pt idx="3">
                    <c:v>2.3318638091072812E-2</c:v>
                  </c:pt>
                  <c:pt idx="4">
                    <c:v>1.252049928519354E-2</c:v>
                  </c:pt>
                  <c:pt idx="5">
                    <c:v>1.429538584237044E-2</c:v>
                  </c:pt>
                  <c:pt idx="6">
                    <c:v>1.4023196100499648E-2</c:v>
                  </c:pt>
                  <c:pt idx="7">
                    <c:v>2.04803832844552E-2</c:v>
                  </c:pt>
                </c:numCache>
              </c:numRef>
            </c:plus>
            <c:minus>
              <c:numRef>
                <c:f>PHSR_HSR!$H$3:$H$10</c:f>
                <c:numCache>
                  <c:formatCode>General</c:formatCode>
                  <c:ptCount val="8"/>
                  <c:pt idx="0">
                    <c:v>2.27575576121503E-2</c:v>
                  </c:pt>
                  <c:pt idx="1">
                    <c:v>2.0079460000383603E-2</c:v>
                  </c:pt>
                  <c:pt idx="2">
                    <c:v>2.220422705815735E-2</c:v>
                  </c:pt>
                  <c:pt idx="3">
                    <c:v>2.3318638091072791E-2</c:v>
                  </c:pt>
                  <c:pt idx="4">
                    <c:v>1.2520499285193509E-2</c:v>
                  </c:pt>
                  <c:pt idx="5">
                    <c:v>1.4295385842370461E-2</c:v>
                  </c:pt>
                  <c:pt idx="6">
                    <c:v>1.4023196100499704E-2</c:v>
                  </c:pt>
                  <c:pt idx="7">
                    <c:v>2.0480383284455193E-2</c:v>
                  </c:pt>
                </c:numCache>
              </c:numRef>
            </c:minus>
            <c:spPr>
              <a:noFill/>
              <a:ln w="50800" cap="rnd" cmpd="sng" algn="ctr">
                <a:solidFill>
                  <a:srgbClr val="936385"/>
                </a:solidFill>
                <a:round/>
              </a:ln>
              <a:effectLst/>
            </c:spPr>
          </c:errBars>
          <c:xVal>
            <c:numRef>
              <c:f>PHSR_HSR!$G$3:$G$10</c:f>
              <c:numCache>
                <c:formatCode>0.00</c:formatCode>
                <c:ptCount val="8"/>
                <c:pt idx="0">
                  <c:v>#N/A</c:v>
                </c:pt>
                <c:pt idx="1">
                  <c:v>-3.5475008027850398E-2</c:v>
                </c:pt>
                <c:pt idx="2">
                  <c:v>#N/A</c:v>
                </c:pt>
                <c:pt idx="3">
                  <c:v>#N/A</c:v>
                </c:pt>
                <c:pt idx="4">
                  <c:v>#N/A</c:v>
                </c:pt>
                <c:pt idx="5">
                  <c:v>#N/A</c:v>
                </c:pt>
                <c:pt idx="6">
                  <c:v>-2.1510786298699399E-2</c:v>
                </c:pt>
                <c:pt idx="7">
                  <c:v>-4.4008990126811802E-2</c:v>
                </c:pt>
              </c:numCache>
            </c:numRef>
          </c:xVal>
          <c:yVal>
            <c:numRef>
              <c:f>PHSR_HSR!$A$3:$A$10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1-7FB7-4A9A-9C76-0E05C57595C5}"/>
            </c:ext>
          </c:extLst>
        </c:ser>
        <c:ser>
          <c:idx val="2"/>
          <c:order val="2"/>
          <c:tx>
            <c:strRef>
              <c:f>PHSR_HSR!$L$12</c:f>
              <c:strCache>
                <c:ptCount val="1"/>
              </c:strCache>
            </c:strRef>
          </c:tx>
          <c:spPr>
            <a:ln w="25400" cap="rnd">
              <a:noFill/>
              <a:round/>
            </a:ln>
            <a:effectLst/>
          </c:spPr>
          <c:marker>
            <c:symbol val="circle"/>
            <c:size val="5"/>
            <c:spPr>
              <a:solidFill>
                <a:srgbClr val="F991EA"/>
              </a:solidFill>
              <a:ln w="9525">
                <a:noFill/>
              </a:ln>
              <a:effectLst/>
            </c:spPr>
          </c:marker>
          <c:xVal>
            <c:numRef>
              <c:f>PHSR_HSR!$K$3:$K$9</c:f>
              <c:numCache>
                <c:formatCode>General</c:formatCode>
                <c:ptCount val="7"/>
                <c:pt idx="0">
                  <c:v>-0.06</c:v>
                </c:pt>
                <c:pt idx="1">
                  <c:v>-0.03</c:v>
                </c:pt>
                <c:pt idx="2">
                  <c:v>0</c:v>
                </c:pt>
                <c:pt idx="3">
                  <c:v>0.03</c:v>
                </c:pt>
                <c:pt idx="4">
                  <c:v>0</c:v>
                </c:pt>
                <c:pt idx="5">
                  <c:v>0</c:v>
                </c:pt>
                <c:pt idx="6">
                  <c:v>0</c:v>
                </c:pt>
              </c:numCache>
            </c:numRef>
          </c:xVal>
          <c:yVal>
            <c:numRef>
              <c:f>PHSR_HSR!$J$3:$J$9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2-7FB7-4A9A-9C76-0E05C57595C5}"/>
            </c:ext>
          </c:extLst>
        </c:ser>
        <c:dLbls>
          <c:showLegendKey val="0"/>
          <c:showVal val="0"/>
          <c:showCatName val="0"/>
          <c:showSerName val="0"/>
          <c:showPercent val="0"/>
          <c:showBubbleSize val="0"/>
        </c:dLbls>
        <c:axId val="1372436063"/>
        <c:axId val="1381760415"/>
      </c:scatterChart>
      <c:valAx>
        <c:axId val="1372436063"/>
        <c:scaling>
          <c:orientation val="minMax"/>
          <c:max val="4.0000000000000008E-2"/>
          <c:min val="-6.0000000000000012E-2"/>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4.0000000000000008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dLbls>
            <c:dLbl>
              <c:idx val="0"/>
              <c:tx>
                <c:rich>
                  <a:bodyPr/>
                  <a:lstStyle/>
                  <a:p>
                    <a:fld id="{FC5AA118-6627-4F67-A727-0578BBC2F0E7}" type="CELLRANGE">
                      <a:rPr lang="en-US"/>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FBE-43E4-A435-07B566435C75}"/>
                </c:ext>
              </c:extLst>
            </c:dLbl>
            <c:dLbl>
              <c:idx val="1"/>
              <c:tx>
                <c:rich>
                  <a:bodyPr/>
                  <a:lstStyle/>
                  <a:p>
                    <a:fld id="{58AFDD5E-132B-4F8B-B1E8-FDA434827E8C}"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BE-43E4-A435-07B566435C75}"/>
                </c:ext>
              </c:extLst>
            </c:dLbl>
            <c:dLbl>
              <c:idx val="2"/>
              <c:tx>
                <c:rich>
                  <a:bodyPr/>
                  <a:lstStyle/>
                  <a:p>
                    <a:fld id="{2E347A24-6200-438D-AF44-E06329D4F890}"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FBE-43E4-A435-07B566435C75}"/>
                </c:ext>
              </c:extLst>
            </c:dLbl>
            <c:dLbl>
              <c:idx val="3"/>
              <c:tx>
                <c:rich>
                  <a:bodyPr/>
                  <a:lstStyle/>
                  <a:p>
                    <a:fld id="{C1286C6C-7140-4F90-94C0-833D646FBDAB}"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FBE-43E4-A435-07B566435C75}"/>
                </c:ext>
              </c:extLst>
            </c:dLbl>
            <c:dLbl>
              <c:idx val="4"/>
              <c:tx>
                <c:rich>
                  <a:bodyPr/>
                  <a:lstStyle/>
                  <a:p>
                    <a:fld id="{FACC0FD6-288E-47A4-A55F-599F582485AB}"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FBE-43E4-A435-07B566435C75}"/>
                </c:ext>
              </c:extLst>
            </c:dLbl>
            <c:dLbl>
              <c:idx val="5"/>
              <c:tx>
                <c:rich>
                  <a:bodyPr/>
                  <a:lstStyle/>
                  <a:p>
                    <a:fld id="{1F74ECE5-F523-4D1D-9D4E-0E87E99C5EB4}"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BE-43E4-A435-07B566435C75}"/>
                </c:ext>
              </c:extLst>
            </c:dLbl>
            <c:dLbl>
              <c:idx val="6"/>
              <c:tx>
                <c:rich>
                  <a:bodyPr/>
                  <a:lstStyle/>
                  <a:p>
                    <a:fld id="{18480C05-1F3E-4C8C-8667-FEF314DC83D1}"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FBE-43E4-A435-07B566435C75}"/>
                </c:ext>
              </c:extLst>
            </c:dLbl>
            <c:dLbl>
              <c:idx val="7"/>
              <c:tx>
                <c:rich>
                  <a:bodyPr/>
                  <a:lstStyle/>
                  <a:p>
                    <a:fld id="{B5F171A6-2728-4865-80DD-08ED24368FC4}"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FBE-43E4-A435-07B566435C75}"/>
                </c:ext>
              </c:extLst>
            </c:dLbl>
            <c:spPr>
              <a:noFill/>
              <a:ln>
                <a:noFill/>
              </a:ln>
              <a:effectLst/>
            </c:spPr>
            <c:txPr>
              <a:bodyPr rot="0" spcFirstLastPara="1" vertOverflow="overflow" horzOverflow="overflow" vert="horz" wrap="none" lIns="0" tIns="36000" rIns="23040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cust"/>
            <c:noEndCap val="1"/>
            <c:plus>
              <c:numRef>
                <c:f>PHSR_HSR!$I$3:$I$9</c:f>
                <c:numCache>
                  <c:formatCode>General</c:formatCode>
                  <c:ptCount val="7"/>
                  <c:pt idx="0">
                    <c:v>2.275755761215028E-2</c:v>
                  </c:pt>
                  <c:pt idx="1">
                    <c:v>2.0079460000383596E-2</c:v>
                  </c:pt>
                  <c:pt idx="2">
                    <c:v>2.2204227058157402E-2</c:v>
                  </c:pt>
                  <c:pt idx="3">
                    <c:v>2.3318638091072812E-2</c:v>
                  </c:pt>
                  <c:pt idx="4">
                    <c:v>1.252049928519354E-2</c:v>
                  </c:pt>
                  <c:pt idx="5">
                    <c:v>1.429538584237044E-2</c:v>
                  </c:pt>
                  <c:pt idx="6">
                    <c:v>1.4023196100499648E-2</c:v>
                  </c:pt>
                </c:numCache>
              </c:numRef>
            </c:plus>
            <c:minus>
              <c:numRef>
                <c:f>PHSR_HSR!$H$3:$H$9</c:f>
                <c:numCache>
                  <c:formatCode>General</c:formatCode>
                  <c:ptCount val="7"/>
                  <c:pt idx="0">
                    <c:v>2.27575576121503E-2</c:v>
                  </c:pt>
                  <c:pt idx="1">
                    <c:v>2.0079460000383603E-2</c:v>
                  </c:pt>
                  <c:pt idx="2">
                    <c:v>2.220422705815735E-2</c:v>
                  </c:pt>
                  <c:pt idx="3">
                    <c:v>2.3318638091072791E-2</c:v>
                  </c:pt>
                  <c:pt idx="4">
                    <c:v>1.2520499285193509E-2</c:v>
                  </c:pt>
                  <c:pt idx="5">
                    <c:v>1.4295385842370461E-2</c:v>
                  </c:pt>
                  <c:pt idx="6">
                    <c:v>1.4023196100499704E-2</c:v>
                  </c:pt>
                </c:numCache>
              </c:numRef>
            </c:minus>
            <c:spPr>
              <a:noFill/>
              <a:ln w="31750" cap="flat" cmpd="sng" algn="ctr">
                <a:solidFill>
                  <a:schemeClr val="tx1">
                    <a:lumMod val="65000"/>
                    <a:lumOff val="35000"/>
                    <a:alpha val="60000"/>
                  </a:schemeClr>
                </a:solidFill>
                <a:round/>
              </a:ln>
              <a:effectLst/>
            </c:spPr>
          </c:errBars>
          <c:xVal>
            <c:numRef>
              <c:f>PHSR_HSR!$C$12:$C$19</c:f>
              <c:numCache>
                <c:formatCode>0.000</c:formatCode>
                <c:ptCount val="8"/>
                <c:pt idx="0">
                  <c:v>3.05996619073945E-2</c:v>
                </c:pt>
                <c:pt idx="1">
                  <c:v>1.20504682572419E-2</c:v>
                </c:pt>
                <c:pt idx="2">
                  <c:v>-3.3867085110050599E-2</c:v>
                </c:pt>
                <c:pt idx="3">
                  <c:v>-1.64101258259855E-3</c:v>
                </c:pt>
                <c:pt idx="4">
                  <c:v>1.2772046227981599E-2</c:v>
                </c:pt>
                <c:pt idx="5">
                  <c:v>8.4846290301090806E-3</c:v>
                </c:pt>
                <c:pt idx="6">
                  <c:v>-4.0504890490973902E-3</c:v>
                </c:pt>
                <c:pt idx="7">
                  <c:v>2.53155810462647E-3</c:v>
                </c:pt>
              </c:numCache>
            </c:numRef>
          </c:xVal>
          <c:yVal>
            <c:numRef>
              <c:f>PHSR_HSR!$A$3:$A$10</c:f>
              <c:numCache>
                <c:formatCode>General</c:formatCode>
                <c:ptCount val="8"/>
                <c:pt idx="0">
                  <c:v>1</c:v>
                </c:pt>
                <c:pt idx="1">
                  <c:v>2</c:v>
                </c:pt>
                <c:pt idx="2">
                  <c:v>3</c:v>
                </c:pt>
                <c:pt idx="3">
                  <c:v>4</c:v>
                </c:pt>
                <c:pt idx="4">
                  <c:v>5</c:v>
                </c:pt>
                <c:pt idx="5">
                  <c:v>6</c:v>
                </c:pt>
                <c:pt idx="6">
                  <c:v>7</c:v>
                </c:pt>
                <c:pt idx="7">
                  <c:v>8</c:v>
                </c:pt>
              </c:numCache>
            </c:numRef>
          </c:yVal>
          <c:smooth val="0"/>
          <c:extLst>
            <c:ext xmlns:c15="http://schemas.microsoft.com/office/drawing/2012/chart" uri="{02D57815-91ED-43cb-92C2-25804820EDAC}">
              <c15:datalabelsRange>
                <c15:f>PHSR_HSR!$B$3:$B$10</c15:f>
                <c15:dlblRangeCache>
                  <c:ptCount val="8"/>
                  <c:pt idx="0">
                    <c:v>BMI</c:v>
                  </c:pt>
                  <c:pt idx="1">
                    <c:v>WC</c:v>
                  </c:pt>
                  <c:pt idx="2">
                    <c:v>HDL-C</c:v>
                  </c:pt>
                  <c:pt idx="3">
                    <c:v>Triglycerides</c:v>
                  </c:pt>
                  <c:pt idx="4">
                    <c:v>FBG</c:v>
                  </c:pt>
                  <c:pt idx="5">
                    <c:v>2hPLG</c:v>
                  </c:pt>
                  <c:pt idx="6">
                    <c:v>HBA1C</c:v>
                  </c:pt>
                  <c:pt idx="7">
                    <c:v>HOMA-IR</c:v>
                  </c:pt>
                </c15:dlblRangeCache>
              </c15:datalabelsRange>
            </c:ext>
            <c:ext xmlns:c16="http://schemas.microsoft.com/office/drawing/2014/chart" uri="{C3380CC4-5D6E-409C-BE32-E72D297353CC}">
              <c16:uniqueId val="{00000008-5FBE-43E4-A435-07B566435C75}"/>
            </c:ext>
          </c:extLst>
        </c:ser>
        <c:ser>
          <c:idx val="1"/>
          <c:order val="1"/>
          <c:spPr>
            <a:ln w="25400" cap="rnd">
              <a:noFill/>
              <a:round/>
            </a:ln>
            <a:effectLst/>
          </c:spPr>
          <c:marker>
            <c:symbol val="diamond"/>
            <c:size val="10"/>
            <c:spPr>
              <a:solidFill>
                <a:srgbClr val="96F4EB"/>
              </a:solidFill>
              <a:ln w="25400">
                <a:solidFill>
                  <a:srgbClr val="549496"/>
                </a:solidFill>
              </a:ln>
              <a:effectLst/>
            </c:spPr>
          </c:marker>
          <c:errBars>
            <c:errDir val="x"/>
            <c:errBarType val="both"/>
            <c:errValType val="cust"/>
            <c:noEndCap val="1"/>
            <c:plus>
              <c:numRef>
                <c:f>PHSR_HSR!$I$3:$I$10</c:f>
                <c:numCache>
                  <c:formatCode>General</c:formatCode>
                  <c:ptCount val="8"/>
                  <c:pt idx="0">
                    <c:v>2.275755761215028E-2</c:v>
                  </c:pt>
                  <c:pt idx="1">
                    <c:v>2.0079460000383596E-2</c:v>
                  </c:pt>
                  <c:pt idx="2">
                    <c:v>2.2204227058157402E-2</c:v>
                  </c:pt>
                  <c:pt idx="3">
                    <c:v>2.3318638091072812E-2</c:v>
                  </c:pt>
                  <c:pt idx="4">
                    <c:v>1.252049928519354E-2</c:v>
                  </c:pt>
                  <c:pt idx="5">
                    <c:v>1.429538584237044E-2</c:v>
                  </c:pt>
                  <c:pt idx="6">
                    <c:v>1.4023196100499648E-2</c:v>
                  </c:pt>
                  <c:pt idx="7">
                    <c:v>2.04803832844552E-2</c:v>
                  </c:pt>
                </c:numCache>
              </c:numRef>
            </c:plus>
            <c:minus>
              <c:numRef>
                <c:f>PHSR_HSR!$H$3:$H$10</c:f>
                <c:numCache>
                  <c:formatCode>General</c:formatCode>
                  <c:ptCount val="8"/>
                  <c:pt idx="0">
                    <c:v>2.27575576121503E-2</c:v>
                  </c:pt>
                  <c:pt idx="1">
                    <c:v>2.0079460000383603E-2</c:v>
                  </c:pt>
                  <c:pt idx="2">
                    <c:v>2.220422705815735E-2</c:v>
                  </c:pt>
                  <c:pt idx="3">
                    <c:v>2.3318638091072791E-2</c:v>
                  </c:pt>
                  <c:pt idx="4">
                    <c:v>1.2520499285193509E-2</c:v>
                  </c:pt>
                  <c:pt idx="5">
                    <c:v>1.4295385842370461E-2</c:v>
                  </c:pt>
                  <c:pt idx="6">
                    <c:v>1.4023196100499704E-2</c:v>
                  </c:pt>
                  <c:pt idx="7">
                    <c:v>2.0480383284455193E-2</c:v>
                  </c:pt>
                </c:numCache>
              </c:numRef>
            </c:minus>
            <c:spPr>
              <a:noFill/>
              <a:ln w="50800" cap="rnd" cmpd="sng" algn="ctr">
                <a:solidFill>
                  <a:srgbClr val="74B4A9"/>
                </a:solidFill>
                <a:round/>
              </a:ln>
              <a:effectLst/>
            </c:spPr>
          </c:errBars>
          <c:xVal>
            <c:numRef>
              <c:f>PHSR_HSR!$G$12:$G$19</c:f>
              <c:numCache>
                <c:formatCode>0.00</c:formatCode>
                <c:ptCount val="8"/>
                <c:pt idx="0">
                  <c:v>3.05996619073945E-2</c:v>
                </c:pt>
                <c:pt idx="1">
                  <c:v>#N/A</c:v>
                </c:pt>
                <c:pt idx="2">
                  <c:v>-3.3867085110050599E-2</c:v>
                </c:pt>
                <c:pt idx="3">
                  <c:v>#N/A</c:v>
                </c:pt>
                <c:pt idx="4">
                  <c:v>1.2772046227981599E-2</c:v>
                </c:pt>
                <c:pt idx="5">
                  <c:v>#N/A</c:v>
                </c:pt>
                <c:pt idx="6">
                  <c:v>#N/A</c:v>
                </c:pt>
                <c:pt idx="7">
                  <c:v>#N/A</c:v>
                </c:pt>
              </c:numCache>
            </c:numRef>
          </c:xVal>
          <c:yVal>
            <c:numRef>
              <c:f>PHSR_HSR!$A$3:$A$10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9-5FBE-43E4-A435-07B566435C75}"/>
            </c:ext>
          </c:extLst>
        </c:ser>
        <c:ser>
          <c:idx val="2"/>
          <c:order val="2"/>
          <c:tx>
            <c:strRef>
              <c:f>PHSR_HSR!$L$12</c:f>
              <c:strCache>
                <c:ptCount val="1"/>
              </c:strCache>
            </c:strRef>
          </c:tx>
          <c:spPr>
            <a:ln w="25400" cap="rnd">
              <a:noFill/>
              <a:round/>
            </a:ln>
            <a:effectLst/>
          </c:spPr>
          <c:marker>
            <c:symbol val="circle"/>
            <c:size val="5"/>
            <c:spPr>
              <a:solidFill>
                <a:srgbClr val="5E8C81"/>
              </a:solidFill>
              <a:ln w="9525">
                <a:noFill/>
              </a:ln>
              <a:effectLst/>
            </c:spPr>
          </c:marker>
          <c:xVal>
            <c:numRef>
              <c:f>PHSR_HSR!$K$3:$K$9</c:f>
              <c:numCache>
                <c:formatCode>General</c:formatCode>
                <c:ptCount val="7"/>
                <c:pt idx="0">
                  <c:v>-0.06</c:v>
                </c:pt>
                <c:pt idx="1">
                  <c:v>-0.03</c:v>
                </c:pt>
                <c:pt idx="2">
                  <c:v>0</c:v>
                </c:pt>
                <c:pt idx="3">
                  <c:v>0.03</c:v>
                </c:pt>
                <c:pt idx="4">
                  <c:v>0</c:v>
                </c:pt>
                <c:pt idx="5">
                  <c:v>0</c:v>
                </c:pt>
                <c:pt idx="6">
                  <c:v>0</c:v>
                </c:pt>
              </c:numCache>
            </c:numRef>
          </c:xVal>
          <c:yVal>
            <c:numRef>
              <c:f>PHSR_HSR!$J$3:$J$9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A-5FBE-43E4-A435-07B566435C75}"/>
            </c:ext>
          </c:extLst>
        </c:ser>
        <c:dLbls>
          <c:showLegendKey val="0"/>
          <c:showVal val="0"/>
          <c:showCatName val="0"/>
          <c:showSerName val="0"/>
          <c:showPercent val="0"/>
          <c:showBubbleSize val="0"/>
        </c:dLbls>
        <c:axId val="1372436063"/>
        <c:axId val="1381760415"/>
      </c:scatterChart>
      <c:valAx>
        <c:axId val="1372436063"/>
        <c:scaling>
          <c:orientation val="minMax"/>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4.0000000000000008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dLbls>
            <c:dLbl>
              <c:idx val="0"/>
              <c:tx>
                <c:rich>
                  <a:bodyPr/>
                  <a:lstStyle/>
                  <a:p>
                    <a:fld id="{6C568CB5-0E1F-429C-99D2-012B082E3B04}" type="CELLRANGE">
                      <a:rPr lang="en-US"/>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0EB-441D-80F1-7C15BC632D38}"/>
                </c:ext>
              </c:extLst>
            </c:dLbl>
            <c:dLbl>
              <c:idx val="1"/>
              <c:tx>
                <c:rich>
                  <a:bodyPr/>
                  <a:lstStyle/>
                  <a:p>
                    <a:fld id="{717E0C5A-F49F-4778-BF0E-9B2F16B16A83}"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0EB-441D-80F1-7C15BC632D38}"/>
                </c:ext>
              </c:extLst>
            </c:dLbl>
            <c:dLbl>
              <c:idx val="2"/>
              <c:tx>
                <c:rich>
                  <a:bodyPr/>
                  <a:lstStyle/>
                  <a:p>
                    <a:fld id="{23692799-A40F-46D7-9F16-46A843129BF0}"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0EB-441D-80F1-7C15BC632D38}"/>
                </c:ext>
              </c:extLst>
            </c:dLbl>
            <c:dLbl>
              <c:idx val="3"/>
              <c:tx>
                <c:rich>
                  <a:bodyPr/>
                  <a:lstStyle/>
                  <a:p>
                    <a:fld id="{BDF42628-830B-46CB-9588-B3655FE183D1}"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0EB-441D-80F1-7C15BC632D38}"/>
                </c:ext>
              </c:extLst>
            </c:dLbl>
            <c:dLbl>
              <c:idx val="4"/>
              <c:tx>
                <c:rich>
                  <a:bodyPr/>
                  <a:lstStyle/>
                  <a:p>
                    <a:fld id="{982516E7-BAAB-4914-A25A-4D68A12BEC83}"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0EB-441D-80F1-7C15BC632D38}"/>
                </c:ext>
              </c:extLst>
            </c:dLbl>
            <c:dLbl>
              <c:idx val="5"/>
              <c:tx>
                <c:rich>
                  <a:bodyPr/>
                  <a:lstStyle/>
                  <a:p>
                    <a:fld id="{51720F16-E1C6-48B5-A2C4-32AC70788AD0}"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0EB-441D-80F1-7C15BC632D38}"/>
                </c:ext>
              </c:extLst>
            </c:dLbl>
            <c:dLbl>
              <c:idx val="6"/>
              <c:tx>
                <c:rich>
                  <a:bodyPr/>
                  <a:lstStyle/>
                  <a:p>
                    <a:fld id="{14608ACA-A44F-4DDA-A924-6246D278B1DE}"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0EB-441D-80F1-7C15BC632D38}"/>
                </c:ext>
              </c:extLst>
            </c:dLbl>
            <c:dLbl>
              <c:idx val="7"/>
              <c:tx>
                <c:rich>
                  <a:bodyPr/>
                  <a:lstStyle/>
                  <a:p>
                    <a:fld id="{AD80E522-4E41-4CD7-B844-56760DD97D1A}"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0EB-441D-80F1-7C15BC632D38}"/>
                </c:ext>
              </c:extLst>
            </c:dLbl>
            <c:spPr>
              <a:noFill/>
              <a:ln>
                <a:noFill/>
              </a:ln>
              <a:effectLst/>
            </c:spPr>
            <c:txPr>
              <a:bodyPr rot="0" spcFirstLastPara="1" vertOverflow="overflow" horzOverflow="overflow" vert="horz" wrap="none" lIns="0" tIns="36000" rIns="21240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cust"/>
            <c:noEndCap val="1"/>
            <c:plus>
              <c:numRef>
                <c:f>PGDQS_gdqs!$I$3:$I$9</c:f>
                <c:numCache>
                  <c:formatCode>General</c:formatCode>
                  <c:ptCount val="7"/>
                  <c:pt idx="0">
                    <c:v>2.4706148839736014E-2</c:v>
                  </c:pt>
                  <c:pt idx="1">
                    <c:v>2.175209040495299E-2</c:v>
                  </c:pt>
                  <c:pt idx="2">
                    <c:v>2.4121306828447014E-2</c:v>
                  </c:pt>
                  <c:pt idx="3">
                    <c:v>2.5341037187508991E-2</c:v>
                  </c:pt>
                  <c:pt idx="4">
                    <c:v>1.3687793246133808E-2</c:v>
                  </c:pt>
                  <c:pt idx="5">
                    <c:v>1.56203859933057E-2</c:v>
                  </c:pt>
                  <c:pt idx="6">
                    <c:v>1.5317397788719999E-2</c:v>
                  </c:pt>
                </c:numCache>
              </c:numRef>
            </c:plus>
            <c:minus>
              <c:numRef>
                <c:f>PGDQS_gdqs!$H$3:$H$9</c:f>
                <c:numCache>
                  <c:formatCode>General</c:formatCode>
                  <c:ptCount val="7"/>
                  <c:pt idx="0">
                    <c:v>2.4706148839735986E-2</c:v>
                  </c:pt>
                  <c:pt idx="1">
                    <c:v>2.1752090404953017E-2</c:v>
                  </c:pt>
                  <c:pt idx="2">
                    <c:v>2.4121306828446987E-2</c:v>
                  </c:pt>
                  <c:pt idx="3">
                    <c:v>2.5341037187508991E-2</c:v>
                  </c:pt>
                  <c:pt idx="4">
                    <c:v>1.3687793246133801E-2</c:v>
                  </c:pt>
                  <c:pt idx="5">
                    <c:v>1.5620385993305796E-2</c:v>
                  </c:pt>
                  <c:pt idx="6">
                    <c:v>1.5317397788720002E-2</c:v>
                  </c:pt>
                </c:numCache>
              </c:numRef>
            </c:minus>
            <c:spPr>
              <a:noFill/>
              <a:ln w="31750" cap="flat" cmpd="sng" algn="ctr">
                <a:solidFill>
                  <a:schemeClr val="tx1">
                    <a:lumMod val="65000"/>
                    <a:lumOff val="35000"/>
                    <a:alpha val="60000"/>
                  </a:schemeClr>
                </a:solidFill>
                <a:round/>
              </a:ln>
              <a:effectLst/>
            </c:spPr>
          </c:errBars>
          <c:xVal>
            <c:numRef>
              <c:f>PGDQS_gdqs!$C$13:$C$20</c:f>
              <c:numCache>
                <c:formatCode>0.000</c:formatCode>
                <c:ptCount val="8"/>
                <c:pt idx="0">
                  <c:v>-1.36533017594323E-2</c:v>
                </c:pt>
                <c:pt idx="1">
                  <c:v>-2.2559471549719899E-2</c:v>
                </c:pt>
                <c:pt idx="2">
                  <c:v>3.2786166643825297E-2</c:v>
                </c:pt>
                <c:pt idx="3">
                  <c:v>-4.4438002077239198E-2</c:v>
                </c:pt>
                <c:pt idx="4">
                  <c:v>4.6384898086752804E-3</c:v>
                </c:pt>
                <c:pt idx="5">
                  <c:v>-9.8251886649935692E-3</c:v>
                </c:pt>
                <c:pt idx="6">
                  <c:v>-9.9374734712800398E-3</c:v>
                </c:pt>
                <c:pt idx="7">
                  <c:v>-3.5686040726109397E-2</c:v>
                </c:pt>
              </c:numCache>
            </c:numRef>
          </c:xVal>
          <c:yVal>
            <c:numRef>
              <c:f>PGDQS_gdqs!$A$3:$A$10</c:f>
              <c:numCache>
                <c:formatCode>General</c:formatCode>
                <c:ptCount val="8"/>
                <c:pt idx="0">
                  <c:v>1</c:v>
                </c:pt>
                <c:pt idx="1">
                  <c:v>2</c:v>
                </c:pt>
                <c:pt idx="2">
                  <c:v>3</c:v>
                </c:pt>
                <c:pt idx="3">
                  <c:v>4</c:v>
                </c:pt>
                <c:pt idx="4">
                  <c:v>5</c:v>
                </c:pt>
                <c:pt idx="5">
                  <c:v>6</c:v>
                </c:pt>
                <c:pt idx="6">
                  <c:v>7</c:v>
                </c:pt>
                <c:pt idx="7">
                  <c:v>8</c:v>
                </c:pt>
              </c:numCache>
            </c:numRef>
          </c:yVal>
          <c:smooth val="0"/>
          <c:extLst>
            <c:ext xmlns:c15="http://schemas.microsoft.com/office/drawing/2012/chart" uri="{02D57815-91ED-43cb-92C2-25804820EDAC}">
              <c15:datalabelsRange>
                <c15:f>PGDQS_gdqs!$B$3:$B$10</c15:f>
                <c15:dlblRangeCache>
                  <c:ptCount val="8"/>
                  <c:pt idx="0">
                    <c:v>BMI</c:v>
                  </c:pt>
                  <c:pt idx="1">
                    <c:v>WC</c:v>
                  </c:pt>
                  <c:pt idx="2">
                    <c:v>HDL-C</c:v>
                  </c:pt>
                  <c:pt idx="3">
                    <c:v>Triglycerides</c:v>
                  </c:pt>
                  <c:pt idx="4">
                    <c:v>FBG</c:v>
                  </c:pt>
                  <c:pt idx="5">
                    <c:v>2hPLG</c:v>
                  </c:pt>
                  <c:pt idx="6">
                    <c:v>HBA1C</c:v>
                  </c:pt>
                  <c:pt idx="7">
                    <c:v>HOMA-IR</c:v>
                  </c:pt>
                </c15:dlblRangeCache>
              </c15:datalabelsRange>
            </c:ext>
            <c:ext xmlns:c16="http://schemas.microsoft.com/office/drawing/2014/chart" uri="{C3380CC4-5D6E-409C-BE32-E72D297353CC}">
              <c16:uniqueId val="{00000008-90EB-441D-80F1-7C15BC632D38}"/>
            </c:ext>
          </c:extLst>
        </c:ser>
        <c:ser>
          <c:idx val="1"/>
          <c:order val="1"/>
          <c:spPr>
            <a:ln w="25400" cap="rnd">
              <a:noFill/>
              <a:round/>
            </a:ln>
            <a:effectLst/>
          </c:spPr>
          <c:marker>
            <c:symbol val="diamond"/>
            <c:size val="10"/>
            <c:spPr>
              <a:solidFill>
                <a:srgbClr val="96F4EB"/>
              </a:solidFill>
              <a:ln w="25400">
                <a:solidFill>
                  <a:srgbClr val="549496"/>
                </a:solidFill>
              </a:ln>
              <a:effectLst/>
            </c:spPr>
          </c:marker>
          <c:errBars>
            <c:errDir val="x"/>
            <c:errBarType val="both"/>
            <c:errValType val="cust"/>
            <c:noEndCap val="1"/>
            <c:plus>
              <c:numRef>
                <c:f>PGDQS_gdqs!$I$3:$I$10</c:f>
                <c:numCache>
                  <c:formatCode>General</c:formatCode>
                  <c:ptCount val="8"/>
                  <c:pt idx="0">
                    <c:v>2.4706148839736014E-2</c:v>
                  </c:pt>
                  <c:pt idx="1">
                    <c:v>2.175209040495299E-2</c:v>
                  </c:pt>
                  <c:pt idx="2">
                    <c:v>2.4121306828447014E-2</c:v>
                  </c:pt>
                  <c:pt idx="3">
                    <c:v>2.5341037187508991E-2</c:v>
                  </c:pt>
                  <c:pt idx="4">
                    <c:v>1.3687793246133808E-2</c:v>
                  </c:pt>
                  <c:pt idx="5">
                    <c:v>1.56203859933057E-2</c:v>
                  </c:pt>
                  <c:pt idx="6">
                    <c:v>1.5317397788719999E-2</c:v>
                  </c:pt>
                  <c:pt idx="7">
                    <c:v>2.2293133813113999E-2</c:v>
                  </c:pt>
                </c:numCache>
              </c:numRef>
            </c:plus>
            <c:minus>
              <c:numRef>
                <c:f>PGDQS_gdqs!$H$3:$H$10</c:f>
                <c:numCache>
                  <c:formatCode>General</c:formatCode>
                  <c:ptCount val="8"/>
                  <c:pt idx="0">
                    <c:v>2.4706148839735986E-2</c:v>
                  </c:pt>
                  <c:pt idx="1">
                    <c:v>2.1752090404953017E-2</c:v>
                  </c:pt>
                  <c:pt idx="2">
                    <c:v>2.4121306828446987E-2</c:v>
                  </c:pt>
                  <c:pt idx="3">
                    <c:v>2.5341037187508991E-2</c:v>
                  </c:pt>
                  <c:pt idx="4">
                    <c:v>1.3687793246133801E-2</c:v>
                  </c:pt>
                  <c:pt idx="5">
                    <c:v>1.5620385993305796E-2</c:v>
                  </c:pt>
                  <c:pt idx="6">
                    <c:v>1.5317397788720002E-2</c:v>
                  </c:pt>
                  <c:pt idx="7">
                    <c:v>2.2293133813113999E-2</c:v>
                  </c:pt>
                </c:numCache>
              </c:numRef>
            </c:minus>
            <c:spPr>
              <a:noFill/>
              <a:ln w="50800" cap="rnd" cmpd="sng" algn="ctr">
                <a:solidFill>
                  <a:srgbClr val="74B4A9"/>
                </a:solidFill>
                <a:round/>
              </a:ln>
              <a:effectLst/>
            </c:spPr>
          </c:errBars>
          <c:xVal>
            <c:numRef>
              <c:f>PGDQS_gdqs!$G$13:$G$20</c:f>
              <c:numCache>
                <c:formatCode>0.00</c:formatCode>
                <c:ptCount val="8"/>
                <c:pt idx="0">
                  <c:v>#N/A</c:v>
                </c:pt>
                <c:pt idx="1">
                  <c:v>-2.2559471549719899E-2</c:v>
                </c:pt>
                <c:pt idx="2">
                  <c:v>3.2786166643825297E-2</c:v>
                </c:pt>
                <c:pt idx="3">
                  <c:v>-4.4438002077239198E-2</c:v>
                </c:pt>
                <c:pt idx="4">
                  <c:v>#N/A</c:v>
                </c:pt>
                <c:pt idx="5">
                  <c:v>#N/A</c:v>
                </c:pt>
                <c:pt idx="6">
                  <c:v>#N/A</c:v>
                </c:pt>
                <c:pt idx="7">
                  <c:v>-3.5686040726109397E-2</c:v>
                </c:pt>
              </c:numCache>
            </c:numRef>
          </c:xVal>
          <c:yVal>
            <c:numRef>
              <c:f>PGDQS_gdqs!$A$3:$A$10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9-90EB-441D-80F1-7C15BC632D38}"/>
            </c:ext>
          </c:extLst>
        </c:ser>
        <c:ser>
          <c:idx val="2"/>
          <c:order val="2"/>
          <c:tx>
            <c:strRef>
              <c:f>PGDQS_gdqs!$L$12</c:f>
              <c:strCache>
                <c:ptCount val="1"/>
              </c:strCache>
            </c:strRef>
          </c:tx>
          <c:spPr>
            <a:ln w="25400" cap="rnd">
              <a:noFill/>
              <a:round/>
            </a:ln>
            <a:effectLst/>
          </c:spPr>
          <c:marker>
            <c:symbol val="circle"/>
            <c:size val="5"/>
            <c:spPr>
              <a:solidFill>
                <a:srgbClr val="5E8C81"/>
              </a:solidFill>
              <a:ln w="9525">
                <a:noFill/>
              </a:ln>
              <a:effectLst/>
            </c:spPr>
          </c:marker>
          <c:xVal>
            <c:numRef>
              <c:f>PGDQS_gdqs!$K$3:$K$9</c:f>
              <c:numCache>
                <c:formatCode>General</c:formatCode>
                <c:ptCount val="7"/>
                <c:pt idx="0">
                  <c:v>-0.16</c:v>
                </c:pt>
                <c:pt idx="1">
                  <c:v>-0.08</c:v>
                </c:pt>
                <c:pt idx="2">
                  <c:v>0</c:v>
                </c:pt>
                <c:pt idx="3">
                  <c:v>0.08</c:v>
                </c:pt>
                <c:pt idx="4">
                  <c:v>0</c:v>
                </c:pt>
                <c:pt idx="5">
                  <c:v>0</c:v>
                </c:pt>
                <c:pt idx="6">
                  <c:v>0</c:v>
                </c:pt>
              </c:numCache>
            </c:numRef>
          </c:xVal>
          <c:yVal>
            <c:numRef>
              <c:f>PGDQS_gdqs!$J$3:$J$9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A-90EB-441D-80F1-7C15BC632D38}"/>
            </c:ext>
          </c:extLst>
        </c:ser>
        <c:dLbls>
          <c:showLegendKey val="0"/>
          <c:showVal val="0"/>
          <c:showCatName val="0"/>
          <c:showSerName val="0"/>
          <c:showPercent val="0"/>
          <c:showBubbleSize val="0"/>
        </c:dLbls>
        <c:axId val="1372436063"/>
        <c:axId val="1381760415"/>
      </c:scatterChart>
      <c:valAx>
        <c:axId val="1372436063"/>
        <c:scaling>
          <c:orientation val="minMax"/>
          <c:max val="8.0000000000000016E-2"/>
          <c:min val="-8.0000000000000016E-2"/>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4.0000000000000008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errBars>
            <c:errDir val="x"/>
            <c:errBarType val="both"/>
            <c:errValType val="cust"/>
            <c:noEndCap val="1"/>
            <c:plus>
              <c:numRef>
                <c:f>PGDQS_gdqs!$I$3:$I$9</c:f>
                <c:numCache>
                  <c:formatCode>General</c:formatCode>
                  <c:ptCount val="7"/>
                  <c:pt idx="0">
                    <c:v>2.4706148839736014E-2</c:v>
                  </c:pt>
                  <c:pt idx="1">
                    <c:v>2.175209040495299E-2</c:v>
                  </c:pt>
                  <c:pt idx="2">
                    <c:v>2.4121306828447014E-2</c:v>
                  </c:pt>
                  <c:pt idx="3">
                    <c:v>2.5341037187508991E-2</c:v>
                  </c:pt>
                  <c:pt idx="4">
                    <c:v>1.3687793246133808E-2</c:v>
                  </c:pt>
                  <c:pt idx="5">
                    <c:v>1.56203859933057E-2</c:v>
                  </c:pt>
                  <c:pt idx="6">
                    <c:v>1.5317397788719999E-2</c:v>
                  </c:pt>
                </c:numCache>
              </c:numRef>
            </c:plus>
            <c:minus>
              <c:numRef>
                <c:f>PGDQS_gdqs!$H$3:$H$9</c:f>
                <c:numCache>
                  <c:formatCode>General</c:formatCode>
                  <c:ptCount val="7"/>
                  <c:pt idx="0">
                    <c:v>2.4706148839735986E-2</c:v>
                  </c:pt>
                  <c:pt idx="1">
                    <c:v>2.1752090404953017E-2</c:v>
                  </c:pt>
                  <c:pt idx="2">
                    <c:v>2.4121306828446987E-2</c:v>
                  </c:pt>
                  <c:pt idx="3">
                    <c:v>2.5341037187508991E-2</c:v>
                  </c:pt>
                  <c:pt idx="4">
                    <c:v>1.3687793246133801E-2</c:v>
                  </c:pt>
                  <c:pt idx="5">
                    <c:v>1.5620385993305796E-2</c:v>
                  </c:pt>
                  <c:pt idx="6">
                    <c:v>1.5317397788720002E-2</c:v>
                  </c:pt>
                </c:numCache>
              </c:numRef>
            </c:minus>
            <c:spPr>
              <a:noFill/>
              <a:ln w="31750" cap="flat" cmpd="sng" algn="ctr">
                <a:solidFill>
                  <a:schemeClr val="tx1">
                    <a:lumMod val="65000"/>
                    <a:lumOff val="35000"/>
                    <a:alpha val="60000"/>
                  </a:schemeClr>
                </a:solidFill>
                <a:round/>
              </a:ln>
              <a:effectLst/>
            </c:spPr>
          </c:errBars>
          <c:xVal>
            <c:numRef>
              <c:f>PGDQS_gdqs!$C$3:$C$10</c:f>
              <c:numCache>
                <c:formatCode>0.000</c:formatCode>
                <c:ptCount val="8"/>
                <c:pt idx="0">
                  <c:v>-0.13501191506087801</c:v>
                </c:pt>
                <c:pt idx="1">
                  <c:v>-0.13930963377104899</c:v>
                </c:pt>
                <c:pt idx="2">
                  <c:v>0.12583943919537599</c:v>
                </c:pt>
                <c:pt idx="3">
                  <c:v>-0.127507922708543</c:v>
                </c:pt>
                <c:pt idx="4">
                  <c:v>-1.9958635122233798E-2</c:v>
                </c:pt>
                <c:pt idx="5">
                  <c:v>-3.0261209808123201E-2</c:v>
                </c:pt>
                <c:pt idx="6">
                  <c:v>-3.9519774050846099E-2</c:v>
                </c:pt>
                <c:pt idx="7">
                  <c:v>-0.107968210826398</c:v>
                </c:pt>
              </c:numCache>
            </c:numRef>
          </c:xVal>
          <c:yVal>
            <c:numRef>
              <c:f>PGDQS_gdqs!$A$3:$A$10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26E0-49C1-86FF-371944D30130}"/>
            </c:ext>
          </c:extLst>
        </c:ser>
        <c:ser>
          <c:idx val="1"/>
          <c:order val="1"/>
          <c:spPr>
            <a:ln w="25400" cap="rnd">
              <a:noFill/>
              <a:round/>
            </a:ln>
            <a:effectLst/>
          </c:spPr>
          <c:marker>
            <c:symbol val="diamond"/>
            <c:size val="10"/>
            <c:spPr>
              <a:solidFill>
                <a:srgbClr val="F991EA"/>
              </a:solidFill>
              <a:ln w="25400">
                <a:solidFill>
                  <a:srgbClr val="936385"/>
                </a:solidFill>
              </a:ln>
              <a:effectLst/>
            </c:spPr>
          </c:marker>
          <c:errBars>
            <c:errDir val="x"/>
            <c:errBarType val="both"/>
            <c:errValType val="cust"/>
            <c:noEndCap val="1"/>
            <c:plus>
              <c:numRef>
                <c:f>PGDQS_gdqs!$I$3:$I$10</c:f>
                <c:numCache>
                  <c:formatCode>General</c:formatCode>
                  <c:ptCount val="8"/>
                  <c:pt idx="0">
                    <c:v>2.4706148839736014E-2</c:v>
                  </c:pt>
                  <c:pt idx="1">
                    <c:v>2.175209040495299E-2</c:v>
                  </c:pt>
                  <c:pt idx="2">
                    <c:v>2.4121306828447014E-2</c:v>
                  </c:pt>
                  <c:pt idx="3">
                    <c:v>2.5341037187508991E-2</c:v>
                  </c:pt>
                  <c:pt idx="4">
                    <c:v>1.3687793246133808E-2</c:v>
                  </c:pt>
                  <c:pt idx="5">
                    <c:v>1.56203859933057E-2</c:v>
                  </c:pt>
                  <c:pt idx="6">
                    <c:v>1.5317397788719999E-2</c:v>
                  </c:pt>
                  <c:pt idx="7">
                    <c:v>2.2293133813113999E-2</c:v>
                  </c:pt>
                </c:numCache>
              </c:numRef>
            </c:plus>
            <c:minus>
              <c:numRef>
                <c:f>PGDQS_gdqs!$H$3:$H$10</c:f>
                <c:numCache>
                  <c:formatCode>General</c:formatCode>
                  <c:ptCount val="8"/>
                  <c:pt idx="0">
                    <c:v>2.4706148839735986E-2</c:v>
                  </c:pt>
                  <c:pt idx="1">
                    <c:v>2.1752090404953017E-2</c:v>
                  </c:pt>
                  <c:pt idx="2">
                    <c:v>2.4121306828446987E-2</c:v>
                  </c:pt>
                  <c:pt idx="3">
                    <c:v>2.5341037187508991E-2</c:v>
                  </c:pt>
                  <c:pt idx="4">
                    <c:v>1.3687793246133801E-2</c:v>
                  </c:pt>
                  <c:pt idx="5">
                    <c:v>1.5620385993305796E-2</c:v>
                  </c:pt>
                  <c:pt idx="6">
                    <c:v>1.5317397788720002E-2</c:v>
                  </c:pt>
                  <c:pt idx="7">
                    <c:v>2.2293133813113999E-2</c:v>
                  </c:pt>
                </c:numCache>
              </c:numRef>
            </c:minus>
            <c:spPr>
              <a:noFill/>
              <a:ln w="50800" cap="rnd" cmpd="sng" algn="ctr">
                <a:solidFill>
                  <a:srgbClr val="936385"/>
                </a:solidFill>
                <a:round/>
              </a:ln>
              <a:effectLst/>
            </c:spPr>
          </c:errBars>
          <c:xVal>
            <c:numRef>
              <c:f>PGDQS_gdqs!$G$3:$G$10</c:f>
              <c:numCache>
                <c:formatCode>0.00</c:formatCode>
                <c:ptCount val="8"/>
                <c:pt idx="0">
                  <c:v>-0.13501191506087801</c:v>
                </c:pt>
                <c:pt idx="1">
                  <c:v>-0.13930963377104899</c:v>
                </c:pt>
                <c:pt idx="2">
                  <c:v>0.12583943919537599</c:v>
                </c:pt>
                <c:pt idx="3">
                  <c:v>-0.127507922708543</c:v>
                </c:pt>
                <c:pt idx="4">
                  <c:v>-1.9958635122233798E-2</c:v>
                </c:pt>
                <c:pt idx="5">
                  <c:v>-3.0261209808123201E-2</c:v>
                </c:pt>
                <c:pt idx="6">
                  <c:v>-3.9519774050846099E-2</c:v>
                </c:pt>
                <c:pt idx="7">
                  <c:v>-0.107968210826398</c:v>
                </c:pt>
              </c:numCache>
            </c:numRef>
          </c:xVal>
          <c:yVal>
            <c:numRef>
              <c:f>PGDQS_gdqs!$A$3:$A$10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1-26E0-49C1-86FF-371944D30130}"/>
            </c:ext>
          </c:extLst>
        </c:ser>
        <c:ser>
          <c:idx val="2"/>
          <c:order val="2"/>
          <c:tx>
            <c:strRef>
              <c:f>PGDQS_gdqs!$L$12</c:f>
              <c:strCache>
                <c:ptCount val="1"/>
              </c:strCache>
            </c:strRef>
          </c:tx>
          <c:spPr>
            <a:ln w="25400" cap="rnd">
              <a:noFill/>
              <a:round/>
            </a:ln>
            <a:effectLst/>
          </c:spPr>
          <c:marker>
            <c:symbol val="circle"/>
            <c:size val="5"/>
            <c:spPr>
              <a:solidFill>
                <a:srgbClr val="F991EA"/>
              </a:solidFill>
              <a:ln w="9525">
                <a:noFill/>
              </a:ln>
              <a:effectLst/>
            </c:spPr>
          </c:marker>
          <c:xVal>
            <c:numRef>
              <c:f>PGDQS_gdqs!$K$3:$K$9</c:f>
              <c:numCache>
                <c:formatCode>General</c:formatCode>
                <c:ptCount val="7"/>
                <c:pt idx="0">
                  <c:v>-0.16</c:v>
                </c:pt>
                <c:pt idx="1">
                  <c:v>-0.08</c:v>
                </c:pt>
                <c:pt idx="2">
                  <c:v>0</c:v>
                </c:pt>
                <c:pt idx="3">
                  <c:v>0.08</c:v>
                </c:pt>
                <c:pt idx="4">
                  <c:v>0</c:v>
                </c:pt>
                <c:pt idx="5">
                  <c:v>0</c:v>
                </c:pt>
                <c:pt idx="6">
                  <c:v>0</c:v>
                </c:pt>
              </c:numCache>
            </c:numRef>
          </c:xVal>
          <c:yVal>
            <c:numRef>
              <c:f>PGDQS_gdqs!$J$3:$J$9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2-26E0-49C1-86FF-371944D30130}"/>
            </c:ext>
          </c:extLst>
        </c:ser>
        <c:dLbls>
          <c:showLegendKey val="0"/>
          <c:showVal val="0"/>
          <c:showCatName val="0"/>
          <c:showSerName val="0"/>
          <c:showPercent val="0"/>
          <c:showBubbleSize val="0"/>
        </c:dLbls>
        <c:axId val="1372436063"/>
        <c:axId val="1381760415"/>
      </c:scatterChart>
      <c:valAx>
        <c:axId val="1372436063"/>
        <c:scaling>
          <c:orientation val="minMax"/>
          <c:max val="0.2"/>
          <c:min val="-0.18000000000000002"/>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9.0000000000000024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dLbls>
            <c:dLbl>
              <c:idx val="0"/>
              <c:tx>
                <c:rich>
                  <a:bodyPr/>
                  <a:lstStyle/>
                  <a:p>
                    <a:fld id="{55F8F953-A819-4079-BCDE-291AC066338F}" type="CELLRANGE">
                      <a:rPr lang="en-US"/>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C58-464D-A658-30808FDF2170}"/>
                </c:ext>
              </c:extLst>
            </c:dLbl>
            <c:dLbl>
              <c:idx val="1"/>
              <c:tx>
                <c:rich>
                  <a:bodyPr/>
                  <a:lstStyle/>
                  <a:p>
                    <a:fld id="{61E5ECC9-F863-498D-8689-B2AC392A0439}"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C58-464D-A658-30808FDF2170}"/>
                </c:ext>
              </c:extLst>
            </c:dLbl>
            <c:dLbl>
              <c:idx val="2"/>
              <c:tx>
                <c:rich>
                  <a:bodyPr/>
                  <a:lstStyle/>
                  <a:p>
                    <a:fld id="{2839442D-36D5-42D0-9FBA-783EE61CC3B7}"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C58-464D-A658-30808FDF2170}"/>
                </c:ext>
              </c:extLst>
            </c:dLbl>
            <c:dLbl>
              <c:idx val="3"/>
              <c:tx>
                <c:rich>
                  <a:bodyPr/>
                  <a:lstStyle/>
                  <a:p>
                    <a:fld id="{CA40ACCF-85C0-4FC7-B5FD-2939610F9653}"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C58-464D-A658-30808FDF2170}"/>
                </c:ext>
              </c:extLst>
            </c:dLbl>
            <c:dLbl>
              <c:idx val="4"/>
              <c:tx>
                <c:rich>
                  <a:bodyPr/>
                  <a:lstStyle/>
                  <a:p>
                    <a:fld id="{8DC60291-76FA-43E4-8565-C68B55ACFD78}"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C58-464D-A658-30808FDF2170}"/>
                </c:ext>
              </c:extLst>
            </c:dLbl>
            <c:dLbl>
              <c:idx val="5"/>
              <c:tx>
                <c:rich>
                  <a:bodyPr/>
                  <a:lstStyle/>
                  <a:p>
                    <a:fld id="{50E21C52-30B2-4C2F-A2EE-07809C31EF61}"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C58-464D-A658-30808FDF2170}"/>
                </c:ext>
              </c:extLst>
            </c:dLbl>
            <c:dLbl>
              <c:idx val="6"/>
              <c:tx>
                <c:rich>
                  <a:bodyPr/>
                  <a:lstStyle/>
                  <a:p>
                    <a:fld id="{46511380-E8A2-463D-9EF2-986270CCFD77}"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C58-464D-A658-30808FDF2170}"/>
                </c:ext>
              </c:extLst>
            </c:dLbl>
            <c:dLbl>
              <c:idx val="7"/>
              <c:tx>
                <c:rich>
                  <a:bodyPr/>
                  <a:lstStyle/>
                  <a:p>
                    <a:fld id="{30D22897-214D-4F54-99F5-9B0A04EDB49B}"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C58-464D-A658-30808FDF2170}"/>
                </c:ext>
              </c:extLst>
            </c:dLbl>
            <c:spPr>
              <a:noFill/>
              <a:ln>
                <a:noFill/>
              </a:ln>
              <a:effectLst/>
            </c:spPr>
            <c:txPr>
              <a:bodyPr rot="0" spcFirstLastPara="1" vertOverflow="overflow" horzOverflow="overflow" vert="horz" wrap="none" lIns="0" tIns="36000" rIns="22320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cust"/>
            <c:noEndCap val="1"/>
            <c:plus>
              <c:numRef>
                <c:f>PMIND_MIND!$I$3:$I$9</c:f>
                <c:numCache>
                  <c:formatCode>General</c:formatCode>
                  <c:ptCount val="7"/>
                  <c:pt idx="0">
                    <c:v>2.2167086940991995E-2</c:v>
                  </c:pt>
                  <c:pt idx="1">
                    <c:v>1.9407442389008003E-2</c:v>
                  </c:pt>
                  <c:pt idx="2">
                    <c:v>2.0858194122572019E-2</c:v>
                  </c:pt>
                  <c:pt idx="3">
                    <c:v>2.1967321969339797E-2</c:v>
                  </c:pt>
                  <c:pt idx="4">
                    <c:v>1.6655267065537969E-2</c:v>
                  </c:pt>
                  <c:pt idx="5">
                    <c:v>1.3846203434838399E-2</c:v>
                  </c:pt>
                  <c:pt idx="6">
                    <c:v>1.6758904928818898E-2</c:v>
                  </c:pt>
                </c:numCache>
              </c:numRef>
            </c:plus>
            <c:minus>
              <c:numRef>
                <c:f>PMIND_MIND!$H$3:$H$9</c:f>
                <c:numCache>
                  <c:formatCode>General</c:formatCode>
                  <c:ptCount val="7"/>
                  <c:pt idx="0">
                    <c:v>2.216708694099101E-2</c:v>
                  </c:pt>
                  <c:pt idx="1">
                    <c:v>1.9407442389008989E-2</c:v>
                  </c:pt>
                  <c:pt idx="2">
                    <c:v>2.0858194122571394E-2</c:v>
                  </c:pt>
                  <c:pt idx="3">
                    <c:v>2.1967321969339808E-2</c:v>
                  </c:pt>
                  <c:pt idx="4">
                    <c:v>1.6655267065537958E-2</c:v>
                  </c:pt>
                  <c:pt idx="5">
                    <c:v>1.3846203434838399E-2</c:v>
                  </c:pt>
                  <c:pt idx="6">
                    <c:v>1.6758904928818999E-2</c:v>
                  </c:pt>
                </c:numCache>
              </c:numRef>
            </c:minus>
            <c:spPr>
              <a:noFill/>
              <a:ln w="31750" cap="flat" cmpd="sng" algn="ctr">
                <a:solidFill>
                  <a:schemeClr val="tx1">
                    <a:lumMod val="65000"/>
                    <a:lumOff val="35000"/>
                    <a:alpha val="60000"/>
                  </a:schemeClr>
                </a:solidFill>
                <a:round/>
              </a:ln>
              <a:effectLst/>
            </c:spPr>
          </c:errBars>
          <c:xVal>
            <c:numRef>
              <c:f>PMIND_MIND!$C$12:$C$19</c:f>
              <c:numCache>
                <c:formatCode>0.000</c:formatCode>
                <c:ptCount val="8"/>
                <c:pt idx="0">
                  <c:v>-2.8260572749437999E-2</c:v>
                </c:pt>
                <c:pt idx="1">
                  <c:v>-3.9511274191077798E-2</c:v>
                </c:pt>
                <c:pt idx="2">
                  <c:v>3.2056399073370698E-2</c:v>
                </c:pt>
                <c:pt idx="3">
                  <c:v>-2.45345596450861E-2</c:v>
                </c:pt>
                <c:pt idx="4">
                  <c:v>4.8675383312440099E-3</c:v>
                </c:pt>
                <c:pt idx="5">
                  <c:v>-1.96530193095611E-2</c:v>
                </c:pt>
                <c:pt idx="6">
                  <c:v>-9.9213457311254794E-3</c:v>
                </c:pt>
                <c:pt idx="7">
                  <c:v>-3.73547193103137E-2</c:v>
                </c:pt>
              </c:numCache>
            </c:numRef>
          </c:xVal>
          <c:yVal>
            <c:numRef>
              <c:f>PMIND_MIND!$A$3:$A$10</c:f>
              <c:numCache>
                <c:formatCode>General</c:formatCode>
                <c:ptCount val="8"/>
                <c:pt idx="0">
                  <c:v>1</c:v>
                </c:pt>
                <c:pt idx="1">
                  <c:v>2</c:v>
                </c:pt>
                <c:pt idx="2">
                  <c:v>3</c:v>
                </c:pt>
                <c:pt idx="3">
                  <c:v>4</c:v>
                </c:pt>
                <c:pt idx="4">
                  <c:v>5</c:v>
                </c:pt>
                <c:pt idx="5">
                  <c:v>6</c:v>
                </c:pt>
                <c:pt idx="6">
                  <c:v>7</c:v>
                </c:pt>
                <c:pt idx="7">
                  <c:v>8</c:v>
                </c:pt>
              </c:numCache>
            </c:numRef>
          </c:yVal>
          <c:smooth val="0"/>
          <c:extLst>
            <c:ext xmlns:c15="http://schemas.microsoft.com/office/drawing/2012/chart" uri="{02D57815-91ED-43cb-92C2-25804820EDAC}">
              <c15:datalabelsRange>
                <c15:f>PMIND_MIND!$B$3:$B$10</c15:f>
                <c15:dlblRangeCache>
                  <c:ptCount val="8"/>
                  <c:pt idx="0">
                    <c:v>BMI</c:v>
                  </c:pt>
                  <c:pt idx="1">
                    <c:v>WC</c:v>
                  </c:pt>
                  <c:pt idx="2">
                    <c:v>HDL-C</c:v>
                  </c:pt>
                  <c:pt idx="3">
                    <c:v>Triglycerides</c:v>
                  </c:pt>
                  <c:pt idx="4">
                    <c:v>FBG</c:v>
                  </c:pt>
                  <c:pt idx="5">
                    <c:v>2hPLG</c:v>
                  </c:pt>
                  <c:pt idx="6">
                    <c:v>HBA1C</c:v>
                  </c:pt>
                  <c:pt idx="7">
                    <c:v>HOMA-IR</c:v>
                  </c:pt>
                </c15:dlblRangeCache>
              </c15:datalabelsRange>
            </c:ext>
            <c:ext xmlns:c16="http://schemas.microsoft.com/office/drawing/2014/chart" uri="{C3380CC4-5D6E-409C-BE32-E72D297353CC}">
              <c16:uniqueId val="{00000008-4C58-464D-A658-30808FDF2170}"/>
            </c:ext>
          </c:extLst>
        </c:ser>
        <c:ser>
          <c:idx val="1"/>
          <c:order val="1"/>
          <c:spPr>
            <a:ln w="25400" cap="rnd">
              <a:noFill/>
              <a:round/>
            </a:ln>
            <a:effectLst/>
          </c:spPr>
          <c:marker>
            <c:symbol val="diamond"/>
            <c:size val="10"/>
            <c:spPr>
              <a:solidFill>
                <a:srgbClr val="96F4EB"/>
              </a:solidFill>
              <a:ln w="25400">
                <a:solidFill>
                  <a:srgbClr val="549496"/>
                </a:solidFill>
              </a:ln>
              <a:effectLst/>
            </c:spPr>
          </c:marker>
          <c:errBars>
            <c:errDir val="x"/>
            <c:errBarType val="both"/>
            <c:errValType val="cust"/>
            <c:noEndCap val="1"/>
            <c:plus>
              <c:numRef>
                <c:f>PMIND_MIND!$I$3:$I$10</c:f>
                <c:numCache>
                  <c:formatCode>General</c:formatCode>
                  <c:ptCount val="8"/>
                  <c:pt idx="0">
                    <c:v>2.2167086940991995E-2</c:v>
                  </c:pt>
                  <c:pt idx="1">
                    <c:v>1.9407442389008003E-2</c:v>
                  </c:pt>
                  <c:pt idx="2">
                    <c:v>2.0858194122572019E-2</c:v>
                  </c:pt>
                  <c:pt idx="3">
                    <c:v>2.1967321969339797E-2</c:v>
                  </c:pt>
                  <c:pt idx="4">
                    <c:v>1.6655267065537969E-2</c:v>
                  </c:pt>
                  <c:pt idx="5">
                    <c:v>1.3846203434838399E-2</c:v>
                  </c:pt>
                  <c:pt idx="6">
                    <c:v>1.6758904928818898E-2</c:v>
                  </c:pt>
                  <c:pt idx="7">
                    <c:v>2.210738096742039E-2</c:v>
                  </c:pt>
                </c:numCache>
              </c:numRef>
            </c:plus>
            <c:minus>
              <c:numRef>
                <c:f>PMIND_MIND!$H$3:$H$10</c:f>
                <c:numCache>
                  <c:formatCode>General</c:formatCode>
                  <c:ptCount val="8"/>
                  <c:pt idx="0">
                    <c:v>2.216708694099101E-2</c:v>
                  </c:pt>
                  <c:pt idx="1">
                    <c:v>1.9407442389008989E-2</c:v>
                  </c:pt>
                  <c:pt idx="2">
                    <c:v>2.0858194122571394E-2</c:v>
                  </c:pt>
                  <c:pt idx="3">
                    <c:v>2.1967321969339808E-2</c:v>
                  </c:pt>
                  <c:pt idx="4">
                    <c:v>1.6655267065537958E-2</c:v>
                  </c:pt>
                  <c:pt idx="5">
                    <c:v>1.3846203434838399E-2</c:v>
                  </c:pt>
                  <c:pt idx="6">
                    <c:v>1.6758904928818999E-2</c:v>
                  </c:pt>
                  <c:pt idx="7">
                    <c:v>2.2107380967421E-2</c:v>
                  </c:pt>
                </c:numCache>
              </c:numRef>
            </c:minus>
            <c:spPr>
              <a:noFill/>
              <a:ln w="50800" cap="rnd" cmpd="sng" algn="ctr">
                <a:solidFill>
                  <a:srgbClr val="74B4A9"/>
                </a:solidFill>
                <a:round/>
              </a:ln>
              <a:effectLst/>
            </c:spPr>
          </c:errBars>
          <c:xVal>
            <c:numRef>
              <c:f>PMIND_MIND!$G$12:$G$19</c:f>
              <c:numCache>
                <c:formatCode>0.00</c:formatCode>
                <c:ptCount val="8"/>
                <c:pt idx="0">
                  <c:v>-2.8260572749437999E-2</c:v>
                </c:pt>
                <c:pt idx="1">
                  <c:v>-3.9511274191077798E-2</c:v>
                </c:pt>
                <c:pt idx="2">
                  <c:v>3.2056399073370698E-2</c:v>
                </c:pt>
                <c:pt idx="3">
                  <c:v>-2.45345596450861E-2</c:v>
                </c:pt>
                <c:pt idx="4">
                  <c:v>#N/A</c:v>
                </c:pt>
                <c:pt idx="5">
                  <c:v>-1.96530193095611E-2</c:v>
                </c:pt>
                <c:pt idx="6">
                  <c:v>#N/A</c:v>
                </c:pt>
                <c:pt idx="7">
                  <c:v>-3.73547193103137E-2</c:v>
                </c:pt>
              </c:numCache>
            </c:numRef>
          </c:xVal>
          <c:yVal>
            <c:numRef>
              <c:f>PMIND_MIND!$A$3:$A$10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9-4C58-464D-A658-30808FDF2170}"/>
            </c:ext>
          </c:extLst>
        </c:ser>
        <c:ser>
          <c:idx val="2"/>
          <c:order val="2"/>
          <c:tx>
            <c:strRef>
              <c:f>PMIND_MIND!$L$12</c:f>
              <c:strCache>
                <c:ptCount val="1"/>
              </c:strCache>
            </c:strRef>
          </c:tx>
          <c:spPr>
            <a:ln w="25400" cap="rnd">
              <a:noFill/>
              <a:round/>
            </a:ln>
            <a:effectLst/>
          </c:spPr>
          <c:marker>
            <c:symbol val="circle"/>
            <c:size val="5"/>
            <c:spPr>
              <a:solidFill>
                <a:srgbClr val="5E8C81"/>
              </a:solidFill>
              <a:ln w="9525">
                <a:noFill/>
              </a:ln>
              <a:effectLst/>
            </c:spPr>
          </c:marker>
          <c:xVal>
            <c:numRef>
              <c:f>PMIND_MIND!$K$3:$K$9</c:f>
              <c:numCache>
                <c:formatCode>General</c:formatCode>
                <c:ptCount val="7"/>
                <c:pt idx="0">
                  <c:v>-0.16</c:v>
                </c:pt>
                <c:pt idx="1">
                  <c:v>-0.08</c:v>
                </c:pt>
                <c:pt idx="2">
                  <c:v>0</c:v>
                </c:pt>
                <c:pt idx="3">
                  <c:v>0.08</c:v>
                </c:pt>
                <c:pt idx="4">
                  <c:v>0</c:v>
                </c:pt>
                <c:pt idx="5">
                  <c:v>0</c:v>
                </c:pt>
                <c:pt idx="6">
                  <c:v>0</c:v>
                </c:pt>
              </c:numCache>
            </c:numRef>
          </c:xVal>
          <c:yVal>
            <c:numRef>
              <c:f>PMIND_MIND!$J$3:$J$9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A-4C58-464D-A658-30808FDF2170}"/>
            </c:ext>
          </c:extLst>
        </c:ser>
        <c:dLbls>
          <c:showLegendKey val="0"/>
          <c:showVal val="0"/>
          <c:showCatName val="0"/>
          <c:showSerName val="0"/>
          <c:showPercent val="0"/>
          <c:showBubbleSize val="0"/>
        </c:dLbls>
        <c:axId val="1372436063"/>
        <c:axId val="1381760415"/>
      </c:scatterChart>
      <c:valAx>
        <c:axId val="1372436063"/>
        <c:scaling>
          <c:orientation val="minMax"/>
          <c:max val="8.0000000000000016E-2"/>
          <c:min val="-8.0000000000000016E-2"/>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4.0000000000000008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errBars>
            <c:errDir val="x"/>
            <c:errBarType val="both"/>
            <c:errValType val="cust"/>
            <c:noEndCap val="1"/>
            <c:plus>
              <c:numRef>
                <c:f>PMIND_MIND!$I$3:$I$9</c:f>
                <c:numCache>
                  <c:formatCode>General</c:formatCode>
                  <c:ptCount val="7"/>
                  <c:pt idx="0">
                    <c:v>2.2167086940991995E-2</c:v>
                  </c:pt>
                  <c:pt idx="1">
                    <c:v>1.9407442389008003E-2</c:v>
                  </c:pt>
                  <c:pt idx="2">
                    <c:v>2.0858194122572019E-2</c:v>
                  </c:pt>
                  <c:pt idx="3">
                    <c:v>2.1967321969339797E-2</c:v>
                  </c:pt>
                  <c:pt idx="4">
                    <c:v>1.6655267065537969E-2</c:v>
                  </c:pt>
                  <c:pt idx="5">
                    <c:v>1.3846203434838399E-2</c:v>
                  </c:pt>
                  <c:pt idx="6">
                    <c:v>1.6758904928818898E-2</c:v>
                  </c:pt>
                </c:numCache>
              </c:numRef>
            </c:plus>
            <c:minus>
              <c:numRef>
                <c:f>PMIND_MIND!$H$3:$H$9</c:f>
                <c:numCache>
                  <c:formatCode>General</c:formatCode>
                  <c:ptCount val="7"/>
                  <c:pt idx="0">
                    <c:v>2.216708694099101E-2</c:v>
                  </c:pt>
                  <c:pt idx="1">
                    <c:v>1.9407442389008989E-2</c:v>
                  </c:pt>
                  <c:pt idx="2">
                    <c:v>2.0858194122571394E-2</c:v>
                  </c:pt>
                  <c:pt idx="3">
                    <c:v>2.1967321969339808E-2</c:v>
                  </c:pt>
                  <c:pt idx="4">
                    <c:v>1.6655267065537958E-2</c:v>
                  </c:pt>
                  <c:pt idx="5">
                    <c:v>1.3846203434838399E-2</c:v>
                  </c:pt>
                  <c:pt idx="6">
                    <c:v>1.6758904928818999E-2</c:v>
                  </c:pt>
                </c:numCache>
              </c:numRef>
            </c:minus>
            <c:spPr>
              <a:noFill/>
              <a:ln w="31750" cap="flat" cmpd="sng" algn="ctr">
                <a:solidFill>
                  <a:schemeClr val="tx1">
                    <a:lumMod val="65000"/>
                    <a:lumOff val="35000"/>
                    <a:alpha val="60000"/>
                  </a:schemeClr>
                </a:solidFill>
                <a:round/>
              </a:ln>
              <a:effectLst/>
            </c:spPr>
          </c:errBars>
          <c:xVal>
            <c:numRef>
              <c:f>PMIND_MIND!$C$3:$C$10</c:f>
              <c:numCache>
                <c:formatCode>0.000</c:formatCode>
                <c:ptCount val="8"/>
                <c:pt idx="0">
                  <c:v>-0.128538635782216</c:v>
                </c:pt>
                <c:pt idx="1">
                  <c:v>-0.133196637870482</c:v>
                </c:pt>
                <c:pt idx="2">
                  <c:v>0.10558457898562899</c:v>
                </c:pt>
                <c:pt idx="3">
                  <c:v>-5.0849670970399698E-2</c:v>
                </c:pt>
                <c:pt idx="4">
                  <c:v>-9.8443883404917398E-3</c:v>
                </c:pt>
                <c:pt idx="5">
                  <c:v>-2.4827643213798999E-2</c:v>
                </c:pt>
                <c:pt idx="6">
                  <c:v>-3.5481354467126199E-2</c:v>
                </c:pt>
                <c:pt idx="7">
                  <c:v>-0.10092310956717999</c:v>
                </c:pt>
              </c:numCache>
            </c:numRef>
          </c:xVal>
          <c:yVal>
            <c:numRef>
              <c:f>PMIND_MIND!$A$3:$A$10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6EAE-4B48-9619-856E0BB187E8}"/>
            </c:ext>
          </c:extLst>
        </c:ser>
        <c:ser>
          <c:idx val="1"/>
          <c:order val="1"/>
          <c:spPr>
            <a:ln w="25400" cap="rnd">
              <a:noFill/>
              <a:round/>
            </a:ln>
            <a:effectLst/>
          </c:spPr>
          <c:marker>
            <c:symbol val="diamond"/>
            <c:size val="10"/>
            <c:spPr>
              <a:solidFill>
                <a:srgbClr val="F991EA"/>
              </a:solidFill>
              <a:ln w="25400">
                <a:solidFill>
                  <a:srgbClr val="936385"/>
                </a:solidFill>
              </a:ln>
              <a:effectLst/>
            </c:spPr>
          </c:marker>
          <c:errBars>
            <c:errDir val="x"/>
            <c:errBarType val="both"/>
            <c:errValType val="cust"/>
            <c:noEndCap val="1"/>
            <c:plus>
              <c:numRef>
                <c:f>PMIND_MIND!$I$3:$I$10</c:f>
                <c:numCache>
                  <c:formatCode>General</c:formatCode>
                  <c:ptCount val="8"/>
                  <c:pt idx="0">
                    <c:v>2.2167086940991995E-2</c:v>
                  </c:pt>
                  <c:pt idx="1">
                    <c:v>1.9407442389008003E-2</c:v>
                  </c:pt>
                  <c:pt idx="2">
                    <c:v>2.0858194122572019E-2</c:v>
                  </c:pt>
                  <c:pt idx="3">
                    <c:v>2.1967321969339797E-2</c:v>
                  </c:pt>
                  <c:pt idx="4">
                    <c:v>1.6655267065537969E-2</c:v>
                  </c:pt>
                  <c:pt idx="5">
                    <c:v>1.3846203434838399E-2</c:v>
                  </c:pt>
                  <c:pt idx="6">
                    <c:v>1.6758904928818898E-2</c:v>
                  </c:pt>
                  <c:pt idx="7">
                    <c:v>2.210738096742039E-2</c:v>
                  </c:pt>
                </c:numCache>
              </c:numRef>
            </c:plus>
            <c:minus>
              <c:numRef>
                <c:f>PMIND_MIND!$H$3:$H$10</c:f>
                <c:numCache>
                  <c:formatCode>General</c:formatCode>
                  <c:ptCount val="8"/>
                  <c:pt idx="0">
                    <c:v>2.216708694099101E-2</c:v>
                  </c:pt>
                  <c:pt idx="1">
                    <c:v>1.9407442389008989E-2</c:v>
                  </c:pt>
                  <c:pt idx="2">
                    <c:v>2.0858194122571394E-2</c:v>
                  </c:pt>
                  <c:pt idx="3">
                    <c:v>2.1967321969339808E-2</c:v>
                  </c:pt>
                  <c:pt idx="4">
                    <c:v>1.6655267065537958E-2</c:v>
                  </c:pt>
                  <c:pt idx="5">
                    <c:v>1.3846203434838399E-2</c:v>
                  </c:pt>
                  <c:pt idx="6">
                    <c:v>1.6758904928818999E-2</c:v>
                  </c:pt>
                  <c:pt idx="7">
                    <c:v>2.2107380967421E-2</c:v>
                  </c:pt>
                </c:numCache>
              </c:numRef>
            </c:minus>
            <c:spPr>
              <a:noFill/>
              <a:ln w="50800" cap="rnd" cmpd="sng" algn="ctr">
                <a:solidFill>
                  <a:srgbClr val="8E6492"/>
                </a:solidFill>
                <a:round/>
              </a:ln>
              <a:effectLst/>
            </c:spPr>
          </c:errBars>
          <c:xVal>
            <c:numRef>
              <c:f>PMIND_MIND!$G$3:$G$10</c:f>
              <c:numCache>
                <c:formatCode>0.00</c:formatCode>
                <c:ptCount val="8"/>
                <c:pt idx="0">
                  <c:v>-0.128538635782216</c:v>
                </c:pt>
                <c:pt idx="1">
                  <c:v>-0.133196637870482</c:v>
                </c:pt>
                <c:pt idx="2">
                  <c:v>0.10558457898562899</c:v>
                </c:pt>
                <c:pt idx="3">
                  <c:v>-5.0849670970399698E-2</c:v>
                </c:pt>
                <c:pt idx="4">
                  <c:v>#N/A</c:v>
                </c:pt>
                <c:pt idx="5">
                  <c:v>-2.4827643213798999E-2</c:v>
                </c:pt>
                <c:pt idx="6">
                  <c:v>-3.5481354467126199E-2</c:v>
                </c:pt>
                <c:pt idx="7">
                  <c:v>-0.10092310956717999</c:v>
                </c:pt>
              </c:numCache>
            </c:numRef>
          </c:xVal>
          <c:yVal>
            <c:numRef>
              <c:f>PMIND_MIND!$A$3:$A$10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1-6EAE-4B48-9619-856E0BB187E8}"/>
            </c:ext>
          </c:extLst>
        </c:ser>
        <c:ser>
          <c:idx val="2"/>
          <c:order val="2"/>
          <c:tx>
            <c:strRef>
              <c:f>PMIND_MIND!$L$12</c:f>
              <c:strCache>
                <c:ptCount val="1"/>
              </c:strCache>
            </c:strRef>
          </c:tx>
          <c:spPr>
            <a:ln w="25400" cap="rnd">
              <a:noFill/>
              <a:round/>
            </a:ln>
            <a:effectLst/>
          </c:spPr>
          <c:marker>
            <c:symbol val="circle"/>
            <c:size val="5"/>
            <c:spPr>
              <a:solidFill>
                <a:srgbClr val="F991EA"/>
              </a:solidFill>
              <a:ln w="9525">
                <a:noFill/>
              </a:ln>
              <a:effectLst/>
            </c:spPr>
          </c:marker>
          <c:xVal>
            <c:numRef>
              <c:f>PMIND_MIND!$K$3:$K$9</c:f>
              <c:numCache>
                <c:formatCode>General</c:formatCode>
                <c:ptCount val="7"/>
                <c:pt idx="0">
                  <c:v>-0.16</c:v>
                </c:pt>
                <c:pt idx="1">
                  <c:v>-0.08</c:v>
                </c:pt>
                <c:pt idx="2">
                  <c:v>0</c:v>
                </c:pt>
                <c:pt idx="3">
                  <c:v>0.08</c:v>
                </c:pt>
                <c:pt idx="4">
                  <c:v>0</c:v>
                </c:pt>
                <c:pt idx="5">
                  <c:v>0</c:v>
                </c:pt>
                <c:pt idx="6">
                  <c:v>0</c:v>
                </c:pt>
              </c:numCache>
            </c:numRef>
          </c:xVal>
          <c:yVal>
            <c:numRef>
              <c:f>PMIND_MIND!$J$3:$J$9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2-6EAE-4B48-9619-856E0BB187E8}"/>
            </c:ext>
          </c:extLst>
        </c:ser>
        <c:dLbls>
          <c:showLegendKey val="0"/>
          <c:showVal val="0"/>
          <c:showCatName val="0"/>
          <c:showSerName val="0"/>
          <c:showPercent val="0"/>
          <c:showBubbleSize val="0"/>
        </c:dLbls>
        <c:axId val="1372436063"/>
        <c:axId val="1381760415"/>
      </c:scatterChart>
      <c:valAx>
        <c:axId val="1372436063"/>
        <c:scaling>
          <c:orientation val="minMax"/>
          <c:min val="-0.16000000000000003"/>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8.0000000000000016E-2"/>
        <c:minorUnit val="4.000000000000001E-3"/>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dLbls>
            <c:dLbl>
              <c:idx val="0"/>
              <c:tx>
                <c:rich>
                  <a:bodyPr/>
                  <a:lstStyle/>
                  <a:p>
                    <a:fld id="{0E7A3A27-1FD1-49F3-8421-98E165E31453}" type="CELLRANGE">
                      <a:rPr lang="en-US"/>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AA-40DC-9CEF-C9BCFD6DCB58}"/>
                </c:ext>
              </c:extLst>
            </c:dLbl>
            <c:dLbl>
              <c:idx val="1"/>
              <c:tx>
                <c:rich>
                  <a:bodyPr/>
                  <a:lstStyle/>
                  <a:p>
                    <a:fld id="{0202CFCB-6A84-47BB-B3C0-6FFF824CCD78}"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AA-40DC-9CEF-C9BCFD6DCB58}"/>
                </c:ext>
              </c:extLst>
            </c:dLbl>
            <c:dLbl>
              <c:idx val="2"/>
              <c:tx>
                <c:rich>
                  <a:bodyPr/>
                  <a:lstStyle/>
                  <a:p>
                    <a:fld id="{2FB5AE04-DBB2-414B-89F8-FFE4F135201E}"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BAA-40DC-9CEF-C9BCFD6DCB58}"/>
                </c:ext>
              </c:extLst>
            </c:dLbl>
            <c:dLbl>
              <c:idx val="3"/>
              <c:tx>
                <c:rich>
                  <a:bodyPr/>
                  <a:lstStyle/>
                  <a:p>
                    <a:fld id="{D1C356EE-E646-4305-9196-CCAD7ECAAC43}"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BAA-40DC-9CEF-C9BCFD6DCB58}"/>
                </c:ext>
              </c:extLst>
            </c:dLbl>
            <c:dLbl>
              <c:idx val="4"/>
              <c:tx>
                <c:rich>
                  <a:bodyPr/>
                  <a:lstStyle/>
                  <a:p>
                    <a:fld id="{70F2323D-1F8D-416C-8CC0-5180E94F5881}"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BAA-40DC-9CEF-C9BCFD6DCB58}"/>
                </c:ext>
              </c:extLst>
            </c:dLbl>
            <c:dLbl>
              <c:idx val="5"/>
              <c:tx>
                <c:rich>
                  <a:bodyPr/>
                  <a:lstStyle/>
                  <a:p>
                    <a:fld id="{96672C12-1212-49DA-A94C-AB78FBD30114}"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BAA-40DC-9CEF-C9BCFD6DCB58}"/>
                </c:ext>
              </c:extLst>
            </c:dLbl>
            <c:dLbl>
              <c:idx val="6"/>
              <c:tx>
                <c:rich>
                  <a:bodyPr/>
                  <a:lstStyle/>
                  <a:p>
                    <a:fld id="{68EB197E-A633-46DA-B9B0-ABD14BD56E09}"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BAA-40DC-9CEF-C9BCFD6DCB58}"/>
                </c:ext>
              </c:extLst>
            </c:dLbl>
            <c:dLbl>
              <c:idx val="7"/>
              <c:tx>
                <c:rich>
                  <a:bodyPr/>
                  <a:lstStyle/>
                  <a:p>
                    <a:fld id="{527A3923-07CB-411B-A40C-B23E2DE5B2FA}" type="CELLRANGE">
                      <a:rPr lang="en-AU"/>
                      <a:pPr/>
                      <a:t>[CELLRANGE]</a:t>
                    </a:fld>
                    <a:endParaRPr lang="en-AU"/>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BAA-40DC-9CEF-C9BCFD6DCB58}"/>
                </c:ext>
              </c:extLst>
            </c:dLbl>
            <c:spPr>
              <a:noFill/>
              <a:ln>
                <a:noFill/>
              </a:ln>
              <a:effectLst/>
            </c:spPr>
            <c:txPr>
              <a:bodyPr rot="0" spcFirstLastPara="1" vertOverflow="overflow" horzOverflow="overflow" vert="horz" wrap="none" lIns="0" tIns="36000" rIns="23040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cust"/>
            <c:noEndCap val="1"/>
            <c:plus>
              <c:numRef>
                <c:f>PLCD!$I$3:$I$9</c:f>
                <c:numCache>
                  <c:formatCode>General</c:formatCode>
                  <c:ptCount val="7"/>
                  <c:pt idx="0">
                    <c:v>2.1479833406647997E-2</c:v>
                  </c:pt>
                  <c:pt idx="1">
                    <c:v>1.8810417953500996E-2</c:v>
                  </c:pt>
                  <c:pt idx="2">
                    <c:v>2.0370056283943908E-2</c:v>
                  </c:pt>
                  <c:pt idx="3">
                    <c:v>2.1327365301722995E-2</c:v>
                  </c:pt>
                  <c:pt idx="4">
                    <c:v>1.6172459494516997E-2</c:v>
                  </c:pt>
                  <c:pt idx="5">
                    <c:v>1.3524189648330499E-2</c:v>
                  </c:pt>
                  <c:pt idx="6">
                    <c:v>1.6323096689455099E-2</c:v>
                  </c:pt>
                </c:numCache>
              </c:numRef>
            </c:plus>
            <c:minus>
              <c:numRef>
                <c:f>PLCD!$H$3:$H$9</c:f>
                <c:numCache>
                  <c:formatCode>General</c:formatCode>
                  <c:ptCount val="7"/>
                  <c:pt idx="0">
                    <c:v>2.1479833406646998E-2</c:v>
                  </c:pt>
                  <c:pt idx="1">
                    <c:v>1.8810417953500996E-2</c:v>
                  </c:pt>
                  <c:pt idx="2">
                    <c:v>2.0370056283943901E-2</c:v>
                  </c:pt>
                  <c:pt idx="3">
                    <c:v>2.1327365301722703E-2</c:v>
                  </c:pt>
                  <c:pt idx="4">
                    <c:v>1.6172459494516997E-2</c:v>
                  </c:pt>
                  <c:pt idx="5">
                    <c:v>1.3524189648330602E-2</c:v>
                  </c:pt>
                  <c:pt idx="6">
                    <c:v>1.63230966894552E-2</c:v>
                  </c:pt>
                </c:numCache>
              </c:numRef>
            </c:minus>
            <c:spPr>
              <a:noFill/>
              <a:ln w="31750" cap="flat" cmpd="sng" algn="ctr">
                <a:solidFill>
                  <a:schemeClr val="tx1">
                    <a:lumMod val="65000"/>
                    <a:lumOff val="35000"/>
                    <a:alpha val="60000"/>
                  </a:schemeClr>
                </a:solidFill>
                <a:round/>
              </a:ln>
              <a:effectLst/>
            </c:spPr>
          </c:errBars>
          <c:xVal>
            <c:numRef>
              <c:f>PLCD!$C$13:$C$20</c:f>
              <c:numCache>
                <c:formatCode>0.000</c:formatCode>
                <c:ptCount val="8"/>
                <c:pt idx="0">
                  <c:v>9.90279225754742E-2</c:v>
                </c:pt>
                <c:pt idx="1">
                  <c:v>9.2866524057510502E-2</c:v>
                </c:pt>
                <c:pt idx="2">
                  <c:v>5.22811291211282E-2</c:v>
                </c:pt>
                <c:pt idx="3">
                  <c:v>3.7232862990139698E-2</c:v>
                </c:pt>
                <c:pt idx="4">
                  <c:v>2.6794369835017099E-2</c:v>
                </c:pt>
                <c:pt idx="5">
                  <c:v>9.7739589091131503E-3</c:v>
                </c:pt>
                <c:pt idx="6">
                  <c:v>7.6719087209606504E-3</c:v>
                </c:pt>
                <c:pt idx="7">
                  <c:v>3.66008854538135E-2</c:v>
                </c:pt>
              </c:numCache>
            </c:numRef>
          </c:xVal>
          <c:yVal>
            <c:numRef>
              <c:f>PLCD!$A$3:$A$10</c:f>
              <c:numCache>
                <c:formatCode>General</c:formatCode>
                <c:ptCount val="8"/>
                <c:pt idx="0">
                  <c:v>1</c:v>
                </c:pt>
                <c:pt idx="1">
                  <c:v>2</c:v>
                </c:pt>
                <c:pt idx="2">
                  <c:v>3</c:v>
                </c:pt>
                <c:pt idx="3">
                  <c:v>4</c:v>
                </c:pt>
                <c:pt idx="4">
                  <c:v>5</c:v>
                </c:pt>
                <c:pt idx="5">
                  <c:v>6</c:v>
                </c:pt>
                <c:pt idx="6">
                  <c:v>7</c:v>
                </c:pt>
                <c:pt idx="7">
                  <c:v>8</c:v>
                </c:pt>
              </c:numCache>
            </c:numRef>
          </c:yVal>
          <c:smooth val="0"/>
          <c:extLst>
            <c:ext xmlns:c15="http://schemas.microsoft.com/office/drawing/2012/chart" uri="{02D57815-91ED-43cb-92C2-25804820EDAC}">
              <c15:datalabelsRange>
                <c15:f>PLCD!$B$3:$B$10</c15:f>
                <c15:dlblRangeCache>
                  <c:ptCount val="8"/>
                  <c:pt idx="0">
                    <c:v>BMI</c:v>
                  </c:pt>
                  <c:pt idx="1">
                    <c:v>WC</c:v>
                  </c:pt>
                  <c:pt idx="2">
                    <c:v>HDL-C</c:v>
                  </c:pt>
                  <c:pt idx="3">
                    <c:v>Triglycerides</c:v>
                  </c:pt>
                  <c:pt idx="4">
                    <c:v>FBG</c:v>
                  </c:pt>
                  <c:pt idx="5">
                    <c:v>2hPLG</c:v>
                  </c:pt>
                  <c:pt idx="6">
                    <c:v>HBA1C</c:v>
                  </c:pt>
                  <c:pt idx="7">
                    <c:v>HOMA-IR</c:v>
                  </c:pt>
                </c15:dlblRangeCache>
              </c15:datalabelsRange>
            </c:ext>
            <c:ext xmlns:c16="http://schemas.microsoft.com/office/drawing/2014/chart" uri="{C3380CC4-5D6E-409C-BE32-E72D297353CC}">
              <c16:uniqueId val="{00000008-8BAA-40DC-9CEF-C9BCFD6DCB58}"/>
            </c:ext>
          </c:extLst>
        </c:ser>
        <c:ser>
          <c:idx val="1"/>
          <c:order val="1"/>
          <c:spPr>
            <a:ln w="25400" cap="rnd">
              <a:noFill/>
              <a:round/>
            </a:ln>
            <a:effectLst/>
          </c:spPr>
          <c:marker>
            <c:symbol val="diamond"/>
            <c:size val="10"/>
            <c:spPr>
              <a:solidFill>
                <a:srgbClr val="96F4EB"/>
              </a:solidFill>
              <a:ln w="25400">
                <a:solidFill>
                  <a:srgbClr val="549496"/>
                </a:solidFill>
              </a:ln>
              <a:effectLst/>
            </c:spPr>
          </c:marker>
          <c:errBars>
            <c:errDir val="x"/>
            <c:errBarType val="both"/>
            <c:errValType val="cust"/>
            <c:noEndCap val="1"/>
            <c:plus>
              <c:numRef>
                <c:f>PLCD!$I$3:$I$10</c:f>
                <c:numCache>
                  <c:formatCode>General</c:formatCode>
                  <c:ptCount val="8"/>
                  <c:pt idx="0">
                    <c:v>2.1479833406647997E-2</c:v>
                  </c:pt>
                  <c:pt idx="1">
                    <c:v>1.8810417953500996E-2</c:v>
                  </c:pt>
                  <c:pt idx="2">
                    <c:v>2.0370056283943908E-2</c:v>
                  </c:pt>
                  <c:pt idx="3">
                    <c:v>2.1327365301722995E-2</c:v>
                  </c:pt>
                  <c:pt idx="4">
                    <c:v>1.6172459494516997E-2</c:v>
                  </c:pt>
                  <c:pt idx="5">
                    <c:v>1.3524189648330499E-2</c:v>
                  </c:pt>
                  <c:pt idx="6">
                    <c:v>1.6323096689455099E-2</c:v>
                  </c:pt>
                  <c:pt idx="7">
                    <c:v>2.1509893335826008E-2</c:v>
                  </c:pt>
                </c:numCache>
              </c:numRef>
            </c:plus>
            <c:minus>
              <c:numRef>
                <c:f>PLCD!$H$3:$H$10</c:f>
                <c:numCache>
                  <c:formatCode>General</c:formatCode>
                  <c:ptCount val="8"/>
                  <c:pt idx="0">
                    <c:v>2.1479833406646998E-2</c:v>
                  </c:pt>
                  <c:pt idx="1">
                    <c:v>1.8810417953500996E-2</c:v>
                  </c:pt>
                  <c:pt idx="2">
                    <c:v>2.0370056283943901E-2</c:v>
                  </c:pt>
                  <c:pt idx="3">
                    <c:v>2.1327365301722703E-2</c:v>
                  </c:pt>
                  <c:pt idx="4">
                    <c:v>1.6172459494516997E-2</c:v>
                  </c:pt>
                  <c:pt idx="5">
                    <c:v>1.3524189648330602E-2</c:v>
                  </c:pt>
                  <c:pt idx="6">
                    <c:v>1.63230966894552E-2</c:v>
                  </c:pt>
                  <c:pt idx="7">
                    <c:v>2.15098933358258E-2</c:v>
                  </c:pt>
                </c:numCache>
              </c:numRef>
            </c:minus>
            <c:spPr>
              <a:noFill/>
              <a:ln w="50800" cap="rnd" cmpd="sng" algn="ctr">
                <a:solidFill>
                  <a:srgbClr val="74B4A9"/>
                </a:solidFill>
                <a:round/>
              </a:ln>
              <a:effectLst/>
            </c:spPr>
          </c:errBars>
          <c:xVal>
            <c:numRef>
              <c:f>PLCD!$G$13:$G$20</c:f>
              <c:numCache>
                <c:formatCode>0.00</c:formatCode>
                <c:ptCount val="8"/>
                <c:pt idx="0">
                  <c:v>9.90279225754742E-2</c:v>
                </c:pt>
                <c:pt idx="1">
                  <c:v>9.2866524057510502E-2</c:v>
                </c:pt>
                <c:pt idx="2">
                  <c:v>5.22811291211282E-2</c:v>
                </c:pt>
                <c:pt idx="3">
                  <c:v>3.7232862990139698E-2</c:v>
                </c:pt>
                <c:pt idx="4">
                  <c:v>2.6794369835017099E-2</c:v>
                </c:pt>
                <c:pt idx="5">
                  <c:v>#N/A</c:v>
                </c:pt>
                <c:pt idx="6">
                  <c:v>#N/A</c:v>
                </c:pt>
                <c:pt idx="7">
                  <c:v>3.66008854538135E-2</c:v>
                </c:pt>
              </c:numCache>
            </c:numRef>
          </c:xVal>
          <c:yVal>
            <c:numRef>
              <c:f>PLCD!$A$3:$A$10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9-8BAA-40DC-9CEF-C9BCFD6DCB58}"/>
            </c:ext>
          </c:extLst>
        </c:ser>
        <c:ser>
          <c:idx val="2"/>
          <c:order val="2"/>
          <c:tx>
            <c:strRef>
              <c:f>PLCD!$L$12</c:f>
              <c:strCache>
                <c:ptCount val="1"/>
              </c:strCache>
            </c:strRef>
          </c:tx>
          <c:spPr>
            <a:ln w="25400" cap="rnd">
              <a:noFill/>
              <a:round/>
            </a:ln>
            <a:effectLst/>
          </c:spPr>
          <c:marker>
            <c:symbol val="circle"/>
            <c:size val="5"/>
            <c:spPr>
              <a:solidFill>
                <a:srgbClr val="5E8C81"/>
              </a:solidFill>
              <a:ln w="9525">
                <a:noFill/>
              </a:ln>
              <a:effectLst/>
            </c:spPr>
          </c:marker>
          <c:xVal>
            <c:numRef>
              <c:f>PLCD!$K$3:$K$9</c:f>
              <c:numCache>
                <c:formatCode>General</c:formatCode>
                <c:ptCount val="7"/>
                <c:pt idx="0">
                  <c:v>-0.1</c:v>
                </c:pt>
                <c:pt idx="1">
                  <c:v>0</c:v>
                </c:pt>
                <c:pt idx="2">
                  <c:v>0.1</c:v>
                </c:pt>
                <c:pt idx="3">
                  <c:v>0.2</c:v>
                </c:pt>
                <c:pt idx="4">
                  <c:v>0</c:v>
                </c:pt>
                <c:pt idx="5">
                  <c:v>0</c:v>
                </c:pt>
                <c:pt idx="6">
                  <c:v>0</c:v>
                </c:pt>
              </c:numCache>
            </c:numRef>
          </c:xVal>
          <c:yVal>
            <c:numRef>
              <c:f>PLCD!$J$3:$J$9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A-8BAA-40DC-9CEF-C9BCFD6DCB58}"/>
            </c:ext>
          </c:extLst>
        </c:ser>
        <c:dLbls>
          <c:showLegendKey val="0"/>
          <c:showVal val="0"/>
          <c:showCatName val="0"/>
          <c:showSerName val="0"/>
          <c:showPercent val="0"/>
          <c:showBubbleSize val="0"/>
        </c:dLbls>
        <c:axId val="1372436063"/>
        <c:axId val="1381760415"/>
      </c:scatterChart>
      <c:valAx>
        <c:axId val="1372436063"/>
        <c:scaling>
          <c:orientation val="minMax"/>
          <c:max val="0.2"/>
          <c:min val="-0.1"/>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0.1"/>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234617409764269"/>
          <c:y val="1.3915606573376776E-3"/>
          <c:w val="0.55722692307692312"/>
          <c:h val="0.95764346205962059"/>
        </c:manualLayout>
      </c:layout>
      <c:scatterChart>
        <c:scatterStyle val="lineMarker"/>
        <c:varyColors val="0"/>
        <c:ser>
          <c:idx val="0"/>
          <c:order val="0"/>
          <c:spPr>
            <a:ln w="25400" cap="rnd">
              <a:noFill/>
              <a:round/>
            </a:ln>
            <a:effectLst/>
          </c:spPr>
          <c:marker>
            <c:symbol val="circle"/>
            <c:size val="5"/>
            <c:spPr>
              <a:solidFill>
                <a:schemeClr val="bg1"/>
              </a:solidFill>
              <a:ln w="25400">
                <a:solidFill>
                  <a:schemeClr val="tx1">
                    <a:lumMod val="95000"/>
                    <a:lumOff val="5000"/>
                  </a:schemeClr>
                </a:solidFill>
              </a:ln>
              <a:effectLst/>
            </c:spPr>
          </c:marker>
          <c:errBars>
            <c:errDir val="x"/>
            <c:errBarType val="both"/>
            <c:errValType val="cust"/>
            <c:noEndCap val="1"/>
            <c:plus>
              <c:numRef>
                <c:f>PLCD!$I$3:$I$9</c:f>
                <c:numCache>
                  <c:formatCode>General</c:formatCode>
                  <c:ptCount val="7"/>
                  <c:pt idx="0">
                    <c:v>2.1479833406647997E-2</c:v>
                  </c:pt>
                  <c:pt idx="1">
                    <c:v>1.8810417953500996E-2</c:v>
                  </c:pt>
                  <c:pt idx="2">
                    <c:v>2.0370056283943908E-2</c:v>
                  </c:pt>
                  <c:pt idx="3">
                    <c:v>2.1327365301722995E-2</c:v>
                  </c:pt>
                  <c:pt idx="4">
                    <c:v>1.6172459494516997E-2</c:v>
                  </c:pt>
                  <c:pt idx="5">
                    <c:v>1.3524189648330499E-2</c:v>
                  </c:pt>
                  <c:pt idx="6">
                    <c:v>1.6323096689455099E-2</c:v>
                  </c:pt>
                </c:numCache>
              </c:numRef>
            </c:plus>
            <c:minus>
              <c:numRef>
                <c:f>PLCD!$H$3:$H$9</c:f>
                <c:numCache>
                  <c:formatCode>General</c:formatCode>
                  <c:ptCount val="7"/>
                  <c:pt idx="0">
                    <c:v>2.1479833406646998E-2</c:v>
                  </c:pt>
                  <c:pt idx="1">
                    <c:v>1.8810417953500996E-2</c:v>
                  </c:pt>
                  <c:pt idx="2">
                    <c:v>2.0370056283943901E-2</c:v>
                  </c:pt>
                  <c:pt idx="3">
                    <c:v>2.1327365301722703E-2</c:v>
                  </c:pt>
                  <c:pt idx="4">
                    <c:v>1.6172459494516997E-2</c:v>
                  </c:pt>
                  <c:pt idx="5">
                    <c:v>1.3524189648330602E-2</c:v>
                  </c:pt>
                  <c:pt idx="6">
                    <c:v>1.63230966894552E-2</c:v>
                  </c:pt>
                </c:numCache>
              </c:numRef>
            </c:minus>
            <c:spPr>
              <a:noFill/>
              <a:ln w="31750" cap="flat" cmpd="sng" algn="ctr">
                <a:solidFill>
                  <a:schemeClr val="tx1">
                    <a:lumMod val="65000"/>
                    <a:lumOff val="35000"/>
                    <a:alpha val="60000"/>
                  </a:schemeClr>
                </a:solidFill>
                <a:round/>
              </a:ln>
              <a:effectLst/>
            </c:spPr>
          </c:errBars>
          <c:xVal>
            <c:numRef>
              <c:f>PLCD!$C$3:$C$10</c:f>
              <c:numCache>
                <c:formatCode>0.000</c:formatCode>
                <c:ptCount val="8"/>
                <c:pt idx="0">
                  <c:v>0.16529509586621399</c:v>
                </c:pt>
                <c:pt idx="1">
                  <c:v>0.1604533698202</c:v>
                </c:pt>
                <c:pt idx="2">
                  <c:v>7.4855048837914398E-2</c:v>
                </c:pt>
                <c:pt idx="3">
                  <c:v>9.8627648892815001E-2</c:v>
                </c:pt>
                <c:pt idx="4">
                  <c:v>6.3945611156288398E-2</c:v>
                </c:pt>
                <c:pt idx="5">
                  <c:v>2.7193944172276802E-2</c:v>
                </c:pt>
                <c:pt idx="6">
                  <c:v>4.05701641208936E-2</c:v>
                </c:pt>
                <c:pt idx="7">
                  <c:v>0.10155870940961099</c:v>
                </c:pt>
              </c:numCache>
            </c:numRef>
          </c:xVal>
          <c:yVal>
            <c:numRef>
              <c:f>PLCD!$A$3:$A$10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1ADD-4AD0-8F9A-FAE1FF203C9F}"/>
            </c:ext>
          </c:extLst>
        </c:ser>
        <c:ser>
          <c:idx val="1"/>
          <c:order val="1"/>
          <c:spPr>
            <a:ln w="25400" cap="rnd">
              <a:noFill/>
              <a:round/>
            </a:ln>
            <a:effectLst/>
          </c:spPr>
          <c:marker>
            <c:symbol val="diamond"/>
            <c:size val="10"/>
            <c:spPr>
              <a:solidFill>
                <a:srgbClr val="F991EA"/>
              </a:solidFill>
              <a:ln w="25400">
                <a:solidFill>
                  <a:srgbClr val="8E6492"/>
                </a:solidFill>
              </a:ln>
              <a:effectLst/>
            </c:spPr>
          </c:marker>
          <c:errBars>
            <c:errDir val="x"/>
            <c:errBarType val="both"/>
            <c:errValType val="cust"/>
            <c:noEndCap val="1"/>
            <c:plus>
              <c:numRef>
                <c:f>PLCD!$I$3:$I$10</c:f>
                <c:numCache>
                  <c:formatCode>General</c:formatCode>
                  <c:ptCount val="8"/>
                  <c:pt idx="0">
                    <c:v>2.1479833406647997E-2</c:v>
                  </c:pt>
                  <c:pt idx="1">
                    <c:v>1.8810417953500996E-2</c:v>
                  </c:pt>
                  <c:pt idx="2">
                    <c:v>2.0370056283943908E-2</c:v>
                  </c:pt>
                  <c:pt idx="3">
                    <c:v>2.1327365301722995E-2</c:v>
                  </c:pt>
                  <c:pt idx="4">
                    <c:v>1.6172459494516997E-2</c:v>
                  </c:pt>
                  <c:pt idx="5">
                    <c:v>1.3524189648330499E-2</c:v>
                  </c:pt>
                  <c:pt idx="6">
                    <c:v>1.6323096689455099E-2</c:v>
                  </c:pt>
                  <c:pt idx="7">
                    <c:v>2.1509893335826008E-2</c:v>
                  </c:pt>
                </c:numCache>
              </c:numRef>
            </c:plus>
            <c:minus>
              <c:numRef>
                <c:f>PLCD!$H$3:$H$10</c:f>
                <c:numCache>
                  <c:formatCode>General</c:formatCode>
                  <c:ptCount val="8"/>
                  <c:pt idx="0">
                    <c:v>2.1479833406646998E-2</c:v>
                  </c:pt>
                  <c:pt idx="1">
                    <c:v>1.8810417953500996E-2</c:v>
                  </c:pt>
                  <c:pt idx="2">
                    <c:v>2.0370056283943901E-2</c:v>
                  </c:pt>
                  <c:pt idx="3">
                    <c:v>2.1327365301722703E-2</c:v>
                  </c:pt>
                  <c:pt idx="4">
                    <c:v>1.6172459494516997E-2</c:v>
                  </c:pt>
                  <c:pt idx="5">
                    <c:v>1.3524189648330602E-2</c:v>
                  </c:pt>
                  <c:pt idx="6">
                    <c:v>1.63230966894552E-2</c:v>
                  </c:pt>
                  <c:pt idx="7">
                    <c:v>2.15098933358258E-2</c:v>
                  </c:pt>
                </c:numCache>
              </c:numRef>
            </c:minus>
            <c:spPr>
              <a:noFill/>
              <a:ln w="50800" cap="rnd" cmpd="sng" algn="ctr">
                <a:solidFill>
                  <a:srgbClr val="936385"/>
                </a:solidFill>
                <a:round/>
              </a:ln>
              <a:effectLst/>
            </c:spPr>
          </c:errBars>
          <c:xVal>
            <c:numRef>
              <c:f>PLCD!$G$3:$G$10</c:f>
              <c:numCache>
                <c:formatCode>0.00</c:formatCode>
                <c:ptCount val="8"/>
                <c:pt idx="0">
                  <c:v>0.16529509586621399</c:v>
                </c:pt>
                <c:pt idx="1">
                  <c:v>0.1604533698202</c:v>
                </c:pt>
                <c:pt idx="2">
                  <c:v>7.4855048837914398E-2</c:v>
                </c:pt>
                <c:pt idx="3">
                  <c:v>9.8627648892815001E-2</c:v>
                </c:pt>
                <c:pt idx="4">
                  <c:v>6.3945611156288398E-2</c:v>
                </c:pt>
                <c:pt idx="5">
                  <c:v>2.7193944172276802E-2</c:v>
                </c:pt>
                <c:pt idx="6">
                  <c:v>4.05701641208936E-2</c:v>
                </c:pt>
                <c:pt idx="7">
                  <c:v>0.10155870940961099</c:v>
                </c:pt>
              </c:numCache>
            </c:numRef>
          </c:xVal>
          <c:yVal>
            <c:numRef>
              <c:f>PLCD!$A$3:$A$10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1-1ADD-4AD0-8F9A-FAE1FF203C9F}"/>
            </c:ext>
          </c:extLst>
        </c:ser>
        <c:ser>
          <c:idx val="2"/>
          <c:order val="2"/>
          <c:tx>
            <c:strRef>
              <c:f>PLCD!$L$12</c:f>
              <c:strCache>
                <c:ptCount val="1"/>
              </c:strCache>
            </c:strRef>
          </c:tx>
          <c:spPr>
            <a:ln w="25400" cap="rnd">
              <a:noFill/>
              <a:round/>
            </a:ln>
            <a:effectLst/>
          </c:spPr>
          <c:marker>
            <c:symbol val="circle"/>
            <c:size val="5"/>
            <c:spPr>
              <a:solidFill>
                <a:srgbClr val="F991EA"/>
              </a:solidFill>
              <a:ln w="9525">
                <a:noFill/>
              </a:ln>
              <a:effectLst/>
            </c:spPr>
          </c:marker>
          <c:xVal>
            <c:numRef>
              <c:f>PLCD!$K$3:$K$9</c:f>
              <c:numCache>
                <c:formatCode>General</c:formatCode>
                <c:ptCount val="7"/>
                <c:pt idx="0">
                  <c:v>-0.1</c:v>
                </c:pt>
                <c:pt idx="1">
                  <c:v>0</c:v>
                </c:pt>
                <c:pt idx="2">
                  <c:v>0.1</c:v>
                </c:pt>
                <c:pt idx="3">
                  <c:v>0.2</c:v>
                </c:pt>
                <c:pt idx="4">
                  <c:v>0</c:v>
                </c:pt>
                <c:pt idx="5">
                  <c:v>0</c:v>
                </c:pt>
                <c:pt idx="6">
                  <c:v>0</c:v>
                </c:pt>
              </c:numCache>
            </c:numRef>
          </c:xVal>
          <c:yVal>
            <c:numRef>
              <c:f>PLCD!$J$3:$J$9</c:f>
              <c:numCache>
                <c:formatCode>General</c:formatCode>
                <c:ptCount val="7"/>
                <c:pt idx="0">
                  <c:v>8.6</c:v>
                </c:pt>
                <c:pt idx="1">
                  <c:v>8.6</c:v>
                </c:pt>
                <c:pt idx="2">
                  <c:v>8.6</c:v>
                </c:pt>
                <c:pt idx="3">
                  <c:v>8.6</c:v>
                </c:pt>
                <c:pt idx="4">
                  <c:v>8.6</c:v>
                </c:pt>
                <c:pt idx="5">
                  <c:v>8.6</c:v>
                </c:pt>
                <c:pt idx="6">
                  <c:v>8.6</c:v>
                </c:pt>
              </c:numCache>
            </c:numRef>
          </c:yVal>
          <c:smooth val="0"/>
          <c:extLst>
            <c:ext xmlns:c16="http://schemas.microsoft.com/office/drawing/2014/chart" uri="{C3380CC4-5D6E-409C-BE32-E72D297353CC}">
              <c16:uniqueId val="{00000002-1ADD-4AD0-8F9A-FAE1FF203C9F}"/>
            </c:ext>
          </c:extLst>
        </c:ser>
        <c:dLbls>
          <c:showLegendKey val="0"/>
          <c:showVal val="0"/>
          <c:showCatName val="0"/>
          <c:showSerName val="0"/>
          <c:showPercent val="0"/>
          <c:showBubbleSize val="0"/>
        </c:dLbls>
        <c:axId val="1372436063"/>
        <c:axId val="1381760415"/>
      </c:scatterChart>
      <c:valAx>
        <c:axId val="1372436063"/>
        <c:scaling>
          <c:orientation val="minMax"/>
          <c:max val="0.2"/>
          <c:min val="-0.1"/>
        </c:scaling>
        <c:delete val="0"/>
        <c:axPos val="b"/>
        <c:numFmt formatCode="0.00" sourceLinked="0"/>
        <c:majorTickMark val="none"/>
        <c:minorTickMark val="none"/>
        <c:tickLblPos val="nextTo"/>
        <c:spPr>
          <a:noFill/>
          <a:ln w="9525" cap="flat" cmpd="sng" algn="ctr">
            <a:solidFill>
              <a:srgbClr val="3C5648"/>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1760415"/>
        <c:crosses val="max"/>
        <c:crossBetween val="midCat"/>
        <c:majorUnit val="0.1"/>
      </c:valAx>
      <c:valAx>
        <c:axId val="1381760415"/>
        <c:scaling>
          <c:orientation val="maxMin"/>
          <c:max val="8.6"/>
          <c:min val="0.60000000000000009"/>
        </c:scaling>
        <c:delete val="0"/>
        <c:axPos val="l"/>
        <c:numFmt formatCode="General" sourceLinked="1"/>
        <c:majorTickMark val="none"/>
        <c:minorTickMark val="none"/>
        <c:tickLblPos val="none"/>
        <c:spPr>
          <a:solidFill>
            <a:srgbClr val="3C5648"/>
          </a:solidFill>
          <a:ln w="9525" cap="flat" cmpd="sng" algn="ctr">
            <a:solidFill>
              <a:srgbClr val="3C5648"/>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436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1590794"/>
            <a:ext cx="5201841" cy="3384092"/>
          </a:xfrm>
        </p:spPr>
        <p:txBody>
          <a:bodyPr anchor="b"/>
          <a:lstStyle>
            <a:lvl1pPr algn="ctr">
              <a:defRPr sz="4016"/>
            </a:lvl1pPr>
          </a:lstStyle>
          <a:p>
            <a:r>
              <a:rPr lang="en-US"/>
              <a:t>Click to edit Master title style</a:t>
            </a:r>
            <a:endParaRPr lang="en-US" dirty="0"/>
          </a:p>
        </p:txBody>
      </p:sp>
      <p:sp>
        <p:nvSpPr>
          <p:cNvPr id="3" name="Subtitle 2"/>
          <p:cNvSpPr>
            <a:spLocks noGrp="1"/>
          </p:cNvSpPr>
          <p:nvPr>
            <p:ph type="subTitle" idx="1"/>
          </p:nvPr>
        </p:nvSpPr>
        <p:spPr>
          <a:xfrm>
            <a:off x="764977" y="5105389"/>
            <a:ext cx="4589860" cy="2346813"/>
          </a:xfrm>
        </p:spPr>
        <p:txBody>
          <a:bodyPr/>
          <a:lstStyle>
            <a:lvl1pPr marL="0" indent="0" algn="ctr">
              <a:buNone/>
              <a:defRPr sz="1606"/>
            </a:lvl1pPr>
            <a:lvl2pPr marL="306004" indent="0" algn="ctr">
              <a:buNone/>
              <a:defRPr sz="1339"/>
            </a:lvl2pPr>
            <a:lvl3pPr marL="612008" indent="0" algn="ctr">
              <a:buNone/>
              <a:defRPr sz="1205"/>
            </a:lvl3pPr>
            <a:lvl4pPr marL="918012" indent="0" algn="ctr">
              <a:buNone/>
              <a:defRPr sz="1071"/>
            </a:lvl4pPr>
            <a:lvl5pPr marL="1224016" indent="0" algn="ctr">
              <a:buNone/>
              <a:defRPr sz="1071"/>
            </a:lvl5pPr>
            <a:lvl6pPr marL="1530020" indent="0" algn="ctr">
              <a:buNone/>
              <a:defRPr sz="1071"/>
            </a:lvl6pPr>
            <a:lvl7pPr marL="1836024" indent="0" algn="ctr">
              <a:buNone/>
              <a:defRPr sz="1071"/>
            </a:lvl7pPr>
            <a:lvl8pPr marL="2142028" indent="0" algn="ctr">
              <a:buNone/>
              <a:defRPr sz="1071"/>
            </a:lvl8pPr>
            <a:lvl9pPr marL="2448032" indent="0" algn="ctr">
              <a:buNone/>
              <a:defRPr sz="10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01C3C-4A76-4BF3-BFE3-D2D0D1B9D755}" type="datetimeFigureOut">
              <a:rPr lang="en-AU" smtClean="0"/>
              <a:t>12/03/2025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182031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01C3C-4A76-4BF3-BFE3-D2D0D1B9D755}" type="datetimeFigureOut">
              <a:rPr lang="en-AU" smtClean="0"/>
              <a:t>12/03/2025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359359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517514"/>
            <a:ext cx="1319585" cy="82374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20738" y="517514"/>
            <a:ext cx="3882256" cy="82374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01C3C-4A76-4BF3-BFE3-D2D0D1B9D755}" type="datetimeFigureOut">
              <a:rPr lang="en-AU" smtClean="0"/>
              <a:t>12/03/2025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7471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01C3C-4A76-4BF3-BFE3-D2D0D1B9D755}" type="datetimeFigureOut">
              <a:rPr lang="en-AU" smtClean="0"/>
              <a:t>12/03/2025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277586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2423318"/>
            <a:ext cx="5278339" cy="4043359"/>
          </a:xfrm>
        </p:spPr>
        <p:txBody>
          <a:bodyPr anchor="b"/>
          <a:lstStyle>
            <a:lvl1pPr>
              <a:defRPr sz="4016"/>
            </a:lvl1pPr>
          </a:lstStyle>
          <a:p>
            <a:r>
              <a:rPr lang="en-US"/>
              <a:t>Click to edit Master title style</a:t>
            </a:r>
            <a:endParaRPr lang="en-US" dirty="0"/>
          </a:p>
        </p:txBody>
      </p:sp>
      <p:sp>
        <p:nvSpPr>
          <p:cNvPr id="3" name="Text Placeholder 2"/>
          <p:cNvSpPr>
            <a:spLocks noGrp="1"/>
          </p:cNvSpPr>
          <p:nvPr>
            <p:ph type="body" idx="1"/>
          </p:nvPr>
        </p:nvSpPr>
        <p:spPr>
          <a:xfrm>
            <a:off x="417550" y="6504929"/>
            <a:ext cx="5278339" cy="2126307"/>
          </a:xfrm>
        </p:spPr>
        <p:txBody>
          <a:bodyPr/>
          <a:lstStyle>
            <a:lvl1pPr marL="0" indent="0">
              <a:buNone/>
              <a:defRPr sz="1606">
                <a:solidFill>
                  <a:schemeClr val="tx1"/>
                </a:solidFill>
              </a:defRPr>
            </a:lvl1pPr>
            <a:lvl2pPr marL="306004" indent="0">
              <a:buNone/>
              <a:defRPr sz="1339">
                <a:solidFill>
                  <a:schemeClr val="tx1">
                    <a:tint val="75000"/>
                  </a:schemeClr>
                </a:solidFill>
              </a:defRPr>
            </a:lvl2pPr>
            <a:lvl3pPr marL="612008" indent="0">
              <a:buNone/>
              <a:defRPr sz="1205">
                <a:solidFill>
                  <a:schemeClr val="tx1">
                    <a:tint val="75000"/>
                  </a:schemeClr>
                </a:solidFill>
              </a:defRPr>
            </a:lvl3pPr>
            <a:lvl4pPr marL="918012" indent="0">
              <a:buNone/>
              <a:defRPr sz="1071">
                <a:solidFill>
                  <a:schemeClr val="tx1">
                    <a:tint val="75000"/>
                  </a:schemeClr>
                </a:solidFill>
              </a:defRPr>
            </a:lvl4pPr>
            <a:lvl5pPr marL="1224016" indent="0">
              <a:buNone/>
              <a:defRPr sz="1071">
                <a:solidFill>
                  <a:schemeClr val="tx1">
                    <a:tint val="75000"/>
                  </a:schemeClr>
                </a:solidFill>
              </a:defRPr>
            </a:lvl5pPr>
            <a:lvl6pPr marL="1530020" indent="0">
              <a:buNone/>
              <a:defRPr sz="1071">
                <a:solidFill>
                  <a:schemeClr val="tx1">
                    <a:tint val="75000"/>
                  </a:schemeClr>
                </a:solidFill>
              </a:defRPr>
            </a:lvl6pPr>
            <a:lvl7pPr marL="1836024" indent="0">
              <a:buNone/>
              <a:defRPr sz="1071">
                <a:solidFill>
                  <a:schemeClr val="tx1">
                    <a:tint val="75000"/>
                  </a:schemeClr>
                </a:solidFill>
              </a:defRPr>
            </a:lvl7pPr>
            <a:lvl8pPr marL="2142028" indent="0">
              <a:buNone/>
              <a:defRPr sz="1071">
                <a:solidFill>
                  <a:schemeClr val="tx1">
                    <a:tint val="75000"/>
                  </a:schemeClr>
                </a:solidFill>
              </a:defRPr>
            </a:lvl8pPr>
            <a:lvl9pPr marL="2448032" indent="0">
              <a:buNone/>
              <a:defRPr sz="10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01C3C-4A76-4BF3-BFE3-D2D0D1B9D755}" type="datetimeFigureOut">
              <a:rPr lang="en-AU" smtClean="0"/>
              <a:t>12/03/2025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277632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20737" y="2587570"/>
            <a:ext cx="2600921" cy="6167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98155" y="2587570"/>
            <a:ext cx="2600921" cy="6167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101C3C-4A76-4BF3-BFE3-D2D0D1B9D755}" type="datetimeFigureOut">
              <a:rPr lang="en-AU" smtClean="0"/>
              <a:t>12/03/2025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27316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517516"/>
            <a:ext cx="5278339" cy="1878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21535" y="2382815"/>
            <a:ext cx="2588967" cy="1167781"/>
          </a:xfrm>
        </p:spPr>
        <p:txBody>
          <a:bodyPr anchor="b"/>
          <a:lstStyle>
            <a:lvl1pPr marL="0" indent="0">
              <a:buNone/>
              <a:defRPr sz="1606" b="1"/>
            </a:lvl1pPr>
            <a:lvl2pPr marL="306004" indent="0">
              <a:buNone/>
              <a:defRPr sz="1339" b="1"/>
            </a:lvl2pPr>
            <a:lvl3pPr marL="612008" indent="0">
              <a:buNone/>
              <a:defRPr sz="1205" b="1"/>
            </a:lvl3pPr>
            <a:lvl4pPr marL="918012" indent="0">
              <a:buNone/>
              <a:defRPr sz="1071" b="1"/>
            </a:lvl4pPr>
            <a:lvl5pPr marL="1224016" indent="0">
              <a:buNone/>
              <a:defRPr sz="1071" b="1"/>
            </a:lvl5pPr>
            <a:lvl6pPr marL="1530020" indent="0">
              <a:buNone/>
              <a:defRPr sz="1071" b="1"/>
            </a:lvl6pPr>
            <a:lvl7pPr marL="1836024" indent="0">
              <a:buNone/>
              <a:defRPr sz="1071" b="1"/>
            </a:lvl7pPr>
            <a:lvl8pPr marL="2142028" indent="0">
              <a:buNone/>
              <a:defRPr sz="1071" b="1"/>
            </a:lvl8pPr>
            <a:lvl9pPr marL="2448032" indent="0">
              <a:buNone/>
              <a:defRPr sz="1071" b="1"/>
            </a:lvl9pPr>
          </a:lstStyle>
          <a:p>
            <a:pPr lvl="0"/>
            <a:r>
              <a:rPr lang="en-US"/>
              <a:t>Click to edit Master text styles</a:t>
            </a:r>
          </a:p>
        </p:txBody>
      </p:sp>
      <p:sp>
        <p:nvSpPr>
          <p:cNvPr id="4" name="Content Placeholder 3"/>
          <p:cNvSpPr>
            <a:spLocks noGrp="1"/>
          </p:cNvSpPr>
          <p:nvPr>
            <p:ph sz="half" idx="2"/>
          </p:nvPr>
        </p:nvSpPr>
        <p:spPr>
          <a:xfrm>
            <a:off x="421535" y="3550596"/>
            <a:ext cx="2588967" cy="5222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098155" y="2382815"/>
            <a:ext cx="2601718" cy="1167781"/>
          </a:xfrm>
        </p:spPr>
        <p:txBody>
          <a:bodyPr anchor="b"/>
          <a:lstStyle>
            <a:lvl1pPr marL="0" indent="0">
              <a:buNone/>
              <a:defRPr sz="1606" b="1"/>
            </a:lvl1pPr>
            <a:lvl2pPr marL="306004" indent="0">
              <a:buNone/>
              <a:defRPr sz="1339" b="1"/>
            </a:lvl2pPr>
            <a:lvl3pPr marL="612008" indent="0">
              <a:buNone/>
              <a:defRPr sz="1205" b="1"/>
            </a:lvl3pPr>
            <a:lvl4pPr marL="918012" indent="0">
              <a:buNone/>
              <a:defRPr sz="1071" b="1"/>
            </a:lvl4pPr>
            <a:lvl5pPr marL="1224016" indent="0">
              <a:buNone/>
              <a:defRPr sz="1071" b="1"/>
            </a:lvl5pPr>
            <a:lvl6pPr marL="1530020" indent="0">
              <a:buNone/>
              <a:defRPr sz="1071" b="1"/>
            </a:lvl6pPr>
            <a:lvl7pPr marL="1836024" indent="0">
              <a:buNone/>
              <a:defRPr sz="1071" b="1"/>
            </a:lvl7pPr>
            <a:lvl8pPr marL="2142028" indent="0">
              <a:buNone/>
              <a:defRPr sz="1071" b="1"/>
            </a:lvl8pPr>
            <a:lvl9pPr marL="2448032" indent="0">
              <a:buNone/>
              <a:defRPr sz="1071" b="1"/>
            </a:lvl9pPr>
          </a:lstStyle>
          <a:p>
            <a:pPr lvl="0"/>
            <a:r>
              <a:rPr lang="en-US"/>
              <a:t>Click to edit Master text styles</a:t>
            </a:r>
          </a:p>
        </p:txBody>
      </p:sp>
      <p:sp>
        <p:nvSpPr>
          <p:cNvPr id="6" name="Content Placeholder 5"/>
          <p:cNvSpPr>
            <a:spLocks noGrp="1"/>
          </p:cNvSpPr>
          <p:nvPr>
            <p:ph sz="quarter" idx="4"/>
          </p:nvPr>
        </p:nvSpPr>
        <p:spPr>
          <a:xfrm>
            <a:off x="3098155" y="3550596"/>
            <a:ext cx="2601718" cy="5222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101C3C-4A76-4BF3-BFE3-D2D0D1B9D755}" type="datetimeFigureOut">
              <a:rPr lang="en-AU" smtClean="0"/>
              <a:t>12/03/2025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11751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01C3C-4A76-4BF3-BFE3-D2D0D1B9D755}" type="datetimeFigureOut">
              <a:rPr lang="en-AU" smtClean="0"/>
              <a:t>12/03/2025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289039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01C3C-4A76-4BF3-BFE3-D2D0D1B9D755}" type="datetimeFigureOut">
              <a:rPr lang="en-AU" smtClean="0"/>
              <a:t>12/03/2025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394297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648018"/>
            <a:ext cx="1973799" cy="2268061"/>
          </a:xfrm>
        </p:spPr>
        <p:txBody>
          <a:bodyPr anchor="b"/>
          <a:lstStyle>
            <a:lvl1pPr>
              <a:defRPr sz="2142"/>
            </a:lvl1pPr>
          </a:lstStyle>
          <a:p>
            <a:r>
              <a:rPr lang="en-US"/>
              <a:t>Click to edit Master title style</a:t>
            </a:r>
            <a:endParaRPr lang="en-US" dirty="0"/>
          </a:p>
        </p:txBody>
      </p:sp>
      <p:sp>
        <p:nvSpPr>
          <p:cNvPr id="3" name="Content Placeholder 2"/>
          <p:cNvSpPr>
            <a:spLocks noGrp="1"/>
          </p:cNvSpPr>
          <p:nvPr>
            <p:ph idx="1"/>
          </p:nvPr>
        </p:nvSpPr>
        <p:spPr>
          <a:xfrm>
            <a:off x="2601718" y="1399540"/>
            <a:ext cx="3098155" cy="6907687"/>
          </a:xfrm>
        </p:spPr>
        <p:txBody>
          <a:bodyPr/>
          <a:lstStyle>
            <a:lvl1pPr>
              <a:defRPr sz="2142"/>
            </a:lvl1pPr>
            <a:lvl2pPr>
              <a:defRPr sz="1874"/>
            </a:lvl2pPr>
            <a:lvl3pPr>
              <a:defRPr sz="1606"/>
            </a:lvl3pPr>
            <a:lvl4pPr>
              <a:defRPr sz="1339"/>
            </a:lvl4pPr>
            <a:lvl5pPr>
              <a:defRPr sz="1339"/>
            </a:lvl5pPr>
            <a:lvl6pPr>
              <a:defRPr sz="1339"/>
            </a:lvl6pPr>
            <a:lvl7pPr>
              <a:defRPr sz="1339"/>
            </a:lvl7pPr>
            <a:lvl8pPr>
              <a:defRPr sz="1339"/>
            </a:lvl8pPr>
            <a:lvl9pPr>
              <a:defRPr sz="1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1534" y="2916079"/>
            <a:ext cx="1973799" cy="5402397"/>
          </a:xfrm>
        </p:spPr>
        <p:txBody>
          <a:bodyPr/>
          <a:lstStyle>
            <a:lvl1pPr marL="0" indent="0">
              <a:buNone/>
              <a:defRPr sz="1071"/>
            </a:lvl1pPr>
            <a:lvl2pPr marL="306004" indent="0">
              <a:buNone/>
              <a:defRPr sz="937"/>
            </a:lvl2pPr>
            <a:lvl3pPr marL="612008" indent="0">
              <a:buNone/>
              <a:defRPr sz="803"/>
            </a:lvl3pPr>
            <a:lvl4pPr marL="918012" indent="0">
              <a:buNone/>
              <a:defRPr sz="669"/>
            </a:lvl4pPr>
            <a:lvl5pPr marL="1224016" indent="0">
              <a:buNone/>
              <a:defRPr sz="669"/>
            </a:lvl5pPr>
            <a:lvl6pPr marL="1530020" indent="0">
              <a:buNone/>
              <a:defRPr sz="669"/>
            </a:lvl6pPr>
            <a:lvl7pPr marL="1836024" indent="0">
              <a:buNone/>
              <a:defRPr sz="669"/>
            </a:lvl7pPr>
            <a:lvl8pPr marL="2142028" indent="0">
              <a:buNone/>
              <a:defRPr sz="669"/>
            </a:lvl8pPr>
            <a:lvl9pPr marL="2448032" indent="0">
              <a:buNone/>
              <a:defRPr sz="669"/>
            </a:lvl9pPr>
          </a:lstStyle>
          <a:p>
            <a:pPr lvl="0"/>
            <a:r>
              <a:rPr lang="en-US"/>
              <a:t>Click to edit Master text styles</a:t>
            </a:r>
          </a:p>
        </p:txBody>
      </p:sp>
      <p:sp>
        <p:nvSpPr>
          <p:cNvPr id="5" name="Date Placeholder 4"/>
          <p:cNvSpPr>
            <a:spLocks noGrp="1"/>
          </p:cNvSpPr>
          <p:nvPr>
            <p:ph type="dt" sz="half" idx="10"/>
          </p:nvPr>
        </p:nvSpPr>
        <p:spPr/>
        <p:txBody>
          <a:bodyPr/>
          <a:lstStyle/>
          <a:p>
            <a:fld id="{45101C3C-4A76-4BF3-BFE3-D2D0D1B9D755}" type="datetimeFigureOut">
              <a:rPr lang="en-AU" smtClean="0"/>
              <a:t>12/03/2025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139826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648018"/>
            <a:ext cx="1973799" cy="2268061"/>
          </a:xfrm>
        </p:spPr>
        <p:txBody>
          <a:bodyPr anchor="b"/>
          <a:lstStyle>
            <a:lvl1pPr>
              <a:defRPr sz="21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601718" y="1399540"/>
            <a:ext cx="3098155" cy="6907687"/>
          </a:xfrm>
        </p:spPr>
        <p:txBody>
          <a:bodyPr anchor="t"/>
          <a:lstStyle>
            <a:lvl1pPr marL="0" indent="0">
              <a:buNone/>
              <a:defRPr sz="2142"/>
            </a:lvl1pPr>
            <a:lvl2pPr marL="306004" indent="0">
              <a:buNone/>
              <a:defRPr sz="1874"/>
            </a:lvl2pPr>
            <a:lvl3pPr marL="612008" indent="0">
              <a:buNone/>
              <a:defRPr sz="1606"/>
            </a:lvl3pPr>
            <a:lvl4pPr marL="918012" indent="0">
              <a:buNone/>
              <a:defRPr sz="1339"/>
            </a:lvl4pPr>
            <a:lvl5pPr marL="1224016" indent="0">
              <a:buNone/>
              <a:defRPr sz="1339"/>
            </a:lvl5pPr>
            <a:lvl6pPr marL="1530020" indent="0">
              <a:buNone/>
              <a:defRPr sz="1339"/>
            </a:lvl6pPr>
            <a:lvl7pPr marL="1836024" indent="0">
              <a:buNone/>
              <a:defRPr sz="1339"/>
            </a:lvl7pPr>
            <a:lvl8pPr marL="2142028" indent="0">
              <a:buNone/>
              <a:defRPr sz="1339"/>
            </a:lvl8pPr>
            <a:lvl9pPr marL="2448032" indent="0">
              <a:buNone/>
              <a:defRPr sz="1339"/>
            </a:lvl9pPr>
          </a:lstStyle>
          <a:p>
            <a:r>
              <a:rPr lang="en-US"/>
              <a:t>Click icon to add picture</a:t>
            </a:r>
            <a:endParaRPr lang="en-US" dirty="0"/>
          </a:p>
        </p:txBody>
      </p:sp>
      <p:sp>
        <p:nvSpPr>
          <p:cNvPr id="4" name="Text Placeholder 3"/>
          <p:cNvSpPr>
            <a:spLocks noGrp="1"/>
          </p:cNvSpPr>
          <p:nvPr>
            <p:ph type="body" sz="half" idx="2"/>
          </p:nvPr>
        </p:nvSpPr>
        <p:spPr>
          <a:xfrm>
            <a:off x="421534" y="2916079"/>
            <a:ext cx="1973799" cy="5402397"/>
          </a:xfrm>
        </p:spPr>
        <p:txBody>
          <a:bodyPr/>
          <a:lstStyle>
            <a:lvl1pPr marL="0" indent="0">
              <a:buNone/>
              <a:defRPr sz="1071"/>
            </a:lvl1pPr>
            <a:lvl2pPr marL="306004" indent="0">
              <a:buNone/>
              <a:defRPr sz="937"/>
            </a:lvl2pPr>
            <a:lvl3pPr marL="612008" indent="0">
              <a:buNone/>
              <a:defRPr sz="803"/>
            </a:lvl3pPr>
            <a:lvl4pPr marL="918012" indent="0">
              <a:buNone/>
              <a:defRPr sz="669"/>
            </a:lvl4pPr>
            <a:lvl5pPr marL="1224016" indent="0">
              <a:buNone/>
              <a:defRPr sz="669"/>
            </a:lvl5pPr>
            <a:lvl6pPr marL="1530020" indent="0">
              <a:buNone/>
              <a:defRPr sz="669"/>
            </a:lvl6pPr>
            <a:lvl7pPr marL="1836024" indent="0">
              <a:buNone/>
              <a:defRPr sz="669"/>
            </a:lvl7pPr>
            <a:lvl8pPr marL="2142028" indent="0">
              <a:buNone/>
              <a:defRPr sz="669"/>
            </a:lvl8pPr>
            <a:lvl9pPr marL="2448032" indent="0">
              <a:buNone/>
              <a:defRPr sz="669"/>
            </a:lvl9pPr>
          </a:lstStyle>
          <a:p>
            <a:pPr lvl="0"/>
            <a:r>
              <a:rPr lang="en-US"/>
              <a:t>Click to edit Master text styles</a:t>
            </a:r>
          </a:p>
        </p:txBody>
      </p:sp>
      <p:sp>
        <p:nvSpPr>
          <p:cNvPr id="5" name="Date Placeholder 4"/>
          <p:cNvSpPr>
            <a:spLocks noGrp="1"/>
          </p:cNvSpPr>
          <p:nvPr>
            <p:ph type="dt" sz="half" idx="10"/>
          </p:nvPr>
        </p:nvSpPr>
        <p:spPr/>
        <p:txBody>
          <a:bodyPr/>
          <a:lstStyle/>
          <a:p>
            <a:fld id="{45101C3C-4A76-4BF3-BFE3-D2D0D1B9D755}" type="datetimeFigureOut">
              <a:rPr lang="en-AU" smtClean="0"/>
              <a:t>12/03/2025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54D422-AF74-4C73-B216-D2D6C1B8F33D}" type="slidenum">
              <a:rPr lang="en-AU" smtClean="0"/>
              <a:t>‹#›</a:t>
            </a:fld>
            <a:endParaRPr lang="en-AU"/>
          </a:p>
        </p:txBody>
      </p:sp>
    </p:spTree>
    <p:extLst>
      <p:ext uri="{BB962C8B-B14F-4D97-AF65-F5344CB8AC3E}">
        <p14:creationId xmlns:p14="http://schemas.microsoft.com/office/powerpoint/2010/main" val="380175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517516"/>
            <a:ext cx="5278339" cy="1878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20737" y="2587570"/>
            <a:ext cx="5278339" cy="6167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20737" y="9009246"/>
            <a:ext cx="1376958" cy="517514"/>
          </a:xfrm>
          <a:prstGeom prst="rect">
            <a:avLst/>
          </a:prstGeom>
        </p:spPr>
        <p:txBody>
          <a:bodyPr vert="horz" lIns="91440" tIns="45720" rIns="91440" bIns="45720" rtlCol="0" anchor="ctr"/>
          <a:lstStyle>
            <a:lvl1pPr algn="l">
              <a:defRPr sz="803">
                <a:solidFill>
                  <a:schemeClr val="tx1">
                    <a:tint val="75000"/>
                  </a:schemeClr>
                </a:solidFill>
              </a:defRPr>
            </a:lvl1pPr>
          </a:lstStyle>
          <a:p>
            <a:fld id="{45101C3C-4A76-4BF3-BFE3-D2D0D1B9D755}" type="datetimeFigureOut">
              <a:rPr lang="en-AU" smtClean="0"/>
              <a:t>12/03/2025</a:t>
            </a:fld>
            <a:endParaRPr lang="en-AU"/>
          </a:p>
        </p:txBody>
      </p:sp>
      <p:sp>
        <p:nvSpPr>
          <p:cNvPr id="5" name="Footer Placeholder 4"/>
          <p:cNvSpPr>
            <a:spLocks noGrp="1"/>
          </p:cNvSpPr>
          <p:nvPr>
            <p:ph type="ftr" sz="quarter" idx="3"/>
          </p:nvPr>
        </p:nvSpPr>
        <p:spPr>
          <a:xfrm>
            <a:off x="2027188" y="9009246"/>
            <a:ext cx="2065437" cy="517514"/>
          </a:xfrm>
          <a:prstGeom prst="rect">
            <a:avLst/>
          </a:prstGeom>
        </p:spPr>
        <p:txBody>
          <a:bodyPr vert="horz" lIns="91440" tIns="45720" rIns="91440" bIns="45720" rtlCol="0" anchor="ctr"/>
          <a:lstStyle>
            <a:lvl1pPr algn="ctr">
              <a:defRPr sz="80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322118" y="9009246"/>
            <a:ext cx="1376958" cy="517514"/>
          </a:xfrm>
          <a:prstGeom prst="rect">
            <a:avLst/>
          </a:prstGeom>
        </p:spPr>
        <p:txBody>
          <a:bodyPr vert="horz" lIns="91440" tIns="45720" rIns="91440" bIns="45720" rtlCol="0" anchor="ctr"/>
          <a:lstStyle>
            <a:lvl1pPr algn="r">
              <a:defRPr sz="803">
                <a:solidFill>
                  <a:schemeClr val="tx1">
                    <a:tint val="75000"/>
                  </a:schemeClr>
                </a:solidFill>
              </a:defRPr>
            </a:lvl1pPr>
          </a:lstStyle>
          <a:p>
            <a:fld id="{6D54D422-AF74-4C73-B216-D2D6C1B8F33D}" type="slidenum">
              <a:rPr lang="en-AU" smtClean="0"/>
              <a:t>‹#›</a:t>
            </a:fld>
            <a:endParaRPr lang="en-AU"/>
          </a:p>
        </p:txBody>
      </p:sp>
    </p:spTree>
    <p:extLst>
      <p:ext uri="{BB962C8B-B14F-4D97-AF65-F5344CB8AC3E}">
        <p14:creationId xmlns:p14="http://schemas.microsoft.com/office/powerpoint/2010/main" val="2144218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12008" rtl="0" eaLnBrk="1" latinLnBrk="0" hangingPunct="1">
        <a:lnSpc>
          <a:spcPct val="90000"/>
        </a:lnSpc>
        <a:spcBef>
          <a:spcPct val="0"/>
        </a:spcBef>
        <a:buNone/>
        <a:defRPr sz="2945" kern="1200">
          <a:solidFill>
            <a:schemeClr val="tx1"/>
          </a:solidFill>
          <a:latin typeface="+mj-lt"/>
          <a:ea typeface="+mj-ea"/>
          <a:cs typeface="+mj-cs"/>
        </a:defRPr>
      </a:lvl1pPr>
    </p:titleStyle>
    <p:bodyStyle>
      <a:lvl1pPr marL="153002" indent="-153002" algn="l" defTabSz="612008" rtl="0" eaLnBrk="1" latinLnBrk="0" hangingPunct="1">
        <a:lnSpc>
          <a:spcPct val="90000"/>
        </a:lnSpc>
        <a:spcBef>
          <a:spcPts val="669"/>
        </a:spcBef>
        <a:buFont typeface="Arial" panose="020B0604020202020204" pitchFamily="34" charset="0"/>
        <a:buChar char="•"/>
        <a:defRPr sz="1874" kern="1200">
          <a:solidFill>
            <a:schemeClr val="tx1"/>
          </a:solidFill>
          <a:latin typeface="+mn-lt"/>
          <a:ea typeface="+mn-ea"/>
          <a:cs typeface="+mn-cs"/>
        </a:defRPr>
      </a:lvl1pPr>
      <a:lvl2pPr marL="459006" indent="-153002" algn="l" defTabSz="612008" rtl="0" eaLnBrk="1" latinLnBrk="0" hangingPunct="1">
        <a:lnSpc>
          <a:spcPct val="90000"/>
        </a:lnSpc>
        <a:spcBef>
          <a:spcPts val="335"/>
        </a:spcBef>
        <a:buFont typeface="Arial" panose="020B0604020202020204" pitchFamily="34" charset="0"/>
        <a:buChar char="•"/>
        <a:defRPr sz="1606" kern="1200">
          <a:solidFill>
            <a:schemeClr val="tx1"/>
          </a:solidFill>
          <a:latin typeface="+mn-lt"/>
          <a:ea typeface="+mn-ea"/>
          <a:cs typeface="+mn-cs"/>
        </a:defRPr>
      </a:lvl2pPr>
      <a:lvl3pPr marL="765010" indent="-153002" algn="l" defTabSz="612008" rtl="0" eaLnBrk="1" latinLnBrk="0" hangingPunct="1">
        <a:lnSpc>
          <a:spcPct val="90000"/>
        </a:lnSpc>
        <a:spcBef>
          <a:spcPts val="335"/>
        </a:spcBef>
        <a:buFont typeface="Arial" panose="020B0604020202020204" pitchFamily="34" charset="0"/>
        <a:buChar char="•"/>
        <a:defRPr sz="1339" kern="1200">
          <a:solidFill>
            <a:schemeClr val="tx1"/>
          </a:solidFill>
          <a:latin typeface="+mn-lt"/>
          <a:ea typeface="+mn-ea"/>
          <a:cs typeface="+mn-cs"/>
        </a:defRPr>
      </a:lvl3pPr>
      <a:lvl4pPr marL="1071014"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4pPr>
      <a:lvl5pPr marL="1377018"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5pPr>
      <a:lvl6pPr marL="1683022"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6pPr>
      <a:lvl7pPr marL="1989026"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7pPr>
      <a:lvl8pPr marL="2295030"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8pPr>
      <a:lvl9pPr marL="2601034" indent="-153002" algn="l" defTabSz="612008" rtl="0" eaLnBrk="1" latinLnBrk="0" hangingPunct="1">
        <a:lnSpc>
          <a:spcPct val="90000"/>
        </a:lnSpc>
        <a:spcBef>
          <a:spcPts val="335"/>
        </a:spcBef>
        <a:buFont typeface="Arial" panose="020B0604020202020204" pitchFamily="34" charset="0"/>
        <a:buChar char="•"/>
        <a:defRPr sz="1205" kern="1200">
          <a:solidFill>
            <a:schemeClr val="tx1"/>
          </a:solidFill>
          <a:latin typeface="+mn-lt"/>
          <a:ea typeface="+mn-ea"/>
          <a:cs typeface="+mn-cs"/>
        </a:defRPr>
      </a:lvl9pPr>
    </p:bodyStyle>
    <p:otherStyle>
      <a:defPPr>
        <a:defRPr lang="en-US"/>
      </a:defPPr>
      <a:lvl1pPr marL="0" algn="l" defTabSz="612008" rtl="0" eaLnBrk="1" latinLnBrk="0" hangingPunct="1">
        <a:defRPr sz="1205" kern="1200">
          <a:solidFill>
            <a:schemeClr val="tx1"/>
          </a:solidFill>
          <a:latin typeface="+mn-lt"/>
          <a:ea typeface="+mn-ea"/>
          <a:cs typeface="+mn-cs"/>
        </a:defRPr>
      </a:lvl1pPr>
      <a:lvl2pPr marL="306004" algn="l" defTabSz="612008" rtl="0" eaLnBrk="1" latinLnBrk="0" hangingPunct="1">
        <a:defRPr sz="1205" kern="1200">
          <a:solidFill>
            <a:schemeClr val="tx1"/>
          </a:solidFill>
          <a:latin typeface="+mn-lt"/>
          <a:ea typeface="+mn-ea"/>
          <a:cs typeface="+mn-cs"/>
        </a:defRPr>
      </a:lvl2pPr>
      <a:lvl3pPr marL="612008" algn="l" defTabSz="612008" rtl="0" eaLnBrk="1" latinLnBrk="0" hangingPunct="1">
        <a:defRPr sz="1205" kern="1200">
          <a:solidFill>
            <a:schemeClr val="tx1"/>
          </a:solidFill>
          <a:latin typeface="+mn-lt"/>
          <a:ea typeface="+mn-ea"/>
          <a:cs typeface="+mn-cs"/>
        </a:defRPr>
      </a:lvl3pPr>
      <a:lvl4pPr marL="918012" algn="l" defTabSz="612008" rtl="0" eaLnBrk="1" latinLnBrk="0" hangingPunct="1">
        <a:defRPr sz="1205" kern="1200">
          <a:solidFill>
            <a:schemeClr val="tx1"/>
          </a:solidFill>
          <a:latin typeface="+mn-lt"/>
          <a:ea typeface="+mn-ea"/>
          <a:cs typeface="+mn-cs"/>
        </a:defRPr>
      </a:lvl4pPr>
      <a:lvl5pPr marL="1224016" algn="l" defTabSz="612008" rtl="0" eaLnBrk="1" latinLnBrk="0" hangingPunct="1">
        <a:defRPr sz="1205" kern="1200">
          <a:solidFill>
            <a:schemeClr val="tx1"/>
          </a:solidFill>
          <a:latin typeface="+mn-lt"/>
          <a:ea typeface="+mn-ea"/>
          <a:cs typeface="+mn-cs"/>
        </a:defRPr>
      </a:lvl5pPr>
      <a:lvl6pPr marL="1530020" algn="l" defTabSz="612008" rtl="0" eaLnBrk="1" latinLnBrk="0" hangingPunct="1">
        <a:defRPr sz="1205" kern="1200">
          <a:solidFill>
            <a:schemeClr val="tx1"/>
          </a:solidFill>
          <a:latin typeface="+mn-lt"/>
          <a:ea typeface="+mn-ea"/>
          <a:cs typeface="+mn-cs"/>
        </a:defRPr>
      </a:lvl6pPr>
      <a:lvl7pPr marL="1836024" algn="l" defTabSz="612008" rtl="0" eaLnBrk="1" latinLnBrk="0" hangingPunct="1">
        <a:defRPr sz="1205" kern="1200">
          <a:solidFill>
            <a:schemeClr val="tx1"/>
          </a:solidFill>
          <a:latin typeface="+mn-lt"/>
          <a:ea typeface="+mn-ea"/>
          <a:cs typeface="+mn-cs"/>
        </a:defRPr>
      </a:lvl7pPr>
      <a:lvl8pPr marL="2142028" algn="l" defTabSz="612008" rtl="0" eaLnBrk="1" latinLnBrk="0" hangingPunct="1">
        <a:defRPr sz="1205" kern="1200">
          <a:solidFill>
            <a:schemeClr val="tx1"/>
          </a:solidFill>
          <a:latin typeface="+mn-lt"/>
          <a:ea typeface="+mn-ea"/>
          <a:cs typeface="+mn-cs"/>
        </a:defRPr>
      </a:lvl8pPr>
      <a:lvl9pPr marL="2448032" algn="l" defTabSz="612008" rtl="0" eaLnBrk="1" latinLnBrk="0" hangingPunct="1">
        <a:defRPr sz="1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6" name="Group 2015">
            <a:extLst>
              <a:ext uri="{FF2B5EF4-FFF2-40B4-BE49-F238E27FC236}">
                <a16:creationId xmlns:a16="http://schemas.microsoft.com/office/drawing/2014/main" id="{C017DA35-0279-A747-6B75-4C1AF0AF5CF1}"/>
              </a:ext>
            </a:extLst>
          </p:cNvPr>
          <p:cNvGrpSpPr/>
          <p:nvPr/>
        </p:nvGrpSpPr>
        <p:grpSpPr>
          <a:xfrm>
            <a:off x="3059906" y="678016"/>
            <a:ext cx="2278125" cy="4848110"/>
            <a:chOff x="914400" y="914400"/>
            <a:chExt cx="3383280" cy="7200004"/>
          </a:xfrm>
        </p:grpSpPr>
        <p:sp>
          <p:nvSpPr>
            <p:cNvPr id="2017" name="rc3">
              <a:extLst>
                <a:ext uri="{FF2B5EF4-FFF2-40B4-BE49-F238E27FC236}">
                  <a16:creationId xmlns:a16="http://schemas.microsoft.com/office/drawing/2014/main" id="{7D605D06-30C6-4A85-341C-A1707C6B3C36}"/>
                </a:ext>
              </a:extLst>
            </p:cNvPr>
            <p:cNvSpPr/>
            <p:nvPr/>
          </p:nvSpPr>
          <p:spPr>
            <a:xfrm>
              <a:off x="914400" y="914400"/>
              <a:ext cx="3383280" cy="7200003"/>
            </a:xfrm>
            <a:prstGeom prst="rect">
              <a:avLst/>
            </a:prstGeom>
            <a:solidFill>
              <a:srgbClr val="FFFFFF">
                <a:alpha val="100000"/>
              </a:srgbClr>
            </a:solidFill>
            <a:ln w="9525" cap="rnd">
              <a:solidFill>
                <a:srgbClr val="FFFFFF">
                  <a:alpha val="100000"/>
                </a:srgbClr>
              </a:solidFill>
              <a:prstDash val="solid"/>
              <a:round/>
            </a:ln>
          </p:spPr>
          <p:txBody>
            <a:bodyPr/>
            <a:lstStyle/>
            <a:p>
              <a:pPr defTabSz="615666">
                <a:defRPr/>
              </a:pPr>
              <a:endParaRPr sz="1212" kern="0" dirty="0">
                <a:solidFill>
                  <a:prstClr val="black"/>
                </a:solidFill>
              </a:endParaRPr>
            </a:p>
          </p:txBody>
        </p:sp>
        <p:sp>
          <p:nvSpPr>
            <p:cNvPr id="2018" name="pl4">
              <a:extLst>
                <a:ext uri="{FF2B5EF4-FFF2-40B4-BE49-F238E27FC236}">
                  <a16:creationId xmlns:a16="http://schemas.microsoft.com/office/drawing/2014/main" id="{E9FC28F2-1B12-62F2-62B4-F4E4911A0AFD}"/>
                </a:ext>
              </a:extLst>
            </p:cNvPr>
            <p:cNvSpPr/>
            <p:nvPr/>
          </p:nvSpPr>
          <p:spPr>
            <a:xfrm>
              <a:off x="2874367" y="1208857"/>
              <a:ext cx="0" cy="5887598"/>
            </a:xfrm>
            <a:custGeom>
              <a:avLst/>
              <a:gdLst/>
              <a:ahLst/>
              <a:cxnLst/>
              <a:rect l="0" t="0" r="0" b="0"/>
              <a:pathLst>
                <a:path h="5887598">
                  <a:moveTo>
                    <a:pt x="0" y="5887598"/>
                  </a:moveTo>
                  <a:lnTo>
                    <a:pt x="0" y="0"/>
                  </a:lnTo>
                  <a:lnTo>
                    <a:pt x="0" y="0"/>
                  </a:lnTo>
                </a:path>
              </a:pathLst>
            </a:custGeom>
            <a:ln w="6775"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19" name="pl5">
              <a:extLst>
                <a:ext uri="{FF2B5EF4-FFF2-40B4-BE49-F238E27FC236}">
                  <a16:creationId xmlns:a16="http://schemas.microsoft.com/office/drawing/2014/main" id="{2F52F45D-B86A-C525-0E8B-3FDA50F50770}"/>
                </a:ext>
              </a:extLst>
            </p:cNvPr>
            <p:cNvSpPr/>
            <p:nvPr/>
          </p:nvSpPr>
          <p:spPr>
            <a:xfrm>
              <a:off x="3214590" y="1208857"/>
              <a:ext cx="0" cy="5887598"/>
            </a:xfrm>
            <a:custGeom>
              <a:avLst/>
              <a:gdLst/>
              <a:ahLst/>
              <a:cxnLst/>
              <a:rect l="0" t="0" r="0" b="0"/>
              <a:pathLst>
                <a:path h="5887598">
                  <a:moveTo>
                    <a:pt x="0" y="5887598"/>
                  </a:moveTo>
                  <a:lnTo>
                    <a:pt x="0" y="0"/>
                  </a:lnTo>
                  <a:lnTo>
                    <a:pt x="0" y="0"/>
                  </a:lnTo>
                </a:path>
              </a:pathLst>
            </a:custGeom>
            <a:ln w="6775"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0" name="pl6">
              <a:extLst>
                <a:ext uri="{FF2B5EF4-FFF2-40B4-BE49-F238E27FC236}">
                  <a16:creationId xmlns:a16="http://schemas.microsoft.com/office/drawing/2014/main" id="{D9753CD8-ED91-D3EA-D68E-6E8E64C587A3}"/>
                </a:ext>
              </a:extLst>
            </p:cNvPr>
            <p:cNvSpPr/>
            <p:nvPr/>
          </p:nvSpPr>
          <p:spPr>
            <a:xfrm>
              <a:off x="3554813" y="1208857"/>
              <a:ext cx="0" cy="5887598"/>
            </a:xfrm>
            <a:custGeom>
              <a:avLst/>
              <a:gdLst/>
              <a:ahLst/>
              <a:cxnLst/>
              <a:rect l="0" t="0" r="0" b="0"/>
              <a:pathLst>
                <a:path h="5887598">
                  <a:moveTo>
                    <a:pt x="0" y="5887598"/>
                  </a:moveTo>
                  <a:lnTo>
                    <a:pt x="0" y="0"/>
                  </a:lnTo>
                  <a:lnTo>
                    <a:pt x="0" y="0"/>
                  </a:lnTo>
                </a:path>
              </a:pathLst>
            </a:custGeom>
            <a:ln w="6775"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1" name="pl7">
              <a:extLst>
                <a:ext uri="{FF2B5EF4-FFF2-40B4-BE49-F238E27FC236}">
                  <a16:creationId xmlns:a16="http://schemas.microsoft.com/office/drawing/2014/main" id="{55345B59-60A9-871A-762E-217C5EE8688F}"/>
                </a:ext>
              </a:extLst>
            </p:cNvPr>
            <p:cNvSpPr/>
            <p:nvPr/>
          </p:nvSpPr>
          <p:spPr>
            <a:xfrm>
              <a:off x="3895037" y="1208857"/>
              <a:ext cx="0" cy="5887598"/>
            </a:xfrm>
            <a:custGeom>
              <a:avLst/>
              <a:gdLst/>
              <a:ahLst/>
              <a:cxnLst/>
              <a:rect l="0" t="0" r="0" b="0"/>
              <a:pathLst>
                <a:path h="5887598">
                  <a:moveTo>
                    <a:pt x="0" y="5887598"/>
                  </a:moveTo>
                  <a:lnTo>
                    <a:pt x="0" y="0"/>
                  </a:lnTo>
                  <a:lnTo>
                    <a:pt x="0" y="0"/>
                  </a:lnTo>
                </a:path>
              </a:pathLst>
            </a:custGeom>
            <a:ln w="6775"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2" name="pl8">
              <a:extLst>
                <a:ext uri="{FF2B5EF4-FFF2-40B4-BE49-F238E27FC236}">
                  <a16:creationId xmlns:a16="http://schemas.microsoft.com/office/drawing/2014/main" id="{FC3D5A2C-FF10-50E6-9C43-029B3E4CF278}"/>
                </a:ext>
              </a:extLst>
            </p:cNvPr>
            <p:cNvSpPr/>
            <p:nvPr/>
          </p:nvSpPr>
          <p:spPr>
            <a:xfrm>
              <a:off x="2609589" y="6979484"/>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3" name="pl9">
              <a:extLst>
                <a:ext uri="{FF2B5EF4-FFF2-40B4-BE49-F238E27FC236}">
                  <a16:creationId xmlns:a16="http://schemas.microsoft.com/office/drawing/2014/main" id="{AC2717FB-484E-4195-89EF-45516279AEA4}"/>
                </a:ext>
              </a:extLst>
            </p:cNvPr>
            <p:cNvSpPr/>
            <p:nvPr/>
          </p:nvSpPr>
          <p:spPr>
            <a:xfrm>
              <a:off x="2609589" y="6784530"/>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4" name="pl10">
              <a:extLst>
                <a:ext uri="{FF2B5EF4-FFF2-40B4-BE49-F238E27FC236}">
                  <a16:creationId xmlns:a16="http://schemas.microsoft.com/office/drawing/2014/main" id="{60636F63-1D98-1CE0-2924-7E4C54A73A0B}"/>
                </a:ext>
              </a:extLst>
            </p:cNvPr>
            <p:cNvSpPr/>
            <p:nvPr/>
          </p:nvSpPr>
          <p:spPr>
            <a:xfrm>
              <a:off x="2609589" y="6589577"/>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5" name="pl11">
              <a:extLst>
                <a:ext uri="{FF2B5EF4-FFF2-40B4-BE49-F238E27FC236}">
                  <a16:creationId xmlns:a16="http://schemas.microsoft.com/office/drawing/2014/main" id="{05EB6D55-643B-9194-B0DE-1A54C5207682}"/>
                </a:ext>
              </a:extLst>
            </p:cNvPr>
            <p:cNvSpPr/>
            <p:nvPr/>
          </p:nvSpPr>
          <p:spPr>
            <a:xfrm>
              <a:off x="2609589" y="6394623"/>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6" name="pl12">
              <a:extLst>
                <a:ext uri="{FF2B5EF4-FFF2-40B4-BE49-F238E27FC236}">
                  <a16:creationId xmlns:a16="http://schemas.microsoft.com/office/drawing/2014/main" id="{F878135F-9089-7590-8916-143CEC86E3A8}"/>
                </a:ext>
              </a:extLst>
            </p:cNvPr>
            <p:cNvSpPr/>
            <p:nvPr/>
          </p:nvSpPr>
          <p:spPr>
            <a:xfrm>
              <a:off x="2609589" y="6199670"/>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7" name="pl13">
              <a:extLst>
                <a:ext uri="{FF2B5EF4-FFF2-40B4-BE49-F238E27FC236}">
                  <a16:creationId xmlns:a16="http://schemas.microsoft.com/office/drawing/2014/main" id="{4C77B6C3-9727-4CB4-9D80-DE859D296E31}"/>
                </a:ext>
              </a:extLst>
            </p:cNvPr>
            <p:cNvSpPr/>
            <p:nvPr/>
          </p:nvSpPr>
          <p:spPr>
            <a:xfrm>
              <a:off x="2609589" y="6004716"/>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8" name="pl14">
              <a:extLst>
                <a:ext uri="{FF2B5EF4-FFF2-40B4-BE49-F238E27FC236}">
                  <a16:creationId xmlns:a16="http://schemas.microsoft.com/office/drawing/2014/main" id="{3D183E60-90AE-99A1-59E4-BEC984075069}"/>
                </a:ext>
              </a:extLst>
            </p:cNvPr>
            <p:cNvSpPr/>
            <p:nvPr/>
          </p:nvSpPr>
          <p:spPr>
            <a:xfrm>
              <a:off x="2609589" y="5809762"/>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29" name="pl15">
              <a:extLst>
                <a:ext uri="{FF2B5EF4-FFF2-40B4-BE49-F238E27FC236}">
                  <a16:creationId xmlns:a16="http://schemas.microsoft.com/office/drawing/2014/main" id="{C469F8CC-CEB0-D17B-456B-DC221C0D4B17}"/>
                </a:ext>
              </a:extLst>
            </p:cNvPr>
            <p:cNvSpPr/>
            <p:nvPr/>
          </p:nvSpPr>
          <p:spPr>
            <a:xfrm>
              <a:off x="2609589" y="5614809"/>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0" name="pl16">
              <a:extLst>
                <a:ext uri="{FF2B5EF4-FFF2-40B4-BE49-F238E27FC236}">
                  <a16:creationId xmlns:a16="http://schemas.microsoft.com/office/drawing/2014/main" id="{1AF5F9C6-3365-871F-3FF7-D1270409B45C}"/>
                </a:ext>
              </a:extLst>
            </p:cNvPr>
            <p:cNvSpPr/>
            <p:nvPr/>
          </p:nvSpPr>
          <p:spPr>
            <a:xfrm>
              <a:off x="2609589" y="5419855"/>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1" name="pl17">
              <a:extLst>
                <a:ext uri="{FF2B5EF4-FFF2-40B4-BE49-F238E27FC236}">
                  <a16:creationId xmlns:a16="http://schemas.microsoft.com/office/drawing/2014/main" id="{D8CE10D2-B63D-FA58-9D64-C5F2ADCABA1F}"/>
                </a:ext>
              </a:extLst>
            </p:cNvPr>
            <p:cNvSpPr/>
            <p:nvPr/>
          </p:nvSpPr>
          <p:spPr>
            <a:xfrm>
              <a:off x="2609589" y="5224902"/>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2" name="pl18">
              <a:extLst>
                <a:ext uri="{FF2B5EF4-FFF2-40B4-BE49-F238E27FC236}">
                  <a16:creationId xmlns:a16="http://schemas.microsoft.com/office/drawing/2014/main" id="{AB4984AD-4B75-2E58-EDEC-7C7A2AE01909}"/>
                </a:ext>
              </a:extLst>
            </p:cNvPr>
            <p:cNvSpPr/>
            <p:nvPr/>
          </p:nvSpPr>
          <p:spPr>
            <a:xfrm>
              <a:off x="2609589" y="5029948"/>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3" name="pl19">
              <a:extLst>
                <a:ext uri="{FF2B5EF4-FFF2-40B4-BE49-F238E27FC236}">
                  <a16:creationId xmlns:a16="http://schemas.microsoft.com/office/drawing/2014/main" id="{70597486-2B9D-B64C-7698-24177CF63840}"/>
                </a:ext>
              </a:extLst>
            </p:cNvPr>
            <p:cNvSpPr/>
            <p:nvPr/>
          </p:nvSpPr>
          <p:spPr>
            <a:xfrm>
              <a:off x="2609589" y="4834994"/>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4" name="pl20">
              <a:extLst>
                <a:ext uri="{FF2B5EF4-FFF2-40B4-BE49-F238E27FC236}">
                  <a16:creationId xmlns:a16="http://schemas.microsoft.com/office/drawing/2014/main" id="{8853DDD4-02D3-3E43-EA4F-FDE4FCEDF0CF}"/>
                </a:ext>
              </a:extLst>
            </p:cNvPr>
            <p:cNvSpPr/>
            <p:nvPr/>
          </p:nvSpPr>
          <p:spPr>
            <a:xfrm>
              <a:off x="2609589" y="4640041"/>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5" name="pl21">
              <a:extLst>
                <a:ext uri="{FF2B5EF4-FFF2-40B4-BE49-F238E27FC236}">
                  <a16:creationId xmlns:a16="http://schemas.microsoft.com/office/drawing/2014/main" id="{F39C8D31-50F2-F06A-1DEA-FF2BA8CA3F65}"/>
                </a:ext>
              </a:extLst>
            </p:cNvPr>
            <p:cNvSpPr/>
            <p:nvPr/>
          </p:nvSpPr>
          <p:spPr>
            <a:xfrm>
              <a:off x="2609589" y="4445087"/>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6" name="pl22">
              <a:extLst>
                <a:ext uri="{FF2B5EF4-FFF2-40B4-BE49-F238E27FC236}">
                  <a16:creationId xmlns:a16="http://schemas.microsoft.com/office/drawing/2014/main" id="{141941C8-DBE3-F12A-AAA2-1E49B3E9D8D8}"/>
                </a:ext>
              </a:extLst>
            </p:cNvPr>
            <p:cNvSpPr/>
            <p:nvPr/>
          </p:nvSpPr>
          <p:spPr>
            <a:xfrm>
              <a:off x="2609589" y="4250134"/>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7" name="pl23">
              <a:extLst>
                <a:ext uri="{FF2B5EF4-FFF2-40B4-BE49-F238E27FC236}">
                  <a16:creationId xmlns:a16="http://schemas.microsoft.com/office/drawing/2014/main" id="{E30F8553-DC38-088B-D6DE-EFAA5C415409}"/>
                </a:ext>
              </a:extLst>
            </p:cNvPr>
            <p:cNvSpPr/>
            <p:nvPr/>
          </p:nvSpPr>
          <p:spPr>
            <a:xfrm>
              <a:off x="2609589" y="4055180"/>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8" name="pl24">
              <a:extLst>
                <a:ext uri="{FF2B5EF4-FFF2-40B4-BE49-F238E27FC236}">
                  <a16:creationId xmlns:a16="http://schemas.microsoft.com/office/drawing/2014/main" id="{BA357C8E-8B1D-4C6B-7A18-5138933123B0}"/>
                </a:ext>
              </a:extLst>
            </p:cNvPr>
            <p:cNvSpPr/>
            <p:nvPr/>
          </p:nvSpPr>
          <p:spPr>
            <a:xfrm>
              <a:off x="2609589" y="3860226"/>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39" name="pl25">
              <a:extLst>
                <a:ext uri="{FF2B5EF4-FFF2-40B4-BE49-F238E27FC236}">
                  <a16:creationId xmlns:a16="http://schemas.microsoft.com/office/drawing/2014/main" id="{CA3E61D3-6E06-0B3F-6BBC-DF2B0D9B1C9C}"/>
                </a:ext>
              </a:extLst>
            </p:cNvPr>
            <p:cNvSpPr/>
            <p:nvPr/>
          </p:nvSpPr>
          <p:spPr>
            <a:xfrm>
              <a:off x="2609589" y="3665273"/>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0" name="pl26">
              <a:extLst>
                <a:ext uri="{FF2B5EF4-FFF2-40B4-BE49-F238E27FC236}">
                  <a16:creationId xmlns:a16="http://schemas.microsoft.com/office/drawing/2014/main" id="{9F643FB7-7604-E369-F093-F1072EB6B2F7}"/>
                </a:ext>
              </a:extLst>
            </p:cNvPr>
            <p:cNvSpPr/>
            <p:nvPr/>
          </p:nvSpPr>
          <p:spPr>
            <a:xfrm>
              <a:off x="2609589" y="3470319"/>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1" name="pl27">
              <a:extLst>
                <a:ext uri="{FF2B5EF4-FFF2-40B4-BE49-F238E27FC236}">
                  <a16:creationId xmlns:a16="http://schemas.microsoft.com/office/drawing/2014/main" id="{86EF2FED-880A-123B-CE99-2C87C09DDD4D}"/>
                </a:ext>
              </a:extLst>
            </p:cNvPr>
            <p:cNvSpPr/>
            <p:nvPr/>
          </p:nvSpPr>
          <p:spPr>
            <a:xfrm>
              <a:off x="2609589" y="3275366"/>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2" name="pl28">
              <a:extLst>
                <a:ext uri="{FF2B5EF4-FFF2-40B4-BE49-F238E27FC236}">
                  <a16:creationId xmlns:a16="http://schemas.microsoft.com/office/drawing/2014/main" id="{8F6F4B0F-9C14-1155-25E6-87AD899E29CA}"/>
                </a:ext>
              </a:extLst>
            </p:cNvPr>
            <p:cNvSpPr/>
            <p:nvPr/>
          </p:nvSpPr>
          <p:spPr>
            <a:xfrm>
              <a:off x="2609589" y="3080412"/>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3" name="pl29">
              <a:extLst>
                <a:ext uri="{FF2B5EF4-FFF2-40B4-BE49-F238E27FC236}">
                  <a16:creationId xmlns:a16="http://schemas.microsoft.com/office/drawing/2014/main" id="{B70655F7-1F20-2508-3A81-93D48E9020AE}"/>
                </a:ext>
              </a:extLst>
            </p:cNvPr>
            <p:cNvSpPr/>
            <p:nvPr/>
          </p:nvSpPr>
          <p:spPr>
            <a:xfrm>
              <a:off x="2609589" y="2885458"/>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4" name="pl30">
              <a:extLst>
                <a:ext uri="{FF2B5EF4-FFF2-40B4-BE49-F238E27FC236}">
                  <a16:creationId xmlns:a16="http://schemas.microsoft.com/office/drawing/2014/main" id="{2530EE70-D80B-A294-E39F-665EBA61598D}"/>
                </a:ext>
              </a:extLst>
            </p:cNvPr>
            <p:cNvSpPr/>
            <p:nvPr/>
          </p:nvSpPr>
          <p:spPr>
            <a:xfrm>
              <a:off x="2609589" y="2690505"/>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5" name="pl31">
              <a:extLst>
                <a:ext uri="{FF2B5EF4-FFF2-40B4-BE49-F238E27FC236}">
                  <a16:creationId xmlns:a16="http://schemas.microsoft.com/office/drawing/2014/main" id="{EF384034-4062-F85B-5385-C2C58C14DE01}"/>
                </a:ext>
              </a:extLst>
            </p:cNvPr>
            <p:cNvSpPr/>
            <p:nvPr/>
          </p:nvSpPr>
          <p:spPr>
            <a:xfrm>
              <a:off x="2609589" y="2495551"/>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6" name="pl32">
              <a:extLst>
                <a:ext uri="{FF2B5EF4-FFF2-40B4-BE49-F238E27FC236}">
                  <a16:creationId xmlns:a16="http://schemas.microsoft.com/office/drawing/2014/main" id="{65F19F1D-8058-AC72-BF52-A87348F3D1F1}"/>
                </a:ext>
              </a:extLst>
            </p:cNvPr>
            <p:cNvSpPr/>
            <p:nvPr/>
          </p:nvSpPr>
          <p:spPr>
            <a:xfrm>
              <a:off x="2609589" y="2300598"/>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7" name="pl33">
              <a:extLst>
                <a:ext uri="{FF2B5EF4-FFF2-40B4-BE49-F238E27FC236}">
                  <a16:creationId xmlns:a16="http://schemas.microsoft.com/office/drawing/2014/main" id="{0288C7E9-048A-EF5D-7D3B-624402A13C18}"/>
                </a:ext>
              </a:extLst>
            </p:cNvPr>
            <p:cNvSpPr/>
            <p:nvPr/>
          </p:nvSpPr>
          <p:spPr>
            <a:xfrm>
              <a:off x="2609589" y="2105644"/>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8" name="pl34">
              <a:extLst>
                <a:ext uri="{FF2B5EF4-FFF2-40B4-BE49-F238E27FC236}">
                  <a16:creationId xmlns:a16="http://schemas.microsoft.com/office/drawing/2014/main" id="{0A389EB5-0832-C8DE-1498-A371D51CB0C0}"/>
                </a:ext>
              </a:extLst>
            </p:cNvPr>
            <p:cNvSpPr/>
            <p:nvPr/>
          </p:nvSpPr>
          <p:spPr>
            <a:xfrm>
              <a:off x="2609589" y="1910690"/>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49" name="pl35">
              <a:extLst>
                <a:ext uri="{FF2B5EF4-FFF2-40B4-BE49-F238E27FC236}">
                  <a16:creationId xmlns:a16="http://schemas.microsoft.com/office/drawing/2014/main" id="{0B4C91B8-6648-997D-D6DD-5F576D5D41C4}"/>
                </a:ext>
              </a:extLst>
            </p:cNvPr>
            <p:cNvSpPr/>
            <p:nvPr/>
          </p:nvSpPr>
          <p:spPr>
            <a:xfrm>
              <a:off x="2609589" y="1715737"/>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0" name="pl36">
              <a:extLst>
                <a:ext uri="{FF2B5EF4-FFF2-40B4-BE49-F238E27FC236}">
                  <a16:creationId xmlns:a16="http://schemas.microsoft.com/office/drawing/2014/main" id="{C2F1AD57-FDAB-C6B6-C721-BEB447198416}"/>
                </a:ext>
              </a:extLst>
            </p:cNvPr>
            <p:cNvSpPr/>
            <p:nvPr/>
          </p:nvSpPr>
          <p:spPr>
            <a:xfrm>
              <a:off x="2609589" y="1520783"/>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1" name="pl37">
              <a:extLst>
                <a:ext uri="{FF2B5EF4-FFF2-40B4-BE49-F238E27FC236}">
                  <a16:creationId xmlns:a16="http://schemas.microsoft.com/office/drawing/2014/main" id="{9AA7CA9A-7E1A-ED66-209A-CE0A07B954A1}"/>
                </a:ext>
              </a:extLst>
            </p:cNvPr>
            <p:cNvSpPr/>
            <p:nvPr/>
          </p:nvSpPr>
          <p:spPr>
            <a:xfrm>
              <a:off x="2609589" y="1325830"/>
              <a:ext cx="1618501" cy="0"/>
            </a:xfrm>
            <a:custGeom>
              <a:avLst/>
              <a:gdLst/>
              <a:ahLst/>
              <a:cxnLst/>
              <a:rect l="0" t="0" r="0" b="0"/>
              <a:pathLst>
                <a:path w="1618501">
                  <a:moveTo>
                    <a:pt x="0" y="0"/>
                  </a:moveTo>
                  <a:lnTo>
                    <a:pt x="1618501" y="0"/>
                  </a:lnTo>
                  <a:lnTo>
                    <a:pt x="1618501"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2" name="pl38">
              <a:extLst>
                <a:ext uri="{FF2B5EF4-FFF2-40B4-BE49-F238E27FC236}">
                  <a16:creationId xmlns:a16="http://schemas.microsoft.com/office/drawing/2014/main" id="{FF417ED3-E794-7767-306E-B29093262C24}"/>
                </a:ext>
              </a:extLst>
            </p:cNvPr>
            <p:cNvSpPr/>
            <p:nvPr/>
          </p:nvSpPr>
          <p:spPr>
            <a:xfrm>
              <a:off x="2704255" y="1208857"/>
              <a:ext cx="0" cy="5887598"/>
            </a:xfrm>
            <a:custGeom>
              <a:avLst/>
              <a:gdLst/>
              <a:ahLst/>
              <a:cxnLst/>
              <a:rect l="0" t="0" r="0" b="0"/>
              <a:pathLst>
                <a:path h="5887598">
                  <a:moveTo>
                    <a:pt x="0" y="5887598"/>
                  </a:moveTo>
                  <a:lnTo>
                    <a:pt x="0" y="0"/>
                  </a:lnTo>
                  <a:lnTo>
                    <a:pt x="0"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3" name="pl39">
              <a:extLst>
                <a:ext uri="{FF2B5EF4-FFF2-40B4-BE49-F238E27FC236}">
                  <a16:creationId xmlns:a16="http://schemas.microsoft.com/office/drawing/2014/main" id="{F354BB50-1D84-3B34-2F60-0DD5F8CC98D0}"/>
                </a:ext>
              </a:extLst>
            </p:cNvPr>
            <p:cNvSpPr/>
            <p:nvPr/>
          </p:nvSpPr>
          <p:spPr>
            <a:xfrm>
              <a:off x="3044479" y="1208857"/>
              <a:ext cx="0" cy="5887598"/>
            </a:xfrm>
            <a:custGeom>
              <a:avLst/>
              <a:gdLst/>
              <a:ahLst/>
              <a:cxnLst/>
              <a:rect l="0" t="0" r="0" b="0"/>
              <a:pathLst>
                <a:path h="5887598">
                  <a:moveTo>
                    <a:pt x="0" y="5887598"/>
                  </a:moveTo>
                  <a:lnTo>
                    <a:pt x="0" y="0"/>
                  </a:lnTo>
                  <a:lnTo>
                    <a:pt x="0"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4" name="pl40">
              <a:extLst>
                <a:ext uri="{FF2B5EF4-FFF2-40B4-BE49-F238E27FC236}">
                  <a16:creationId xmlns:a16="http://schemas.microsoft.com/office/drawing/2014/main" id="{364DEB8A-299B-F15B-CFE1-F7C242489C28}"/>
                </a:ext>
              </a:extLst>
            </p:cNvPr>
            <p:cNvSpPr/>
            <p:nvPr/>
          </p:nvSpPr>
          <p:spPr>
            <a:xfrm>
              <a:off x="3384702" y="1208857"/>
              <a:ext cx="0" cy="5887598"/>
            </a:xfrm>
            <a:custGeom>
              <a:avLst/>
              <a:gdLst/>
              <a:ahLst/>
              <a:cxnLst/>
              <a:rect l="0" t="0" r="0" b="0"/>
              <a:pathLst>
                <a:path h="5887598">
                  <a:moveTo>
                    <a:pt x="0" y="5887598"/>
                  </a:moveTo>
                  <a:lnTo>
                    <a:pt x="0" y="0"/>
                  </a:lnTo>
                  <a:lnTo>
                    <a:pt x="0"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5" name="pl41">
              <a:extLst>
                <a:ext uri="{FF2B5EF4-FFF2-40B4-BE49-F238E27FC236}">
                  <a16:creationId xmlns:a16="http://schemas.microsoft.com/office/drawing/2014/main" id="{121B97B1-CE5E-C252-86F9-AA1885F1925E}"/>
                </a:ext>
              </a:extLst>
            </p:cNvPr>
            <p:cNvSpPr/>
            <p:nvPr/>
          </p:nvSpPr>
          <p:spPr>
            <a:xfrm>
              <a:off x="3724925" y="1208857"/>
              <a:ext cx="0" cy="5887598"/>
            </a:xfrm>
            <a:custGeom>
              <a:avLst/>
              <a:gdLst/>
              <a:ahLst/>
              <a:cxnLst/>
              <a:rect l="0" t="0" r="0" b="0"/>
              <a:pathLst>
                <a:path h="5887598">
                  <a:moveTo>
                    <a:pt x="0" y="5887598"/>
                  </a:moveTo>
                  <a:lnTo>
                    <a:pt x="0" y="0"/>
                  </a:lnTo>
                  <a:lnTo>
                    <a:pt x="0"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6" name="pl42">
              <a:extLst>
                <a:ext uri="{FF2B5EF4-FFF2-40B4-BE49-F238E27FC236}">
                  <a16:creationId xmlns:a16="http://schemas.microsoft.com/office/drawing/2014/main" id="{DA8EB199-CB8C-8BD8-D66F-323FD6546705}"/>
                </a:ext>
              </a:extLst>
            </p:cNvPr>
            <p:cNvSpPr/>
            <p:nvPr/>
          </p:nvSpPr>
          <p:spPr>
            <a:xfrm>
              <a:off x="4065148" y="1208857"/>
              <a:ext cx="0" cy="5887598"/>
            </a:xfrm>
            <a:custGeom>
              <a:avLst/>
              <a:gdLst/>
              <a:ahLst/>
              <a:cxnLst/>
              <a:rect l="0" t="0" r="0" b="0"/>
              <a:pathLst>
                <a:path h="5887598">
                  <a:moveTo>
                    <a:pt x="0" y="5887598"/>
                  </a:moveTo>
                  <a:lnTo>
                    <a:pt x="0" y="0"/>
                  </a:lnTo>
                  <a:lnTo>
                    <a:pt x="0" y="0"/>
                  </a:lnTo>
                </a:path>
              </a:pathLst>
            </a:custGeom>
            <a:ln w="13550" cap="flat">
              <a:solidFill>
                <a:srgbClr val="EBEBEB">
                  <a:alpha val="100000"/>
                </a:srgbClr>
              </a:solidFill>
              <a:prstDash val="solid"/>
              <a:round/>
            </a:ln>
          </p:spPr>
          <p:txBody>
            <a:bodyPr/>
            <a:lstStyle/>
            <a:p>
              <a:pPr defTabSz="615666">
                <a:defRPr/>
              </a:pPr>
              <a:endParaRPr sz="1212" kern="0">
                <a:solidFill>
                  <a:prstClr val="black"/>
                </a:solidFill>
              </a:endParaRPr>
            </a:p>
          </p:txBody>
        </p:sp>
        <p:sp>
          <p:nvSpPr>
            <p:cNvPr id="2057" name="rc43">
              <a:extLst>
                <a:ext uri="{FF2B5EF4-FFF2-40B4-BE49-F238E27FC236}">
                  <a16:creationId xmlns:a16="http://schemas.microsoft.com/office/drawing/2014/main" id="{B7ED8E0A-8B57-91A1-09F9-3B75B03D359E}"/>
                </a:ext>
              </a:extLst>
            </p:cNvPr>
            <p:cNvSpPr/>
            <p:nvPr/>
          </p:nvSpPr>
          <p:spPr>
            <a:xfrm>
              <a:off x="2825871" y="1452549"/>
              <a:ext cx="558830" cy="136467"/>
            </a:xfrm>
            <a:prstGeom prst="rect">
              <a:avLst/>
            </a:prstGeom>
            <a:solidFill>
              <a:srgbClr val="B9AF2F">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58" name="rc44">
              <a:extLst>
                <a:ext uri="{FF2B5EF4-FFF2-40B4-BE49-F238E27FC236}">
                  <a16:creationId xmlns:a16="http://schemas.microsoft.com/office/drawing/2014/main" id="{AFA9F7C2-DB08-8826-DED5-91186686EAA8}"/>
                </a:ext>
              </a:extLst>
            </p:cNvPr>
            <p:cNvSpPr/>
            <p:nvPr/>
          </p:nvSpPr>
          <p:spPr>
            <a:xfrm>
              <a:off x="2949525" y="1257596"/>
              <a:ext cx="435177" cy="136467"/>
            </a:xfrm>
            <a:prstGeom prst="rect">
              <a:avLst/>
            </a:prstGeom>
            <a:solidFill>
              <a:srgbClr val="F8D443">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59" name="rc45">
              <a:extLst>
                <a:ext uri="{FF2B5EF4-FFF2-40B4-BE49-F238E27FC236}">
                  <a16:creationId xmlns:a16="http://schemas.microsoft.com/office/drawing/2014/main" id="{F87E7D41-6977-50EE-CD00-8A17F438AB58}"/>
                </a:ext>
              </a:extLst>
            </p:cNvPr>
            <p:cNvSpPr/>
            <p:nvPr/>
          </p:nvSpPr>
          <p:spPr>
            <a:xfrm>
              <a:off x="3384702" y="1647503"/>
              <a:ext cx="456967" cy="136467"/>
            </a:xfrm>
            <a:prstGeom prst="rect">
              <a:avLst/>
            </a:prstGeom>
            <a:solidFill>
              <a:srgbClr val="EDCE40">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0" name="rc46">
              <a:extLst>
                <a:ext uri="{FF2B5EF4-FFF2-40B4-BE49-F238E27FC236}">
                  <a16:creationId xmlns:a16="http://schemas.microsoft.com/office/drawing/2014/main" id="{D2A54B55-B3F9-E52A-7154-94D3642FCCA1}"/>
                </a:ext>
              </a:extLst>
            </p:cNvPr>
            <p:cNvSpPr/>
            <p:nvPr/>
          </p:nvSpPr>
          <p:spPr>
            <a:xfrm>
              <a:off x="2774266" y="2037410"/>
              <a:ext cx="610436" cy="136467"/>
            </a:xfrm>
            <a:prstGeom prst="rect">
              <a:avLst/>
            </a:prstGeom>
            <a:solidFill>
              <a:srgbClr val="9C9D25">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1" name="rc47">
              <a:extLst>
                <a:ext uri="{FF2B5EF4-FFF2-40B4-BE49-F238E27FC236}">
                  <a16:creationId xmlns:a16="http://schemas.microsoft.com/office/drawing/2014/main" id="{A8D0DBB0-93A1-B79D-A1B1-6FEA3A067F05}"/>
                </a:ext>
              </a:extLst>
            </p:cNvPr>
            <p:cNvSpPr/>
            <p:nvPr/>
          </p:nvSpPr>
          <p:spPr>
            <a:xfrm>
              <a:off x="2782954" y="2232364"/>
              <a:ext cx="601747" cy="136467"/>
            </a:xfrm>
            <a:prstGeom prst="rect">
              <a:avLst/>
            </a:prstGeom>
            <a:solidFill>
              <a:srgbClr val="A0A026">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2" name="rc48">
              <a:extLst>
                <a:ext uri="{FF2B5EF4-FFF2-40B4-BE49-F238E27FC236}">
                  <a16:creationId xmlns:a16="http://schemas.microsoft.com/office/drawing/2014/main" id="{B0A54739-F1B4-FC20-5826-F533CBD42D5A}"/>
                </a:ext>
              </a:extLst>
            </p:cNvPr>
            <p:cNvSpPr/>
            <p:nvPr/>
          </p:nvSpPr>
          <p:spPr>
            <a:xfrm>
              <a:off x="2926364" y="1842457"/>
              <a:ext cx="458337" cy="136467"/>
            </a:xfrm>
            <a:prstGeom prst="rect">
              <a:avLst/>
            </a:prstGeom>
            <a:solidFill>
              <a:srgbClr val="EDCD40">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3" name="rc49">
              <a:extLst>
                <a:ext uri="{FF2B5EF4-FFF2-40B4-BE49-F238E27FC236}">
                  <a16:creationId xmlns:a16="http://schemas.microsoft.com/office/drawing/2014/main" id="{8D264212-80C6-1FAB-FAA1-D5B7F5BA29C4}"/>
                </a:ext>
              </a:extLst>
            </p:cNvPr>
            <p:cNvSpPr/>
            <p:nvPr/>
          </p:nvSpPr>
          <p:spPr>
            <a:xfrm>
              <a:off x="2705214" y="2427317"/>
              <a:ext cx="679487" cy="136467"/>
            </a:xfrm>
            <a:prstGeom prst="rect">
              <a:avLst/>
            </a:prstGeom>
            <a:solidFill>
              <a:srgbClr val="718416">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4" name="rc50">
              <a:extLst>
                <a:ext uri="{FF2B5EF4-FFF2-40B4-BE49-F238E27FC236}">
                  <a16:creationId xmlns:a16="http://schemas.microsoft.com/office/drawing/2014/main" id="{EBD2B566-446D-0DAE-698C-9A1677300E3F}"/>
                </a:ext>
              </a:extLst>
            </p:cNvPr>
            <p:cNvSpPr/>
            <p:nvPr/>
          </p:nvSpPr>
          <p:spPr>
            <a:xfrm>
              <a:off x="2949885" y="2622271"/>
              <a:ext cx="434816" cy="136467"/>
            </a:xfrm>
            <a:prstGeom prst="rect">
              <a:avLst/>
            </a:prstGeom>
            <a:solidFill>
              <a:srgbClr val="F8D443">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5" name="rc51">
              <a:extLst>
                <a:ext uri="{FF2B5EF4-FFF2-40B4-BE49-F238E27FC236}">
                  <a16:creationId xmlns:a16="http://schemas.microsoft.com/office/drawing/2014/main" id="{83A01854-7FB4-3535-2A0A-E3DEF6DE663C}"/>
                </a:ext>
              </a:extLst>
            </p:cNvPr>
            <p:cNvSpPr/>
            <p:nvPr/>
          </p:nvSpPr>
          <p:spPr>
            <a:xfrm>
              <a:off x="2781231" y="2817225"/>
              <a:ext cx="603470" cy="136467"/>
            </a:xfrm>
            <a:prstGeom prst="rect">
              <a:avLst/>
            </a:prstGeom>
            <a:solidFill>
              <a:srgbClr val="A0A026">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6" name="rc52">
              <a:extLst>
                <a:ext uri="{FF2B5EF4-FFF2-40B4-BE49-F238E27FC236}">
                  <a16:creationId xmlns:a16="http://schemas.microsoft.com/office/drawing/2014/main" id="{48FF1B80-3DB0-1391-19F6-41E8557F7AA2}"/>
                </a:ext>
              </a:extLst>
            </p:cNvPr>
            <p:cNvSpPr/>
            <p:nvPr/>
          </p:nvSpPr>
          <p:spPr>
            <a:xfrm>
              <a:off x="3384702" y="3597039"/>
              <a:ext cx="769820" cy="136467"/>
            </a:xfrm>
            <a:prstGeom prst="rect">
              <a:avLst/>
            </a:prstGeom>
            <a:solidFill>
              <a:srgbClr val="356002">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7" name="rc53">
              <a:extLst>
                <a:ext uri="{FF2B5EF4-FFF2-40B4-BE49-F238E27FC236}">
                  <a16:creationId xmlns:a16="http://schemas.microsoft.com/office/drawing/2014/main" id="{8D6C93CB-02BC-508D-ED95-AC2AD2D0FF9E}"/>
                </a:ext>
              </a:extLst>
            </p:cNvPr>
            <p:cNvSpPr/>
            <p:nvPr/>
          </p:nvSpPr>
          <p:spPr>
            <a:xfrm>
              <a:off x="3384702" y="3791993"/>
              <a:ext cx="603221" cy="136467"/>
            </a:xfrm>
            <a:prstGeom prst="rect">
              <a:avLst/>
            </a:prstGeom>
            <a:solidFill>
              <a:srgbClr val="A0A026">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8" name="rc54">
              <a:extLst>
                <a:ext uri="{FF2B5EF4-FFF2-40B4-BE49-F238E27FC236}">
                  <a16:creationId xmlns:a16="http://schemas.microsoft.com/office/drawing/2014/main" id="{9F0F3C90-7BCC-743C-F69F-4C015E46133F}"/>
                </a:ext>
              </a:extLst>
            </p:cNvPr>
            <p:cNvSpPr/>
            <p:nvPr/>
          </p:nvSpPr>
          <p:spPr>
            <a:xfrm>
              <a:off x="2805469" y="3207132"/>
              <a:ext cx="579232" cy="136467"/>
            </a:xfrm>
            <a:prstGeom prst="rect">
              <a:avLst/>
            </a:prstGeom>
            <a:solidFill>
              <a:srgbClr val="ADA82B">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69" name="rc55">
              <a:extLst>
                <a:ext uri="{FF2B5EF4-FFF2-40B4-BE49-F238E27FC236}">
                  <a16:creationId xmlns:a16="http://schemas.microsoft.com/office/drawing/2014/main" id="{6C2A919F-6308-F510-B34D-4CE55D6C324D}"/>
                </a:ext>
              </a:extLst>
            </p:cNvPr>
            <p:cNvSpPr/>
            <p:nvPr/>
          </p:nvSpPr>
          <p:spPr>
            <a:xfrm>
              <a:off x="3384702" y="3012178"/>
              <a:ext cx="550344" cy="136467"/>
            </a:xfrm>
            <a:prstGeom prst="rect">
              <a:avLst/>
            </a:prstGeom>
            <a:solidFill>
              <a:srgbClr val="BDB130">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0" name="rc56">
              <a:extLst>
                <a:ext uri="{FF2B5EF4-FFF2-40B4-BE49-F238E27FC236}">
                  <a16:creationId xmlns:a16="http://schemas.microsoft.com/office/drawing/2014/main" id="{208F3553-1E64-7BE9-EEB4-822B8BA5628F}"/>
                </a:ext>
              </a:extLst>
            </p:cNvPr>
            <p:cNvSpPr/>
            <p:nvPr/>
          </p:nvSpPr>
          <p:spPr>
            <a:xfrm>
              <a:off x="2902962" y="3402085"/>
              <a:ext cx="481740" cy="136467"/>
            </a:xfrm>
            <a:prstGeom prst="rect">
              <a:avLst/>
            </a:prstGeom>
            <a:solidFill>
              <a:srgbClr val="E1C73C">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1" name="rc57">
              <a:extLst>
                <a:ext uri="{FF2B5EF4-FFF2-40B4-BE49-F238E27FC236}">
                  <a16:creationId xmlns:a16="http://schemas.microsoft.com/office/drawing/2014/main" id="{160DDCED-D56E-D1CB-E9C6-D4303FB94CCD}"/>
                </a:ext>
              </a:extLst>
            </p:cNvPr>
            <p:cNvSpPr/>
            <p:nvPr/>
          </p:nvSpPr>
          <p:spPr>
            <a:xfrm>
              <a:off x="2683157" y="4181900"/>
              <a:ext cx="701545" cy="136467"/>
            </a:xfrm>
            <a:prstGeom prst="rect">
              <a:avLst/>
            </a:prstGeom>
            <a:solidFill>
              <a:srgbClr val="637B11">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2" name="rc58">
              <a:extLst>
                <a:ext uri="{FF2B5EF4-FFF2-40B4-BE49-F238E27FC236}">
                  <a16:creationId xmlns:a16="http://schemas.microsoft.com/office/drawing/2014/main" id="{3DA8312B-BC0F-9611-5349-3312BB12D60C}"/>
                </a:ext>
              </a:extLst>
            </p:cNvPr>
            <p:cNvSpPr/>
            <p:nvPr/>
          </p:nvSpPr>
          <p:spPr>
            <a:xfrm>
              <a:off x="2683157" y="3986946"/>
              <a:ext cx="701545" cy="136467"/>
            </a:xfrm>
            <a:prstGeom prst="rect">
              <a:avLst/>
            </a:prstGeom>
            <a:solidFill>
              <a:srgbClr val="637B11">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3" name="rc59">
              <a:extLst>
                <a:ext uri="{FF2B5EF4-FFF2-40B4-BE49-F238E27FC236}">
                  <a16:creationId xmlns:a16="http://schemas.microsoft.com/office/drawing/2014/main" id="{83EE9CFD-C889-4761-E1A4-C8F6719546F1}"/>
                </a:ext>
              </a:extLst>
            </p:cNvPr>
            <p:cNvSpPr/>
            <p:nvPr/>
          </p:nvSpPr>
          <p:spPr>
            <a:xfrm>
              <a:off x="3384702" y="4376853"/>
              <a:ext cx="651155" cy="136467"/>
            </a:xfrm>
            <a:prstGeom prst="rect">
              <a:avLst/>
            </a:prstGeom>
            <a:solidFill>
              <a:srgbClr val="838E1D">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4" name="rc60">
              <a:extLst>
                <a:ext uri="{FF2B5EF4-FFF2-40B4-BE49-F238E27FC236}">
                  <a16:creationId xmlns:a16="http://schemas.microsoft.com/office/drawing/2014/main" id="{7E73FE6B-71A3-4B5C-739C-C7213C938DFB}"/>
                </a:ext>
              </a:extLst>
            </p:cNvPr>
            <p:cNvSpPr/>
            <p:nvPr/>
          </p:nvSpPr>
          <p:spPr>
            <a:xfrm>
              <a:off x="3384702" y="4571807"/>
              <a:ext cx="458641" cy="136467"/>
            </a:xfrm>
            <a:prstGeom prst="rect">
              <a:avLst/>
            </a:prstGeom>
            <a:solidFill>
              <a:srgbClr val="EDCD40">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5" name="rc61">
              <a:extLst>
                <a:ext uri="{FF2B5EF4-FFF2-40B4-BE49-F238E27FC236}">
                  <a16:creationId xmlns:a16="http://schemas.microsoft.com/office/drawing/2014/main" id="{775E2E35-A40E-6C37-9A00-816BB2B82F79}"/>
                </a:ext>
              </a:extLst>
            </p:cNvPr>
            <p:cNvSpPr/>
            <p:nvPr/>
          </p:nvSpPr>
          <p:spPr>
            <a:xfrm>
              <a:off x="3384702" y="4961714"/>
              <a:ext cx="437191" cy="136467"/>
            </a:xfrm>
            <a:prstGeom prst="rect">
              <a:avLst/>
            </a:prstGeom>
            <a:solidFill>
              <a:srgbClr val="F7D343">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6" name="rc62">
              <a:extLst>
                <a:ext uri="{FF2B5EF4-FFF2-40B4-BE49-F238E27FC236}">
                  <a16:creationId xmlns:a16="http://schemas.microsoft.com/office/drawing/2014/main" id="{68EC09CB-11C8-7310-C2D1-C716A667DB3A}"/>
                </a:ext>
              </a:extLst>
            </p:cNvPr>
            <p:cNvSpPr/>
            <p:nvPr/>
          </p:nvSpPr>
          <p:spPr>
            <a:xfrm>
              <a:off x="3384702" y="4766761"/>
              <a:ext cx="435809" cy="136467"/>
            </a:xfrm>
            <a:prstGeom prst="rect">
              <a:avLst/>
            </a:prstGeom>
            <a:solidFill>
              <a:srgbClr val="F7D343">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7" name="rc63">
              <a:extLst>
                <a:ext uri="{FF2B5EF4-FFF2-40B4-BE49-F238E27FC236}">
                  <a16:creationId xmlns:a16="http://schemas.microsoft.com/office/drawing/2014/main" id="{FD087AB0-5750-CCCD-38F5-16EF06873FEA}"/>
                </a:ext>
              </a:extLst>
            </p:cNvPr>
            <p:cNvSpPr/>
            <p:nvPr/>
          </p:nvSpPr>
          <p:spPr>
            <a:xfrm>
              <a:off x="3384702" y="5156668"/>
              <a:ext cx="633165" cy="136467"/>
            </a:xfrm>
            <a:prstGeom prst="rect">
              <a:avLst/>
            </a:prstGeom>
            <a:solidFill>
              <a:srgbClr val="8E9520">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8" name="rc64">
              <a:extLst>
                <a:ext uri="{FF2B5EF4-FFF2-40B4-BE49-F238E27FC236}">
                  <a16:creationId xmlns:a16="http://schemas.microsoft.com/office/drawing/2014/main" id="{091DD711-90A7-8F1B-03FC-599BDF27967A}"/>
                </a:ext>
              </a:extLst>
            </p:cNvPr>
            <p:cNvSpPr/>
            <p:nvPr/>
          </p:nvSpPr>
          <p:spPr>
            <a:xfrm>
              <a:off x="3384702" y="5351621"/>
              <a:ext cx="495245" cy="136467"/>
            </a:xfrm>
            <a:prstGeom prst="rect">
              <a:avLst/>
            </a:prstGeom>
            <a:solidFill>
              <a:srgbClr val="DBC33A">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79" name="rc65">
              <a:extLst>
                <a:ext uri="{FF2B5EF4-FFF2-40B4-BE49-F238E27FC236}">
                  <a16:creationId xmlns:a16="http://schemas.microsoft.com/office/drawing/2014/main" id="{F3AD8183-83CD-F6D8-BA0B-FB71E40D515D}"/>
                </a:ext>
              </a:extLst>
            </p:cNvPr>
            <p:cNvSpPr/>
            <p:nvPr/>
          </p:nvSpPr>
          <p:spPr>
            <a:xfrm>
              <a:off x="3384702" y="5546575"/>
              <a:ext cx="434730" cy="136467"/>
            </a:xfrm>
            <a:prstGeom prst="rect">
              <a:avLst/>
            </a:prstGeom>
            <a:solidFill>
              <a:srgbClr val="F8D443">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0" name="rc66">
              <a:extLst>
                <a:ext uri="{FF2B5EF4-FFF2-40B4-BE49-F238E27FC236}">
                  <a16:creationId xmlns:a16="http://schemas.microsoft.com/office/drawing/2014/main" id="{B04BCA66-AFCF-95C0-428E-7FA5DB357545}"/>
                </a:ext>
              </a:extLst>
            </p:cNvPr>
            <p:cNvSpPr/>
            <p:nvPr/>
          </p:nvSpPr>
          <p:spPr>
            <a:xfrm>
              <a:off x="3384702" y="5936482"/>
              <a:ext cx="566384" cy="136467"/>
            </a:xfrm>
            <a:prstGeom prst="rect">
              <a:avLst/>
            </a:prstGeom>
            <a:solidFill>
              <a:srgbClr val="B4AC2D">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1" name="rc67">
              <a:extLst>
                <a:ext uri="{FF2B5EF4-FFF2-40B4-BE49-F238E27FC236}">
                  <a16:creationId xmlns:a16="http://schemas.microsoft.com/office/drawing/2014/main" id="{2A013153-57E2-B625-9A11-0A41A92D551F}"/>
                </a:ext>
              </a:extLst>
            </p:cNvPr>
            <p:cNvSpPr/>
            <p:nvPr/>
          </p:nvSpPr>
          <p:spPr>
            <a:xfrm>
              <a:off x="3384702" y="5741529"/>
              <a:ext cx="528381" cy="136467"/>
            </a:xfrm>
            <a:prstGeom prst="rect">
              <a:avLst/>
            </a:prstGeom>
            <a:solidFill>
              <a:srgbClr val="C9B834">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2" name="rc68">
              <a:extLst>
                <a:ext uri="{FF2B5EF4-FFF2-40B4-BE49-F238E27FC236}">
                  <a16:creationId xmlns:a16="http://schemas.microsoft.com/office/drawing/2014/main" id="{0C67BDF2-952B-62F4-A018-E9D501F8F26C}"/>
                </a:ext>
              </a:extLst>
            </p:cNvPr>
            <p:cNvSpPr/>
            <p:nvPr/>
          </p:nvSpPr>
          <p:spPr>
            <a:xfrm>
              <a:off x="3384702" y="6716297"/>
              <a:ext cx="735795" cy="136467"/>
            </a:xfrm>
            <a:prstGeom prst="rect">
              <a:avLst/>
            </a:prstGeom>
            <a:solidFill>
              <a:srgbClr val="4D6E09">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3" name="rc69">
              <a:extLst>
                <a:ext uri="{FF2B5EF4-FFF2-40B4-BE49-F238E27FC236}">
                  <a16:creationId xmlns:a16="http://schemas.microsoft.com/office/drawing/2014/main" id="{83184153-8543-F783-865D-899FD068BE4D}"/>
                </a:ext>
              </a:extLst>
            </p:cNvPr>
            <p:cNvSpPr/>
            <p:nvPr/>
          </p:nvSpPr>
          <p:spPr>
            <a:xfrm>
              <a:off x="2789488" y="6326389"/>
              <a:ext cx="595213" cy="136467"/>
            </a:xfrm>
            <a:prstGeom prst="rect">
              <a:avLst/>
            </a:prstGeom>
            <a:solidFill>
              <a:srgbClr val="A4A228">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4" name="rc70">
              <a:extLst>
                <a:ext uri="{FF2B5EF4-FFF2-40B4-BE49-F238E27FC236}">
                  <a16:creationId xmlns:a16="http://schemas.microsoft.com/office/drawing/2014/main" id="{9F7355BF-5862-2A09-639A-248759F07EB7}"/>
                </a:ext>
              </a:extLst>
            </p:cNvPr>
            <p:cNvSpPr/>
            <p:nvPr/>
          </p:nvSpPr>
          <p:spPr>
            <a:xfrm>
              <a:off x="2867232" y="6521343"/>
              <a:ext cx="517470" cy="136467"/>
            </a:xfrm>
            <a:prstGeom prst="rect">
              <a:avLst/>
            </a:prstGeom>
            <a:solidFill>
              <a:srgbClr val="CFBC36">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5" name="rc71">
              <a:extLst>
                <a:ext uri="{FF2B5EF4-FFF2-40B4-BE49-F238E27FC236}">
                  <a16:creationId xmlns:a16="http://schemas.microsoft.com/office/drawing/2014/main" id="{31E76D2A-4AAF-44D3-76BB-F1C6A8B62AAC}"/>
                </a:ext>
              </a:extLst>
            </p:cNvPr>
            <p:cNvSpPr/>
            <p:nvPr/>
          </p:nvSpPr>
          <p:spPr>
            <a:xfrm>
              <a:off x="3384702" y="6131436"/>
              <a:ext cx="487098" cy="136467"/>
            </a:xfrm>
            <a:prstGeom prst="rect">
              <a:avLst/>
            </a:prstGeom>
            <a:solidFill>
              <a:srgbClr val="DFC53B">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6" name="rc72">
              <a:extLst>
                <a:ext uri="{FF2B5EF4-FFF2-40B4-BE49-F238E27FC236}">
                  <a16:creationId xmlns:a16="http://schemas.microsoft.com/office/drawing/2014/main" id="{46E779FA-A6F4-39EA-3669-18E8909E03FB}"/>
                </a:ext>
              </a:extLst>
            </p:cNvPr>
            <p:cNvSpPr/>
            <p:nvPr/>
          </p:nvSpPr>
          <p:spPr>
            <a:xfrm>
              <a:off x="3384702" y="6911250"/>
              <a:ext cx="429903" cy="136467"/>
            </a:xfrm>
            <a:prstGeom prst="rect">
              <a:avLst/>
            </a:prstGeom>
            <a:solidFill>
              <a:srgbClr val="FAD544">
                <a:alpha val="90196"/>
              </a:srgbClr>
            </a:solidFill>
            <a:ln w="13550" cap="flat">
              <a:solidFill>
                <a:srgbClr val="FFFFFF">
                  <a:alpha val="100000"/>
                </a:srgbClr>
              </a:solidFill>
              <a:prstDash val="solid"/>
              <a:miter/>
            </a:ln>
          </p:spPr>
          <p:txBody>
            <a:bodyPr/>
            <a:lstStyle/>
            <a:p>
              <a:pPr defTabSz="615666">
                <a:defRPr/>
              </a:pPr>
              <a:endParaRPr sz="1212" kern="0">
                <a:solidFill>
                  <a:prstClr val="black"/>
                </a:solidFill>
              </a:endParaRPr>
            </a:p>
          </p:txBody>
        </p:sp>
        <p:sp>
          <p:nvSpPr>
            <p:cNvPr id="2087" name="tx73">
              <a:extLst>
                <a:ext uri="{FF2B5EF4-FFF2-40B4-BE49-F238E27FC236}">
                  <a16:creationId xmlns:a16="http://schemas.microsoft.com/office/drawing/2014/main" id="{70768DE8-C5D6-9ECF-A272-EC80EE13C54A}"/>
                </a:ext>
              </a:extLst>
            </p:cNvPr>
            <p:cNvSpPr/>
            <p:nvPr/>
          </p:nvSpPr>
          <p:spPr>
            <a:xfrm>
              <a:off x="2831900" y="1482990"/>
              <a:ext cx="60289" cy="76592"/>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7</a:t>
              </a:r>
            </a:p>
          </p:txBody>
        </p:sp>
        <p:sp>
          <p:nvSpPr>
            <p:cNvPr id="2088" name="tx74">
              <a:extLst>
                <a:ext uri="{FF2B5EF4-FFF2-40B4-BE49-F238E27FC236}">
                  <a16:creationId xmlns:a16="http://schemas.microsoft.com/office/drawing/2014/main" id="{8CC651AA-5EB7-CFAE-1CF5-7F77983454F6}"/>
                </a:ext>
              </a:extLst>
            </p:cNvPr>
            <p:cNvSpPr/>
            <p:nvPr/>
          </p:nvSpPr>
          <p:spPr>
            <a:xfrm>
              <a:off x="2955554" y="1286766"/>
              <a:ext cx="60289" cy="77863"/>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5</a:t>
              </a:r>
            </a:p>
          </p:txBody>
        </p:sp>
        <p:sp>
          <p:nvSpPr>
            <p:cNvPr id="2089" name="tx75">
              <a:extLst>
                <a:ext uri="{FF2B5EF4-FFF2-40B4-BE49-F238E27FC236}">
                  <a16:creationId xmlns:a16="http://schemas.microsoft.com/office/drawing/2014/main" id="{E95FF263-FB51-D4A0-B552-58DF86E9BE83}"/>
                </a:ext>
              </a:extLst>
            </p:cNvPr>
            <p:cNvSpPr/>
            <p:nvPr/>
          </p:nvSpPr>
          <p:spPr>
            <a:xfrm>
              <a:off x="3853727" y="1676620"/>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11</a:t>
              </a:r>
            </a:p>
          </p:txBody>
        </p:sp>
        <p:sp>
          <p:nvSpPr>
            <p:cNvPr id="2090" name="tx76">
              <a:extLst>
                <a:ext uri="{FF2B5EF4-FFF2-40B4-BE49-F238E27FC236}">
                  <a16:creationId xmlns:a16="http://schemas.microsoft.com/office/drawing/2014/main" id="{059483FD-192D-A8B8-4E19-457F888AA5A6}"/>
                </a:ext>
              </a:extLst>
            </p:cNvPr>
            <p:cNvSpPr/>
            <p:nvPr/>
          </p:nvSpPr>
          <p:spPr>
            <a:xfrm>
              <a:off x="2786324" y="2066527"/>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27</a:t>
              </a:r>
            </a:p>
          </p:txBody>
        </p:sp>
        <p:sp>
          <p:nvSpPr>
            <p:cNvPr id="2091" name="tx77">
              <a:extLst>
                <a:ext uri="{FF2B5EF4-FFF2-40B4-BE49-F238E27FC236}">
                  <a16:creationId xmlns:a16="http://schemas.microsoft.com/office/drawing/2014/main" id="{DA838BA9-045D-3EB3-4C19-574FDEA755FF}"/>
                </a:ext>
              </a:extLst>
            </p:cNvPr>
            <p:cNvSpPr/>
            <p:nvPr/>
          </p:nvSpPr>
          <p:spPr>
            <a:xfrm>
              <a:off x="2795012" y="2260157"/>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10</a:t>
              </a:r>
            </a:p>
          </p:txBody>
        </p:sp>
        <p:sp>
          <p:nvSpPr>
            <p:cNvPr id="2092" name="tx78">
              <a:extLst>
                <a:ext uri="{FF2B5EF4-FFF2-40B4-BE49-F238E27FC236}">
                  <a16:creationId xmlns:a16="http://schemas.microsoft.com/office/drawing/2014/main" id="{E1648B2C-0FA2-D102-5A50-356E2C97CBF2}"/>
                </a:ext>
              </a:extLst>
            </p:cNvPr>
            <p:cNvSpPr/>
            <p:nvPr/>
          </p:nvSpPr>
          <p:spPr>
            <a:xfrm>
              <a:off x="2938422" y="1870250"/>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18</a:t>
              </a:r>
            </a:p>
          </p:txBody>
        </p:sp>
        <p:sp>
          <p:nvSpPr>
            <p:cNvPr id="2093" name="tx79">
              <a:extLst>
                <a:ext uri="{FF2B5EF4-FFF2-40B4-BE49-F238E27FC236}">
                  <a16:creationId xmlns:a16="http://schemas.microsoft.com/office/drawing/2014/main" id="{8541FE3A-FA07-DAD5-1FCB-6E5224B0F4DD}"/>
                </a:ext>
              </a:extLst>
            </p:cNvPr>
            <p:cNvSpPr/>
            <p:nvPr/>
          </p:nvSpPr>
          <p:spPr>
            <a:xfrm>
              <a:off x="2711243" y="2455111"/>
              <a:ext cx="6028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9</a:t>
              </a:r>
            </a:p>
          </p:txBody>
        </p:sp>
        <p:sp>
          <p:nvSpPr>
            <p:cNvPr id="2094" name="tx80">
              <a:extLst>
                <a:ext uri="{FF2B5EF4-FFF2-40B4-BE49-F238E27FC236}">
                  <a16:creationId xmlns:a16="http://schemas.microsoft.com/office/drawing/2014/main" id="{78256A14-6BAC-3623-DBC7-658C3013FDDB}"/>
                </a:ext>
              </a:extLst>
            </p:cNvPr>
            <p:cNvSpPr/>
            <p:nvPr/>
          </p:nvSpPr>
          <p:spPr>
            <a:xfrm>
              <a:off x="2961943" y="2650012"/>
              <a:ext cx="120579" cy="79292"/>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37</a:t>
              </a:r>
            </a:p>
          </p:txBody>
        </p:sp>
        <p:sp>
          <p:nvSpPr>
            <p:cNvPr id="2095" name="tx81">
              <a:extLst>
                <a:ext uri="{FF2B5EF4-FFF2-40B4-BE49-F238E27FC236}">
                  <a16:creationId xmlns:a16="http://schemas.microsoft.com/office/drawing/2014/main" id="{0CE89F6C-EC56-3BA2-A8F8-94C55C027E08}"/>
                </a:ext>
              </a:extLst>
            </p:cNvPr>
            <p:cNvSpPr/>
            <p:nvPr/>
          </p:nvSpPr>
          <p:spPr>
            <a:xfrm>
              <a:off x="2793289" y="2845018"/>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29</a:t>
              </a:r>
            </a:p>
          </p:txBody>
        </p:sp>
        <p:sp>
          <p:nvSpPr>
            <p:cNvPr id="2096" name="tx82">
              <a:extLst>
                <a:ext uri="{FF2B5EF4-FFF2-40B4-BE49-F238E27FC236}">
                  <a16:creationId xmlns:a16="http://schemas.microsoft.com/office/drawing/2014/main" id="{E2D0094A-51D5-01B9-CA3D-2D325A142092}"/>
                </a:ext>
              </a:extLst>
            </p:cNvPr>
            <p:cNvSpPr/>
            <p:nvPr/>
          </p:nvSpPr>
          <p:spPr>
            <a:xfrm>
              <a:off x="4166580" y="3624833"/>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10</a:t>
              </a:r>
            </a:p>
          </p:txBody>
        </p:sp>
        <p:sp>
          <p:nvSpPr>
            <p:cNvPr id="2097" name="tx83">
              <a:extLst>
                <a:ext uri="{FF2B5EF4-FFF2-40B4-BE49-F238E27FC236}">
                  <a16:creationId xmlns:a16="http://schemas.microsoft.com/office/drawing/2014/main" id="{4686057F-830A-0CDA-0D52-0A1848658514}"/>
                </a:ext>
              </a:extLst>
            </p:cNvPr>
            <p:cNvSpPr/>
            <p:nvPr/>
          </p:nvSpPr>
          <p:spPr>
            <a:xfrm>
              <a:off x="3999981" y="3819733"/>
              <a:ext cx="120579" cy="79292"/>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33</a:t>
              </a:r>
            </a:p>
          </p:txBody>
        </p:sp>
        <p:sp>
          <p:nvSpPr>
            <p:cNvPr id="2098" name="tx84">
              <a:extLst>
                <a:ext uri="{FF2B5EF4-FFF2-40B4-BE49-F238E27FC236}">
                  <a16:creationId xmlns:a16="http://schemas.microsoft.com/office/drawing/2014/main" id="{7ACEC000-3F5F-8EA9-DD12-E37838F73A0A}"/>
                </a:ext>
              </a:extLst>
            </p:cNvPr>
            <p:cNvSpPr/>
            <p:nvPr/>
          </p:nvSpPr>
          <p:spPr>
            <a:xfrm>
              <a:off x="2817527" y="3236249"/>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11</a:t>
              </a:r>
            </a:p>
          </p:txBody>
        </p:sp>
        <p:sp>
          <p:nvSpPr>
            <p:cNvPr id="2099" name="tx85">
              <a:extLst>
                <a:ext uri="{FF2B5EF4-FFF2-40B4-BE49-F238E27FC236}">
                  <a16:creationId xmlns:a16="http://schemas.microsoft.com/office/drawing/2014/main" id="{CFACE427-C0BD-193F-7CB9-D9DFC5A141FD}"/>
                </a:ext>
              </a:extLst>
            </p:cNvPr>
            <p:cNvSpPr/>
            <p:nvPr/>
          </p:nvSpPr>
          <p:spPr>
            <a:xfrm>
              <a:off x="3941075" y="3039972"/>
              <a:ext cx="6028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8</a:t>
              </a:r>
            </a:p>
          </p:txBody>
        </p:sp>
        <p:sp>
          <p:nvSpPr>
            <p:cNvPr id="2100" name="tx86">
              <a:extLst>
                <a:ext uri="{FF2B5EF4-FFF2-40B4-BE49-F238E27FC236}">
                  <a16:creationId xmlns:a16="http://schemas.microsoft.com/office/drawing/2014/main" id="{212E2112-7D7C-8197-3320-14704C72CBE9}"/>
                </a:ext>
              </a:extLst>
            </p:cNvPr>
            <p:cNvSpPr/>
            <p:nvPr/>
          </p:nvSpPr>
          <p:spPr>
            <a:xfrm>
              <a:off x="2915020" y="3429826"/>
              <a:ext cx="120579" cy="79292"/>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13</a:t>
              </a:r>
            </a:p>
          </p:txBody>
        </p:sp>
        <p:sp>
          <p:nvSpPr>
            <p:cNvPr id="2101" name="tx87">
              <a:extLst>
                <a:ext uri="{FF2B5EF4-FFF2-40B4-BE49-F238E27FC236}">
                  <a16:creationId xmlns:a16="http://schemas.microsoft.com/office/drawing/2014/main" id="{1B93BFBC-FD46-9AC5-639B-533DA22275E4}"/>
                </a:ext>
              </a:extLst>
            </p:cNvPr>
            <p:cNvSpPr/>
            <p:nvPr/>
          </p:nvSpPr>
          <p:spPr>
            <a:xfrm>
              <a:off x="2689186" y="4211334"/>
              <a:ext cx="60289" cy="77598"/>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4</a:t>
              </a:r>
            </a:p>
          </p:txBody>
        </p:sp>
        <p:sp>
          <p:nvSpPr>
            <p:cNvPr id="2102" name="tx88">
              <a:extLst>
                <a:ext uri="{FF2B5EF4-FFF2-40B4-BE49-F238E27FC236}">
                  <a16:creationId xmlns:a16="http://schemas.microsoft.com/office/drawing/2014/main" id="{C4D9DEE6-7755-4E99-3A3D-8C9C9EB986E8}"/>
                </a:ext>
              </a:extLst>
            </p:cNvPr>
            <p:cNvSpPr/>
            <p:nvPr/>
          </p:nvSpPr>
          <p:spPr>
            <a:xfrm>
              <a:off x="2689186" y="4016381"/>
              <a:ext cx="60289" cy="77598"/>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4</a:t>
              </a:r>
            </a:p>
          </p:txBody>
        </p:sp>
        <p:sp>
          <p:nvSpPr>
            <p:cNvPr id="2103" name="tx89">
              <a:extLst>
                <a:ext uri="{FF2B5EF4-FFF2-40B4-BE49-F238E27FC236}">
                  <a16:creationId xmlns:a16="http://schemas.microsoft.com/office/drawing/2014/main" id="{0B7F8052-39F2-9CFA-0B1B-C77AC3585E7F}"/>
                </a:ext>
              </a:extLst>
            </p:cNvPr>
            <p:cNvSpPr/>
            <p:nvPr/>
          </p:nvSpPr>
          <p:spPr>
            <a:xfrm>
              <a:off x="4047915" y="4405970"/>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12</a:t>
              </a:r>
            </a:p>
          </p:txBody>
        </p:sp>
        <p:sp>
          <p:nvSpPr>
            <p:cNvPr id="2104" name="tx90">
              <a:extLst>
                <a:ext uri="{FF2B5EF4-FFF2-40B4-BE49-F238E27FC236}">
                  <a16:creationId xmlns:a16="http://schemas.microsoft.com/office/drawing/2014/main" id="{0DD0B4FB-5C6A-A058-13E5-0744530F11D4}"/>
                </a:ext>
              </a:extLst>
            </p:cNvPr>
            <p:cNvSpPr/>
            <p:nvPr/>
          </p:nvSpPr>
          <p:spPr>
            <a:xfrm>
              <a:off x="3849372" y="4600977"/>
              <a:ext cx="60289" cy="77863"/>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5</a:t>
              </a:r>
            </a:p>
          </p:txBody>
        </p:sp>
        <p:sp>
          <p:nvSpPr>
            <p:cNvPr id="2105" name="tx91">
              <a:extLst>
                <a:ext uri="{FF2B5EF4-FFF2-40B4-BE49-F238E27FC236}">
                  <a16:creationId xmlns:a16="http://schemas.microsoft.com/office/drawing/2014/main" id="{CABD7D50-8E47-65CC-7133-E6B4DDA96A7A}"/>
                </a:ext>
              </a:extLst>
            </p:cNvPr>
            <p:cNvSpPr/>
            <p:nvPr/>
          </p:nvSpPr>
          <p:spPr>
            <a:xfrm>
              <a:off x="3833951" y="4989508"/>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10</a:t>
              </a:r>
            </a:p>
          </p:txBody>
        </p:sp>
        <p:sp>
          <p:nvSpPr>
            <p:cNvPr id="2106" name="tx92">
              <a:extLst>
                <a:ext uri="{FF2B5EF4-FFF2-40B4-BE49-F238E27FC236}">
                  <a16:creationId xmlns:a16="http://schemas.microsoft.com/office/drawing/2014/main" id="{524D894E-7426-7A99-AFAB-A90A68E8A4F5}"/>
                </a:ext>
              </a:extLst>
            </p:cNvPr>
            <p:cNvSpPr/>
            <p:nvPr/>
          </p:nvSpPr>
          <p:spPr>
            <a:xfrm>
              <a:off x="3826540" y="4796195"/>
              <a:ext cx="60289" cy="77598"/>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4</a:t>
              </a:r>
            </a:p>
          </p:txBody>
        </p:sp>
        <p:sp>
          <p:nvSpPr>
            <p:cNvPr id="2107" name="tx93">
              <a:extLst>
                <a:ext uri="{FF2B5EF4-FFF2-40B4-BE49-F238E27FC236}">
                  <a16:creationId xmlns:a16="http://schemas.microsoft.com/office/drawing/2014/main" id="{A4598E2D-5F73-E11C-92FB-6261B5DD33B3}"/>
                </a:ext>
              </a:extLst>
            </p:cNvPr>
            <p:cNvSpPr/>
            <p:nvPr/>
          </p:nvSpPr>
          <p:spPr>
            <a:xfrm>
              <a:off x="4029926" y="5185785"/>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12</a:t>
              </a:r>
            </a:p>
          </p:txBody>
        </p:sp>
        <p:sp>
          <p:nvSpPr>
            <p:cNvPr id="2108" name="tx94">
              <a:extLst>
                <a:ext uri="{FF2B5EF4-FFF2-40B4-BE49-F238E27FC236}">
                  <a16:creationId xmlns:a16="http://schemas.microsoft.com/office/drawing/2014/main" id="{2D10858E-AA55-3A9E-0462-1C91671D03FF}"/>
                </a:ext>
              </a:extLst>
            </p:cNvPr>
            <p:cNvSpPr/>
            <p:nvPr/>
          </p:nvSpPr>
          <p:spPr>
            <a:xfrm>
              <a:off x="3892005" y="5379415"/>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18</a:t>
              </a:r>
            </a:p>
          </p:txBody>
        </p:sp>
        <p:sp>
          <p:nvSpPr>
            <p:cNvPr id="2109" name="tx95">
              <a:extLst>
                <a:ext uri="{FF2B5EF4-FFF2-40B4-BE49-F238E27FC236}">
                  <a16:creationId xmlns:a16="http://schemas.microsoft.com/office/drawing/2014/main" id="{BC7EA811-CDB0-12FC-B338-471635BABB16}"/>
                </a:ext>
              </a:extLst>
            </p:cNvPr>
            <p:cNvSpPr/>
            <p:nvPr/>
          </p:nvSpPr>
          <p:spPr>
            <a:xfrm>
              <a:off x="3825461" y="5574369"/>
              <a:ext cx="6028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8</a:t>
              </a:r>
            </a:p>
          </p:txBody>
        </p:sp>
        <p:sp>
          <p:nvSpPr>
            <p:cNvPr id="2110" name="tx96">
              <a:extLst>
                <a:ext uri="{FF2B5EF4-FFF2-40B4-BE49-F238E27FC236}">
                  <a16:creationId xmlns:a16="http://schemas.microsoft.com/office/drawing/2014/main" id="{96E0F2FF-05F6-272C-1818-301BCD286D55}"/>
                </a:ext>
              </a:extLst>
            </p:cNvPr>
            <p:cNvSpPr/>
            <p:nvPr/>
          </p:nvSpPr>
          <p:spPr>
            <a:xfrm>
              <a:off x="3957115" y="5965917"/>
              <a:ext cx="60289" cy="77598"/>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4</a:t>
              </a:r>
            </a:p>
          </p:txBody>
        </p:sp>
        <p:sp>
          <p:nvSpPr>
            <p:cNvPr id="2111" name="tx97">
              <a:extLst>
                <a:ext uri="{FF2B5EF4-FFF2-40B4-BE49-F238E27FC236}">
                  <a16:creationId xmlns:a16="http://schemas.microsoft.com/office/drawing/2014/main" id="{746DC31A-8B69-215B-D0C8-300A04A6E165}"/>
                </a:ext>
              </a:extLst>
            </p:cNvPr>
            <p:cNvSpPr/>
            <p:nvPr/>
          </p:nvSpPr>
          <p:spPr>
            <a:xfrm>
              <a:off x="3919113" y="5769322"/>
              <a:ext cx="6028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8</a:t>
              </a:r>
            </a:p>
          </p:txBody>
        </p:sp>
        <p:sp>
          <p:nvSpPr>
            <p:cNvPr id="2112" name="tx98">
              <a:extLst>
                <a:ext uri="{FF2B5EF4-FFF2-40B4-BE49-F238E27FC236}">
                  <a16:creationId xmlns:a16="http://schemas.microsoft.com/office/drawing/2014/main" id="{54B55152-58AE-025D-E339-899AF20E61EF}"/>
                </a:ext>
              </a:extLst>
            </p:cNvPr>
            <p:cNvSpPr/>
            <p:nvPr/>
          </p:nvSpPr>
          <p:spPr>
            <a:xfrm>
              <a:off x="4132555" y="6745413"/>
              <a:ext cx="120579" cy="77916"/>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22</a:t>
              </a:r>
            </a:p>
          </p:txBody>
        </p:sp>
        <p:sp>
          <p:nvSpPr>
            <p:cNvPr id="2113" name="tx99">
              <a:extLst>
                <a:ext uri="{FF2B5EF4-FFF2-40B4-BE49-F238E27FC236}">
                  <a16:creationId xmlns:a16="http://schemas.microsoft.com/office/drawing/2014/main" id="{80FCEBB0-FA5D-278C-35ED-3F7C830E0A27}"/>
                </a:ext>
              </a:extLst>
            </p:cNvPr>
            <p:cNvSpPr/>
            <p:nvPr/>
          </p:nvSpPr>
          <p:spPr>
            <a:xfrm>
              <a:off x="2801546" y="6354183"/>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16</a:t>
              </a:r>
            </a:p>
          </p:txBody>
        </p:sp>
        <p:sp>
          <p:nvSpPr>
            <p:cNvPr id="2114" name="tx100">
              <a:extLst>
                <a:ext uri="{FF2B5EF4-FFF2-40B4-BE49-F238E27FC236}">
                  <a16:creationId xmlns:a16="http://schemas.microsoft.com/office/drawing/2014/main" id="{509D40F9-0DC3-2954-4D9F-00AEB3314092}"/>
                </a:ext>
              </a:extLst>
            </p:cNvPr>
            <p:cNvSpPr/>
            <p:nvPr/>
          </p:nvSpPr>
          <p:spPr>
            <a:xfrm>
              <a:off x="2879290" y="6549137"/>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18</a:t>
              </a:r>
            </a:p>
          </p:txBody>
        </p:sp>
        <p:sp>
          <p:nvSpPr>
            <p:cNvPr id="2115" name="tx101">
              <a:extLst>
                <a:ext uri="{FF2B5EF4-FFF2-40B4-BE49-F238E27FC236}">
                  <a16:creationId xmlns:a16="http://schemas.microsoft.com/office/drawing/2014/main" id="{83F1657B-B693-D978-21F3-D94F4D7EBB4E}"/>
                </a:ext>
              </a:extLst>
            </p:cNvPr>
            <p:cNvSpPr/>
            <p:nvPr/>
          </p:nvSpPr>
          <p:spPr>
            <a:xfrm>
              <a:off x="3883858" y="6159229"/>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16</a:t>
              </a:r>
            </a:p>
          </p:txBody>
        </p:sp>
        <p:sp>
          <p:nvSpPr>
            <p:cNvPr id="2116" name="tx102">
              <a:extLst>
                <a:ext uri="{FF2B5EF4-FFF2-40B4-BE49-F238E27FC236}">
                  <a16:creationId xmlns:a16="http://schemas.microsoft.com/office/drawing/2014/main" id="{57995F2B-0963-0868-8F1D-4FCAEA1E3D57}"/>
                </a:ext>
              </a:extLst>
            </p:cNvPr>
            <p:cNvSpPr/>
            <p:nvPr/>
          </p:nvSpPr>
          <p:spPr>
            <a:xfrm>
              <a:off x="3826663" y="6939044"/>
              <a:ext cx="120579" cy="79239"/>
            </a:xfrm>
            <a:prstGeom prst="rect">
              <a:avLst/>
            </a:prstGeom>
            <a:noFill/>
          </p:spPr>
          <p:txBody>
            <a:bodyPr wrap="none" lIns="0" tIns="0" rIns="0" bIns="0" anchor="ctr" anchorCtr="1"/>
            <a:lstStyle/>
            <a:p>
              <a:pPr defTabSz="615666">
                <a:lnSpc>
                  <a:spcPts val="574"/>
                </a:lnSpc>
                <a:defRPr/>
              </a:pPr>
              <a:r>
                <a:rPr sz="574" kern="0">
                  <a:solidFill>
                    <a:srgbClr val="000000">
                      <a:alpha val="100000"/>
                    </a:srgbClr>
                  </a:solidFill>
                  <a:latin typeface="Arial"/>
                  <a:cs typeface="Arial"/>
                </a:rPr>
                <a:t>69</a:t>
              </a:r>
            </a:p>
          </p:txBody>
        </p:sp>
        <p:sp>
          <p:nvSpPr>
            <p:cNvPr id="2117" name="pl103">
              <a:extLst>
                <a:ext uri="{FF2B5EF4-FFF2-40B4-BE49-F238E27FC236}">
                  <a16:creationId xmlns:a16="http://schemas.microsoft.com/office/drawing/2014/main" id="{E1537DF3-8D8D-6661-A8F7-76EFC08C30E0}"/>
                </a:ext>
              </a:extLst>
            </p:cNvPr>
            <p:cNvSpPr/>
            <p:nvPr/>
          </p:nvSpPr>
          <p:spPr>
            <a:xfrm>
              <a:off x="3384702" y="1208857"/>
              <a:ext cx="0" cy="5887598"/>
            </a:xfrm>
            <a:custGeom>
              <a:avLst/>
              <a:gdLst/>
              <a:ahLst/>
              <a:cxnLst/>
              <a:rect l="0" t="0" r="0" b="0"/>
              <a:pathLst>
                <a:path h="5887598">
                  <a:moveTo>
                    <a:pt x="0" y="5887598"/>
                  </a:moveTo>
                  <a:lnTo>
                    <a:pt x="0" y="0"/>
                  </a:lnTo>
                  <a:lnTo>
                    <a:pt x="0" y="0"/>
                  </a:lnTo>
                </a:path>
              </a:pathLst>
            </a:custGeom>
            <a:ln w="13550" cap="flat">
              <a:solidFill>
                <a:srgbClr val="666666">
                  <a:alpha val="100000"/>
                </a:srgbClr>
              </a:solidFill>
              <a:prstDash val="dash"/>
              <a:round/>
            </a:ln>
          </p:spPr>
          <p:txBody>
            <a:bodyPr/>
            <a:lstStyle/>
            <a:p>
              <a:pPr defTabSz="615666">
                <a:defRPr/>
              </a:pPr>
              <a:endParaRPr sz="1212" kern="0">
                <a:solidFill>
                  <a:prstClr val="black"/>
                </a:solidFill>
              </a:endParaRPr>
            </a:p>
          </p:txBody>
        </p:sp>
        <p:sp>
          <p:nvSpPr>
            <p:cNvPr id="2118" name="rc104">
              <a:extLst>
                <a:ext uri="{FF2B5EF4-FFF2-40B4-BE49-F238E27FC236}">
                  <a16:creationId xmlns:a16="http://schemas.microsoft.com/office/drawing/2014/main" id="{A33DCADA-DE88-6355-B36C-48E80AEC21FB}"/>
                </a:ext>
              </a:extLst>
            </p:cNvPr>
            <p:cNvSpPr/>
            <p:nvPr/>
          </p:nvSpPr>
          <p:spPr>
            <a:xfrm>
              <a:off x="2609589" y="1208857"/>
              <a:ext cx="1618501" cy="5887598"/>
            </a:xfrm>
            <a:prstGeom prst="rect">
              <a:avLst/>
            </a:prstGeom>
            <a:ln w="0" cap="rnd">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19" name="tx105">
              <a:extLst>
                <a:ext uri="{FF2B5EF4-FFF2-40B4-BE49-F238E27FC236}">
                  <a16:creationId xmlns:a16="http://schemas.microsoft.com/office/drawing/2014/main" id="{B91A4FE3-A7FD-D7DA-15CF-BA0F8DCC6A7E}"/>
                </a:ext>
              </a:extLst>
            </p:cNvPr>
            <p:cNvSpPr/>
            <p:nvPr/>
          </p:nvSpPr>
          <p:spPr>
            <a:xfrm rot="-2400000">
              <a:off x="2250748" y="7051324"/>
              <a:ext cx="333561" cy="69623"/>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FA 16:0</a:t>
              </a:r>
            </a:p>
          </p:txBody>
        </p:sp>
        <p:sp>
          <p:nvSpPr>
            <p:cNvPr id="2120" name="tx106">
              <a:extLst>
                <a:ext uri="{FF2B5EF4-FFF2-40B4-BE49-F238E27FC236}">
                  <a16:creationId xmlns:a16="http://schemas.microsoft.com/office/drawing/2014/main" id="{2822C988-C39E-8D1F-9A4E-B9582D41D16D}"/>
                </a:ext>
              </a:extLst>
            </p:cNvPr>
            <p:cNvSpPr/>
            <p:nvPr/>
          </p:nvSpPr>
          <p:spPr>
            <a:xfrm rot="-2400000">
              <a:off x="2250748" y="6856371"/>
              <a:ext cx="333561" cy="69623"/>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FA 16:1</a:t>
              </a:r>
            </a:p>
          </p:txBody>
        </p:sp>
        <p:sp>
          <p:nvSpPr>
            <p:cNvPr id="2121" name="tx107">
              <a:extLst>
                <a:ext uri="{FF2B5EF4-FFF2-40B4-BE49-F238E27FC236}">
                  <a16:creationId xmlns:a16="http://schemas.microsoft.com/office/drawing/2014/main" id="{28006E2D-D452-1115-942A-93BAF597AC64}"/>
                </a:ext>
              </a:extLst>
            </p:cNvPr>
            <p:cNvSpPr/>
            <p:nvPr/>
          </p:nvSpPr>
          <p:spPr>
            <a:xfrm rot="-2400000">
              <a:off x="2250748" y="6661417"/>
              <a:ext cx="333561" cy="69623"/>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FA 17:0</a:t>
              </a:r>
            </a:p>
          </p:txBody>
        </p:sp>
        <p:sp>
          <p:nvSpPr>
            <p:cNvPr id="2122" name="tx108">
              <a:extLst>
                <a:ext uri="{FF2B5EF4-FFF2-40B4-BE49-F238E27FC236}">
                  <a16:creationId xmlns:a16="http://schemas.microsoft.com/office/drawing/2014/main" id="{7525A127-46D0-FBD1-DE1E-6B2E85AC106E}"/>
                </a:ext>
              </a:extLst>
            </p:cNvPr>
            <p:cNvSpPr/>
            <p:nvPr/>
          </p:nvSpPr>
          <p:spPr>
            <a:xfrm rot="-2400000">
              <a:off x="2085786" y="6507622"/>
              <a:ext cx="513503" cy="88506"/>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FA 17:0Acyl</a:t>
              </a:r>
            </a:p>
          </p:txBody>
        </p:sp>
        <p:sp>
          <p:nvSpPr>
            <p:cNvPr id="2123" name="tx109">
              <a:extLst>
                <a:ext uri="{FF2B5EF4-FFF2-40B4-BE49-F238E27FC236}">
                  <a16:creationId xmlns:a16="http://schemas.microsoft.com/office/drawing/2014/main" id="{C6FC40E0-F1E8-8D91-1186-9B70A98B892E}"/>
                </a:ext>
              </a:extLst>
            </p:cNvPr>
            <p:cNvSpPr/>
            <p:nvPr/>
          </p:nvSpPr>
          <p:spPr>
            <a:xfrm rot="-2400000">
              <a:off x="2250748" y="6271510"/>
              <a:ext cx="333561" cy="69623"/>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FA 20:5</a:t>
              </a:r>
            </a:p>
          </p:txBody>
        </p:sp>
        <p:sp>
          <p:nvSpPr>
            <p:cNvPr id="2124" name="tx110">
              <a:extLst>
                <a:ext uri="{FF2B5EF4-FFF2-40B4-BE49-F238E27FC236}">
                  <a16:creationId xmlns:a16="http://schemas.microsoft.com/office/drawing/2014/main" id="{A865592D-13FE-3E18-F73C-3CFA1DFA9496}"/>
                </a:ext>
              </a:extLst>
            </p:cNvPr>
            <p:cNvSpPr/>
            <p:nvPr/>
          </p:nvSpPr>
          <p:spPr>
            <a:xfrm rot="-2400000">
              <a:off x="1451448" y="6347711"/>
              <a:ext cx="1231552"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Triacylglycerol [TG] | FA 16:0</a:t>
              </a:r>
            </a:p>
          </p:txBody>
        </p:sp>
        <p:sp>
          <p:nvSpPr>
            <p:cNvPr id="2125" name="tx111">
              <a:extLst>
                <a:ext uri="{FF2B5EF4-FFF2-40B4-BE49-F238E27FC236}">
                  <a16:creationId xmlns:a16="http://schemas.microsoft.com/office/drawing/2014/main" id="{E2811F52-7A13-54AE-91F4-A3B1A86FD95A}"/>
                </a:ext>
              </a:extLst>
            </p:cNvPr>
            <p:cNvSpPr/>
            <p:nvPr/>
          </p:nvSpPr>
          <p:spPr>
            <a:xfrm rot="-2400000">
              <a:off x="1451448" y="6152758"/>
              <a:ext cx="1231552"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Triacylglycerol [TG] | FA 16:1</a:t>
              </a:r>
            </a:p>
          </p:txBody>
        </p:sp>
        <p:sp>
          <p:nvSpPr>
            <p:cNvPr id="2126" name="tx112">
              <a:extLst>
                <a:ext uri="{FF2B5EF4-FFF2-40B4-BE49-F238E27FC236}">
                  <a16:creationId xmlns:a16="http://schemas.microsoft.com/office/drawing/2014/main" id="{AB4C8D2E-F4E5-3F3A-128B-6050386E15F3}"/>
                </a:ext>
              </a:extLst>
            </p:cNvPr>
            <p:cNvSpPr/>
            <p:nvPr/>
          </p:nvSpPr>
          <p:spPr>
            <a:xfrm rot="-2400000">
              <a:off x="1460730" y="5954426"/>
              <a:ext cx="122104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Diacylglycerol [DG] | FA 16:0</a:t>
              </a:r>
            </a:p>
          </p:txBody>
        </p:sp>
        <p:sp>
          <p:nvSpPr>
            <p:cNvPr id="2127" name="tx113">
              <a:extLst>
                <a:ext uri="{FF2B5EF4-FFF2-40B4-BE49-F238E27FC236}">
                  <a16:creationId xmlns:a16="http://schemas.microsoft.com/office/drawing/2014/main" id="{F7A290E3-E93F-A251-376C-66DDEFA9E27E}"/>
                </a:ext>
              </a:extLst>
            </p:cNvPr>
            <p:cNvSpPr/>
            <p:nvPr/>
          </p:nvSpPr>
          <p:spPr>
            <a:xfrm rot="-2400000">
              <a:off x="1689644" y="5676154"/>
              <a:ext cx="96180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Neutral lipids | FA 16:0</a:t>
              </a:r>
            </a:p>
          </p:txBody>
        </p:sp>
        <p:sp>
          <p:nvSpPr>
            <p:cNvPr id="2128" name="tx114">
              <a:extLst>
                <a:ext uri="{FF2B5EF4-FFF2-40B4-BE49-F238E27FC236}">
                  <a16:creationId xmlns:a16="http://schemas.microsoft.com/office/drawing/2014/main" id="{46B2E271-A2A3-D649-4BE1-403B95614E97}"/>
                </a:ext>
              </a:extLst>
            </p:cNvPr>
            <p:cNvSpPr/>
            <p:nvPr/>
          </p:nvSpPr>
          <p:spPr>
            <a:xfrm rot="-2400000">
              <a:off x="1689644" y="5481201"/>
              <a:ext cx="96180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Neutral lipids | FA 16:1</a:t>
              </a:r>
            </a:p>
          </p:txBody>
        </p:sp>
        <p:sp>
          <p:nvSpPr>
            <p:cNvPr id="2129" name="tx115">
              <a:extLst>
                <a:ext uri="{FF2B5EF4-FFF2-40B4-BE49-F238E27FC236}">
                  <a16:creationId xmlns:a16="http://schemas.microsoft.com/office/drawing/2014/main" id="{5D8D2F66-1E5D-9138-CD0E-F09A0B88F74B}"/>
                </a:ext>
              </a:extLst>
            </p:cNvPr>
            <p:cNvSpPr/>
            <p:nvPr/>
          </p:nvSpPr>
          <p:spPr>
            <a:xfrm rot="-2400000">
              <a:off x="1006884" y="5534751"/>
              <a:ext cx="1735010"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Phosphatidylethanolamine [PE] | FA 16:0</a:t>
              </a:r>
            </a:p>
          </p:txBody>
        </p:sp>
        <p:sp>
          <p:nvSpPr>
            <p:cNvPr id="2130" name="tx116">
              <a:extLst>
                <a:ext uri="{FF2B5EF4-FFF2-40B4-BE49-F238E27FC236}">
                  <a16:creationId xmlns:a16="http://schemas.microsoft.com/office/drawing/2014/main" id="{D2F0ED7D-A878-9634-B732-63A918163C59}"/>
                </a:ext>
              </a:extLst>
            </p:cNvPr>
            <p:cNvSpPr/>
            <p:nvPr/>
          </p:nvSpPr>
          <p:spPr>
            <a:xfrm rot="-2400000">
              <a:off x="1575885" y="5132698"/>
              <a:ext cx="109063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Phosphatidylglycerol [PG]</a:t>
              </a:r>
            </a:p>
          </p:txBody>
        </p:sp>
        <p:sp>
          <p:nvSpPr>
            <p:cNvPr id="2131" name="tx117">
              <a:extLst>
                <a:ext uri="{FF2B5EF4-FFF2-40B4-BE49-F238E27FC236}">
                  <a16:creationId xmlns:a16="http://schemas.microsoft.com/office/drawing/2014/main" id="{33CA2BCD-2091-A835-3F33-0793B6812A2B}"/>
                </a:ext>
              </a:extLst>
            </p:cNvPr>
            <p:cNvSpPr/>
            <p:nvPr/>
          </p:nvSpPr>
          <p:spPr>
            <a:xfrm rot="-2400000">
              <a:off x="1282822" y="5044411"/>
              <a:ext cx="1422517"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Phosphatidylinositol [PI] | FA 16:0</a:t>
              </a:r>
            </a:p>
          </p:txBody>
        </p:sp>
        <p:sp>
          <p:nvSpPr>
            <p:cNvPr id="2132" name="tx118">
              <a:extLst>
                <a:ext uri="{FF2B5EF4-FFF2-40B4-BE49-F238E27FC236}">
                  <a16:creationId xmlns:a16="http://schemas.microsoft.com/office/drawing/2014/main" id="{83F085E1-7CA3-0D8C-8FC3-F76743F9902B}"/>
                </a:ext>
              </a:extLst>
            </p:cNvPr>
            <p:cNvSpPr/>
            <p:nvPr/>
          </p:nvSpPr>
          <p:spPr>
            <a:xfrm rot="-2400000">
              <a:off x="1240727" y="4864779"/>
              <a:ext cx="147018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Phosphatidylcholine [PC] | FA 16:0</a:t>
              </a:r>
            </a:p>
          </p:txBody>
        </p:sp>
        <p:sp>
          <p:nvSpPr>
            <p:cNvPr id="2133" name="tx119">
              <a:extLst>
                <a:ext uri="{FF2B5EF4-FFF2-40B4-BE49-F238E27FC236}">
                  <a16:creationId xmlns:a16="http://schemas.microsoft.com/office/drawing/2014/main" id="{24255C96-F552-1309-2DB9-AFDF3CD31297}"/>
                </a:ext>
              </a:extLst>
            </p:cNvPr>
            <p:cNvSpPr/>
            <p:nvPr/>
          </p:nvSpPr>
          <p:spPr>
            <a:xfrm rot="-2400000">
              <a:off x="1240727" y="4669825"/>
              <a:ext cx="147018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Phosphatidylcholine [PC] | FA 17:0</a:t>
              </a:r>
            </a:p>
          </p:txBody>
        </p:sp>
        <p:sp>
          <p:nvSpPr>
            <p:cNvPr id="2134" name="tx120">
              <a:extLst>
                <a:ext uri="{FF2B5EF4-FFF2-40B4-BE49-F238E27FC236}">
                  <a16:creationId xmlns:a16="http://schemas.microsoft.com/office/drawing/2014/main" id="{D1273FB0-69FD-A180-018E-7BC5B3EFCC27}"/>
                </a:ext>
              </a:extLst>
            </p:cNvPr>
            <p:cNvSpPr/>
            <p:nvPr/>
          </p:nvSpPr>
          <p:spPr>
            <a:xfrm rot="-2400000">
              <a:off x="1081834" y="4532704"/>
              <a:ext cx="165013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Phosphatidylcholine [PC] | FA 17:0Acyl</a:t>
              </a:r>
            </a:p>
          </p:txBody>
        </p:sp>
        <p:sp>
          <p:nvSpPr>
            <p:cNvPr id="2135" name="tx121">
              <a:extLst>
                <a:ext uri="{FF2B5EF4-FFF2-40B4-BE49-F238E27FC236}">
                  <a16:creationId xmlns:a16="http://schemas.microsoft.com/office/drawing/2014/main" id="{91627BA3-FFAB-0234-017C-3A3991499CB4}"/>
                </a:ext>
              </a:extLst>
            </p:cNvPr>
            <p:cNvSpPr/>
            <p:nvPr/>
          </p:nvSpPr>
          <p:spPr>
            <a:xfrm rot="-2400000">
              <a:off x="1371653" y="4232265"/>
              <a:ext cx="132191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Glycerophospholipids | FA 16:0</a:t>
              </a:r>
            </a:p>
          </p:txBody>
        </p:sp>
        <p:sp>
          <p:nvSpPr>
            <p:cNvPr id="2136" name="tx122">
              <a:extLst>
                <a:ext uri="{FF2B5EF4-FFF2-40B4-BE49-F238E27FC236}">
                  <a16:creationId xmlns:a16="http://schemas.microsoft.com/office/drawing/2014/main" id="{922046B4-FDBB-AE03-9CDC-ACA13D525E5B}"/>
                </a:ext>
              </a:extLst>
            </p:cNvPr>
            <p:cNvSpPr/>
            <p:nvPr/>
          </p:nvSpPr>
          <p:spPr>
            <a:xfrm rot="-2400000">
              <a:off x="1371653" y="4037311"/>
              <a:ext cx="132191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Glycerophospholipids | FA 16:1</a:t>
              </a:r>
            </a:p>
          </p:txBody>
        </p:sp>
        <p:sp>
          <p:nvSpPr>
            <p:cNvPr id="2137" name="tx123">
              <a:extLst>
                <a:ext uri="{FF2B5EF4-FFF2-40B4-BE49-F238E27FC236}">
                  <a16:creationId xmlns:a16="http://schemas.microsoft.com/office/drawing/2014/main" id="{1DDDC3C9-59CB-6B20-BA0D-FC772CAAEB48}"/>
                </a:ext>
              </a:extLst>
            </p:cNvPr>
            <p:cNvSpPr/>
            <p:nvPr/>
          </p:nvSpPr>
          <p:spPr>
            <a:xfrm rot="-2400000">
              <a:off x="1371653" y="3842358"/>
              <a:ext cx="132191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Glycerophospholipids | FA 17:0</a:t>
              </a:r>
            </a:p>
          </p:txBody>
        </p:sp>
        <p:sp>
          <p:nvSpPr>
            <p:cNvPr id="2138" name="tx124">
              <a:extLst>
                <a:ext uri="{FF2B5EF4-FFF2-40B4-BE49-F238E27FC236}">
                  <a16:creationId xmlns:a16="http://schemas.microsoft.com/office/drawing/2014/main" id="{0CA59C82-9510-6F61-4E54-5BBE2C00785B}"/>
                </a:ext>
              </a:extLst>
            </p:cNvPr>
            <p:cNvSpPr/>
            <p:nvPr/>
          </p:nvSpPr>
          <p:spPr>
            <a:xfrm rot="-2400000">
              <a:off x="1212759" y="3705237"/>
              <a:ext cx="150186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Glycerophospholipids | FA 17:0Acyl</a:t>
              </a:r>
            </a:p>
          </p:txBody>
        </p:sp>
        <p:sp>
          <p:nvSpPr>
            <p:cNvPr id="2139" name="tx125">
              <a:extLst>
                <a:ext uri="{FF2B5EF4-FFF2-40B4-BE49-F238E27FC236}">
                  <a16:creationId xmlns:a16="http://schemas.microsoft.com/office/drawing/2014/main" id="{53E22D3C-6E5B-68C8-EDDC-F32CF6F4C33B}"/>
                </a:ext>
              </a:extLst>
            </p:cNvPr>
            <p:cNvSpPr/>
            <p:nvPr/>
          </p:nvSpPr>
          <p:spPr>
            <a:xfrm rot="-2400000">
              <a:off x="1371653" y="3452451"/>
              <a:ext cx="1321919"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Glycerophospholipids | FA 20:5</a:t>
              </a:r>
            </a:p>
          </p:txBody>
        </p:sp>
        <p:sp>
          <p:nvSpPr>
            <p:cNvPr id="2140" name="tx126">
              <a:extLst>
                <a:ext uri="{FF2B5EF4-FFF2-40B4-BE49-F238E27FC236}">
                  <a16:creationId xmlns:a16="http://schemas.microsoft.com/office/drawing/2014/main" id="{9C8B2305-58DA-CDDC-7A65-45F6143DB0F6}"/>
                </a:ext>
              </a:extLst>
            </p:cNvPr>
            <p:cNvSpPr/>
            <p:nvPr/>
          </p:nvSpPr>
          <p:spPr>
            <a:xfrm rot="-2400000">
              <a:off x="2334815" y="2926701"/>
              <a:ext cx="238357" cy="69623"/>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d18:2</a:t>
              </a:r>
            </a:p>
          </p:txBody>
        </p:sp>
        <p:sp>
          <p:nvSpPr>
            <p:cNvPr id="2141" name="tx127">
              <a:extLst>
                <a:ext uri="{FF2B5EF4-FFF2-40B4-BE49-F238E27FC236}">
                  <a16:creationId xmlns:a16="http://schemas.microsoft.com/office/drawing/2014/main" id="{D5F96683-7DDD-02C5-F172-4F92E1BFC200}"/>
                </a:ext>
              </a:extLst>
            </p:cNvPr>
            <p:cNvSpPr/>
            <p:nvPr/>
          </p:nvSpPr>
          <p:spPr>
            <a:xfrm rot="-2400000">
              <a:off x="1790960" y="2909928"/>
              <a:ext cx="847064"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Sphingomyelin [SM]</a:t>
              </a:r>
            </a:p>
          </p:txBody>
        </p:sp>
        <p:sp>
          <p:nvSpPr>
            <p:cNvPr id="2142" name="tx128">
              <a:extLst>
                <a:ext uri="{FF2B5EF4-FFF2-40B4-BE49-F238E27FC236}">
                  <a16:creationId xmlns:a16="http://schemas.microsoft.com/office/drawing/2014/main" id="{F212B8A8-AE9E-A768-CE38-12A56F076102}"/>
                </a:ext>
              </a:extLst>
            </p:cNvPr>
            <p:cNvSpPr/>
            <p:nvPr/>
          </p:nvSpPr>
          <p:spPr>
            <a:xfrm rot="-2400000">
              <a:off x="1511901" y="2816544"/>
              <a:ext cx="116309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Sphingomyelin [SM] | d18:2</a:t>
              </a:r>
            </a:p>
          </p:txBody>
        </p:sp>
        <p:sp>
          <p:nvSpPr>
            <p:cNvPr id="2143" name="tx129">
              <a:extLst>
                <a:ext uri="{FF2B5EF4-FFF2-40B4-BE49-F238E27FC236}">
                  <a16:creationId xmlns:a16="http://schemas.microsoft.com/office/drawing/2014/main" id="{44F4221D-0EE1-B3AF-FD5C-68071ED30BAA}"/>
                </a:ext>
              </a:extLst>
            </p:cNvPr>
            <p:cNvSpPr/>
            <p:nvPr/>
          </p:nvSpPr>
          <p:spPr>
            <a:xfrm rot="-2400000">
              <a:off x="1759543" y="2531456"/>
              <a:ext cx="882643"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Sphingolipids | d17:1</a:t>
              </a:r>
            </a:p>
          </p:txBody>
        </p:sp>
        <p:sp>
          <p:nvSpPr>
            <p:cNvPr id="2144" name="tx130">
              <a:extLst>
                <a:ext uri="{FF2B5EF4-FFF2-40B4-BE49-F238E27FC236}">
                  <a16:creationId xmlns:a16="http://schemas.microsoft.com/office/drawing/2014/main" id="{FDF960BE-DE6D-019E-C607-F3943A20D244}"/>
                </a:ext>
              </a:extLst>
            </p:cNvPr>
            <p:cNvSpPr/>
            <p:nvPr/>
          </p:nvSpPr>
          <p:spPr>
            <a:xfrm rot="-2400000">
              <a:off x="1759543" y="2336502"/>
              <a:ext cx="882643"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Sphingolipids | d18:2</a:t>
              </a:r>
            </a:p>
          </p:txBody>
        </p:sp>
        <p:sp>
          <p:nvSpPr>
            <p:cNvPr id="2145" name="tx131">
              <a:extLst>
                <a:ext uri="{FF2B5EF4-FFF2-40B4-BE49-F238E27FC236}">
                  <a16:creationId xmlns:a16="http://schemas.microsoft.com/office/drawing/2014/main" id="{40E44FDC-102C-DF4A-42FF-ADC92591337B}"/>
                </a:ext>
              </a:extLst>
            </p:cNvPr>
            <p:cNvSpPr/>
            <p:nvPr/>
          </p:nvSpPr>
          <p:spPr>
            <a:xfrm rot="-2400000">
              <a:off x="1675476" y="2172146"/>
              <a:ext cx="977847"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Sphingolipids | FA 16:0</a:t>
              </a:r>
            </a:p>
          </p:txBody>
        </p:sp>
        <p:sp>
          <p:nvSpPr>
            <p:cNvPr id="2146" name="tx132">
              <a:extLst>
                <a:ext uri="{FF2B5EF4-FFF2-40B4-BE49-F238E27FC236}">
                  <a16:creationId xmlns:a16="http://schemas.microsoft.com/office/drawing/2014/main" id="{D37A2D7E-5638-0775-EEC9-0C6D136D9F9B}"/>
                </a:ext>
              </a:extLst>
            </p:cNvPr>
            <p:cNvSpPr/>
            <p:nvPr/>
          </p:nvSpPr>
          <p:spPr>
            <a:xfrm rot="-2400000">
              <a:off x="1519827" y="2033844"/>
              <a:ext cx="1154115"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deoxyCeramide [deoxyCer]</a:t>
              </a:r>
            </a:p>
          </p:txBody>
        </p:sp>
        <p:sp>
          <p:nvSpPr>
            <p:cNvPr id="2147" name="tx133">
              <a:extLst>
                <a:ext uri="{FF2B5EF4-FFF2-40B4-BE49-F238E27FC236}">
                  <a16:creationId xmlns:a16="http://schemas.microsoft.com/office/drawing/2014/main" id="{60EDCE09-B30E-89B8-F751-A8203EB49FB1}"/>
                </a:ext>
              </a:extLst>
            </p:cNvPr>
            <p:cNvSpPr/>
            <p:nvPr/>
          </p:nvSpPr>
          <p:spPr>
            <a:xfrm rot="-2400000">
              <a:off x="1689644" y="1777082"/>
              <a:ext cx="961801"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Ceramide [Cer] | d17:1</a:t>
              </a:r>
            </a:p>
          </p:txBody>
        </p:sp>
        <p:sp>
          <p:nvSpPr>
            <p:cNvPr id="2148" name="tx134">
              <a:extLst>
                <a:ext uri="{FF2B5EF4-FFF2-40B4-BE49-F238E27FC236}">
                  <a16:creationId xmlns:a16="http://schemas.microsoft.com/office/drawing/2014/main" id="{7A634F06-E9CF-24DC-16CF-99F5ED434812}"/>
                </a:ext>
              </a:extLst>
            </p:cNvPr>
            <p:cNvSpPr/>
            <p:nvPr/>
          </p:nvSpPr>
          <p:spPr>
            <a:xfrm rot="-2400000">
              <a:off x="1605578" y="1612726"/>
              <a:ext cx="1057005" cy="89389"/>
            </a:xfrm>
            <a:prstGeom prst="rect">
              <a:avLst/>
            </a:prstGeom>
            <a:noFill/>
          </p:spPr>
          <p:txBody>
            <a:bodyPr wrap="none" lIns="0" tIns="0" rIns="0" bIns="0" anchor="ctr" anchorCtr="1"/>
            <a:lstStyle/>
            <a:p>
              <a:pPr defTabSz="615666">
                <a:lnSpc>
                  <a:spcPts val="505"/>
                </a:lnSpc>
                <a:defRPr/>
              </a:pPr>
              <a:r>
                <a:rPr sz="505" kern="0">
                  <a:solidFill>
                    <a:srgbClr val="4D4D4D">
                      <a:alpha val="100000"/>
                    </a:srgbClr>
                  </a:solidFill>
                  <a:latin typeface="Arial"/>
                  <a:cs typeface="Arial"/>
                </a:rPr>
                <a:t>Ceramide [Cer] | FA 20:0</a:t>
              </a:r>
            </a:p>
          </p:txBody>
        </p:sp>
        <p:sp>
          <p:nvSpPr>
            <p:cNvPr id="2149" name="pl135">
              <a:extLst>
                <a:ext uri="{FF2B5EF4-FFF2-40B4-BE49-F238E27FC236}">
                  <a16:creationId xmlns:a16="http://schemas.microsoft.com/office/drawing/2014/main" id="{E7E80CC7-6BD8-062D-C0AA-CF66861D93C1}"/>
                </a:ext>
              </a:extLst>
            </p:cNvPr>
            <p:cNvSpPr/>
            <p:nvPr/>
          </p:nvSpPr>
          <p:spPr>
            <a:xfrm>
              <a:off x="2573589" y="6979484"/>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0" name="pl136">
              <a:extLst>
                <a:ext uri="{FF2B5EF4-FFF2-40B4-BE49-F238E27FC236}">
                  <a16:creationId xmlns:a16="http://schemas.microsoft.com/office/drawing/2014/main" id="{64ECAFDF-57B6-253D-8992-150806709F56}"/>
                </a:ext>
              </a:extLst>
            </p:cNvPr>
            <p:cNvSpPr/>
            <p:nvPr/>
          </p:nvSpPr>
          <p:spPr>
            <a:xfrm>
              <a:off x="2573589" y="6784530"/>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1" name="pl137">
              <a:extLst>
                <a:ext uri="{FF2B5EF4-FFF2-40B4-BE49-F238E27FC236}">
                  <a16:creationId xmlns:a16="http://schemas.microsoft.com/office/drawing/2014/main" id="{E44CDBE3-1A61-D2B8-9EF7-6F9931549C86}"/>
                </a:ext>
              </a:extLst>
            </p:cNvPr>
            <p:cNvSpPr/>
            <p:nvPr/>
          </p:nvSpPr>
          <p:spPr>
            <a:xfrm>
              <a:off x="2573589" y="6589577"/>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2" name="pl138">
              <a:extLst>
                <a:ext uri="{FF2B5EF4-FFF2-40B4-BE49-F238E27FC236}">
                  <a16:creationId xmlns:a16="http://schemas.microsoft.com/office/drawing/2014/main" id="{2760FF75-22FF-E354-5193-4E1B6F04C295}"/>
                </a:ext>
              </a:extLst>
            </p:cNvPr>
            <p:cNvSpPr/>
            <p:nvPr/>
          </p:nvSpPr>
          <p:spPr>
            <a:xfrm>
              <a:off x="2573589" y="6394623"/>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3" name="pl139">
              <a:extLst>
                <a:ext uri="{FF2B5EF4-FFF2-40B4-BE49-F238E27FC236}">
                  <a16:creationId xmlns:a16="http://schemas.microsoft.com/office/drawing/2014/main" id="{AB9185E1-CE43-FD1F-0F55-145F03CE3FD3}"/>
                </a:ext>
              </a:extLst>
            </p:cNvPr>
            <p:cNvSpPr/>
            <p:nvPr/>
          </p:nvSpPr>
          <p:spPr>
            <a:xfrm>
              <a:off x="2573589" y="6199670"/>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4" name="pl140">
              <a:extLst>
                <a:ext uri="{FF2B5EF4-FFF2-40B4-BE49-F238E27FC236}">
                  <a16:creationId xmlns:a16="http://schemas.microsoft.com/office/drawing/2014/main" id="{CA7831D3-C690-5F6E-5AF2-2FC45060EC8B}"/>
                </a:ext>
              </a:extLst>
            </p:cNvPr>
            <p:cNvSpPr/>
            <p:nvPr/>
          </p:nvSpPr>
          <p:spPr>
            <a:xfrm>
              <a:off x="2573589" y="6004716"/>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5" name="pl141">
              <a:extLst>
                <a:ext uri="{FF2B5EF4-FFF2-40B4-BE49-F238E27FC236}">
                  <a16:creationId xmlns:a16="http://schemas.microsoft.com/office/drawing/2014/main" id="{7BC2E0DB-6AF7-E27F-76CC-2887DE034245}"/>
                </a:ext>
              </a:extLst>
            </p:cNvPr>
            <p:cNvSpPr/>
            <p:nvPr/>
          </p:nvSpPr>
          <p:spPr>
            <a:xfrm>
              <a:off x="2573589" y="5809762"/>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6" name="pl142">
              <a:extLst>
                <a:ext uri="{FF2B5EF4-FFF2-40B4-BE49-F238E27FC236}">
                  <a16:creationId xmlns:a16="http://schemas.microsoft.com/office/drawing/2014/main" id="{4E603A53-8DCC-9C39-683A-339B3DC4A207}"/>
                </a:ext>
              </a:extLst>
            </p:cNvPr>
            <p:cNvSpPr/>
            <p:nvPr/>
          </p:nvSpPr>
          <p:spPr>
            <a:xfrm>
              <a:off x="2573589" y="5614809"/>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7" name="pl143">
              <a:extLst>
                <a:ext uri="{FF2B5EF4-FFF2-40B4-BE49-F238E27FC236}">
                  <a16:creationId xmlns:a16="http://schemas.microsoft.com/office/drawing/2014/main" id="{5F939422-B6A3-B67A-11B5-95F0B2F1DB88}"/>
                </a:ext>
              </a:extLst>
            </p:cNvPr>
            <p:cNvSpPr/>
            <p:nvPr/>
          </p:nvSpPr>
          <p:spPr>
            <a:xfrm>
              <a:off x="2573589" y="5419855"/>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8" name="pl144">
              <a:extLst>
                <a:ext uri="{FF2B5EF4-FFF2-40B4-BE49-F238E27FC236}">
                  <a16:creationId xmlns:a16="http://schemas.microsoft.com/office/drawing/2014/main" id="{B8015A8C-B065-2724-FB3A-382550C62E85}"/>
                </a:ext>
              </a:extLst>
            </p:cNvPr>
            <p:cNvSpPr/>
            <p:nvPr/>
          </p:nvSpPr>
          <p:spPr>
            <a:xfrm>
              <a:off x="2573589" y="5224902"/>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59" name="pl145">
              <a:extLst>
                <a:ext uri="{FF2B5EF4-FFF2-40B4-BE49-F238E27FC236}">
                  <a16:creationId xmlns:a16="http://schemas.microsoft.com/office/drawing/2014/main" id="{4210F446-A0DF-B17E-D403-57B1938105DD}"/>
                </a:ext>
              </a:extLst>
            </p:cNvPr>
            <p:cNvSpPr/>
            <p:nvPr/>
          </p:nvSpPr>
          <p:spPr>
            <a:xfrm>
              <a:off x="2573589" y="5029948"/>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0" name="pl146">
              <a:extLst>
                <a:ext uri="{FF2B5EF4-FFF2-40B4-BE49-F238E27FC236}">
                  <a16:creationId xmlns:a16="http://schemas.microsoft.com/office/drawing/2014/main" id="{2A8CCB6A-4719-EAEE-3256-4BFB2B5362E8}"/>
                </a:ext>
              </a:extLst>
            </p:cNvPr>
            <p:cNvSpPr/>
            <p:nvPr/>
          </p:nvSpPr>
          <p:spPr>
            <a:xfrm>
              <a:off x="2573589" y="4834994"/>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1" name="pl147">
              <a:extLst>
                <a:ext uri="{FF2B5EF4-FFF2-40B4-BE49-F238E27FC236}">
                  <a16:creationId xmlns:a16="http://schemas.microsoft.com/office/drawing/2014/main" id="{88FD25F8-7044-FE5F-DD03-CE1ACEED8045}"/>
                </a:ext>
              </a:extLst>
            </p:cNvPr>
            <p:cNvSpPr/>
            <p:nvPr/>
          </p:nvSpPr>
          <p:spPr>
            <a:xfrm>
              <a:off x="2573589" y="4640041"/>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2" name="pl148">
              <a:extLst>
                <a:ext uri="{FF2B5EF4-FFF2-40B4-BE49-F238E27FC236}">
                  <a16:creationId xmlns:a16="http://schemas.microsoft.com/office/drawing/2014/main" id="{1B9A655B-6005-515D-5328-711C978B254B}"/>
                </a:ext>
              </a:extLst>
            </p:cNvPr>
            <p:cNvSpPr/>
            <p:nvPr/>
          </p:nvSpPr>
          <p:spPr>
            <a:xfrm>
              <a:off x="2573589" y="4445087"/>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3" name="pl149">
              <a:extLst>
                <a:ext uri="{FF2B5EF4-FFF2-40B4-BE49-F238E27FC236}">
                  <a16:creationId xmlns:a16="http://schemas.microsoft.com/office/drawing/2014/main" id="{C13EB81D-D962-FE42-43D6-490B527E055F}"/>
                </a:ext>
              </a:extLst>
            </p:cNvPr>
            <p:cNvSpPr/>
            <p:nvPr/>
          </p:nvSpPr>
          <p:spPr>
            <a:xfrm>
              <a:off x="2573589" y="4250134"/>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4" name="pl150">
              <a:extLst>
                <a:ext uri="{FF2B5EF4-FFF2-40B4-BE49-F238E27FC236}">
                  <a16:creationId xmlns:a16="http://schemas.microsoft.com/office/drawing/2014/main" id="{F7475FA4-B481-2B2E-331C-B8C29A90E940}"/>
                </a:ext>
              </a:extLst>
            </p:cNvPr>
            <p:cNvSpPr/>
            <p:nvPr/>
          </p:nvSpPr>
          <p:spPr>
            <a:xfrm>
              <a:off x="2573589" y="4055180"/>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5" name="pl151">
              <a:extLst>
                <a:ext uri="{FF2B5EF4-FFF2-40B4-BE49-F238E27FC236}">
                  <a16:creationId xmlns:a16="http://schemas.microsoft.com/office/drawing/2014/main" id="{9D8F7AFF-EFD2-8B2B-E662-9020B2EEAE87}"/>
                </a:ext>
              </a:extLst>
            </p:cNvPr>
            <p:cNvSpPr/>
            <p:nvPr/>
          </p:nvSpPr>
          <p:spPr>
            <a:xfrm>
              <a:off x="2573589" y="3860226"/>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6" name="pl152">
              <a:extLst>
                <a:ext uri="{FF2B5EF4-FFF2-40B4-BE49-F238E27FC236}">
                  <a16:creationId xmlns:a16="http://schemas.microsoft.com/office/drawing/2014/main" id="{380EFEBD-22C5-F07A-2D7E-7360AEF91244}"/>
                </a:ext>
              </a:extLst>
            </p:cNvPr>
            <p:cNvSpPr/>
            <p:nvPr/>
          </p:nvSpPr>
          <p:spPr>
            <a:xfrm>
              <a:off x="2573589" y="3665273"/>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7" name="pl153">
              <a:extLst>
                <a:ext uri="{FF2B5EF4-FFF2-40B4-BE49-F238E27FC236}">
                  <a16:creationId xmlns:a16="http://schemas.microsoft.com/office/drawing/2014/main" id="{A26AA95B-E45A-CE5F-F053-59A2BE2F44F8}"/>
                </a:ext>
              </a:extLst>
            </p:cNvPr>
            <p:cNvSpPr/>
            <p:nvPr/>
          </p:nvSpPr>
          <p:spPr>
            <a:xfrm>
              <a:off x="2573589" y="3470319"/>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8" name="pl154">
              <a:extLst>
                <a:ext uri="{FF2B5EF4-FFF2-40B4-BE49-F238E27FC236}">
                  <a16:creationId xmlns:a16="http://schemas.microsoft.com/office/drawing/2014/main" id="{8887E424-76BD-9FBA-F097-6C97CDBE6B48}"/>
                </a:ext>
              </a:extLst>
            </p:cNvPr>
            <p:cNvSpPr/>
            <p:nvPr/>
          </p:nvSpPr>
          <p:spPr>
            <a:xfrm>
              <a:off x="2573589" y="3275366"/>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69" name="pl155">
              <a:extLst>
                <a:ext uri="{FF2B5EF4-FFF2-40B4-BE49-F238E27FC236}">
                  <a16:creationId xmlns:a16="http://schemas.microsoft.com/office/drawing/2014/main" id="{ED94750A-5EF9-BBDF-0387-D44B3F51B107}"/>
                </a:ext>
              </a:extLst>
            </p:cNvPr>
            <p:cNvSpPr/>
            <p:nvPr/>
          </p:nvSpPr>
          <p:spPr>
            <a:xfrm>
              <a:off x="2573589" y="3080412"/>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0" name="pl156">
              <a:extLst>
                <a:ext uri="{FF2B5EF4-FFF2-40B4-BE49-F238E27FC236}">
                  <a16:creationId xmlns:a16="http://schemas.microsoft.com/office/drawing/2014/main" id="{BF24A63C-70C0-F6BE-A585-B6B1CB2C4AD9}"/>
                </a:ext>
              </a:extLst>
            </p:cNvPr>
            <p:cNvSpPr/>
            <p:nvPr/>
          </p:nvSpPr>
          <p:spPr>
            <a:xfrm>
              <a:off x="2573589" y="2885458"/>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1" name="pl157">
              <a:extLst>
                <a:ext uri="{FF2B5EF4-FFF2-40B4-BE49-F238E27FC236}">
                  <a16:creationId xmlns:a16="http://schemas.microsoft.com/office/drawing/2014/main" id="{D41F6B51-E623-9621-1FF5-090E866C95C7}"/>
                </a:ext>
              </a:extLst>
            </p:cNvPr>
            <p:cNvSpPr/>
            <p:nvPr/>
          </p:nvSpPr>
          <p:spPr>
            <a:xfrm>
              <a:off x="2573589" y="2690505"/>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2" name="pl158">
              <a:extLst>
                <a:ext uri="{FF2B5EF4-FFF2-40B4-BE49-F238E27FC236}">
                  <a16:creationId xmlns:a16="http://schemas.microsoft.com/office/drawing/2014/main" id="{D3B9563A-DA18-F4B5-5928-606C3A3EF577}"/>
                </a:ext>
              </a:extLst>
            </p:cNvPr>
            <p:cNvSpPr/>
            <p:nvPr/>
          </p:nvSpPr>
          <p:spPr>
            <a:xfrm>
              <a:off x="2573589" y="2495551"/>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3" name="pl159">
              <a:extLst>
                <a:ext uri="{FF2B5EF4-FFF2-40B4-BE49-F238E27FC236}">
                  <a16:creationId xmlns:a16="http://schemas.microsoft.com/office/drawing/2014/main" id="{427A6F1D-408B-26BD-0EF8-AD3C57F74EF9}"/>
                </a:ext>
              </a:extLst>
            </p:cNvPr>
            <p:cNvSpPr/>
            <p:nvPr/>
          </p:nvSpPr>
          <p:spPr>
            <a:xfrm>
              <a:off x="2573589" y="2300598"/>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4" name="pl160">
              <a:extLst>
                <a:ext uri="{FF2B5EF4-FFF2-40B4-BE49-F238E27FC236}">
                  <a16:creationId xmlns:a16="http://schemas.microsoft.com/office/drawing/2014/main" id="{3DDB7884-8A92-8904-355C-FB49CD37D861}"/>
                </a:ext>
              </a:extLst>
            </p:cNvPr>
            <p:cNvSpPr/>
            <p:nvPr/>
          </p:nvSpPr>
          <p:spPr>
            <a:xfrm>
              <a:off x="2573589" y="2105644"/>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5" name="pl161">
              <a:extLst>
                <a:ext uri="{FF2B5EF4-FFF2-40B4-BE49-F238E27FC236}">
                  <a16:creationId xmlns:a16="http://schemas.microsoft.com/office/drawing/2014/main" id="{166EB95B-3223-02FF-18DA-347D482AFA18}"/>
                </a:ext>
              </a:extLst>
            </p:cNvPr>
            <p:cNvSpPr/>
            <p:nvPr/>
          </p:nvSpPr>
          <p:spPr>
            <a:xfrm>
              <a:off x="2573589" y="1910690"/>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6" name="pl162">
              <a:extLst>
                <a:ext uri="{FF2B5EF4-FFF2-40B4-BE49-F238E27FC236}">
                  <a16:creationId xmlns:a16="http://schemas.microsoft.com/office/drawing/2014/main" id="{4CCE15F3-CBCF-8087-2971-29B428362D53}"/>
                </a:ext>
              </a:extLst>
            </p:cNvPr>
            <p:cNvSpPr/>
            <p:nvPr/>
          </p:nvSpPr>
          <p:spPr>
            <a:xfrm>
              <a:off x="2573589" y="1715737"/>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7" name="pl163">
              <a:extLst>
                <a:ext uri="{FF2B5EF4-FFF2-40B4-BE49-F238E27FC236}">
                  <a16:creationId xmlns:a16="http://schemas.microsoft.com/office/drawing/2014/main" id="{DF17D31E-D76D-BCF5-8E60-6E1E57478399}"/>
                </a:ext>
              </a:extLst>
            </p:cNvPr>
            <p:cNvSpPr/>
            <p:nvPr/>
          </p:nvSpPr>
          <p:spPr>
            <a:xfrm>
              <a:off x="2573589" y="1520783"/>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8" name="pl164">
              <a:extLst>
                <a:ext uri="{FF2B5EF4-FFF2-40B4-BE49-F238E27FC236}">
                  <a16:creationId xmlns:a16="http://schemas.microsoft.com/office/drawing/2014/main" id="{6340116A-C356-AAF7-70C5-4EC1CAEE3C40}"/>
                </a:ext>
              </a:extLst>
            </p:cNvPr>
            <p:cNvSpPr/>
            <p:nvPr/>
          </p:nvSpPr>
          <p:spPr>
            <a:xfrm>
              <a:off x="2573589" y="1325830"/>
              <a:ext cx="36000" cy="0"/>
            </a:xfrm>
            <a:custGeom>
              <a:avLst/>
              <a:gdLst/>
              <a:ahLst/>
              <a:cxnLst/>
              <a:rect l="0" t="0" r="0" b="0"/>
              <a:pathLst>
                <a:path w="36000">
                  <a:moveTo>
                    <a:pt x="0" y="0"/>
                  </a:moveTo>
                  <a:lnTo>
                    <a:pt x="3600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79" name="pl165">
              <a:extLst>
                <a:ext uri="{FF2B5EF4-FFF2-40B4-BE49-F238E27FC236}">
                  <a16:creationId xmlns:a16="http://schemas.microsoft.com/office/drawing/2014/main" id="{E9EE980B-5E3C-A9A5-40EB-A7FFC045048B}"/>
                </a:ext>
              </a:extLst>
            </p:cNvPr>
            <p:cNvSpPr/>
            <p:nvPr/>
          </p:nvSpPr>
          <p:spPr>
            <a:xfrm>
              <a:off x="2704255" y="7096456"/>
              <a:ext cx="0" cy="36000"/>
            </a:xfrm>
            <a:custGeom>
              <a:avLst/>
              <a:gdLst/>
              <a:ahLst/>
              <a:cxnLst/>
              <a:rect l="0" t="0" r="0" b="0"/>
              <a:pathLst>
                <a:path h="36000">
                  <a:moveTo>
                    <a:pt x="0" y="36000"/>
                  </a:moveTo>
                  <a:lnTo>
                    <a:pt x="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80" name="pl166">
              <a:extLst>
                <a:ext uri="{FF2B5EF4-FFF2-40B4-BE49-F238E27FC236}">
                  <a16:creationId xmlns:a16="http://schemas.microsoft.com/office/drawing/2014/main" id="{C34D005B-6E1A-7584-3819-F0458C2F2736}"/>
                </a:ext>
              </a:extLst>
            </p:cNvPr>
            <p:cNvSpPr/>
            <p:nvPr/>
          </p:nvSpPr>
          <p:spPr>
            <a:xfrm>
              <a:off x="3044479" y="7096456"/>
              <a:ext cx="0" cy="36000"/>
            </a:xfrm>
            <a:custGeom>
              <a:avLst/>
              <a:gdLst/>
              <a:ahLst/>
              <a:cxnLst/>
              <a:rect l="0" t="0" r="0" b="0"/>
              <a:pathLst>
                <a:path h="36000">
                  <a:moveTo>
                    <a:pt x="0" y="36000"/>
                  </a:moveTo>
                  <a:lnTo>
                    <a:pt x="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81" name="pl167">
              <a:extLst>
                <a:ext uri="{FF2B5EF4-FFF2-40B4-BE49-F238E27FC236}">
                  <a16:creationId xmlns:a16="http://schemas.microsoft.com/office/drawing/2014/main" id="{249885A0-C7DD-FC4A-2F20-E366C0B793F9}"/>
                </a:ext>
              </a:extLst>
            </p:cNvPr>
            <p:cNvSpPr/>
            <p:nvPr/>
          </p:nvSpPr>
          <p:spPr>
            <a:xfrm>
              <a:off x="3384702" y="7096456"/>
              <a:ext cx="0" cy="36000"/>
            </a:xfrm>
            <a:custGeom>
              <a:avLst/>
              <a:gdLst/>
              <a:ahLst/>
              <a:cxnLst/>
              <a:rect l="0" t="0" r="0" b="0"/>
              <a:pathLst>
                <a:path h="36000">
                  <a:moveTo>
                    <a:pt x="0" y="36000"/>
                  </a:moveTo>
                  <a:lnTo>
                    <a:pt x="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82" name="pl168">
              <a:extLst>
                <a:ext uri="{FF2B5EF4-FFF2-40B4-BE49-F238E27FC236}">
                  <a16:creationId xmlns:a16="http://schemas.microsoft.com/office/drawing/2014/main" id="{942BA106-8F85-B50C-F758-1FDB3E9E6A82}"/>
                </a:ext>
              </a:extLst>
            </p:cNvPr>
            <p:cNvSpPr/>
            <p:nvPr/>
          </p:nvSpPr>
          <p:spPr>
            <a:xfrm>
              <a:off x="3724925" y="7096456"/>
              <a:ext cx="0" cy="36000"/>
            </a:xfrm>
            <a:custGeom>
              <a:avLst/>
              <a:gdLst/>
              <a:ahLst/>
              <a:cxnLst/>
              <a:rect l="0" t="0" r="0" b="0"/>
              <a:pathLst>
                <a:path h="36000">
                  <a:moveTo>
                    <a:pt x="0" y="36000"/>
                  </a:moveTo>
                  <a:lnTo>
                    <a:pt x="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83" name="pl169">
              <a:extLst>
                <a:ext uri="{FF2B5EF4-FFF2-40B4-BE49-F238E27FC236}">
                  <a16:creationId xmlns:a16="http://schemas.microsoft.com/office/drawing/2014/main" id="{D8CF9C9B-50E8-F4C3-98AF-E3D864C4FB83}"/>
                </a:ext>
              </a:extLst>
            </p:cNvPr>
            <p:cNvSpPr/>
            <p:nvPr/>
          </p:nvSpPr>
          <p:spPr>
            <a:xfrm>
              <a:off x="4065148" y="7096456"/>
              <a:ext cx="0" cy="36000"/>
            </a:xfrm>
            <a:custGeom>
              <a:avLst/>
              <a:gdLst/>
              <a:ahLst/>
              <a:cxnLst/>
              <a:rect l="0" t="0" r="0" b="0"/>
              <a:pathLst>
                <a:path h="36000">
                  <a:moveTo>
                    <a:pt x="0" y="36000"/>
                  </a:moveTo>
                  <a:lnTo>
                    <a:pt x="0" y="0"/>
                  </a:lnTo>
                </a:path>
              </a:pathLst>
            </a:custGeom>
            <a:ln w="13550" cap="flat">
              <a:solidFill>
                <a:srgbClr val="000000">
                  <a:alpha val="100000"/>
                </a:srgbClr>
              </a:solidFill>
              <a:prstDash val="solid"/>
              <a:round/>
            </a:ln>
          </p:spPr>
          <p:txBody>
            <a:bodyPr/>
            <a:lstStyle/>
            <a:p>
              <a:pPr defTabSz="615666">
                <a:defRPr/>
              </a:pPr>
              <a:endParaRPr sz="1212" kern="0">
                <a:solidFill>
                  <a:prstClr val="black"/>
                </a:solidFill>
              </a:endParaRPr>
            </a:p>
          </p:txBody>
        </p:sp>
        <p:sp>
          <p:nvSpPr>
            <p:cNvPr id="2184" name="tx170">
              <a:extLst>
                <a:ext uri="{FF2B5EF4-FFF2-40B4-BE49-F238E27FC236}">
                  <a16:creationId xmlns:a16="http://schemas.microsoft.com/office/drawing/2014/main" id="{A2C9F012-D99C-0CC4-2CF2-CA8CE03CD41B}"/>
                </a:ext>
              </a:extLst>
            </p:cNvPr>
            <p:cNvSpPr/>
            <p:nvPr/>
          </p:nvSpPr>
          <p:spPr>
            <a:xfrm>
              <a:off x="2640011" y="7158946"/>
              <a:ext cx="128488" cy="64982"/>
            </a:xfrm>
            <a:prstGeom prst="rect">
              <a:avLst/>
            </a:prstGeom>
            <a:noFill/>
          </p:spPr>
          <p:txBody>
            <a:bodyPr wrap="none" lIns="0" tIns="0" rIns="0" bIns="0" anchor="ctr" anchorCtr="1"/>
            <a:lstStyle/>
            <a:p>
              <a:pPr defTabSz="615666">
                <a:lnSpc>
                  <a:spcPts val="471"/>
                </a:lnSpc>
                <a:defRPr/>
              </a:pPr>
              <a:r>
                <a:rPr sz="471" kern="0">
                  <a:solidFill>
                    <a:srgbClr val="4D4D4D">
                      <a:alpha val="100000"/>
                    </a:srgbClr>
                  </a:solidFill>
                  <a:latin typeface="Arial"/>
                  <a:cs typeface="Arial"/>
                </a:rPr>
                <a:t>-20</a:t>
              </a:r>
            </a:p>
          </p:txBody>
        </p:sp>
        <p:sp>
          <p:nvSpPr>
            <p:cNvPr id="2185" name="tx171">
              <a:extLst>
                <a:ext uri="{FF2B5EF4-FFF2-40B4-BE49-F238E27FC236}">
                  <a16:creationId xmlns:a16="http://schemas.microsoft.com/office/drawing/2014/main" id="{7C888B9C-0E22-AAF3-20EF-4226E17C9DFA}"/>
                </a:ext>
              </a:extLst>
            </p:cNvPr>
            <p:cNvSpPr/>
            <p:nvPr/>
          </p:nvSpPr>
          <p:spPr>
            <a:xfrm>
              <a:off x="2980234" y="7158946"/>
              <a:ext cx="128488" cy="64982"/>
            </a:xfrm>
            <a:prstGeom prst="rect">
              <a:avLst/>
            </a:prstGeom>
            <a:noFill/>
          </p:spPr>
          <p:txBody>
            <a:bodyPr wrap="none" lIns="0" tIns="0" rIns="0" bIns="0" anchor="ctr" anchorCtr="1"/>
            <a:lstStyle/>
            <a:p>
              <a:pPr defTabSz="615666">
                <a:lnSpc>
                  <a:spcPts val="471"/>
                </a:lnSpc>
                <a:defRPr/>
              </a:pPr>
              <a:r>
                <a:rPr sz="471" kern="0">
                  <a:solidFill>
                    <a:srgbClr val="4D4D4D">
                      <a:alpha val="100000"/>
                    </a:srgbClr>
                  </a:solidFill>
                  <a:latin typeface="Arial"/>
                  <a:cs typeface="Arial"/>
                </a:rPr>
                <a:t>-10</a:t>
              </a:r>
            </a:p>
          </p:txBody>
        </p:sp>
        <p:sp>
          <p:nvSpPr>
            <p:cNvPr id="2186" name="tx172">
              <a:extLst>
                <a:ext uri="{FF2B5EF4-FFF2-40B4-BE49-F238E27FC236}">
                  <a16:creationId xmlns:a16="http://schemas.microsoft.com/office/drawing/2014/main" id="{011D3220-37EE-0542-C62C-D39738CA99BA}"/>
                </a:ext>
              </a:extLst>
            </p:cNvPr>
            <p:cNvSpPr/>
            <p:nvPr/>
          </p:nvSpPr>
          <p:spPr>
            <a:xfrm>
              <a:off x="3359981" y="7158946"/>
              <a:ext cx="49441" cy="64982"/>
            </a:xfrm>
            <a:prstGeom prst="rect">
              <a:avLst/>
            </a:prstGeom>
            <a:noFill/>
          </p:spPr>
          <p:txBody>
            <a:bodyPr wrap="none" lIns="0" tIns="0" rIns="0" bIns="0" anchor="ctr" anchorCtr="1"/>
            <a:lstStyle/>
            <a:p>
              <a:pPr defTabSz="615666">
                <a:lnSpc>
                  <a:spcPts val="471"/>
                </a:lnSpc>
                <a:defRPr/>
              </a:pPr>
              <a:r>
                <a:rPr sz="471" kern="0">
                  <a:solidFill>
                    <a:srgbClr val="4D4D4D">
                      <a:alpha val="100000"/>
                    </a:srgbClr>
                  </a:solidFill>
                  <a:latin typeface="Arial"/>
                  <a:cs typeface="Arial"/>
                </a:rPr>
                <a:t>0</a:t>
              </a:r>
            </a:p>
          </p:txBody>
        </p:sp>
        <p:sp>
          <p:nvSpPr>
            <p:cNvPr id="2187" name="tx173">
              <a:extLst>
                <a:ext uri="{FF2B5EF4-FFF2-40B4-BE49-F238E27FC236}">
                  <a16:creationId xmlns:a16="http://schemas.microsoft.com/office/drawing/2014/main" id="{480514DC-461F-BE53-B638-B08ACA4342BB}"/>
                </a:ext>
              </a:extLst>
            </p:cNvPr>
            <p:cNvSpPr/>
            <p:nvPr/>
          </p:nvSpPr>
          <p:spPr>
            <a:xfrm>
              <a:off x="3675483" y="7158946"/>
              <a:ext cx="98883" cy="64982"/>
            </a:xfrm>
            <a:prstGeom prst="rect">
              <a:avLst/>
            </a:prstGeom>
            <a:noFill/>
          </p:spPr>
          <p:txBody>
            <a:bodyPr wrap="none" lIns="0" tIns="0" rIns="0" bIns="0" anchor="ctr" anchorCtr="1"/>
            <a:lstStyle/>
            <a:p>
              <a:pPr defTabSz="615666">
                <a:lnSpc>
                  <a:spcPts val="471"/>
                </a:lnSpc>
                <a:defRPr/>
              </a:pPr>
              <a:r>
                <a:rPr sz="471" kern="0">
                  <a:solidFill>
                    <a:srgbClr val="4D4D4D">
                      <a:alpha val="100000"/>
                    </a:srgbClr>
                  </a:solidFill>
                  <a:latin typeface="Arial"/>
                  <a:cs typeface="Arial"/>
                </a:rPr>
                <a:t>10</a:t>
              </a:r>
            </a:p>
          </p:txBody>
        </p:sp>
        <p:sp>
          <p:nvSpPr>
            <p:cNvPr id="2188" name="tx174">
              <a:extLst>
                <a:ext uri="{FF2B5EF4-FFF2-40B4-BE49-F238E27FC236}">
                  <a16:creationId xmlns:a16="http://schemas.microsoft.com/office/drawing/2014/main" id="{C7918F82-D3D6-8127-D7EF-2B23018DB19E}"/>
                </a:ext>
              </a:extLst>
            </p:cNvPr>
            <p:cNvSpPr/>
            <p:nvPr/>
          </p:nvSpPr>
          <p:spPr>
            <a:xfrm>
              <a:off x="4015706" y="7158946"/>
              <a:ext cx="98883" cy="64982"/>
            </a:xfrm>
            <a:prstGeom prst="rect">
              <a:avLst/>
            </a:prstGeom>
            <a:noFill/>
          </p:spPr>
          <p:txBody>
            <a:bodyPr wrap="none" lIns="0" tIns="0" rIns="0" bIns="0" anchor="ctr" anchorCtr="1"/>
            <a:lstStyle/>
            <a:p>
              <a:pPr defTabSz="615666">
                <a:lnSpc>
                  <a:spcPts val="471"/>
                </a:lnSpc>
                <a:defRPr/>
              </a:pPr>
              <a:r>
                <a:rPr sz="471" kern="0">
                  <a:solidFill>
                    <a:srgbClr val="4D4D4D">
                      <a:alpha val="100000"/>
                    </a:srgbClr>
                  </a:solidFill>
                  <a:latin typeface="Arial"/>
                  <a:cs typeface="Arial"/>
                </a:rPr>
                <a:t>20</a:t>
              </a:r>
            </a:p>
          </p:txBody>
        </p:sp>
        <p:sp>
          <p:nvSpPr>
            <p:cNvPr id="2189" name="tx175">
              <a:extLst>
                <a:ext uri="{FF2B5EF4-FFF2-40B4-BE49-F238E27FC236}">
                  <a16:creationId xmlns:a16="http://schemas.microsoft.com/office/drawing/2014/main" id="{CCE9CCDB-BFBD-FE82-0BE8-F367B10EBD44}"/>
                </a:ext>
              </a:extLst>
            </p:cNvPr>
            <p:cNvSpPr/>
            <p:nvPr/>
          </p:nvSpPr>
          <p:spPr>
            <a:xfrm>
              <a:off x="2984819" y="7274269"/>
              <a:ext cx="868040" cy="94071"/>
            </a:xfrm>
            <a:prstGeom prst="rect">
              <a:avLst/>
            </a:prstGeom>
            <a:noFill/>
          </p:spPr>
          <p:txBody>
            <a:bodyPr wrap="none" lIns="0" tIns="0" rIns="0" bIns="0" anchor="ctr" anchorCtr="1"/>
            <a:lstStyle/>
            <a:p>
              <a:pPr defTabSz="615666">
                <a:lnSpc>
                  <a:spcPts val="673"/>
                </a:lnSpc>
                <a:defRPr/>
              </a:pPr>
              <a:r>
                <a:rPr sz="673" b="1" kern="0">
                  <a:solidFill>
                    <a:srgbClr val="000000">
                      <a:alpha val="100000"/>
                    </a:srgbClr>
                  </a:solidFill>
                  <a:latin typeface="Arial"/>
                  <a:cs typeface="Arial"/>
                </a:rPr>
                <a:t>LSEA Statistic</a:t>
              </a:r>
            </a:p>
          </p:txBody>
        </p:sp>
        <p:sp>
          <p:nvSpPr>
            <p:cNvPr id="2190" name="tx176">
              <a:extLst>
                <a:ext uri="{FF2B5EF4-FFF2-40B4-BE49-F238E27FC236}">
                  <a16:creationId xmlns:a16="http://schemas.microsoft.com/office/drawing/2014/main" id="{75744184-52FF-33D9-5CE7-DE2C1B915B05}"/>
                </a:ext>
              </a:extLst>
            </p:cNvPr>
            <p:cNvSpPr/>
            <p:nvPr/>
          </p:nvSpPr>
          <p:spPr>
            <a:xfrm>
              <a:off x="2620491" y="7737918"/>
              <a:ext cx="429828" cy="83430"/>
            </a:xfrm>
            <a:prstGeom prst="rect">
              <a:avLst/>
            </a:prstGeom>
            <a:noFill/>
          </p:spPr>
          <p:txBody>
            <a:bodyPr wrap="none" lIns="0" tIns="0" rIns="0" bIns="0" anchor="ctr" anchorCtr="1"/>
            <a:lstStyle/>
            <a:p>
              <a:pPr defTabSz="615666">
                <a:lnSpc>
                  <a:spcPts val="471"/>
                </a:lnSpc>
                <a:defRPr/>
              </a:pPr>
              <a:r>
                <a:rPr sz="471" kern="0">
                  <a:solidFill>
                    <a:srgbClr val="000000">
                      <a:alpha val="100000"/>
                    </a:srgbClr>
                  </a:solidFill>
                  <a:latin typeface="Arial"/>
                  <a:cs typeface="Arial"/>
                </a:rPr>
                <a:t>-log10(BH)</a:t>
              </a:r>
            </a:p>
          </p:txBody>
        </p:sp>
        <p:pic>
          <p:nvPicPr>
            <p:cNvPr id="2191" name="pic177">
              <a:extLst>
                <a:ext uri="{FF2B5EF4-FFF2-40B4-BE49-F238E27FC236}">
                  <a16:creationId xmlns:a16="http://schemas.microsoft.com/office/drawing/2014/main" id="{6B631DDA-0831-DE94-2C3B-CDD1334E54F1}"/>
                </a:ext>
              </a:extLst>
            </p:cNvPr>
            <p:cNvPicPr/>
            <p:nvPr/>
          </p:nvPicPr>
          <p:blipFill>
            <a:blip r:embed="rId2" cstate="print"/>
            <a:stretch>
              <a:fillRect/>
            </a:stretch>
          </p:blipFill>
          <p:spPr>
            <a:xfrm>
              <a:off x="3119908" y="7603835"/>
              <a:ext cx="1097280" cy="219455"/>
            </a:xfrm>
            <a:prstGeom prst="rect">
              <a:avLst/>
            </a:prstGeom>
          </p:spPr>
        </p:pic>
        <p:sp>
          <p:nvSpPr>
            <p:cNvPr id="2192" name="pl178">
              <a:extLst>
                <a:ext uri="{FF2B5EF4-FFF2-40B4-BE49-F238E27FC236}">
                  <a16:creationId xmlns:a16="http://schemas.microsoft.com/office/drawing/2014/main" id="{C25638E6-5BFE-324E-ADCD-4801AB72679C}"/>
                </a:ext>
              </a:extLst>
            </p:cNvPr>
            <p:cNvSpPr/>
            <p:nvPr/>
          </p:nvSpPr>
          <p:spPr>
            <a:xfrm>
              <a:off x="3202250" y="7779400"/>
              <a:ext cx="0" cy="43891"/>
            </a:xfrm>
            <a:custGeom>
              <a:avLst/>
              <a:gdLst/>
              <a:ahLst/>
              <a:cxnLst/>
              <a:rect l="0" t="0" r="0" b="0"/>
              <a:pathLst>
                <a:path h="43891">
                  <a:moveTo>
                    <a:pt x="0" y="0"/>
                  </a:moveTo>
                  <a:lnTo>
                    <a:pt x="0" y="43891"/>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3" name="pl179">
              <a:extLst>
                <a:ext uri="{FF2B5EF4-FFF2-40B4-BE49-F238E27FC236}">
                  <a16:creationId xmlns:a16="http://schemas.microsoft.com/office/drawing/2014/main" id="{32E14ED3-D05D-9FDB-ADD4-47FC6752FB00}"/>
                </a:ext>
              </a:extLst>
            </p:cNvPr>
            <p:cNvSpPr/>
            <p:nvPr/>
          </p:nvSpPr>
          <p:spPr>
            <a:xfrm>
              <a:off x="3506075" y="7779400"/>
              <a:ext cx="0" cy="43891"/>
            </a:xfrm>
            <a:custGeom>
              <a:avLst/>
              <a:gdLst/>
              <a:ahLst/>
              <a:cxnLst/>
              <a:rect l="0" t="0" r="0" b="0"/>
              <a:pathLst>
                <a:path h="43891">
                  <a:moveTo>
                    <a:pt x="0" y="0"/>
                  </a:moveTo>
                  <a:lnTo>
                    <a:pt x="0" y="43891"/>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4" name="pl180">
              <a:extLst>
                <a:ext uri="{FF2B5EF4-FFF2-40B4-BE49-F238E27FC236}">
                  <a16:creationId xmlns:a16="http://schemas.microsoft.com/office/drawing/2014/main" id="{62A81611-2576-906C-3BCF-9617807DF867}"/>
                </a:ext>
              </a:extLst>
            </p:cNvPr>
            <p:cNvSpPr/>
            <p:nvPr/>
          </p:nvSpPr>
          <p:spPr>
            <a:xfrm>
              <a:off x="3809900" y="7779400"/>
              <a:ext cx="0" cy="43891"/>
            </a:xfrm>
            <a:custGeom>
              <a:avLst/>
              <a:gdLst/>
              <a:ahLst/>
              <a:cxnLst/>
              <a:rect l="0" t="0" r="0" b="0"/>
              <a:pathLst>
                <a:path h="43891">
                  <a:moveTo>
                    <a:pt x="0" y="0"/>
                  </a:moveTo>
                  <a:lnTo>
                    <a:pt x="0" y="43891"/>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5" name="pl181">
              <a:extLst>
                <a:ext uri="{FF2B5EF4-FFF2-40B4-BE49-F238E27FC236}">
                  <a16:creationId xmlns:a16="http://schemas.microsoft.com/office/drawing/2014/main" id="{9AC9342D-172F-2A83-3C35-7E1B0FB3CFDA}"/>
                </a:ext>
              </a:extLst>
            </p:cNvPr>
            <p:cNvSpPr/>
            <p:nvPr/>
          </p:nvSpPr>
          <p:spPr>
            <a:xfrm>
              <a:off x="4113726" y="7779400"/>
              <a:ext cx="0" cy="43891"/>
            </a:xfrm>
            <a:custGeom>
              <a:avLst/>
              <a:gdLst/>
              <a:ahLst/>
              <a:cxnLst/>
              <a:rect l="0" t="0" r="0" b="0"/>
              <a:pathLst>
                <a:path h="43891">
                  <a:moveTo>
                    <a:pt x="0" y="0"/>
                  </a:moveTo>
                  <a:lnTo>
                    <a:pt x="0" y="43891"/>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6" name="pl182">
              <a:extLst>
                <a:ext uri="{FF2B5EF4-FFF2-40B4-BE49-F238E27FC236}">
                  <a16:creationId xmlns:a16="http://schemas.microsoft.com/office/drawing/2014/main" id="{94F1CC40-BA8D-C8B5-E4DA-0EC7ABC49B87}"/>
                </a:ext>
              </a:extLst>
            </p:cNvPr>
            <p:cNvSpPr/>
            <p:nvPr/>
          </p:nvSpPr>
          <p:spPr>
            <a:xfrm>
              <a:off x="3202250" y="7603835"/>
              <a:ext cx="0" cy="43891"/>
            </a:xfrm>
            <a:custGeom>
              <a:avLst/>
              <a:gdLst/>
              <a:ahLst/>
              <a:cxnLst/>
              <a:rect l="0" t="0" r="0" b="0"/>
              <a:pathLst>
                <a:path h="43891">
                  <a:moveTo>
                    <a:pt x="0" y="43891"/>
                  </a:moveTo>
                  <a:lnTo>
                    <a:pt x="0" y="0"/>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7" name="pl183">
              <a:extLst>
                <a:ext uri="{FF2B5EF4-FFF2-40B4-BE49-F238E27FC236}">
                  <a16:creationId xmlns:a16="http://schemas.microsoft.com/office/drawing/2014/main" id="{7F6487E8-987C-2515-798B-8FA70B7B6BBF}"/>
                </a:ext>
              </a:extLst>
            </p:cNvPr>
            <p:cNvSpPr/>
            <p:nvPr/>
          </p:nvSpPr>
          <p:spPr>
            <a:xfrm>
              <a:off x="3506075" y="7603835"/>
              <a:ext cx="0" cy="43891"/>
            </a:xfrm>
            <a:custGeom>
              <a:avLst/>
              <a:gdLst/>
              <a:ahLst/>
              <a:cxnLst/>
              <a:rect l="0" t="0" r="0" b="0"/>
              <a:pathLst>
                <a:path h="43891">
                  <a:moveTo>
                    <a:pt x="0" y="43891"/>
                  </a:moveTo>
                  <a:lnTo>
                    <a:pt x="0" y="0"/>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8" name="pl184">
              <a:extLst>
                <a:ext uri="{FF2B5EF4-FFF2-40B4-BE49-F238E27FC236}">
                  <a16:creationId xmlns:a16="http://schemas.microsoft.com/office/drawing/2014/main" id="{46A52CAA-A0CE-041B-5C0F-DD639B936627}"/>
                </a:ext>
              </a:extLst>
            </p:cNvPr>
            <p:cNvSpPr/>
            <p:nvPr/>
          </p:nvSpPr>
          <p:spPr>
            <a:xfrm>
              <a:off x="3809900" y="7603835"/>
              <a:ext cx="0" cy="43891"/>
            </a:xfrm>
            <a:custGeom>
              <a:avLst/>
              <a:gdLst/>
              <a:ahLst/>
              <a:cxnLst/>
              <a:rect l="0" t="0" r="0" b="0"/>
              <a:pathLst>
                <a:path h="43891">
                  <a:moveTo>
                    <a:pt x="0" y="43891"/>
                  </a:moveTo>
                  <a:lnTo>
                    <a:pt x="0" y="0"/>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199" name="pl185">
              <a:extLst>
                <a:ext uri="{FF2B5EF4-FFF2-40B4-BE49-F238E27FC236}">
                  <a16:creationId xmlns:a16="http://schemas.microsoft.com/office/drawing/2014/main" id="{E206925B-8BED-2289-E413-54E122EC9664}"/>
                </a:ext>
              </a:extLst>
            </p:cNvPr>
            <p:cNvSpPr/>
            <p:nvPr/>
          </p:nvSpPr>
          <p:spPr>
            <a:xfrm>
              <a:off x="4113726" y="7603835"/>
              <a:ext cx="0" cy="43891"/>
            </a:xfrm>
            <a:custGeom>
              <a:avLst/>
              <a:gdLst/>
              <a:ahLst/>
              <a:cxnLst/>
              <a:rect l="0" t="0" r="0" b="0"/>
              <a:pathLst>
                <a:path h="43891">
                  <a:moveTo>
                    <a:pt x="0" y="43891"/>
                  </a:moveTo>
                  <a:lnTo>
                    <a:pt x="0" y="0"/>
                  </a:lnTo>
                </a:path>
              </a:pathLst>
            </a:custGeom>
            <a:ln w="4762" cap="flat">
              <a:solidFill>
                <a:srgbClr val="FFFFFF">
                  <a:alpha val="100000"/>
                </a:srgbClr>
              </a:solidFill>
              <a:prstDash val="solid"/>
              <a:round/>
            </a:ln>
          </p:spPr>
          <p:txBody>
            <a:bodyPr/>
            <a:lstStyle/>
            <a:p>
              <a:pPr defTabSz="615666">
                <a:defRPr/>
              </a:pPr>
              <a:endParaRPr sz="1212" kern="0">
                <a:solidFill>
                  <a:prstClr val="black"/>
                </a:solidFill>
              </a:endParaRPr>
            </a:p>
          </p:txBody>
        </p:sp>
        <p:sp>
          <p:nvSpPr>
            <p:cNvPr id="2200" name="tx186">
              <a:extLst>
                <a:ext uri="{FF2B5EF4-FFF2-40B4-BE49-F238E27FC236}">
                  <a16:creationId xmlns:a16="http://schemas.microsoft.com/office/drawing/2014/main" id="{206B01CE-95C6-34B9-7425-972A8E323A23}"/>
                </a:ext>
              </a:extLst>
            </p:cNvPr>
            <p:cNvSpPr/>
            <p:nvPr/>
          </p:nvSpPr>
          <p:spPr>
            <a:xfrm>
              <a:off x="3152808" y="7891534"/>
              <a:ext cx="98883" cy="64982"/>
            </a:xfrm>
            <a:prstGeom prst="rect">
              <a:avLst/>
            </a:prstGeom>
            <a:noFill/>
          </p:spPr>
          <p:txBody>
            <a:bodyPr wrap="none" lIns="0" tIns="0" rIns="0" bIns="0" anchor="ctr" anchorCtr="1"/>
            <a:lstStyle/>
            <a:p>
              <a:pPr defTabSz="615666">
                <a:lnSpc>
                  <a:spcPts val="471"/>
                </a:lnSpc>
                <a:defRPr/>
              </a:pPr>
              <a:r>
                <a:rPr sz="471" kern="0">
                  <a:solidFill>
                    <a:srgbClr val="000000">
                      <a:alpha val="100000"/>
                    </a:srgbClr>
                  </a:solidFill>
                  <a:latin typeface="Arial"/>
                  <a:cs typeface="Arial"/>
                </a:rPr>
                <a:t>40</a:t>
              </a:r>
            </a:p>
          </p:txBody>
        </p:sp>
        <p:sp>
          <p:nvSpPr>
            <p:cNvPr id="2201" name="tx187">
              <a:extLst>
                <a:ext uri="{FF2B5EF4-FFF2-40B4-BE49-F238E27FC236}">
                  <a16:creationId xmlns:a16="http://schemas.microsoft.com/office/drawing/2014/main" id="{8F646016-F233-E473-8203-C5761C4D82BD}"/>
                </a:ext>
              </a:extLst>
            </p:cNvPr>
            <p:cNvSpPr/>
            <p:nvPr/>
          </p:nvSpPr>
          <p:spPr>
            <a:xfrm>
              <a:off x="3456633" y="7891534"/>
              <a:ext cx="98883" cy="64982"/>
            </a:xfrm>
            <a:prstGeom prst="rect">
              <a:avLst/>
            </a:prstGeom>
            <a:noFill/>
          </p:spPr>
          <p:txBody>
            <a:bodyPr wrap="none" lIns="0" tIns="0" rIns="0" bIns="0" anchor="ctr" anchorCtr="1"/>
            <a:lstStyle/>
            <a:p>
              <a:pPr defTabSz="615666">
                <a:lnSpc>
                  <a:spcPts val="471"/>
                </a:lnSpc>
                <a:defRPr/>
              </a:pPr>
              <a:r>
                <a:rPr sz="471" kern="0">
                  <a:solidFill>
                    <a:srgbClr val="000000">
                      <a:alpha val="100000"/>
                    </a:srgbClr>
                  </a:solidFill>
                  <a:latin typeface="Arial"/>
                  <a:cs typeface="Arial"/>
                </a:rPr>
                <a:t>60</a:t>
              </a:r>
            </a:p>
          </p:txBody>
        </p:sp>
        <p:sp>
          <p:nvSpPr>
            <p:cNvPr id="2202" name="tx188">
              <a:extLst>
                <a:ext uri="{FF2B5EF4-FFF2-40B4-BE49-F238E27FC236}">
                  <a16:creationId xmlns:a16="http://schemas.microsoft.com/office/drawing/2014/main" id="{CA982484-9E99-80E3-B9AF-BF2B695BDA2D}"/>
                </a:ext>
              </a:extLst>
            </p:cNvPr>
            <p:cNvSpPr/>
            <p:nvPr/>
          </p:nvSpPr>
          <p:spPr>
            <a:xfrm>
              <a:off x="3760459" y="7891534"/>
              <a:ext cx="98883" cy="64982"/>
            </a:xfrm>
            <a:prstGeom prst="rect">
              <a:avLst/>
            </a:prstGeom>
            <a:noFill/>
          </p:spPr>
          <p:txBody>
            <a:bodyPr wrap="none" lIns="0" tIns="0" rIns="0" bIns="0" anchor="ctr" anchorCtr="1"/>
            <a:lstStyle/>
            <a:p>
              <a:pPr defTabSz="615666">
                <a:lnSpc>
                  <a:spcPts val="471"/>
                </a:lnSpc>
                <a:defRPr/>
              </a:pPr>
              <a:r>
                <a:rPr sz="471" kern="0">
                  <a:solidFill>
                    <a:srgbClr val="000000">
                      <a:alpha val="100000"/>
                    </a:srgbClr>
                  </a:solidFill>
                  <a:latin typeface="Arial"/>
                  <a:cs typeface="Arial"/>
                </a:rPr>
                <a:t>80</a:t>
              </a:r>
            </a:p>
          </p:txBody>
        </p:sp>
        <p:sp>
          <p:nvSpPr>
            <p:cNvPr id="2203" name="tx189">
              <a:extLst>
                <a:ext uri="{FF2B5EF4-FFF2-40B4-BE49-F238E27FC236}">
                  <a16:creationId xmlns:a16="http://schemas.microsoft.com/office/drawing/2014/main" id="{670EA9B0-C840-3CC2-BEF1-EE41CAEDA1F0}"/>
                </a:ext>
              </a:extLst>
            </p:cNvPr>
            <p:cNvSpPr/>
            <p:nvPr/>
          </p:nvSpPr>
          <p:spPr>
            <a:xfrm>
              <a:off x="4039563" y="7891534"/>
              <a:ext cx="148325" cy="64982"/>
            </a:xfrm>
            <a:prstGeom prst="rect">
              <a:avLst/>
            </a:prstGeom>
            <a:noFill/>
          </p:spPr>
          <p:txBody>
            <a:bodyPr wrap="none" lIns="0" tIns="0" rIns="0" bIns="0" anchor="ctr" anchorCtr="1"/>
            <a:lstStyle/>
            <a:p>
              <a:pPr defTabSz="615666">
                <a:lnSpc>
                  <a:spcPts val="471"/>
                </a:lnSpc>
                <a:defRPr/>
              </a:pPr>
              <a:r>
                <a:rPr sz="471" kern="0">
                  <a:solidFill>
                    <a:srgbClr val="000000">
                      <a:alpha val="100000"/>
                    </a:srgbClr>
                  </a:solidFill>
                  <a:latin typeface="Arial"/>
                  <a:cs typeface="Arial"/>
                </a:rPr>
                <a:t>100</a:t>
              </a:r>
            </a:p>
          </p:txBody>
        </p:sp>
      </p:grpSp>
      <p:grpSp>
        <p:nvGrpSpPr>
          <p:cNvPr id="2" name="Group 1">
            <a:extLst>
              <a:ext uri="{FF2B5EF4-FFF2-40B4-BE49-F238E27FC236}">
                <a16:creationId xmlns:a16="http://schemas.microsoft.com/office/drawing/2014/main" id="{848550D7-06BB-0344-AFA8-24C290190417}"/>
              </a:ext>
            </a:extLst>
          </p:cNvPr>
          <p:cNvGrpSpPr/>
          <p:nvPr/>
        </p:nvGrpSpPr>
        <p:grpSpPr>
          <a:xfrm>
            <a:off x="270827" y="678018"/>
            <a:ext cx="2987636" cy="4848109"/>
            <a:chOff x="851000" y="914400"/>
            <a:chExt cx="4436985" cy="7200003"/>
          </a:xfrm>
        </p:grpSpPr>
        <p:sp>
          <p:nvSpPr>
            <p:cNvPr id="3" name="rc3">
              <a:extLst>
                <a:ext uri="{FF2B5EF4-FFF2-40B4-BE49-F238E27FC236}">
                  <a16:creationId xmlns:a16="http://schemas.microsoft.com/office/drawing/2014/main" id="{50FDBB98-4037-79E3-0912-6A26F63D0507}"/>
                </a:ext>
              </a:extLst>
            </p:cNvPr>
            <p:cNvSpPr/>
            <p:nvPr/>
          </p:nvSpPr>
          <p:spPr>
            <a:xfrm>
              <a:off x="914400" y="914400"/>
              <a:ext cx="3383280" cy="7200003"/>
            </a:xfrm>
            <a:prstGeom prst="rect">
              <a:avLst/>
            </a:prstGeom>
            <a:solidFill>
              <a:srgbClr val="FFFFFF">
                <a:alpha val="100000"/>
              </a:srgbClr>
            </a:solidFill>
            <a:ln w="9525" cap="rnd">
              <a:solidFill>
                <a:srgbClr val="FFFFFF">
                  <a:alpha val="100000"/>
                </a:srgbClr>
              </a:solidFill>
              <a:prstDash val="solid"/>
              <a:round/>
            </a:ln>
          </p:spPr>
          <p:txBody>
            <a:bodyPr/>
            <a:lstStyle/>
            <a:p>
              <a:endParaRPr sz="884"/>
            </a:p>
          </p:txBody>
        </p:sp>
        <p:sp>
          <p:nvSpPr>
            <p:cNvPr id="6" name="rc4">
              <a:extLst>
                <a:ext uri="{FF2B5EF4-FFF2-40B4-BE49-F238E27FC236}">
                  <a16:creationId xmlns:a16="http://schemas.microsoft.com/office/drawing/2014/main" id="{803916D2-57F1-0E49-E1CE-EDC4528DC21F}"/>
                </a:ext>
              </a:extLst>
            </p:cNvPr>
            <p:cNvSpPr/>
            <p:nvPr/>
          </p:nvSpPr>
          <p:spPr>
            <a:xfrm>
              <a:off x="914400" y="914400"/>
              <a:ext cx="3383280" cy="7200003"/>
            </a:xfrm>
            <a:prstGeom prst="rect">
              <a:avLst/>
            </a:prstGeom>
            <a:solidFill>
              <a:srgbClr val="FFFFFF">
                <a:alpha val="100000"/>
              </a:srgbClr>
            </a:solidFill>
            <a:ln w="13550" cap="rnd">
              <a:solidFill>
                <a:srgbClr val="FFFFFF">
                  <a:alpha val="100000"/>
                </a:srgbClr>
              </a:solidFill>
              <a:prstDash val="solid"/>
              <a:round/>
            </a:ln>
          </p:spPr>
          <p:txBody>
            <a:bodyPr/>
            <a:lstStyle/>
            <a:p>
              <a:endParaRPr sz="884"/>
            </a:p>
          </p:txBody>
        </p:sp>
        <p:sp>
          <p:nvSpPr>
            <p:cNvPr id="32" name="rc5">
              <a:extLst>
                <a:ext uri="{FF2B5EF4-FFF2-40B4-BE49-F238E27FC236}">
                  <a16:creationId xmlns:a16="http://schemas.microsoft.com/office/drawing/2014/main" id="{9623F164-7A0E-8BCE-77CC-4283A9031FF9}"/>
                </a:ext>
              </a:extLst>
            </p:cNvPr>
            <p:cNvSpPr/>
            <p:nvPr/>
          </p:nvSpPr>
          <p:spPr>
            <a:xfrm>
              <a:off x="1948425" y="1203887"/>
              <a:ext cx="2408872" cy="6007800"/>
            </a:xfrm>
            <a:prstGeom prst="rect">
              <a:avLst/>
            </a:prstGeom>
            <a:solidFill>
              <a:srgbClr val="FFFFFF">
                <a:alpha val="100000"/>
              </a:srgbClr>
            </a:solidFill>
          </p:spPr>
          <p:txBody>
            <a:bodyPr/>
            <a:lstStyle/>
            <a:p>
              <a:endParaRPr sz="884"/>
            </a:p>
          </p:txBody>
        </p:sp>
        <p:sp>
          <p:nvSpPr>
            <p:cNvPr id="33" name="pl6">
              <a:extLst>
                <a:ext uri="{FF2B5EF4-FFF2-40B4-BE49-F238E27FC236}">
                  <a16:creationId xmlns:a16="http://schemas.microsoft.com/office/drawing/2014/main" id="{2C4BB513-2801-94A5-553D-0A640FD59CBA}"/>
                </a:ext>
              </a:extLst>
            </p:cNvPr>
            <p:cNvSpPr/>
            <p:nvPr/>
          </p:nvSpPr>
          <p:spPr>
            <a:xfrm>
              <a:off x="1819217" y="1385292"/>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4" name="pl7">
              <a:extLst>
                <a:ext uri="{FF2B5EF4-FFF2-40B4-BE49-F238E27FC236}">
                  <a16:creationId xmlns:a16="http://schemas.microsoft.com/office/drawing/2014/main" id="{211E93CB-3EB7-17A9-2DB4-8148BDAC24FF}"/>
                </a:ext>
              </a:extLst>
            </p:cNvPr>
            <p:cNvSpPr/>
            <p:nvPr/>
          </p:nvSpPr>
          <p:spPr>
            <a:xfrm>
              <a:off x="1819217" y="1468078"/>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5" name="pl8">
              <a:extLst>
                <a:ext uri="{FF2B5EF4-FFF2-40B4-BE49-F238E27FC236}">
                  <a16:creationId xmlns:a16="http://schemas.microsoft.com/office/drawing/2014/main" id="{9C604EE0-F015-6F59-A59A-486549FCD024}"/>
                </a:ext>
              </a:extLst>
            </p:cNvPr>
            <p:cNvSpPr/>
            <p:nvPr/>
          </p:nvSpPr>
          <p:spPr>
            <a:xfrm>
              <a:off x="1819217" y="1557233"/>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6" name="pl9">
              <a:extLst>
                <a:ext uri="{FF2B5EF4-FFF2-40B4-BE49-F238E27FC236}">
                  <a16:creationId xmlns:a16="http://schemas.microsoft.com/office/drawing/2014/main" id="{60117300-95C6-C963-3893-6A43F9ED4E76}"/>
                </a:ext>
              </a:extLst>
            </p:cNvPr>
            <p:cNvSpPr/>
            <p:nvPr/>
          </p:nvSpPr>
          <p:spPr>
            <a:xfrm>
              <a:off x="1819217" y="1744032"/>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7" name="pl10">
              <a:extLst>
                <a:ext uri="{FF2B5EF4-FFF2-40B4-BE49-F238E27FC236}">
                  <a16:creationId xmlns:a16="http://schemas.microsoft.com/office/drawing/2014/main" id="{EA86A88B-FA03-A644-4DF2-917301FC67FF}"/>
                </a:ext>
              </a:extLst>
            </p:cNvPr>
            <p:cNvSpPr/>
            <p:nvPr/>
          </p:nvSpPr>
          <p:spPr>
            <a:xfrm>
              <a:off x="1819217" y="194144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8" name="pl11">
              <a:extLst>
                <a:ext uri="{FF2B5EF4-FFF2-40B4-BE49-F238E27FC236}">
                  <a16:creationId xmlns:a16="http://schemas.microsoft.com/office/drawing/2014/main" id="{A13689E5-E97F-41CD-227B-6A0791A6246C}"/>
                </a:ext>
              </a:extLst>
            </p:cNvPr>
            <p:cNvSpPr/>
            <p:nvPr/>
          </p:nvSpPr>
          <p:spPr>
            <a:xfrm>
              <a:off x="1819217" y="203484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39" name="pl12">
              <a:extLst>
                <a:ext uri="{FF2B5EF4-FFF2-40B4-BE49-F238E27FC236}">
                  <a16:creationId xmlns:a16="http://schemas.microsoft.com/office/drawing/2014/main" id="{CEEA4D1F-C827-D9D2-9B4E-B4E5C6CBD4A4}"/>
                </a:ext>
              </a:extLst>
            </p:cNvPr>
            <p:cNvSpPr/>
            <p:nvPr/>
          </p:nvSpPr>
          <p:spPr>
            <a:xfrm>
              <a:off x="1819217" y="2134613"/>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40" name="pl13">
              <a:extLst>
                <a:ext uri="{FF2B5EF4-FFF2-40B4-BE49-F238E27FC236}">
                  <a16:creationId xmlns:a16="http://schemas.microsoft.com/office/drawing/2014/main" id="{9D3DB454-9902-69D5-0E6A-1CA136DF94A2}"/>
                </a:ext>
              </a:extLst>
            </p:cNvPr>
            <p:cNvSpPr/>
            <p:nvPr/>
          </p:nvSpPr>
          <p:spPr>
            <a:xfrm>
              <a:off x="1819217" y="225348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4" name="pl14">
              <a:extLst>
                <a:ext uri="{FF2B5EF4-FFF2-40B4-BE49-F238E27FC236}">
                  <a16:creationId xmlns:a16="http://schemas.microsoft.com/office/drawing/2014/main" id="{E9B2E04C-0B57-EF3D-A0D5-50FC59691793}"/>
                </a:ext>
              </a:extLst>
            </p:cNvPr>
            <p:cNvSpPr/>
            <p:nvPr/>
          </p:nvSpPr>
          <p:spPr>
            <a:xfrm>
              <a:off x="1819217" y="2355376"/>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5" name="pl15">
              <a:extLst>
                <a:ext uri="{FF2B5EF4-FFF2-40B4-BE49-F238E27FC236}">
                  <a16:creationId xmlns:a16="http://schemas.microsoft.com/office/drawing/2014/main" id="{447C823B-00EF-19D5-DA83-F5F3E27D84FA}"/>
                </a:ext>
              </a:extLst>
            </p:cNvPr>
            <p:cNvSpPr/>
            <p:nvPr/>
          </p:nvSpPr>
          <p:spPr>
            <a:xfrm>
              <a:off x="1819217" y="2453021"/>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6" name="pl16">
              <a:extLst>
                <a:ext uri="{FF2B5EF4-FFF2-40B4-BE49-F238E27FC236}">
                  <a16:creationId xmlns:a16="http://schemas.microsoft.com/office/drawing/2014/main" id="{9B6FB4D3-2A41-0544-548A-CC8F40EF9818}"/>
                </a:ext>
              </a:extLst>
            </p:cNvPr>
            <p:cNvSpPr/>
            <p:nvPr/>
          </p:nvSpPr>
          <p:spPr>
            <a:xfrm>
              <a:off x="1819217" y="2540053"/>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7" name="pl17">
              <a:extLst>
                <a:ext uri="{FF2B5EF4-FFF2-40B4-BE49-F238E27FC236}">
                  <a16:creationId xmlns:a16="http://schemas.microsoft.com/office/drawing/2014/main" id="{D23F159C-9603-9C76-D7AE-AF93712627D8}"/>
                </a:ext>
              </a:extLst>
            </p:cNvPr>
            <p:cNvSpPr/>
            <p:nvPr/>
          </p:nvSpPr>
          <p:spPr>
            <a:xfrm>
              <a:off x="1819217" y="2631330"/>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8" name="pl18">
              <a:extLst>
                <a:ext uri="{FF2B5EF4-FFF2-40B4-BE49-F238E27FC236}">
                  <a16:creationId xmlns:a16="http://schemas.microsoft.com/office/drawing/2014/main" id="{19B29F17-1BD7-D6B0-6D03-5ABD9E79A450}"/>
                </a:ext>
              </a:extLst>
            </p:cNvPr>
            <p:cNvSpPr/>
            <p:nvPr/>
          </p:nvSpPr>
          <p:spPr>
            <a:xfrm>
              <a:off x="1819217" y="2813884"/>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59" name="pl19">
              <a:extLst>
                <a:ext uri="{FF2B5EF4-FFF2-40B4-BE49-F238E27FC236}">
                  <a16:creationId xmlns:a16="http://schemas.microsoft.com/office/drawing/2014/main" id="{DB83E7E1-8145-9465-D8E2-ED656269619B}"/>
                </a:ext>
              </a:extLst>
            </p:cNvPr>
            <p:cNvSpPr/>
            <p:nvPr/>
          </p:nvSpPr>
          <p:spPr>
            <a:xfrm>
              <a:off x="1819217" y="3121679"/>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0" name="pl20">
              <a:extLst>
                <a:ext uri="{FF2B5EF4-FFF2-40B4-BE49-F238E27FC236}">
                  <a16:creationId xmlns:a16="http://schemas.microsoft.com/office/drawing/2014/main" id="{F20919E8-1CAA-BF48-A7B2-9A5DD3D447BD}"/>
                </a:ext>
              </a:extLst>
            </p:cNvPr>
            <p:cNvSpPr/>
            <p:nvPr/>
          </p:nvSpPr>
          <p:spPr>
            <a:xfrm>
              <a:off x="1819217" y="3382773"/>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1" name="pl21">
              <a:extLst>
                <a:ext uri="{FF2B5EF4-FFF2-40B4-BE49-F238E27FC236}">
                  <a16:creationId xmlns:a16="http://schemas.microsoft.com/office/drawing/2014/main" id="{B39FC39E-3229-1DC8-E767-A1AF0C53E2D1}"/>
                </a:ext>
              </a:extLst>
            </p:cNvPr>
            <p:cNvSpPr/>
            <p:nvPr/>
          </p:nvSpPr>
          <p:spPr>
            <a:xfrm>
              <a:off x="1819217" y="3552591"/>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2" name="pl22">
              <a:extLst>
                <a:ext uri="{FF2B5EF4-FFF2-40B4-BE49-F238E27FC236}">
                  <a16:creationId xmlns:a16="http://schemas.microsoft.com/office/drawing/2014/main" id="{BA9BAD74-84E6-45EC-85D4-98B4A1A2DF9C}"/>
                </a:ext>
              </a:extLst>
            </p:cNvPr>
            <p:cNvSpPr/>
            <p:nvPr/>
          </p:nvSpPr>
          <p:spPr>
            <a:xfrm>
              <a:off x="1819217" y="380519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3" name="pl23">
              <a:extLst>
                <a:ext uri="{FF2B5EF4-FFF2-40B4-BE49-F238E27FC236}">
                  <a16:creationId xmlns:a16="http://schemas.microsoft.com/office/drawing/2014/main" id="{E78B05F6-06B7-A911-D768-19F50A48E464}"/>
                </a:ext>
              </a:extLst>
            </p:cNvPr>
            <p:cNvSpPr/>
            <p:nvPr/>
          </p:nvSpPr>
          <p:spPr>
            <a:xfrm>
              <a:off x="1819217" y="402383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4" name="pl24">
              <a:extLst>
                <a:ext uri="{FF2B5EF4-FFF2-40B4-BE49-F238E27FC236}">
                  <a16:creationId xmlns:a16="http://schemas.microsoft.com/office/drawing/2014/main" id="{99DB6C5E-B831-3BE5-C78B-1326EB42029D}"/>
                </a:ext>
              </a:extLst>
            </p:cNvPr>
            <p:cNvSpPr/>
            <p:nvPr/>
          </p:nvSpPr>
          <p:spPr>
            <a:xfrm>
              <a:off x="1819217" y="4125726"/>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5" name="pl25">
              <a:extLst>
                <a:ext uri="{FF2B5EF4-FFF2-40B4-BE49-F238E27FC236}">
                  <a16:creationId xmlns:a16="http://schemas.microsoft.com/office/drawing/2014/main" id="{F34CCFDC-1257-75F9-4F77-89AC3A0CD477}"/>
                </a:ext>
              </a:extLst>
            </p:cNvPr>
            <p:cNvSpPr/>
            <p:nvPr/>
          </p:nvSpPr>
          <p:spPr>
            <a:xfrm>
              <a:off x="1819217" y="4284930"/>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6" name="pl26">
              <a:extLst>
                <a:ext uri="{FF2B5EF4-FFF2-40B4-BE49-F238E27FC236}">
                  <a16:creationId xmlns:a16="http://schemas.microsoft.com/office/drawing/2014/main" id="{AB0905F3-BDFD-36BB-BA3A-8D9921D26E8D}"/>
                </a:ext>
              </a:extLst>
            </p:cNvPr>
            <p:cNvSpPr/>
            <p:nvPr/>
          </p:nvSpPr>
          <p:spPr>
            <a:xfrm>
              <a:off x="1819217" y="4461116"/>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7" name="pl27">
              <a:extLst>
                <a:ext uri="{FF2B5EF4-FFF2-40B4-BE49-F238E27FC236}">
                  <a16:creationId xmlns:a16="http://schemas.microsoft.com/office/drawing/2014/main" id="{F39ED02C-EB92-E12C-C5D0-B95139F31096}"/>
                </a:ext>
              </a:extLst>
            </p:cNvPr>
            <p:cNvSpPr/>
            <p:nvPr/>
          </p:nvSpPr>
          <p:spPr>
            <a:xfrm>
              <a:off x="1819217" y="4673388"/>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8" name="pl28">
              <a:extLst>
                <a:ext uri="{FF2B5EF4-FFF2-40B4-BE49-F238E27FC236}">
                  <a16:creationId xmlns:a16="http://schemas.microsoft.com/office/drawing/2014/main" id="{C26A9C52-6E1F-836D-41F2-C10B9657AF27}"/>
                </a:ext>
              </a:extLst>
            </p:cNvPr>
            <p:cNvSpPr/>
            <p:nvPr/>
          </p:nvSpPr>
          <p:spPr>
            <a:xfrm>
              <a:off x="1819217" y="4885660"/>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69" name="pl29">
              <a:extLst>
                <a:ext uri="{FF2B5EF4-FFF2-40B4-BE49-F238E27FC236}">
                  <a16:creationId xmlns:a16="http://schemas.microsoft.com/office/drawing/2014/main" id="{AF9E287C-F98B-298A-64B2-FF770AF624F1}"/>
                </a:ext>
              </a:extLst>
            </p:cNvPr>
            <p:cNvSpPr/>
            <p:nvPr/>
          </p:nvSpPr>
          <p:spPr>
            <a:xfrm>
              <a:off x="1819217" y="4991797"/>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0" name="pl30">
              <a:extLst>
                <a:ext uri="{FF2B5EF4-FFF2-40B4-BE49-F238E27FC236}">
                  <a16:creationId xmlns:a16="http://schemas.microsoft.com/office/drawing/2014/main" id="{51B16994-C5FE-340E-1937-D7C9A01399CA}"/>
                </a:ext>
              </a:extLst>
            </p:cNvPr>
            <p:cNvSpPr/>
            <p:nvPr/>
          </p:nvSpPr>
          <p:spPr>
            <a:xfrm>
              <a:off x="1819217" y="5125528"/>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1" name="pl31">
              <a:extLst>
                <a:ext uri="{FF2B5EF4-FFF2-40B4-BE49-F238E27FC236}">
                  <a16:creationId xmlns:a16="http://schemas.microsoft.com/office/drawing/2014/main" id="{01B74F13-3BEA-DB19-E1A1-FDC9AD8C3641}"/>
                </a:ext>
              </a:extLst>
            </p:cNvPr>
            <p:cNvSpPr/>
            <p:nvPr/>
          </p:nvSpPr>
          <p:spPr>
            <a:xfrm>
              <a:off x="1819217" y="5267750"/>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2" name="pl32">
              <a:extLst>
                <a:ext uri="{FF2B5EF4-FFF2-40B4-BE49-F238E27FC236}">
                  <a16:creationId xmlns:a16="http://schemas.microsoft.com/office/drawing/2014/main" id="{A910CFE0-384C-37C4-ECB1-1165742E50BE}"/>
                </a:ext>
              </a:extLst>
            </p:cNvPr>
            <p:cNvSpPr/>
            <p:nvPr/>
          </p:nvSpPr>
          <p:spPr>
            <a:xfrm>
              <a:off x="1819217" y="5367518"/>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3" name="pl33">
              <a:extLst>
                <a:ext uri="{FF2B5EF4-FFF2-40B4-BE49-F238E27FC236}">
                  <a16:creationId xmlns:a16="http://schemas.microsoft.com/office/drawing/2014/main" id="{292DD86D-6260-BD4B-BC25-B2133D8DE05B}"/>
                </a:ext>
              </a:extLst>
            </p:cNvPr>
            <p:cNvSpPr/>
            <p:nvPr/>
          </p:nvSpPr>
          <p:spPr>
            <a:xfrm>
              <a:off x="1819217" y="545879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4" name="pl34">
              <a:extLst>
                <a:ext uri="{FF2B5EF4-FFF2-40B4-BE49-F238E27FC236}">
                  <a16:creationId xmlns:a16="http://schemas.microsoft.com/office/drawing/2014/main" id="{8FD0E9A1-665B-BE1F-1430-75F5DEC24BCA}"/>
                </a:ext>
              </a:extLst>
            </p:cNvPr>
            <p:cNvSpPr/>
            <p:nvPr/>
          </p:nvSpPr>
          <p:spPr>
            <a:xfrm>
              <a:off x="1819217" y="5594650"/>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5" name="pl35">
              <a:extLst>
                <a:ext uri="{FF2B5EF4-FFF2-40B4-BE49-F238E27FC236}">
                  <a16:creationId xmlns:a16="http://schemas.microsoft.com/office/drawing/2014/main" id="{C7062AE2-D680-FF05-6878-B85BBB05347F}"/>
                </a:ext>
              </a:extLst>
            </p:cNvPr>
            <p:cNvSpPr/>
            <p:nvPr/>
          </p:nvSpPr>
          <p:spPr>
            <a:xfrm>
              <a:off x="1819217" y="5724136"/>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6" name="pl36">
              <a:extLst>
                <a:ext uri="{FF2B5EF4-FFF2-40B4-BE49-F238E27FC236}">
                  <a16:creationId xmlns:a16="http://schemas.microsoft.com/office/drawing/2014/main" id="{8575375B-B6CA-A94B-6A9A-BEC2217C73E7}"/>
                </a:ext>
              </a:extLst>
            </p:cNvPr>
            <p:cNvSpPr/>
            <p:nvPr/>
          </p:nvSpPr>
          <p:spPr>
            <a:xfrm>
              <a:off x="1819217" y="5806922"/>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7" name="pl37">
              <a:extLst>
                <a:ext uri="{FF2B5EF4-FFF2-40B4-BE49-F238E27FC236}">
                  <a16:creationId xmlns:a16="http://schemas.microsoft.com/office/drawing/2014/main" id="{A718CEF5-2AC9-7EC7-74B2-51C5848331F8}"/>
                </a:ext>
              </a:extLst>
            </p:cNvPr>
            <p:cNvSpPr/>
            <p:nvPr/>
          </p:nvSpPr>
          <p:spPr>
            <a:xfrm>
              <a:off x="1819217" y="5917303"/>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8" name="pl38">
              <a:extLst>
                <a:ext uri="{FF2B5EF4-FFF2-40B4-BE49-F238E27FC236}">
                  <a16:creationId xmlns:a16="http://schemas.microsoft.com/office/drawing/2014/main" id="{E0693FCE-016C-10FF-D6A5-6680387CAABE}"/>
                </a:ext>
              </a:extLst>
            </p:cNvPr>
            <p:cNvSpPr/>
            <p:nvPr/>
          </p:nvSpPr>
          <p:spPr>
            <a:xfrm>
              <a:off x="1819217" y="6068016"/>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79" name="pl39">
              <a:extLst>
                <a:ext uri="{FF2B5EF4-FFF2-40B4-BE49-F238E27FC236}">
                  <a16:creationId xmlns:a16="http://schemas.microsoft.com/office/drawing/2014/main" id="{6670CFC1-7970-4FA2-C686-407DBEF8F5EA}"/>
                </a:ext>
              </a:extLst>
            </p:cNvPr>
            <p:cNvSpPr/>
            <p:nvPr/>
          </p:nvSpPr>
          <p:spPr>
            <a:xfrm>
              <a:off x="1819217" y="6259061"/>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80" name="pl40">
              <a:extLst>
                <a:ext uri="{FF2B5EF4-FFF2-40B4-BE49-F238E27FC236}">
                  <a16:creationId xmlns:a16="http://schemas.microsoft.com/office/drawing/2014/main" id="{7F11D5DF-1635-3387-4668-136CE07E0777}"/>
                </a:ext>
              </a:extLst>
            </p:cNvPr>
            <p:cNvSpPr/>
            <p:nvPr/>
          </p:nvSpPr>
          <p:spPr>
            <a:xfrm>
              <a:off x="1819217" y="6558365"/>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81" name="pl41">
              <a:extLst>
                <a:ext uri="{FF2B5EF4-FFF2-40B4-BE49-F238E27FC236}">
                  <a16:creationId xmlns:a16="http://schemas.microsoft.com/office/drawing/2014/main" id="{A3BB8884-1D3F-3E30-D215-426CFC347220}"/>
                </a:ext>
              </a:extLst>
            </p:cNvPr>
            <p:cNvSpPr/>
            <p:nvPr/>
          </p:nvSpPr>
          <p:spPr>
            <a:xfrm>
              <a:off x="1819217" y="6804601"/>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82" name="pl42">
              <a:extLst>
                <a:ext uri="{FF2B5EF4-FFF2-40B4-BE49-F238E27FC236}">
                  <a16:creationId xmlns:a16="http://schemas.microsoft.com/office/drawing/2014/main" id="{EC4C1F02-D5D6-E067-FEE6-48468821DD5C}"/>
                </a:ext>
              </a:extLst>
            </p:cNvPr>
            <p:cNvSpPr/>
            <p:nvPr/>
          </p:nvSpPr>
          <p:spPr>
            <a:xfrm>
              <a:off x="1819217" y="6931964"/>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83" name="pl43">
              <a:extLst>
                <a:ext uri="{FF2B5EF4-FFF2-40B4-BE49-F238E27FC236}">
                  <a16:creationId xmlns:a16="http://schemas.microsoft.com/office/drawing/2014/main" id="{3ADBD47D-34F1-1680-C8A7-0D08C2ECE47E}"/>
                </a:ext>
              </a:extLst>
            </p:cNvPr>
            <p:cNvSpPr/>
            <p:nvPr/>
          </p:nvSpPr>
          <p:spPr>
            <a:xfrm>
              <a:off x="1819217" y="7044469"/>
              <a:ext cx="2408872" cy="0"/>
            </a:xfrm>
            <a:custGeom>
              <a:avLst/>
              <a:gdLst/>
              <a:ahLst/>
              <a:cxnLst/>
              <a:rect l="0" t="0" r="0" b="0"/>
              <a:pathLst>
                <a:path w="2408872">
                  <a:moveTo>
                    <a:pt x="0" y="0"/>
                  </a:moveTo>
                  <a:lnTo>
                    <a:pt x="2408872" y="0"/>
                  </a:lnTo>
                  <a:lnTo>
                    <a:pt x="2408872" y="0"/>
                  </a:lnTo>
                </a:path>
              </a:pathLst>
            </a:custGeom>
            <a:ln w="13550" cap="flat">
              <a:solidFill>
                <a:srgbClr val="EBEBEB">
                  <a:alpha val="100000"/>
                </a:srgbClr>
              </a:solidFill>
              <a:prstDash val="solid"/>
              <a:round/>
            </a:ln>
          </p:spPr>
          <p:txBody>
            <a:bodyPr/>
            <a:lstStyle/>
            <a:p>
              <a:endParaRPr sz="884"/>
            </a:p>
          </p:txBody>
        </p:sp>
        <p:sp>
          <p:nvSpPr>
            <p:cNvPr id="84" name="pl44">
              <a:extLst>
                <a:ext uri="{FF2B5EF4-FFF2-40B4-BE49-F238E27FC236}">
                  <a16:creationId xmlns:a16="http://schemas.microsoft.com/office/drawing/2014/main" id="{47634011-FD40-E329-4503-160EC0946AF0}"/>
                </a:ext>
              </a:extLst>
            </p:cNvPr>
            <p:cNvSpPr/>
            <p:nvPr/>
          </p:nvSpPr>
          <p:spPr>
            <a:xfrm>
              <a:off x="1841840" y="1208857"/>
              <a:ext cx="0" cy="6007800"/>
            </a:xfrm>
            <a:custGeom>
              <a:avLst/>
              <a:gdLst/>
              <a:ahLst/>
              <a:cxnLst/>
              <a:rect l="0" t="0" r="0" b="0"/>
              <a:pathLst>
                <a:path h="6007800">
                  <a:moveTo>
                    <a:pt x="0" y="6007800"/>
                  </a:moveTo>
                  <a:lnTo>
                    <a:pt x="0" y="0"/>
                  </a:lnTo>
                  <a:lnTo>
                    <a:pt x="0" y="0"/>
                  </a:lnTo>
                </a:path>
              </a:pathLst>
            </a:custGeom>
            <a:ln w="13550" cap="flat">
              <a:solidFill>
                <a:srgbClr val="EBEBEB">
                  <a:alpha val="100000"/>
                </a:srgbClr>
              </a:solidFill>
              <a:prstDash val="solid"/>
              <a:round/>
            </a:ln>
          </p:spPr>
          <p:txBody>
            <a:bodyPr/>
            <a:lstStyle/>
            <a:p>
              <a:endParaRPr sz="884"/>
            </a:p>
          </p:txBody>
        </p:sp>
        <p:sp>
          <p:nvSpPr>
            <p:cNvPr id="85" name="pl45">
              <a:extLst>
                <a:ext uri="{FF2B5EF4-FFF2-40B4-BE49-F238E27FC236}">
                  <a16:creationId xmlns:a16="http://schemas.microsoft.com/office/drawing/2014/main" id="{162888AB-7572-26DA-4429-32D82B665A57}"/>
                </a:ext>
              </a:extLst>
            </p:cNvPr>
            <p:cNvSpPr/>
            <p:nvPr/>
          </p:nvSpPr>
          <p:spPr>
            <a:xfrm>
              <a:off x="2460317" y="1208857"/>
              <a:ext cx="0" cy="6007800"/>
            </a:xfrm>
            <a:custGeom>
              <a:avLst/>
              <a:gdLst/>
              <a:ahLst/>
              <a:cxnLst/>
              <a:rect l="0" t="0" r="0" b="0"/>
              <a:pathLst>
                <a:path h="6007800">
                  <a:moveTo>
                    <a:pt x="0" y="6007800"/>
                  </a:moveTo>
                  <a:lnTo>
                    <a:pt x="0" y="0"/>
                  </a:lnTo>
                  <a:lnTo>
                    <a:pt x="0" y="0"/>
                  </a:lnTo>
                </a:path>
              </a:pathLst>
            </a:custGeom>
            <a:ln w="13550" cap="flat">
              <a:solidFill>
                <a:srgbClr val="EBEBEB">
                  <a:alpha val="100000"/>
                </a:srgbClr>
              </a:solidFill>
              <a:prstDash val="solid"/>
              <a:round/>
            </a:ln>
          </p:spPr>
          <p:txBody>
            <a:bodyPr/>
            <a:lstStyle/>
            <a:p>
              <a:endParaRPr sz="884"/>
            </a:p>
          </p:txBody>
        </p:sp>
        <p:sp>
          <p:nvSpPr>
            <p:cNvPr id="86" name="pl46">
              <a:extLst>
                <a:ext uri="{FF2B5EF4-FFF2-40B4-BE49-F238E27FC236}">
                  <a16:creationId xmlns:a16="http://schemas.microsoft.com/office/drawing/2014/main" id="{BE6487E9-5A91-2FE5-8E91-156DFAA5A1AD}"/>
                </a:ext>
              </a:extLst>
            </p:cNvPr>
            <p:cNvSpPr/>
            <p:nvPr/>
          </p:nvSpPr>
          <p:spPr>
            <a:xfrm>
              <a:off x="3078793" y="1208857"/>
              <a:ext cx="0" cy="6007800"/>
            </a:xfrm>
            <a:custGeom>
              <a:avLst/>
              <a:gdLst/>
              <a:ahLst/>
              <a:cxnLst/>
              <a:rect l="0" t="0" r="0" b="0"/>
              <a:pathLst>
                <a:path h="6007800">
                  <a:moveTo>
                    <a:pt x="0" y="6007800"/>
                  </a:moveTo>
                  <a:lnTo>
                    <a:pt x="0" y="0"/>
                  </a:lnTo>
                  <a:lnTo>
                    <a:pt x="0" y="0"/>
                  </a:lnTo>
                </a:path>
              </a:pathLst>
            </a:custGeom>
            <a:ln w="13550" cap="flat">
              <a:solidFill>
                <a:srgbClr val="EBEBEB">
                  <a:alpha val="100000"/>
                </a:srgbClr>
              </a:solidFill>
              <a:prstDash val="solid"/>
              <a:round/>
            </a:ln>
          </p:spPr>
          <p:txBody>
            <a:bodyPr/>
            <a:lstStyle/>
            <a:p>
              <a:endParaRPr sz="884"/>
            </a:p>
          </p:txBody>
        </p:sp>
        <p:sp>
          <p:nvSpPr>
            <p:cNvPr id="87" name="pl47">
              <a:extLst>
                <a:ext uri="{FF2B5EF4-FFF2-40B4-BE49-F238E27FC236}">
                  <a16:creationId xmlns:a16="http://schemas.microsoft.com/office/drawing/2014/main" id="{8DEC0494-CB29-9439-E591-1295BFE42085}"/>
                </a:ext>
              </a:extLst>
            </p:cNvPr>
            <p:cNvSpPr/>
            <p:nvPr/>
          </p:nvSpPr>
          <p:spPr>
            <a:xfrm>
              <a:off x="3697270" y="1208857"/>
              <a:ext cx="0" cy="6007800"/>
            </a:xfrm>
            <a:custGeom>
              <a:avLst/>
              <a:gdLst/>
              <a:ahLst/>
              <a:cxnLst/>
              <a:rect l="0" t="0" r="0" b="0"/>
              <a:pathLst>
                <a:path h="6007800">
                  <a:moveTo>
                    <a:pt x="0" y="6007800"/>
                  </a:moveTo>
                  <a:lnTo>
                    <a:pt x="0" y="0"/>
                  </a:lnTo>
                  <a:lnTo>
                    <a:pt x="0" y="0"/>
                  </a:lnTo>
                </a:path>
              </a:pathLst>
            </a:custGeom>
            <a:ln w="13550" cap="flat">
              <a:solidFill>
                <a:srgbClr val="EBEBEB">
                  <a:alpha val="100000"/>
                </a:srgbClr>
              </a:solidFill>
              <a:prstDash val="solid"/>
              <a:round/>
            </a:ln>
          </p:spPr>
          <p:txBody>
            <a:bodyPr/>
            <a:lstStyle/>
            <a:p>
              <a:endParaRPr sz="884"/>
            </a:p>
          </p:txBody>
        </p:sp>
        <p:sp>
          <p:nvSpPr>
            <p:cNvPr id="88" name="pt48">
              <a:extLst>
                <a:ext uri="{FF2B5EF4-FFF2-40B4-BE49-F238E27FC236}">
                  <a16:creationId xmlns:a16="http://schemas.microsoft.com/office/drawing/2014/main" id="{5C5BD37E-3AF2-189C-D566-B6E6C2FC67B2}"/>
                </a:ext>
              </a:extLst>
            </p:cNvPr>
            <p:cNvSpPr/>
            <p:nvPr/>
          </p:nvSpPr>
          <p:spPr>
            <a:xfrm>
              <a:off x="3114710" y="587606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89" name="pt49">
              <a:extLst>
                <a:ext uri="{FF2B5EF4-FFF2-40B4-BE49-F238E27FC236}">
                  <a16:creationId xmlns:a16="http://schemas.microsoft.com/office/drawing/2014/main" id="{E37B61F9-7FC4-6F7B-F930-5F88F4CD8771}"/>
                </a:ext>
              </a:extLst>
            </p:cNvPr>
            <p:cNvSpPr/>
            <p:nvPr/>
          </p:nvSpPr>
          <p:spPr>
            <a:xfrm>
              <a:off x="3091838" y="587996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0" name="pt50">
              <a:extLst>
                <a:ext uri="{FF2B5EF4-FFF2-40B4-BE49-F238E27FC236}">
                  <a16:creationId xmlns:a16="http://schemas.microsoft.com/office/drawing/2014/main" id="{EC56D67A-ADCB-D055-8F3E-D6F8DA960A42}"/>
                </a:ext>
              </a:extLst>
            </p:cNvPr>
            <p:cNvSpPr/>
            <p:nvPr/>
          </p:nvSpPr>
          <p:spPr>
            <a:xfrm>
              <a:off x="3022034" y="588441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1" name="pt51">
              <a:extLst>
                <a:ext uri="{FF2B5EF4-FFF2-40B4-BE49-F238E27FC236}">
                  <a16:creationId xmlns:a16="http://schemas.microsoft.com/office/drawing/2014/main" id="{BDDC790E-31CE-79A5-8793-BCA187E51BDF}"/>
                </a:ext>
              </a:extLst>
            </p:cNvPr>
            <p:cNvSpPr/>
            <p:nvPr/>
          </p:nvSpPr>
          <p:spPr>
            <a:xfrm>
              <a:off x="3082637" y="589269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2" name="pt52">
              <a:extLst>
                <a:ext uri="{FF2B5EF4-FFF2-40B4-BE49-F238E27FC236}">
                  <a16:creationId xmlns:a16="http://schemas.microsoft.com/office/drawing/2014/main" id="{416E50B5-469C-A6AE-CC12-F285ED695FB9}"/>
                </a:ext>
              </a:extLst>
            </p:cNvPr>
            <p:cNvSpPr/>
            <p:nvPr/>
          </p:nvSpPr>
          <p:spPr>
            <a:xfrm>
              <a:off x="3001361" y="590987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3" name="pt53">
              <a:extLst>
                <a:ext uri="{FF2B5EF4-FFF2-40B4-BE49-F238E27FC236}">
                  <a16:creationId xmlns:a16="http://schemas.microsoft.com/office/drawing/2014/main" id="{464B68F4-1D88-979B-5814-945A5D98F4DC}"/>
                </a:ext>
              </a:extLst>
            </p:cNvPr>
            <p:cNvSpPr/>
            <p:nvPr/>
          </p:nvSpPr>
          <p:spPr>
            <a:xfrm>
              <a:off x="3006168" y="592267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4" name="pt54">
              <a:extLst>
                <a:ext uri="{FF2B5EF4-FFF2-40B4-BE49-F238E27FC236}">
                  <a16:creationId xmlns:a16="http://schemas.microsoft.com/office/drawing/2014/main" id="{02683EB8-4E21-3CF2-D818-6487E1124654}"/>
                </a:ext>
              </a:extLst>
            </p:cNvPr>
            <p:cNvSpPr/>
            <p:nvPr/>
          </p:nvSpPr>
          <p:spPr>
            <a:xfrm>
              <a:off x="3056307" y="556159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5" name="pt55">
              <a:extLst>
                <a:ext uri="{FF2B5EF4-FFF2-40B4-BE49-F238E27FC236}">
                  <a16:creationId xmlns:a16="http://schemas.microsoft.com/office/drawing/2014/main" id="{01FD7710-4566-F28B-C888-D3E230D1BF16}"/>
                </a:ext>
              </a:extLst>
            </p:cNvPr>
            <p:cNvSpPr/>
            <p:nvPr/>
          </p:nvSpPr>
          <p:spPr>
            <a:xfrm>
              <a:off x="3106451" y="558293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6" name="pt56">
              <a:extLst>
                <a:ext uri="{FF2B5EF4-FFF2-40B4-BE49-F238E27FC236}">
                  <a16:creationId xmlns:a16="http://schemas.microsoft.com/office/drawing/2014/main" id="{A8B88CA0-C15A-41F8-8FF9-7AE71842B806}"/>
                </a:ext>
              </a:extLst>
            </p:cNvPr>
            <p:cNvSpPr/>
            <p:nvPr/>
          </p:nvSpPr>
          <p:spPr>
            <a:xfrm>
              <a:off x="3099034" y="563395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7" name="pt57">
              <a:extLst>
                <a:ext uri="{FF2B5EF4-FFF2-40B4-BE49-F238E27FC236}">
                  <a16:creationId xmlns:a16="http://schemas.microsoft.com/office/drawing/2014/main" id="{D354D2C8-D9AB-CF3B-9F38-2974E06082E2}"/>
                </a:ext>
              </a:extLst>
            </p:cNvPr>
            <p:cNvSpPr/>
            <p:nvPr/>
          </p:nvSpPr>
          <p:spPr>
            <a:xfrm>
              <a:off x="2989046" y="162195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8" name="pt58">
              <a:extLst>
                <a:ext uri="{FF2B5EF4-FFF2-40B4-BE49-F238E27FC236}">
                  <a16:creationId xmlns:a16="http://schemas.microsoft.com/office/drawing/2014/main" id="{C68519F9-E17D-6907-136A-7759F11C3973}"/>
                </a:ext>
              </a:extLst>
            </p:cNvPr>
            <p:cNvSpPr/>
            <p:nvPr/>
          </p:nvSpPr>
          <p:spPr>
            <a:xfrm>
              <a:off x="3053782" y="172405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99" name="pt59">
              <a:extLst>
                <a:ext uri="{FF2B5EF4-FFF2-40B4-BE49-F238E27FC236}">
                  <a16:creationId xmlns:a16="http://schemas.microsoft.com/office/drawing/2014/main" id="{3A8CEA26-D449-B68B-4804-86D4B46F2A3D}"/>
                </a:ext>
              </a:extLst>
            </p:cNvPr>
            <p:cNvSpPr/>
            <p:nvPr/>
          </p:nvSpPr>
          <p:spPr>
            <a:xfrm>
              <a:off x="3022405" y="176617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0" name="pt60">
              <a:extLst>
                <a:ext uri="{FF2B5EF4-FFF2-40B4-BE49-F238E27FC236}">
                  <a16:creationId xmlns:a16="http://schemas.microsoft.com/office/drawing/2014/main" id="{906FD3C1-EA4B-F940-7C7B-BE61AD9C5B5D}"/>
                </a:ext>
              </a:extLst>
            </p:cNvPr>
            <p:cNvSpPr/>
            <p:nvPr/>
          </p:nvSpPr>
          <p:spPr>
            <a:xfrm>
              <a:off x="3089978" y="177475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1" name="pt61">
              <a:extLst>
                <a:ext uri="{FF2B5EF4-FFF2-40B4-BE49-F238E27FC236}">
                  <a16:creationId xmlns:a16="http://schemas.microsoft.com/office/drawing/2014/main" id="{ECA4EE61-DE39-E979-F681-9A6C1A6A66F7}"/>
                </a:ext>
              </a:extLst>
            </p:cNvPr>
            <p:cNvSpPr/>
            <p:nvPr/>
          </p:nvSpPr>
          <p:spPr>
            <a:xfrm>
              <a:off x="2994959" y="178323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2" name="pt62">
              <a:extLst>
                <a:ext uri="{FF2B5EF4-FFF2-40B4-BE49-F238E27FC236}">
                  <a16:creationId xmlns:a16="http://schemas.microsoft.com/office/drawing/2014/main" id="{8E1E6D01-DF9B-3C66-E835-5C30064A9D5E}"/>
                </a:ext>
              </a:extLst>
            </p:cNvPr>
            <p:cNvSpPr/>
            <p:nvPr/>
          </p:nvSpPr>
          <p:spPr>
            <a:xfrm>
              <a:off x="3121630" y="180029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3" name="pt63">
              <a:extLst>
                <a:ext uri="{FF2B5EF4-FFF2-40B4-BE49-F238E27FC236}">
                  <a16:creationId xmlns:a16="http://schemas.microsoft.com/office/drawing/2014/main" id="{3CC09F16-AD7A-C713-AF69-9C659EB0A5B8}"/>
                </a:ext>
              </a:extLst>
            </p:cNvPr>
            <p:cNvSpPr/>
            <p:nvPr/>
          </p:nvSpPr>
          <p:spPr>
            <a:xfrm>
              <a:off x="3137338" y="180443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4" name="pt64">
              <a:extLst>
                <a:ext uri="{FF2B5EF4-FFF2-40B4-BE49-F238E27FC236}">
                  <a16:creationId xmlns:a16="http://schemas.microsoft.com/office/drawing/2014/main" id="{FF9F27D4-11B5-41B8-375C-9C1561AC5462}"/>
                </a:ext>
              </a:extLst>
            </p:cNvPr>
            <p:cNvSpPr/>
            <p:nvPr/>
          </p:nvSpPr>
          <p:spPr>
            <a:xfrm>
              <a:off x="3062547" y="180879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5" name="pt65">
              <a:extLst>
                <a:ext uri="{FF2B5EF4-FFF2-40B4-BE49-F238E27FC236}">
                  <a16:creationId xmlns:a16="http://schemas.microsoft.com/office/drawing/2014/main" id="{057F55E1-B303-709B-F792-DDBD94248D4F}"/>
                </a:ext>
              </a:extLst>
            </p:cNvPr>
            <p:cNvSpPr/>
            <p:nvPr/>
          </p:nvSpPr>
          <p:spPr>
            <a:xfrm>
              <a:off x="3070066" y="182987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6" name="pt66">
              <a:extLst>
                <a:ext uri="{FF2B5EF4-FFF2-40B4-BE49-F238E27FC236}">
                  <a16:creationId xmlns:a16="http://schemas.microsoft.com/office/drawing/2014/main" id="{046C6894-1316-7C4A-FC43-5D2E85F193C3}"/>
                </a:ext>
              </a:extLst>
            </p:cNvPr>
            <p:cNvSpPr/>
            <p:nvPr/>
          </p:nvSpPr>
          <p:spPr>
            <a:xfrm>
              <a:off x="3072223" y="577806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7" name="pt67">
              <a:extLst>
                <a:ext uri="{FF2B5EF4-FFF2-40B4-BE49-F238E27FC236}">
                  <a16:creationId xmlns:a16="http://schemas.microsoft.com/office/drawing/2014/main" id="{860AB763-949A-87BC-61A0-7B4DEC38B6EB}"/>
                </a:ext>
              </a:extLst>
            </p:cNvPr>
            <p:cNvSpPr/>
            <p:nvPr/>
          </p:nvSpPr>
          <p:spPr>
            <a:xfrm>
              <a:off x="3048721" y="604558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8" name="pt68">
              <a:extLst>
                <a:ext uri="{FF2B5EF4-FFF2-40B4-BE49-F238E27FC236}">
                  <a16:creationId xmlns:a16="http://schemas.microsoft.com/office/drawing/2014/main" id="{ED7C1FCF-9BEB-A893-678C-B4691B04C33D}"/>
                </a:ext>
              </a:extLst>
            </p:cNvPr>
            <p:cNvSpPr/>
            <p:nvPr/>
          </p:nvSpPr>
          <p:spPr>
            <a:xfrm>
              <a:off x="3108803" y="605842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09" name="pt69">
              <a:extLst>
                <a:ext uri="{FF2B5EF4-FFF2-40B4-BE49-F238E27FC236}">
                  <a16:creationId xmlns:a16="http://schemas.microsoft.com/office/drawing/2014/main" id="{F205FDF0-6BED-FF54-0B41-9392200019D0}"/>
                </a:ext>
              </a:extLst>
            </p:cNvPr>
            <p:cNvSpPr/>
            <p:nvPr/>
          </p:nvSpPr>
          <p:spPr>
            <a:xfrm>
              <a:off x="3112198" y="152839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0" name="pt70">
              <a:extLst>
                <a:ext uri="{FF2B5EF4-FFF2-40B4-BE49-F238E27FC236}">
                  <a16:creationId xmlns:a16="http://schemas.microsoft.com/office/drawing/2014/main" id="{C27954D2-C858-453B-DC88-B1BF5168C8A4}"/>
                </a:ext>
              </a:extLst>
            </p:cNvPr>
            <p:cNvSpPr/>
            <p:nvPr/>
          </p:nvSpPr>
          <p:spPr>
            <a:xfrm>
              <a:off x="3089753" y="154117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1" name="pt71">
              <a:extLst>
                <a:ext uri="{FF2B5EF4-FFF2-40B4-BE49-F238E27FC236}">
                  <a16:creationId xmlns:a16="http://schemas.microsoft.com/office/drawing/2014/main" id="{3B14E60F-CC4C-094F-9017-016BE499083C}"/>
                </a:ext>
              </a:extLst>
            </p:cNvPr>
            <p:cNvSpPr/>
            <p:nvPr/>
          </p:nvSpPr>
          <p:spPr>
            <a:xfrm>
              <a:off x="3081551" y="242417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2" name="pt72">
              <a:extLst>
                <a:ext uri="{FF2B5EF4-FFF2-40B4-BE49-F238E27FC236}">
                  <a16:creationId xmlns:a16="http://schemas.microsoft.com/office/drawing/2014/main" id="{BD8514BD-ED7C-2285-ECCB-8FBB1E217C32}"/>
                </a:ext>
              </a:extLst>
            </p:cNvPr>
            <p:cNvSpPr/>
            <p:nvPr/>
          </p:nvSpPr>
          <p:spPr>
            <a:xfrm>
              <a:off x="3061158" y="242876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3" name="pt73">
              <a:extLst>
                <a:ext uri="{FF2B5EF4-FFF2-40B4-BE49-F238E27FC236}">
                  <a16:creationId xmlns:a16="http://schemas.microsoft.com/office/drawing/2014/main" id="{210B2D42-74AB-73AA-7CCD-2516315B04A9}"/>
                </a:ext>
              </a:extLst>
            </p:cNvPr>
            <p:cNvSpPr/>
            <p:nvPr/>
          </p:nvSpPr>
          <p:spPr>
            <a:xfrm>
              <a:off x="3080792" y="244539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4" name="pt74">
              <a:extLst>
                <a:ext uri="{FF2B5EF4-FFF2-40B4-BE49-F238E27FC236}">
                  <a16:creationId xmlns:a16="http://schemas.microsoft.com/office/drawing/2014/main" id="{4CCBD7E5-D4E8-7A64-DDDB-1F4BAF7D7901}"/>
                </a:ext>
              </a:extLst>
            </p:cNvPr>
            <p:cNvSpPr/>
            <p:nvPr/>
          </p:nvSpPr>
          <p:spPr>
            <a:xfrm>
              <a:off x="3079697" y="245002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5" name="pt75">
              <a:extLst>
                <a:ext uri="{FF2B5EF4-FFF2-40B4-BE49-F238E27FC236}">
                  <a16:creationId xmlns:a16="http://schemas.microsoft.com/office/drawing/2014/main" id="{60C3CAEF-348E-9C32-BBE1-6A02EC0FDDDE}"/>
                </a:ext>
              </a:extLst>
            </p:cNvPr>
            <p:cNvSpPr/>
            <p:nvPr/>
          </p:nvSpPr>
          <p:spPr>
            <a:xfrm>
              <a:off x="3122938" y="209341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6" name="pt76">
              <a:extLst>
                <a:ext uri="{FF2B5EF4-FFF2-40B4-BE49-F238E27FC236}">
                  <a16:creationId xmlns:a16="http://schemas.microsoft.com/office/drawing/2014/main" id="{424ADF3C-3B52-CC51-8B11-AB255D54B3FB}"/>
                </a:ext>
              </a:extLst>
            </p:cNvPr>
            <p:cNvSpPr/>
            <p:nvPr/>
          </p:nvSpPr>
          <p:spPr>
            <a:xfrm>
              <a:off x="3019204" y="209743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7" name="pt77">
              <a:extLst>
                <a:ext uri="{FF2B5EF4-FFF2-40B4-BE49-F238E27FC236}">
                  <a16:creationId xmlns:a16="http://schemas.microsoft.com/office/drawing/2014/main" id="{9CFA6D30-5FF3-289A-E98E-1A510581F0A9}"/>
                </a:ext>
              </a:extLst>
            </p:cNvPr>
            <p:cNvSpPr/>
            <p:nvPr/>
          </p:nvSpPr>
          <p:spPr>
            <a:xfrm>
              <a:off x="3075093" y="212294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8" name="pt78">
              <a:extLst>
                <a:ext uri="{FF2B5EF4-FFF2-40B4-BE49-F238E27FC236}">
                  <a16:creationId xmlns:a16="http://schemas.microsoft.com/office/drawing/2014/main" id="{60E93FF0-D991-1990-4D60-E73D2273B92B}"/>
                </a:ext>
              </a:extLst>
            </p:cNvPr>
            <p:cNvSpPr/>
            <p:nvPr/>
          </p:nvSpPr>
          <p:spPr>
            <a:xfrm>
              <a:off x="3133379" y="371512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19" name="pt79">
              <a:extLst>
                <a:ext uri="{FF2B5EF4-FFF2-40B4-BE49-F238E27FC236}">
                  <a16:creationId xmlns:a16="http://schemas.microsoft.com/office/drawing/2014/main" id="{2E224DF5-98E7-8660-DD7A-BC4EF3F86B7E}"/>
                </a:ext>
              </a:extLst>
            </p:cNvPr>
            <p:cNvSpPr/>
            <p:nvPr/>
          </p:nvSpPr>
          <p:spPr>
            <a:xfrm>
              <a:off x="3058221" y="371941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0" name="pt80">
              <a:extLst>
                <a:ext uri="{FF2B5EF4-FFF2-40B4-BE49-F238E27FC236}">
                  <a16:creationId xmlns:a16="http://schemas.microsoft.com/office/drawing/2014/main" id="{F5C5D296-3307-1CF3-C8BB-3C8108BF8F1B}"/>
                </a:ext>
              </a:extLst>
            </p:cNvPr>
            <p:cNvSpPr/>
            <p:nvPr/>
          </p:nvSpPr>
          <p:spPr>
            <a:xfrm>
              <a:off x="3019856" y="374453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1" name="pt81">
              <a:extLst>
                <a:ext uri="{FF2B5EF4-FFF2-40B4-BE49-F238E27FC236}">
                  <a16:creationId xmlns:a16="http://schemas.microsoft.com/office/drawing/2014/main" id="{7E800238-FC84-6A92-14D5-BF259CDFF7DE}"/>
                </a:ext>
              </a:extLst>
            </p:cNvPr>
            <p:cNvSpPr/>
            <p:nvPr/>
          </p:nvSpPr>
          <p:spPr>
            <a:xfrm>
              <a:off x="3105243" y="375312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2" name="pt82">
              <a:extLst>
                <a:ext uri="{FF2B5EF4-FFF2-40B4-BE49-F238E27FC236}">
                  <a16:creationId xmlns:a16="http://schemas.microsoft.com/office/drawing/2014/main" id="{CAEBA68C-62EA-38FB-FA94-54330C794A21}"/>
                </a:ext>
              </a:extLst>
            </p:cNvPr>
            <p:cNvSpPr/>
            <p:nvPr/>
          </p:nvSpPr>
          <p:spPr>
            <a:xfrm>
              <a:off x="3097439" y="376593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3" name="pt83">
              <a:extLst>
                <a:ext uri="{FF2B5EF4-FFF2-40B4-BE49-F238E27FC236}">
                  <a16:creationId xmlns:a16="http://schemas.microsoft.com/office/drawing/2014/main" id="{91C1ECDE-4D55-C819-0AD3-DBB5BE60051A}"/>
                </a:ext>
              </a:extLst>
            </p:cNvPr>
            <p:cNvSpPr/>
            <p:nvPr/>
          </p:nvSpPr>
          <p:spPr>
            <a:xfrm>
              <a:off x="2999194" y="377017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4" name="pt84">
              <a:extLst>
                <a:ext uri="{FF2B5EF4-FFF2-40B4-BE49-F238E27FC236}">
                  <a16:creationId xmlns:a16="http://schemas.microsoft.com/office/drawing/2014/main" id="{6551BDC5-BDAB-8430-E4CC-B3BFCA6B6B54}"/>
                </a:ext>
              </a:extLst>
            </p:cNvPr>
            <p:cNvSpPr/>
            <p:nvPr/>
          </p:nvSpPr>
          <p:spPr>
            <a:xfrm>
              <a:off x="3008269" y="378280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5" name="pt85">
              <a:extLst>
                <a:ext uri="{FF2B5EF4-FFF2-40B4-BE49-F238E27FC236}">
                  <a16:creationId xmlns:a16="http://schemas.microsoft.com/office/drawing/2014/main" id="{F3C65B64-EC39-860D-8F5D-2C47FA7AEB97}"/>
                </a:ext>
              </a:extLst>
            </p:cNvPr>
            <p:cNvSpPr/>
            <p:nvPr/>
          </p:nvSpPr>
          <p:spPr>
            <a:xfrm>
              <a:off x="3042381" y="381703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6" name="pt86">
              <a:extLst>
                <a:ext uri="{FF2B5EF4-FFF2-40B4-BE49-F238E27FC236}">
                  <a16:creationId xmlns:a16="http://schemas.microsoft.com/office/drawing/2014/main" id="{4D5729DB-3C05-A774-9276-AA5A9FB5046F}"/>
                </a:ext>
              </a:extLst>
            </p:cNvPr>
            <p:cNvSpPr/>
            <p:nvPr/>
          </p:nvSpPr>
          <p:spPr>
            <a:xfrm>
              <a:off x="3058664" y="382100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7" name="pt87">
              <a:extLst>
                <a:ext uri="{FF2B5EF4-FFF2-40B4-BE49-F238E27FC236}">
                  <a16:creationId xmlns:a16="http://schemas.microsoft.com/office/drawing/2014/main" id="{1B0D3AD5-9444-9153-D76F-716522FBE4D7}"/>
                </a:ext>
              </a:extLst>
            </p:cNvPr>
            <p:cNvSpPr/>
            <p:nvPr/>
          </p:nvSpPr>
          <p:spPr>
            <a:xfrm>
              <a:off x="3081401" y="382946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8" name="pt88">
              <a:extLst>
                <a:ext uri="{FF2B5EF4-FFF2-40B4-BE49-F238E27FC236}">
                  <a16:creationId xmlns:a16="http://schemas.microsoft.com/office/drawing/2014/main" id="{7845CC47-0795-65C1-0860-47770336C2CE}"/>
                </a:ext>
              </a:extLst>
            </p:cNvPr>
            <p:cNvSpPr/>
            <p:nvPr/>
          </p:nvSpPr>
          <p:spPr>
            <a:xfrm>
              <a:off x="3093658" y="387616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29" name="pt89">
              <a:extLst>
                <a:ext uri="{FF2B5EF4-FFF2-40B4-BE49-F238E27FC236}">
                  <a16:creationId xmlns:a16="http://schemas.microsoft.com/office/drawing/2014/main" id="{AA32F4B7-CAD5-F4A0-1499-90D5FD40E24E}"/>
                </a:ext>
              </a:extLst>
            </p:cNvPr>
            <p:cNvSpPr/>
            <p:nvPr/>
          </p:nvSpPr>
          <p:spPr>
            <a:xfrm>
              <a:off x="3114038" y="388055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0" name="pt90">
              <a:extLst>
                <a:ext uri="{FF2B5EF4-FFF2-40B4-BE49-F238E27FC236}">
                  <a16:creationId xmlns:a16="http://schemas.microsoft.com/office/drawing/2014/main" id="{249A29A5-8B6F-451B-88D5-772EA4FA9488}"/>
                </a:ext>
              </a:extLst>
            </p:cNvPr>
            <p:cNvSpPr/>
            <p:nvPr/>
          </p:nvSpPr>
          <p:spPr>
            <a:xfrm>
              <a:off x="3118324" y="388896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1" name="pt91">
              <a:extLst>
                <a:ext uri="{FF2B5EF4-FFF2-40B4-BE49-F238E27FC236}">
                  <a16:creationId xmlns:a16="http://schemas.microsoft.com/office/drawing/2014/main" id="{8E996699-0D63-684D-AB04-50995106E2E9}"/>
                </a:ext>
              </a:extLst>
            </p:cNvPr>
            <p:cNvSpPr/>
            <p:nvPr/>
          </p:nvSpPr>
          <p:spPr>
            <a:xfrm>
              <a:off x="3076084" y="398662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2" name="pt92">
              <a:extLst>
                <a:ext uri="{FF2B5EF4-FFF2-40B4-BE49-F238E27FC236}">
                  <a16:creationId xmlns:a16="http://schemas.microsoft.com/office/drawing/2014/main" id="{E0C6FEAA-A1F5-8F70-7A0A-708D733A94F9}"/>
                </a:ext>
              </a:extLst>
            </p:cNvPr>
            <p:cNvSpPr/>
            <p:nvPr/>
          </p:nvSpPr>
          <p:spPr>
            <a:xfrm>
              <a:off x="3096092" y="401651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3" name="pt93">
              <a:extLst>
                <a:ext uri="{FF2B5EF4-FFF2-40B4-BE49-F238E27FC236}">
                  <a16:creationId xmlns:a16="http://schemas.microsoft.com/office/drawing/2014/main" id="{5ACCD36D-5998-1CC2-79A0-ADCB7DE0AD04}"/>
                </a:ext>
              </a:extLst>
            </p:cNvPr>
            <p:cNvSpPr/>
            <p:nvPr/>
          </p:nvSpPr>
          <p:spPr>
            <a:xfrm>
              <a:off x="3047516" y="487411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4" name="pt94">
              <a:extLst>
                <a:ext uri="{FF2B5EF4-FFF2-40B4-BE49-F238E27FC236}">
                  <a16:creationId xmlns:a16="http://schemas.microsoft.com/office/drawing/2014/main" id="{2E90D451-F614-2FB5-641F-7BF43099D1A3}"/>
                </a:ext>
              </a:extLst>
            </p:cNvPr>
            <p:cNvSpPr/>
            <p:nvPr/>
          </p:nvSpPr>
          <p:spPr>
            <a:xfrm>
              <a:off x="3030496" y="487813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5" name="pt95">
              <a:extLst>
                <a:ext uri="{FF2B5EF4-FFF2-40B4-BE49-F238E27FC236}">
                  <a16:creationId xmlns:a16="http://schemas.microsoft.com/office/drawing/2014/main" id="{67162CE4-8F59-1BCD-F750-916B5D544FF4}"/>
                </a:ext>
              </a:extLst>
            </p:cNvPr>
            <p:cNvSpPr/>
            <p:nvPr/>
          </p:nvSpPr>
          <p:spPr>
            <a:xfrm>
              <a:off x="3022365" y="497162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6" name="pt96">
              <a:extLst>
                <a:ext uri="{FF2B5EF4-FFF2-40B4-BE49-F238E27FC236}">
                  <a16:creationId xmlns:a16="http://schemas.microsoft.com/office/drawing/2014/main" id="{1D4ABC7F-BB17-1870-1448-3B858EE30B27}"/>
                </a:ext>
              </a:extLst>
            </p:cNvPr>
            <p:cNvSpPr/>
            <p:nvPr/>
          </p:nvSpPr>
          <p:spPr>
            <a:xfrm>
              <a:off x="3041206" y="497605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7" name="pt97">
              <a:extLst>
                <a:ext uri="{FF2B5EF4-FFF2-40B4-BE49-F238E27FC236}">
                  <a16:creationId xmlns:a16="http://schemas.microsoft.com/office/drawing/2014/main" id="{CD3FBDF3-F9AE-BF62-EE79-EEAB28914571}"/>
                </a:ext>
              </a:extLst>
            </p:cNvPr>
            <p:cNvSpPr/>
            <p:nvPr/>
          </p:nvSpPr>
          <p:spPr>
            <a:xfrm>
              <a:off x="3000954" y="525596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8" name="pt98">
              <a:extLst>
                <a:ext uri="{FF2B5EF4-FFF2-40B4-BE49-F238E27FC236}">
                  <a16:creationId xmlns:a16="http://schemas.microsoft.com/office/drawing/2014/main" id="{E21A1A1A-7F89-F74A-027F-C23AE70F4951}"/>
                </a:ext>
              </a:extLst>
            </p:cNvPr>
            <p:cNvSpPr/>
            <p:nvPr/>
          </p:nvSpPr>
          <p:spPr>
            <a:xfrm>
              <a:off x="3069714" y="297205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39" name="pt99">
              <a:extLst>
                <a:ext uri="{FF2B5EF4-FFF2-40B4-BE49-F238E27FC236}">
                  <a16:creationId xmlns:a16="http://schemas.microsoft.com/office/drawing/2014/main" id="{56C0B49E-0A35-3BB6-D8DF-1FD526C24CAC}"/>
                </a:ext>
              </a:extLst>
            </p:cNvPr>
            <p:cNvSpPr/>
            <p:nvPr/>
          </p:nvSpPr>
          <p:spPr>
            <a:xfrm>
              <a:off x="2987628" y="298463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0" name="pt100">
              <a:extLst>
                <a:ext uri="{FF2B5EF4-FFF2-40B4-BE49-F238E27FC236}">
                  <a16:creationId xmlns:a16="http://schemas.microsoft.com/office/drawing/2014/main" id="{B5DFF0AC-225B-8674-B750-36007616B04E}"/>
                </a:ext>
              </a:extLst>
            </p:cNvPr>
            <p:cNvSpPr/>
            <p:nvPr/>
          </p:nvSpPr>
          <p:spPr>
            <a:xfrm>
              <a:off x="3059649" y="301465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1" name="pt101">
              <a:extLst>
                <a:ext uri="{FF2B5EF4-FFF2-40B4-BE49-F238E27FC236}">
                  <a16:creationId xmlns:a16="http://schemas.microsoft.com/office/drawing/2014/main" id="{5346484D-832C-5584-FCF1-BE86BDAB39FF}"/>
                </a:ext>
              </a:extLst>
            </p:cNvPr>
            <p:cNvSpPr/>
            <p:nvPr/>
          </p:nvSpPr>
          <p:spPr>
            <a:xfrm>
              <a:off x="3049991" y="301863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2" name="pt102">
              <a:extLst>
                <a:ext uri="{FF2B5EF4-FFF2-40B4-BE49-F238E27FC236}">
                  <a16:creationId xmlns:a16="http://schemas.microsoft.com/office/drawing/2014/main" id="{B0408B70-C067-25CC-E415-70F24E79B817}"/>
                </a:ext>
              </a:extLst>
            </p:cNvPr>
            <p:cNvSpPr/>
            <p:nvPr/>
          </p:nvSpPr>
          <p:spPr>
            <a:xfrm>
              <a:off x="3011059" y="302701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3" name="pt103">
              <a:extLst>
                <a:ext uri="{FF2B5EF4-FFF2-40B4-BE49-F238E27FC236}">
                  <a16:creationId xmlns:a16="http://schemas.microsoft.com/office/drawing/2014/main" id="{909C039A-FAFB-3B50-32DE-4725AD96FA41}"/>
                </a:ext>
              </a:extLst>
            </p:cNvPr>
            <p:cNvSpPr/>
            <p:nvPr/>
          </p:nvSpPr>
          <p:spPr>
            <a:xfrm>
              <a:off x="3038901" y="310362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4" name="pt104">
              <a:extLst>
                <a:ext uri="{FF2B5EF4-FFF2-40B4-BE49-F238E27FC236}">
                  <a16:creationId xmlns:a16="http://schemas.microsoft.com/office/drawing/2014/main" id="{8C144FD3-80AC-B3C7-0203-E631A4BA59C0}"/>
                </a:ext>
              </a:extLst>
            </p:cNvPr>
            <p:cNvSpPr/>
            <p:nvPr/>
          </p:nvSpPr>
          <p:spPr>
            <a:xfrm>
              <a:off x="3075109" y="315465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5" name="pt105">
              <a:extLst>
                <a:ext uri="{FF2B5EF4-FFF2-40B4-BE49-F238E27FC236}">
                  <a16:creationId xmlns:a16="http://schemas.microsoft.com/office/drawing/2014/main" id="{4907EEE4-9907-7365-5AD7-46CDD9B786A3}"/>
                </a:ext>
              </a:extLst>
            </p:cNvPr>
            <p:cNvSpPr/>
            <p:nvPr/>
          </p:nvSpPr>
          <p:spPr>
            <a:xfrm>
              <a:off x="3100794" y="317175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6" name="pt106">
              <a:extLst>
                <a:ext uri="{FF2B5EF4-FFF2-40B4-BE49-F238E27FC236}">
                  <a16:creationId xmlns:a16="http://schemas.microsoft.com/office/drawing/2014/main" id="{63042CB0-F377-6E17-6365-DC14D55D9B1D}"/>
                </a:ext>
              </a:extLst>
            </p:cNvPr>
            <p:cNvSpPr/>
            <p:nvPr/>
          </p:nvSpPr>
          <p:spPr>
            <a:xfrm>
              <a:off x="3003311" y="318017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7" name="pt107">
              <a:extLst>
                <a:ext uri="{FF2B5EF4-FFF2-40B4-BE49-F238E27FC236}">
                  <a16:creationId xmlns:a16="http://schemas.microsoft.com/office/drawing/2014/main" id="{A4BBDDB7-D21D-4432-DD08-5175374C682E}"/>
                </a:ext>
              </a:extLst>
            </p:cNvPr>
            <p:cNvSpPr/>
            <p:nvPr/>
          </p:nvSpPr>
          <p:spPr>
            <a:xfrm>
              <a:off x="3005339" y="320543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8" name="pt108">
              <a:extLst>
                <a:ext uri="{FF2B5EF4-FFF2-40B4-BE49-F238E27FC236}">
                  <a16:creationId xmlns:a16="http://schemas.microsoft.com/office/drawing/2014/main" id="{8EB56409-BC07-7D56-FEFA-04A71EF9E961}"/>
                </a:ext>
              </a:extLst>
            </p:cNvPr>
            <p:cNvSpPr/>
            <p:nvPr/>
          </p:nvSpPr>
          <p:spPr>
            <a:xfrm>
              <a:off x="3111183" y="322251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49" name="pt109">
              <a:extLst>
                <a:ext uri="{FF2B5EF4-FFF2-40B4-BE49-F238E27FC236}">
                  <a16:creationId xmlns:a16="http://schemas.microsoft.com/office/drawing/2014/main" id="{B70030F8-EE20-37D8-54A2-6C7A572115D4}"/>
                </a:ext>
              </a:extLst>
            </p:cNvPr>
            <p:cNvSpPr/>
            <p:nvPr/>
          </p:nvSpPr>
          <p:spPr>
            <a:xfrm>
              <a:off x="2994456" y="332439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0" name="pt110">
              <a:extLst>
                <a:ext uri="{FF2B5EF4-FFF2-40B4-BE49-F238E27FC236}">
                  <a16:creationId xmlns:a16="http://schemas.microsoft.com/office/drawing/2014/main" id="{B2C33066-3180-7FD7-6239-C8B29238749C}"/>
                </a:ext>
              </a:extLst>
            </p:cNvPr>
            <p:cNvSpPr/>
            <p:nvPr/>
          </p:nvSpPr>
          <p:spPr>
            <a:xfrm>
              <a:off x="3058470" y="340503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1" name="pt111">
              <a:extLst>
                <a:ext uri="{FF2B5EF4-FFF2-40B4-BE49-F238E27FC236}">
                  <a16:creationId xmlns:a16="http://schemas.microsoft.com/office/drawing/2014/main" id="{535DD911-F127-D04B-A070-D83601E48F81}"/>
                </a:ext>
              </a:extLst>
            </p:cNvPr>
            <p:cNvSpPr/>
            <p:nvPr/>
          </p:nvSpPr>
          <p:spPr>
            <a:xfrm>
              <a:off x="3140750" y="348127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2" name="pt112">
              <a:extLst>
                <a:ext uri="{FF2B5EF4-FFF2-40B4-BE49-F238E27FC236}">
                  <a16:creationId xmlns:a16="http://schemas.microsoft.com/office/drawing/2014/main" id="{3F8303BE-E6CC-D1A8-8383-3C68EA440EEF}"/>
                </a:ext>
              </a:extLst>
            </p:cNvPr>
            <p:cNvSpPr/>
            <p:nvPr/>
          </p:nvSpPr>
          <p:spPr>
            <a:xfrm>
              <a:off x="3069799" y="348583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3" name="pt113">
              <a:extLst>
                <a:ext uri="{FF2B5EF4-FFF2-40B4-BE49-F238E27FC236}">
                  <a16:creationId xmlns:a16="http://schemas.microsoft.com/office/drawing/2014/main" id="{17588BC6-D81D-1C76-A953-291B4ACE0B11}"/>
                </a:ext>
              </a:extLst>
            </p:cNvPr>
            <p:cNvSpPr/>
            <p:nvPr/>
          </p:nvSpPr>
          <p:spPr>
            <a:xfrm>
              <a:off x="2996064" y="348994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4" name="pt114">
              <a:extLst>
                <a:ext uri="{FF2B5EF4-FFF2-40B4-BE49-F238E27FC236}">
                  <a16:creationId xmlns:a16="http://schemas.microsoft.com/office/drawing/2014/main" id="{EE9EC69B-1413-BF3D-8255-BDD25D1AC67D}"/>
                </a:ext>
              </a:extLst>
            </p:cNvPr>
            <p:cNvSpPr/>
            <p:nvPr/>
          </p:nvSpPr>
          <p:spPr>
            <a:xfrm>
              <a:off x="3034831" y="356651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5" name="pt115">
              <a:extLst>
                <a:ext uri="{FF2B5EF4-FFF2-40B4-BE49-F238E27FC236}">
                  <a16:creationId xmlns:a16="http://schemas.microsoft.com/office/drawing/2014/main" id="{D3658EC6-504F-4293-4B23-B827C9AB6CD1}"/>
                </a:ext>
              </a:extLst>
            </p:cNvPr>
            <p:cNvSpPr/>
            <p:nvPr/>
          </p:nvSpPr>
          <p:spPr>
            <a:xfrm>
              <a:off x="3088188" y="419042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6" name="pt116">
              <a:extLst>
                <a:ext uri="{FF2B5EF4-FFF2-40B4-BE49-F238E27FC236}">
                  <a16:creationId xmlns:a16="http://schemas.microsoft.com/office/drawing/2014/main" id="{803B01EA-0CF2-91F6-5842-E75201CD43B0}"/>
                </a:ext>
              </a:extLst>
            </p:cNvPr>
            <p:cNvSpPr/>
            <p:nvPr/>
          </p:nvSpPr>
          <p:spPr>
            <a:xfrm>
              <a:off x="3087248" y="428375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7" name="pt117">
              <a:extLst>
                <a:ext uri="{FF2B5EF4-FFF2-40B4-BE49-F238E27FC236}">
                  <a16:creationId xmlns:a16="http://schemas.microsoft.com/office/drawing/2014/main" id="{316F1286-887E-A24C-FA62-612B2B6A71D1}"/>
                </a:ext>
              </a:extLst>
            </p:cNvPr>
            <p:cNvSpPr/>
            <p:nvPr/>
          </p:nvSpPr>
          <p:spPr>
            <a:xfrm>
              <a:off x="3119129" y="431780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8" name="pt118">
              <a:extLst>
                <a:ext uri="{FF2B5EF4-FFF2-40B4-BE49-F238E27FC236}">
                  <a16:creationId xmlns:a16="http://schemas.microsoft.com/office/drawing/2014/main" id="{E441CE71-B4C6-BD62-66FB-E06B356E1960}"/>
                </a:ext>
              </a:extLst>
            </p:cNvPr>
            <p:cNvSpPr/>
            <p:nvPr/>
          </p:nvSpPr>
          <p:spPr>
            <a:xfrm>
              <a:off x="3010523" y="433487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9" name="pt119">
              <a:extLst>
                <a:ext uri="{FF2B5EF4-FFF2-40B4-BE49-F238E27FC236}">
                  <a16:creationId xmlns:a16="http://schemas.microsoft.com/office/drawing/2014/main" id="{BFB62E89-00B8-8A57-AE84-926576968086}"/>
                </a:ext>
              </a:extLst>
            </p:cNvPr>
            <p:cNvSpPr/>
            <p:nvPr/>
          </p:nvSpPr>
          <p:spPr>
            <a:xfrm>
              <a:off x="3044761" y="441566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0" name="pt120">
              <a:extLst>
                <a:ext uri="{FF2B5EF4-FFF2-40B4-BE49-F238E27FC236}">
                  <a16:creationId xmlns:a16="http://schemas.microsoft.com/office/drawing/2014/main" id="{09AAF4F9-D67B-D7B3-155D-8321C1F6CFF1}"/>
                </a:ext>
              </a:extLst>
            </p:cNvPr>
            <p:cNvSpPr/>
            <p:nvPr/>
          </p:nvSpPr>
          <p:spPr>
            <a:xfrm>
              <a:off x="3129861" y="441963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1" name="pt121">
              <a:extLst>
                <a:ext uri="{FF2B5EF4-FFF2-40B4-BE49-F238E27FC236}">
                  <a16:creationId xmlns:a16="http://schemas.microsoft.com/office/drawing/2014/main" id="{76852E2F-FCCD-F25A-75DF-8FBEE565A61A}"/>
                </a:ext>
              </a:extLst>
            </p:cNvPr>
            <p:cNvSpPr/>
            <p:nvPr/>
          </p:nvSpPr>
          <p:spPr>
            <a:xfrm>
              <a:off x="3038163" y="443650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2" name="pt122">
              <a:extLst>
                <a:ext uri="{FF2B5EF4-FFF2-40B4-BE49-F238E27FC236}">
                  <a16:creationId xmlns:a16="http://schemas.microsoft.com/office/drawing/2014/main" id="{74EDF65F-FDC4-C205-BAFD-8A2B1B1A3FD4}"/>
                </a:ext>
              </a:extLst>
            </p:cNvPr>
            <p:cNvSpPr/>
            <p:nvPr/>
          </p:nvSpPr>
          <p:spPr>
            <a:xfrm>
              <a:off x="3065003" y="444512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3" name="pt123">
              <a:extLst>
                <a:ext uri="{FF2B5EF4-FFF2-40B4-BE49-F238E27FC236}">
                  <a16:creationId xmlns:a16="http://schemas.microsoft.com/office/drawing/2014/main" id="{D044E406-C09D-070C-E53C-D685576C32EC}"/>
                </a:ext>
              </a:extLst>
            </p:cNvPr>
            <p:cNvSpPr/>
            <p:nvPr/>
          </p:nvSpPr>
          <p:spPr>
            <a:xfrm>
              <a:off x="3001057" y="445779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4" name="pt124">
              <a:extLst>
                <a:ext uri="{FF2B5EF4-FFF2-40B4-BE49-F238E27FC236}">
                  <a16:creationId xmlns:a16="http://schemas.microsoft.com/office/drawing/2014/main" id="{1B908545-57D0-8B39-4381-C0298B202B52}"/>
                </a:ext>
              </a:extLst>
            </p:cNvPr>
            <p:cNvSpPr/>
            <p:nvPr/>
          </p:nvSpPr>
          <p:spPr>
            <a:xfrm>
              <a:off x="3066029" y="454303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5" name="pt125">
              <a:extLst>
                <a:ext uri="{FF2B5EF4-FFF2-40B4-BE49-F238E27FC236}">
                  <a16:creationId xmlns:a16="http://schemas.microsoft.com/office/drawing/2014/main" id="{FC854046-0A99-C902-77B1-1A200F281F55}"/>
                </a:ext>
              </a:extLst>
            </p:cNvPr>
            <p:cNvSpPr/>
            <p:nvPr/>
          </p:nvSpPr>
          <p:spPr>
            <a:xfrm>
              <a:off x="3090944" y="454701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6" name="pt126">
              <a:extLst>
                <a:ext uri="{FF2B5EF4-FFF2-40B4-BE49-F238E27FC236}">
                  <a16:creationId xmlns:a16="http://schemas.microsoft.com/office/drawing/2014/main" id="{98601596-AB6C-2E7E-7DCD-A15818FDE916}"/>
                </a:ext>
              </a:extLst>
            </p:cNvPr>
            <p:cNvSpPr/>
            <p:nvPr/>
          </p:nvSpPr>
          <p:spPr>
            <a:xfrm>
              <a:off x="3057574" y="455559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7" name="pt127">
              <a:extLst>
                <a:ext uri="{FF2B5EF4-FFF2-40B4-BE49-F238E27FC236}">
                  <a16:creationId xmlns:a16="http://schemas.microsoft.com/office/drawing/2014/main" id="{26FE6513-46A3-2753-1EF8-B770CA407A43}"/>
                </a:ext>
              </a:extLst>
            </p:cNvPr>
            <p:cNvSpPr/>
            <p:nvPr/>
          </p:nvSpPr>
          <p:spPr>
            <a:xfrm>
              <a:off x="2996172" y="456415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8" name="pt128">
              <a:extLst>
                <a:ext uri="{FF2B5EF4-FFF2-40B4-BE49-F238E27FC236}">
                  <a16:creationId xmlns:a16="http://schemas.microsoft.com/office/drawing/2014/main" id="{542D9BE7-0DD1-77FD-653D-A4415EEDEACB}"/>
                </a:ext>
              </a:extLst>
            </p:cNvPr>
            <p:cNvSpPr/>
            <p:nvPr/>
          </p:nvSpPr>
          <p:spPr>
            <a:xfrm>
              <a:off x="3098436" y="458532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69" name="pt129">
              <a:extLst>
                <a:ext uri="{FF2B5EF4-FFF2-40B4-BE49-F238E27FC236}">
                  <a16:creationId xmlns:a16="http://schemas.microsoft.com/office/drawing/2014/main" id="{E6933A84-096B-5783-57F8-AB509B4AC6CA}"/>
                </a:ext>
              </a:extLst>
            </p:cNvPr>
            <p:cNvSpPr/>
            <p:nvPr/>
          </p:nvSpPr>
          <p:spPr>
            <a:xfrm>
              <a:off x="3120281" y="461916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0" name="pt130">
              <a:extLst>
                <a:ext uri="{FF2B5EF4-FFF2-40B4-BE49-F238E27FC236}">
                  <a16:creationId xmlns:a16="http://schemas.microsoft.com/office/drawing/2014/main" id="{23674158-353B-4D81-8393-313AC6CB394D}"/>
                </a:ext>
              </a:extLst>
            </p:cNvPr>
            <p:cNvSpPr/>
            <p:nvPr/>
          </p:nvSpPr>
          <p:spPr>
            <a:xfrm>
              <a:off x="3028376" y="467010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1" name="pt131">
              <a:extLst>
                <a:ext uri="{FF2B5EF4-FFF2-40B4-BE49-F238E27FC236}">
                  <a16:creationId xmlns:a16="http://schemas.microsoft.com/office/drawing/2014/main" id="{A0844DCB-F9CC-ED15-4D1F-BFC15756BA42}"/>
                </a:ext>
              </a:extLst>
            </p:cNvPr>
            <p:cNvSpPr/>
            <p:nvPr/>
          </p:nvSpPr>
          <p:spPr>
            <a:xfrm>
              <a:off x="3023578" y="469565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2" name="pt132">
              <a:extLst>
                <a:ext uri="{FF2B5EF4-FFF2-40B4-BE49-F238E27FC236}">
                  <a16:creationId xmlns:a16="http://schemas.microsoft.com/office/drawing/2014/main" id="{624A5498-235E-86F8-F719-06B72618A8C2}"/>
                </a:ext>
              </a:extLst>
            </p:cNvPr>
            <p:cNvSpPr/>
            <p:nvPr/>
          </p:nvSpPr>
          <p:spPr>
            <a:xfrm>
              <a:off x="3073065" y="470409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3" name="pt133">
              <a:extLst>
                <a:ext uri="{FF2B5EF4-FFF2-40B4-BE49-F238E27FC236}">
                  <a16:creationId xmlns:a16="http://schemas.microsoft.com/office/drawing/2014/main" id="{30F4A22E-56A9-1EF1-6656-3FE6848F8811}"/>
                </a:ext>
              </a:extLst>
            </p:cNvPr>
            <p:cNvSpPr/>
            <p:nvPr/>
          </p:nvSpPr>
          <p:spPr>
            <a:xfrm>
              <a:off x="3026539" y="473388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4" name="pt134">
              <a:extLst>
                <a:ext uri="{FF2B5EF4-FFF2-40B4-BE49-F238E27FC236}">
                  <a16:creationId xmlns:a16="http://schemas.microsoft.com/office/drawing/2014/main" id="{CF5AF3B8-0167-BCBA-08CF-BF592830435B}"/>
                </a:ext>
              </a:extLst>
            </p:cNvPr>
            <p:cNvSpPr/>
            <p:nvPr/>
          </p:nvSpPr>
          <p:spPr>
            <a:xfrm>
              <a:off x="3116903" y="474653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5" name="pt135">
              <a:extLst>
                <a:ext uri="{FF2B5EF4-FFF2-40B4-BE49-F238E27FC236}">
                  <a16:creationId xmlns:a16="http://schemas.microsoft.com/office/drawing/2014/main" id="{B6986F72-A593-AD32-199A-0C98C5A1CE99}"/>
                </a:ext>
              </a:extLst>
            </p:cNvPr>
            <p:cNvSpPr/>
            <p:nvPr/>
          </p:nvSpPr>
          <p:spPr>
            <a:xfrm>
              <a:off x="3083927" y="475530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6" name="pt136">
              <a:extLst>
                <a:ext uri="{FF2B5EF4-FFF2-40B4-BE49-F238E27FC236}">
                  <a16:creationId xmlns:a16="http://schemas.microsoft.com/office/drawing/2014/main" id="{90591FC0-5386-0A66-B3A5-7E2B95164636}"/>
                </a:ext>
              </a:extLst>
            </p:cNvPr>
            <p:cNvSpPr/>
            <p:nvPr/>
          </p:nvSpPr>
          <p:spPr>
            <a:xfrm>
              <a:off x="3096514" y="476793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7" name="pt137">
              <a:extLst>
                <a:ext uri="{FF2B5EF4-FFF2-40B4-BE49-F238E27FC236}">
                  <a16:creationId xmlns:a16="http://schemas.microsoft.com/office/drawing/2014/main" id="{40B1F129-A0CB-8116-C7C1-45823FD11C8E}"/>
                </a:ext>
              </a:extLst>
            </p:cNvPr>
            <p:cNvSpPr/>
            <p:nvPr/>
          </p:nvSpPr>
          <p:spPr>
            <a:xfrm>
              <a:off x="3005839" y="505239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8" name="pt138">
              <a:extLst>
                <a:ext uri="{FF2B5EF4-FFF2-40B4-BE49-F238E27FC236}">
                  <a16:creationId xmlns:a16="http://schemas.microsoft.com/office/drawing/2014/main" id="{81048460-E591-0605-9506-DD012DE86B8F}"/>
                </a:ext>
              </a:extLst>
            </p:cNvPr>
            <p:cNvSpPr/>
            <p:nvPr/>
          </p:nvSpPr>
          <p:spPr>
            <a:xfrm>
              <a:off x="3055445" y="512888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79" name="pt139">
              <a:extLst>
                <a:ext uri="{FF2B5EF4-FFF2-40B4-BE49-F238E27FC236}">
                  <a16:creationId xmlns:a16="http://schemas.microsoft.com/office/drawing/2014/main" id="{094FF0FB-FD51-6D8B-5C81-20723A30DF7D}"/>
                </a:ext>
              </a:extLst>
            </p:cNvPr>
            <p:cNvSpPr/>
            <p:nvPr/>
          </p:nvSpPr>
          <p:spPr>
            <a:xfrm>
              <a:off x="3117621" y="514142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0" name="pt140">
              <a:extLst>
                <a:ext uri="{FF2B5EF4-FFF2-40B4-BE49-F238E27FC236}">
                  <a16:creationId xmlns:a16="http://schemas.microsoft.com/office/drawing/2014/main" id="{B9881CAD-00F7-C202-9EBE-ABCEFB1273F4}"/>
                </a:ext>
              </a:extLst>
            </p:cNvPr>
            <p:cNvSpPr/>
            <p:nvPr/>
          </p:nvSpPr>
          <p:spPr>
            <a:xfrm>
              <a:off x="3037748" y="533674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1" name="pt141">
              <a:extLst>
                <a:ext uri="{FF2B5EF4-FFF2-40B4-BE49-F238E27FC236}">
                  <a16:creationId xmlns:a16="http://schemas.microsoft.com/office/drawing/2014/main" id="{3C49717C-36A2-D007-8669-B8F864C998EE}"/>
                </a:ext>
              </a:extLst>
            </p:cNvPr>
            <p:cNvSpPr/>
            <p:nvPr/>
          </p:nvSpPr>
          <p:spPr>
            <a:xfrm>
              <a:off x="3019085" y="535375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2" name="pt142">
              <a:extLst>
                <a:ext uri="{FF2B5EF4-FFF2-40B4-BE49-F238E27FC236}">
                  <a16:creationId xmlns:a16="http://schemas.microsoft.com/office/drawing/2014/main" id="{7DFD229D-196B-DBCE-7D6E-8CDBDE07BF5B}"/>
                </a:ext>
              </a:extLst>
            </p:cNvPr>
            <p:cNvSpPr/>
            <p:nvPr/>
          </p:nvSpPr>
          <p:spPr>
            <a:xfrm>
              <a:off x="3130277" y="144381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3" name="pt143">
              <a:extLst>
                <a:ext uri="{FF2B5EF4-FFF2-40B4-BE49-F238E27FC236}">
                  <a16:creationId xmlns:a16="http://schemas.microsoft.com/office/drawing/2014/main" id="{D873A018-3019-982F-B081-7D638A4286D4}"/>
                </a:ext>
              </a:extLst>
            </p:cNvPr>
            <p:cNvSpPr/>
            <p:nvPr/>
          </p:nvSpPr>
          <p:spPr>
            <a:xfrm>
              <a:off x="3074180" y="145229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4" name="pt144">
              <a:extLst>
                <a:ext uri="{FF2B5EF4-FFF2-40B4-BE49-F238E27FC236}">
                  <a16:creationId xmlns:a16="http://schemas.microsoft.com/office/drawing/2014/main" id="{7B4E922C-FEE0-B71C-CAD0-9BC4A4CCE546}"/>
                </a:ext>
              </a:extLst>
            </p:cNvPr>
            <p:cNvSpPr/>
            <p:nvPr/>
          </p:nvSpPr>
          <p:spPr>
            <a:xfrm>
              <a:off x="2979161" y="260702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5" name="pt145">
              <a:extLst>
                <a:ext uri="{FF2B5EF4-FFF2-40B4-BE49-F238E27FC236}">
                  <a16:creationId xmlns:a16="http://schemas.microsoft.com/office/drawing/2014/main" id="{A96FF5BB-C933-1684-7CC7-3FAB030D59D3}"/>
                </a:ext>
              </a:extLst>
            </p:cNvPr>
            <p:cNvSpPr/>
            <p:nvPr/>
          </p:nvSpPr>
          <p:spPr>
            <a:xfrm>
              <a:off x="3049207" y="262799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6" name="pt146">
              <a:extLst>
                <a:ext uri="{FF2B5EF4-FFF2-40B4-BE49-F238E27FC236}">
                  <a16:creationId xmlns:a16="http://schemas.microsoft.com/office/drawing/2014/main" id="{667AF54E-E538-8FD8-9CB3-BADDE4F5E6F9}"/>
                </a:ext>
              </a:extLst>
            </p:cNvPr>
            <p:cNvSpPr/>
            <p:nvPr/>
          </p:nvSpPr>
          <p:spPr>
            <a:xfrm>
              <a:off x="2985156" y="263234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7" name="pt147">
              <a:extLst>
                <a:ext uri="{FF2B5EF4-FFF2-40B4-BE49-F238E27FC236}">
                  <a16:creationId xmlns:a16="http://schemas.microsoft.com/office/drawing/2014/main" id="{4B7B15A2-5721-3358-1A37-E9300D27863D}"/>
                </a:ext>
              </a:extLst>
            </p:cNvPr>
            <p:cNvSpPr/>
            <p:nvPr/>
          </p:nvSpPr>
          <p:spPr>
            <a:xfrm>
              <a:off x="3041491" y="273002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8" name="pt148">
              <a:extLst>
                <a:ext uri="{FF2B5EF4-FFF2-40B4-BE49-F238E27FC236}">
                  <a16:creationId xmlns:a16="http://schemas.microsoft.com/office/drawing/2014/main" id="{845840BB-BE78-D556-6BC0-FEB1A0DCAC6F}"/>
                </a:ext>
              </a:extLst>
            </p:cNvPr>
            <p:cNvSpPr/>
            <p:nvPr/>
          </p:nvSpPr>
          <p:spPr>
            <a:xfrm>
              <a:off x="3125256" y="276828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89" name="pt149">
              <a:extLst>
                <a:ext uri="{FF2B5EF4-FFF2-40B4-BE49-F238E27FC236}">
                  <a16:creationId xmlns:a16="http://schemas.microsoft.com/office/drawing/2014/main" id="{27805581-7E0F-043D-8A18-8112AE7CD525}"/>
                </a:ext>
              </a:extLst>
            </p:cNvPr>
            <p:cNvSpPr/>
            <p:nvPr/>
          </p:nvSpPr>
          <p:spPr>
            <a:xfrm>
              <a:off x="3048035" y="281064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0" name="pt150">
              <a:extLst>
                <a:ext uri="{FF2B5EF4-FFF2-40B4-BE49-F238E27FC236}">
                  <a16:creationId xmlns:a16="http://schemas.microsoft.com/office/drawing/2014/main" id="{00EF23B2-7F22-97A1-37D0-AA25B70781F3}"/>
                </a:ext>
              </a:extLst>
            </p:cNvPr>
            <p:cNvSpPr/>
            <p:nvPr/>
          </p:nvSpPr>
          <p:spPr>
            <a:xfrm>
              <a:off x="3122903" y="284043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1" name="pt151">
              <a:extLst>
                <a:ext uri="{FF2B5EF4-FFF2-40B4-BE49-F238E27FC236}">
                  <a16:creationId xmlns:a16="http://schemas.microsoft.com/office/drawing/2014/main" id="{50D245DE-C007-01AE-CF2F-2D03B136F68A}"/>
                </a:ext>
              </a:extLst>
            </p:cNvPr>
            <p:cNvSpPr/>
            <p:nvPr/>
          </p:nvSpPr>
          <p:spPr>
            <a:xfrm>
              <a:off x="3113458" y="288722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2" name="pt152">
              <a:extLst>
                <a:ext uri="{FF2B5EF4-FFF2-40B4-BE49-F238E27FC236}">
                  <a16:creationId xmlns:a16="http://schemas.microsoft.com/office/drawing/2014/main" id="{A3AA704A-6C39-21F6-DDB2-EAAAFA2B600F}"/>
                </a:ext>
              </a:extLst>
            </p:cNvPr>
            <p:cNvSpPr/>
            <p:nvPr/>
          </p:nvSpPr>
          <p:spPr>
            <a:xfrm>
              <a:off x="3086877" y="136302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3" name="pt153">
              <a:extLst>
                <a:ext uri="{FF2B5EF4-FFF2-40B4-BE49-F238E27FC236}">
                  <a16:creationId xmlns:a16="http://schemas.microsoft.com/office/drawing/2014/main" id="{5A615CF0-75A9-C36A-FECF-8BB82ED9FAFD}"/>
                </a:ext>
              </a:extLst>
            </p:cNvPr>
            <p:cNvSpPr/>
            <p:nvPr/>
          </p:nvSpPr>
          <p:spPr>
            <a:xfrm>
              <a:off x="3042067" y="136716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4" name="pt154">
              <a:extLst>
                <a:ext uri="{FF2B5EF4-FFF2-40B4-BE49-F238E27FC236}">
                  <a16:creationId xmlns:a16="http://schemas.microsoft.com/office/drawing/2014/main" id="{824E79B2-470B-6E21-A3A7-0F4403D613C7}"/>
                </a:ext>
              </a:extLst>
            </p:cNvPr>
            <p:cNvSpPr/>
            <p:nvPr/>
          </p:nvSpPr>
          <p:spPr>
            <a:xfrm>
              <a:off x="3116668" y="618563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5" name="pt155">
              <a:extLst>
                <a:ext uri="{FF2B5EF4-FFF2-40B4-BE49-F238E27FC236}">
                  <a16:creationId xmlns:a16="http://schemas.microsoft.com/office/drawing/2014/main" id="{46370717-E5FF-85C5-6DFA-B9566C8E7050}"/>
                </a:ext>
              </a:extLst>
            </p:cNvPr>
            <p:cNvSpPr/>
            <p:nvPr/>
          </p:nvSpPr>
          <p:spPr>
            <a:xfrm>
              <a:off x="3081751" y="6482874"/>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6" name="pt156">
              <a:extLst>
                <a:ext uri="{FF2B5EF4-FFF2-40B4-BE49-F238E27FC236}">
                  <a16:creationId xmlns:a16="http://schemas.microsoft.com/office/drawing/2014/main" id="{46EC9524-DC84-E3CF-C3E3-7D7B473EF02C}"/>
                </a:ext>
              </a:extLst>
            </p:cNvPr>
            <p:cNvSpPr/>
            <p:nvPr/>
          </p:nvSpPr>
          <p:spPr>
            <a:xfrm>
              <a:off x="3028101" y="621992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7" name="pt157">
              <a:extLst>
                <a:ext uri="{FF2B5EF4-FFF2-40B4-BE49-F238E27FC236}">
                  <a16:creationId xmlns:a16="http://schemas.microsoft.com/office/drawing/2014/main" id="{BF492671-F154-91EE-539A-FF3451531256}"/>
                </a:ext>
              </a:extLst>
            </p:cNvPr>
            <p:cNvSpPr/>
            <p:nvPr/>
          </p:nvSpPr>
          <p:spPr>
            <a:xfrm>
              <a:off x="3096665" y="662727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8" name="pt158">
              <a:extLst>
                <a:ext uri="{FF2B5EF4-FFF2-40B4-BE49-F238E27FC236}">
                  <a16:creationId xmlns:a16="http://schemas.microsoft.com/office/drawing/2014/main" id="{2ADDDFCC-C8B6-492B-C727-9FD8CA383679}"/>
                </a:ext>
              </a:extLst>
            </p:cNvPr>
            <p:cNvSpPr/>
            <p:nvPr/>
          </p:nvSpPr>
          <p:spPr>
            <a:xfrm>
              <a:off x="3096544" y="6279361"/>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99" name="pt159">
              <a:extLst>
                <a:ext uri="{FF2B5EF4-FFF2-40B4-BE49-F238E27FC236}">
                  <a16:creationId xmlns:a16="http://schemas.microsoft.com/office/drawing/2014/main" id="{01427812-2879-C1F5-EC62-439BBC964D20}"/>
                </a:ext>
              </a:extLst>
            </p:cNvPr>
            <p:cNvSpPr/>
            <p:nvPr/>
          </p:nvSpPr>
          <p:spPr>
            <a:xfrm>
              <a:off x="3023406" y="664836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0" name="pt160">
              <a:extLst>
                <a:ext uri="{FF2B5EF4-FFF2-40B4-BE49-F238E27FC236}">
                  <a16:creationId xmlns:a16="http://schemas.microsoft.com/office/drawing/2014/main" id="{00561F05-F7E8-B730-CA5E-A1E1EC229D7F}"/>
                </a:ext>
              </a:extLst>
            </p:cNvPr>
            <p:cNvSpPr/>
            <p:nvPr/>
          </p:nvSpPr>
          <p:spPr>
            <a:xfrm>
              <a:off x="3016824" y="6678388"/>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1" name="pt161">
              <a:extLst>
                <a:ext uri="{FF2B5EF4-FFF2-40B4-BE49-F238E27FC236}">
                  <a16:creationId xmlns:a16="http://schemas.microsoft.com/office/drawing/2014/main" id="{CFB82561-8E0B-256D-EE92-14FD43D8CEA3}"/>
                </a:ext>
              </a:extLst>
            </p:cNvPr>
            <p:cNvSpPr/>
            <p:nvPr/>
          </p:nvSpPr>
          <p:spPr>
            <a:xfrm>
              <a:off x="3120959" y="6296132"/>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2" name="pt162">
              <a:extLst>
                <a:ext uri="{FF2B5EF4-FFF2-40B4-BE49-F238E27FC236}">
                  <a16:creationId xmlns:a16="http://schemas.microsoft.com/office/drawing/2014/main" id="{5E235FC1-E60D-0BE4-29B0-97FF1E2AF041}"/>
                </a:ext>
              </a:extLst>
            </p:cNvPr>
            <p:cNvSpPr/>
            <p:nvPr/>
          </p:nvSpPr>
          <p:spPr>
            <a:xfrm>
              <a:off x="3070670" y="689896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3" name="pt163">
              <a:extLst>
                <a:ext uri="{FF2B5EF4-FFF2-40B4-BE49-F238E27FC236}">
                  <a16:creationId xmlns:a16="http://schemas.microsoft.com/office/drawing/2014/main" id="{31A07857-D0B7-34F6-5826-39F6DE79B1D5}"/>
                </a:ext>
              </a:extLst>
            </p:cNvPr>
            <p:cNvSpPr/>
            <p:nvPr/>
          </p:nvSpPr>
          <p:spPr>
            <a:xfrm>
              <a:off x="3103674" y="6903459"/>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4" name="pt164">
              <a:extLst>
                <a:ext uri="{FF2B5EF4-FFF2-40B4-BE49-F238E27FC236}">
                  <a16:creationId xmlns:a16="http://schemas.microsoft.com/office/drawing/2014/main" id="{683935DA-A5B1-26E9-F409-7429E5EA9897}"/>
                </a:ext>
              </a:extLst>
            </p:cNvPr>
            <p:cNvSpPr/>
            <p:nvPr/>
          </p:nvSpPr>
          <p:spPr>
            <a:xfrm>
              <a:off x="3131937" y="6788496"/>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5" name="pt165">
              <a:extLst>
                <a:ext uri="{FF2B5EF4-FFF2-40B4-BE49-F238E27FC236}">
                  <a16:creationId xmlns:a16="http://schemas.microsoft.com/office/drawing/2014/main" id="{4B0D8286-8971-1718-E110-13775129FCAA}"/>
                </a:ext>
              </a:extLst>
            </p:cNvPr>
            <p:cNvSpPr/>
            <p:nvPr/>
          </p:nvSpPr>
          <p:spPr>
            <a:xfrm>
              <a:off x="3096601" y="6932983"/>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6" name="pt166">
              <a:extLst>
                <a:ext uri="{FF2B5EF4-FFF2-40B4-BE49-F238E27FC236}">
                  <a16:creationId xmlns:a16="http://schemas.microsoft.com/office/drawing/2014/main" id="{60418E73-5D36-0606-D388-984F6EE6C429}"/>
                </a:ext>
              </a:extLst>
            </p:cNvPr>
            <p:cNvSpPr/>
            <p:nvPr/>
          </p:nvSpPr>
          <p:spPr>
            <a:xfrm>
              <a:off x="3113170" y="693722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7" name="pt167">
              <a:extLst>
                <a:ext uri="{FF2B5EF4-FFF2-40B4-BE49-F238E27FC236}">
                  <a16:creationId xmlns:a16="http://schemas.microsoft.com/office/drawing/2014/main" id="{5B133925-66CB-2FD1-C634-3B470D53F744}"/>
                </a:ext>
              </a:extLst>
            </p:cNvPr>
            <p:cNvSpPr/>
            <p:nvPr/>
          </p:nvSpPr>
          <p:spPr>
            <a:xfrm>
              <a:off x="3101727" y="694137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8" name="pt168">
              <a:extLst>
                <a:ext uri="{FF2B5EF4-FFF2-40B4-BE49-F238E27FC236}">
                  <a16:creationId xmlns:a16="http://schemas.microsoft.com/office/drawing/2014/main" id="{472FB9D7-2D97-0020-443A-D2A6616E8FE7}"/>
                </a:ext>
              </a:extLst>
            </p:cNvPr>
            <p:cNvSpPr/>
            <p:nvPr/>
          </p:nvSpPr>
          <p:spPr>
            <a:xfrm>
              <a:off x="3020894" y="6945910"/>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09" name="pt169">
              <a:extLst>
                <a:ext uri="{FF2B5EF4-FFF2-40B4-BE49-F238E27FC236}">
                  <a16:creationId xmlns:a16="http://schemas.microsoft.com/office/drawing/2014/main" id="{3A0AD320-43CF-72B6-D248-EC72AF6DBFD9}"/>
                </a:ext>
              </a:extLst>
            </p:cNvPr>
            <p:cNvSpPr/>
            <p:nvPr/>
          </p:nvSpPr>
          <p:spPr>
            <a:xfrm>
              <a:off x="3099683" y="6797305"/>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210" name="pl170">
              <a:extLst>
                <a:ext uri="{FF2B5EF4-FFF2-40B4-BE49-F238E27FC236}">
                  <a16:creationId xmlns:a16="http://schemas.microsoft.com/office/drawing/2014/main" id="{65F37828-5F88-861D-6CEB-6D451934EEEC}"/>
                </a:ext>
              </a:extLst>
            </p:cNvPr>
            <p:cNvSpPr/>
            <p:nvPr/>
          </p:nvSpPr>
          <p:spPr>
            <a:xfrm>
              <a:off x="2893105" y="5889684"/>
              <a:ext cx="150558" cy="0"/>
            </a:xfrm>
            <a:custGeom>
              <a:avLst/>
              <a:gdLst/>
              <a:ahLst/>
              <a:cxnLst/>
              <a:rect l="0" t="0" r="0" b="0"/>
              <a:pathLst>
                <a:path w="150558">
                  <a:moveTo>
                    <a:pt x="0" y="0"/>
                  </a:moveTo>
                  <a:lnTo>
                    <a:pt x="150558" y="0"/>
                  </a:lnTo>
                </a:path>
              </a:pathLst>
            </a:custGeom>
            <a:ln w="21681" cap="flat">
              <a:solidFill>
                <a:srgbClr val="91A17D">
                  <a:alpha val="100000"/>
                </a:srgbClr>
              </a:solidFill>
              <a:prstDash val="solid"/>
              <a:round/>
            </a:ln>
          </p:spPr>
          <p:txBody>
            <a:bodyPr/>
            <a:lstStyle/>
            <a:p>
              <a:endParaRPr sz="884"/>
            </a:p>
          </p:txBody>
        </p:sp>
        <p:sp>
          <p:nvSpPr>
            <p:cNvPr id="211" name="pl171">
              <a:extLst>
                <a:ext uri="{FF2B5EF4-FFF2-40B4-BE49-F238E27FC236}">
                  <a16:creationId xmlns:a16="http://schemas.microsoft.com/office/drawing/2014/main" id="{580B3C05-14D0-0909-6D6B-E157CE3A6AE2}"/>
                </a:ext>
              </a:extLst>
            </p:cNvPr>
            <p:cNvSpPr/>
            <p:nvPr/>
          </p:nvSpPr>
          <p:spPr>
            <a:xfrm>
              <a:off x="2714716" y="5906738"/>
              <a:ext cx="149179" cy="0"/>
            </a:xfrm>
            <a:custGeom>
              <a:avLst/>
              <a:gdLst/>
              <a:ahLst/>
              <a:cxnLst/>
              <a:rect l="0" t="0" r="0" b="0"/>
              <a:pathLst>
                <a:path w="149179">
                  <a:moveTo>
                    <a:pt x="0" y="0"/>
                  </a:moveTo>
                  <a:lnTo>
                    <a:pt x="149179" y="0"/>
                  </a:lnTo>
                </a:path>
              </a:pathLst>
            </a:custGeom>
            <a:ln w="21681" cap="flat">
              <a:solidFill>
                <a:srgbClr val="91A17D">
                  <a:alpha val="100000"/>
                </a:srgbClr>
              </a:solidFill>
              <a:prstDash val="solid"/>
              <a:round/>
            </a:ln>
          </p:spPr>
          <p:txBody>
            <a:bodyPr/>
            <a:lstStyle/>
            <a:p>
              <a:endParaRPr sz="884"/>
            </a:p>
          </p:txBody>
        </p:sp>
        <p:sp>
          <p:nvSpPr>
            <p:cNvPr id="212" name="pl172">
              <a:extLst>
                <a:ext uri="{FF2B5EF4-FFF2-40B4-BE49-F238E27FC236}">
                  <a16:creationId xmlns:a16="http://schemas.microsoft.com/office/drawing/2014/main" id="{980C2746-B312-0BA5-16AB-B3E262850D20}"/>
                </a:ext>
              </a:extLst>
            </p:cNvPr>
            <p:cNvSpPr/>
            <p:nvPr/>
          </p:nvSpPr>
          <p:spPr>
            <a:xfrm>
              <a:off x="2798299" y="5915217"/>
              <a:ext cx="156847" cy="0"/>
            </a:xfrm>
            <a:custGeom>
              <a:avLst/>
              <a:gdLst/>
              <a:ahLst/>
              <a:cxnLst/>
              <a:rect l="0" t="0" r="0" b="0"/>
              <a:pathLst>
                <a:path w="156847">
                  <a:moveTo>
                    <a:pt x="0" y="0"/>
                  </a:moveTo>
                  <a:lnTo>
                    <a:pt x="156847" y="0"/>
                  </a:lnTo>
                </a:path>
              </a:pathLst>
            </a:custGeom>
            <a:ln w="21681" cap="flat">
              <a:solidFill>
                <a:srgbClr val="91A17D">
                  <a:alpha val="100000"/>
                </a:srgbClr>
              </a:solidFill>
              <a:prstDash val="solid"/>
              <a:round/>
            </a:ln>
          </p:spPr>
          <p:txBody>
            <a:bodyPr/>
            <a:lstStyle/>
            <a:p>
              <a:endParaRPr sz="884"/>
            </a:p>
          </p:txBody>
        </p:sp>
        <p:sp>
          <p:nvSpPr>
            <p:cNvPr id="213" name="pl173">
              <a:extLst>
                <a:ext uri="{FF2B5EF4-FFF2-40B4-BE49-F238E27FC236}">
                  <a16:creationId xmlns:a16="http://schemas.microsoft.com/office/drawing/2014/main" id="{07075540-9673-77AA-AA3B-5D00D5E1E4FC}"/>
                </a:ext>
              </a:extLst>
            </p:cNvPr>
            <p:cNvSpPr/>
            <p:nvPr/>
          </p:nvSpPr>
          <p:spPr>
            <a:xfrm>
              <a:off x="3235162" y="5919491"/>
              <a:ext cx="149823" cy="0"/>
            </a:xfrm>
            <a:custGeom>
              <a:avLst/>
              <a:gdLst/>
              <a:ahLst/>
              <a:cxnLst/>
              <a:rect l="0" t="0" r="0" b="0"/>
              <a:pathLst>
                <a:path w="149823">
                  <a:moveTo>
                    <a:pt x="0" y="0"/>
                  </a:moveTo>
                  <a:lnTo>
                    <a:pt x="149823" y="0"/>
                  </a:lnTo>
                </a:path>
              </a:pathLst>
            </a:custGeom>
            <a:ln w="21681" cap="flat">
              <a:solidFill>
                <a:srgbClr val="91A17D">
                  <a:alpha val="100000"/>
                </a:srgbClr>
              </a:solidFill>
              <a:prstDash val="solid"/>
              <a:round/>
            </a:ln>
          </p:spPr>
          <p:txBody>
            <a:bodyPr/>
            <a:lstStyle/>
            <a:p>
              <a:endParaRPr sz="884"/>
            </a:p>
          </p:txBody>
        </p:sp>
        <p:sp>
          <p:nvSpPr>
            <p:cNvPr id="214" name="pl174">
              <a:extLst>
                <a:ext uri="{FF2B5EF4-FFF2-40B4-BE49-F238E27FC236}">
                  <a16:creationId xmlns:a16="http://schemas.microsoft.com/office/drawing/2014/main" id="{72C84CDA-A781-B6C8-CFCA-C97257226108}"/>
                </a:ext>
              </a:extLst>
            </p:cNvPr>
            <p:cNvSpPr/>
            <p:nvPr/>
          </p:nvSpPr>
          <p:spPr>
            <a:xfrm>
              <a:off x="3178613" y="5923795"/>
              <a:ext cx="147270" cy="0"/>
            </a:xfrm>
            <a:custGeom>
              <a:avLst/>
              <a:gdLst/>
              <a:ahLst/>
              <a:cxnLst/>
              <a:rect l="0" t="0" r="0" b="0"/>
              <a:pathLst>
                <a:path w="147270">
                  <a:moveTo>
                    <a:pt x="0" y="0"/>
                  </a:moveTo>
                  <a:lnTo>
                    <a:pt x="147270" y="0"/>
                  </a:lnTo>
                </a:path>
              </a:pathLst>
            </a:custGeom>
            <a:ln w="21681" cap="flat">
              <a:solidFill>
                <a:srgbClr val="91A17D">
                  <a:alpha val="100000"/>
                </a:srgbClr>
              </a:solidFill>
              <a:prstDash val="solid"/>
              <a:round/>
            </a:ln>
          </p:spPr>
          <p:txBody>
            <a:bodyPr/>
            <a:lstStyle/>
            <a:p>
              <a:endParaRPr sz="884"/>
            </a:p>
          </p:txBody>
        </p:sp>
        <p:sp>
          <p:nvSpPr>
            <p:cNvPr id="215" name="pl175">
              <a:extLst>
                <a:ext uri="{FF2B5EF4-FFF2-40B4-BE49-F238E27FC236}">
                  <a16:creationId xmlns:a16="http://schemas.microsoft.com/office/drawing/2014/main" id="{30B0CE7B-AEE2-2E75-A342-2C7CA056A608}"/>
                </a:ext>
              </a:extLst>
            </p:cNvPr>
            <p:cNvSpPr/>
            <p:nvPr/>
          </p:nvSpPr>
          <p:spPr>
            <a:xfrm>
              <a:off x="2718069" y="5932098"/>
              <a:ext cx="151999" cy="0"/>
            </a:xfrm>
            <a:custGeom>
              <a:avLst/>
              <a:gdLst/>
              <a:ahLst/>
              <a:cxnLst/>
              <a:rect l="0" t="0" r="0" b="0"/>
              <a:pathLst>
                <a:path w="151999">
                  <a:moveTo>
                    <a:pt x="0" y="0"/>
                  </a:moveTo>
                  <a:lnTo>
                    <a:pt x="151999" y="0"/>
                  </a:lnTo>
                </a:path>
              </a:pathLst>
            </a:custGeom>
            <a:ln w="21681" cap="flat">
              <a:solidFill>
                <a:srgbClr val="91A17D">
                  <a:alpha val="100000"/>
                </a:srgbClr>
              </a:solidFill>
              <a:prstDash val="solid"/>
              <a:round/>
            </a:ln>
          </p:spPr>
          <p:txBody>
            <a:bodyPr/>
            <a:lstStyle/>
            <a:p>
              <a:endParaRPr sz="884"/>
            </a:p>
          </p:txBody>
        </p:sp>
        <p:sp>
          <p:nvSpPr>
            <p:cNvPr id="216" name="pl176">
              <a:extLst>
                <a:ext uri="{FF2B5EF4-FFF2-40B4-BE49-F238E27FC236}">
                  <a16:creationId xmlns:a16="http://schemas.microsoft.com/office/drawing/2014/main" id="{1F32338C-C15B-F7F9-86A2-5014720F9E6B}"/>
                </a:ext>
              </a:extLst>
            </p:cNvPr>
            <p:cNvSpPr/>
            <p:nvPr/>
          </p:nvSpPr>
          <p:spPr>
            <a:xfrm>
              <a:off x="2861128" y="5936531"/>
              <a:ext cx="143415" cy="0"/>
            </a:xfrm>
            <a:custGeom>
              <a:avLst/>
              <a:gdLst/>
              <a:ahLst/>
              <a:cxnLst/>
              <a:rect l="0" t="0" r="0" b="0"/>
              <a:pathLst>
                <a:path w="143415">
                  <a:moveTo>
                    <a:pt x="0" y="0"/>
                  </a:moveTo>
                  <a:lnTo>
                    <a:pt x="143415" y="0"/>
                  </a:lnTo>
                </a:path>
              </a:pathLst>
            </a:custGeom>
            <a:ln w="21681" cap="flat">
              <a:solidFill>
                <a:srgbClr val="91A17D">
                  <a:alpha val="100000"/>
                </a:srgbClr>
              </a:solidFill>
              <a:prstDash val="solid"/>
              <a:round/>
            </a:ln>
          </p:spPr>
          <p:txBody>
            <a:bodyPr/>
            <a:lstStyle/>
            <a:p>
              <a:endParaRPr sz="884"/>
            </a:p>
          </p:txBody>
        </p:sp>
        <p:sp>
          <p:nvSpPr>
            <p:cNvPr id="217" name="pl177">
              <a:extLst>
                <a:ext uri="{FF2B5EF4-FFF2-40B4-BE49-F238E27FC236}">
                  <a16:creationId xmlns:a16="http://schemas.microsoft.com/office/drawing/2014/main" id="{89DCD70D-AA76-1DD2-024B-319E5E210300}"/>
                </a:ext>
              </a:extLst>
            </p:cNvPr>
            <p:cNvSpPr/>
            <p:nvPr/>
          </p:nvSpPr>
          <p:spPr>
            <a:xfrm>
              <a:off x="2723241" y="5944845"/>
              <a:ext cx="153542" cy="0"/>
            </a:xfrm>
            <a:custGeom>
              <a:avLst/>
              <a:gdLst/>
              <a:ahLst/>
              <a:cxnLst/>
              <a:rect l="0" t="0" r="0" b="0"/>
              <a:pathLst>
                <a:path w="153542">
                  <a:moveTo>
                    <a:pt x="0" y="0"/>
                  </a:moveTo>
                  <a:lnTo>
                    <a:pt x="153542" y="0"/>
                  </a:lnTo>
                </a:path>
              </a:pathLst>
            </a:custGeom>
            <a:ln w="21681" cap="flat">
              <a:solidFill>
                <a:srgbClr val="91A17D">
                  <a:alpha val="100000"/>
                </a:srgbClr>
              </a:solidFill>
              <a:prstDash val="solid"/>
              <a:round/>
            </a:ln>
          </p:spPr>
          <p:txBody>
            <a:bodyPr/>
            <a:lstStyle/>
            <a:p>
              <a:endParaRPr sz="884"/>
            </a:p>
          </p:txBody>
        </p:sp>
        <p:sp>
          <p:nvSpPr>
            <p:cNvPr id="218" name="pl178">
              <a:extLst>
                <a:ext uri="{FF2B5EF4-FFF2-40B4-BE49-F238E27FC236}">
                  <a16:creationId xmlns:a16="http://schemas.microsoft.com/office/drawing/2014/main" id="{E614A418-A5E7-D771-2A96-3A490D69F2BF}"/>
                </a:ext>
              </a:extLst>
            </p:cNvPr>
            <p:cNvSpPr/>
            <p:nvPr/>
          </p:nvSpPr>
          <p:spPr>
            <a:xfrm>
              <a:off x="3404472" y="5537274"/>
              <a:ext cx="150915" cy="0"/>
            </a:xfrm>
            <a:custGeom>
              <a:avLst/>
              <a:gdLst/>
              <a:ahLst/>
              <a:cxnLst/>
              <a:rect l="0" t="0" r="0" b="0"/>
              <a:pathLst>
                <a:path w="150915">
                  <a:moveTo>
                    <a:pt x="0" y="0"/>
                  </a:moveTo>
                  <a:lnTo>
                    <a:pt x="150915" y="0"/>
                  </a:lnTo>
                </a:path>
              </a:pathLst>
            </a:custGeom>
            <a:ln w="21681" cap="flat">
              <a:solidFill>
                <a:srgbClr val="91A17D">
                  <a:alpha val="100000"/>
                </a:srgbClr>
              </a:solidFill>
              <a:prstDash val="solid"/>
              <a:round/>
            </a:ln>
          </p:spPr>
          <p:txBody>
            <a:bodyPr/>
            <a:lstStyle/>
            <a:p>
              <a:endParaRPr sz="884"/>
            </a:p>
          </p:txBody>
        </p:sp>
        <p:sp>
          <p:nvSpPr>
            <p:cNvPr id="219" name="pl179">
              <a:extLst>
                <a:ext uri="{FF2B5EF4-FFF2-40B4-BE49-F238E27FC236}">
                  <a16:creationId xmlns:a16="http://schemas.microsoft.com/office/drawing/2014/main" id="{858DC53A-53DA-B672-EFA2-C440F437A959}"/>
                </a:ext>
              </a:extLst>
            </p:cNvPr>
            <p:cNvSpPr/>
            <p:nvPr/>
          </p:nvSpPr>
          <p:spPr>
            <a:xfrm>
              <a:off x="2466594" y="5541518"/>
              <a:ext cx="131262" cy="0"/>
            </a:xfrm>
            <a:custGeom>
              <a:avLst/>
              <a:gdLst/>
              <a:ahLst/>
              <a:cxnLst/>
              <a:rect l="0" t="0" r="0" b="0"/>
              <a:pathLst>
                <a:path w="131262">
                  <a:moveTo>
                    <a:pt x="0" y="0"/>
                  </a:moveTo>
                  <a:lnTo>
                    <a:pt x="131262" y="0"/>
                  </a:lnTo>
                </a:path>
              </a:pathLst>
            </a:custGeom>
            <a:ln w="21681" cap="flat">
              <a:solidFill>
                <a:srgbClr val="91A17D">
                  <a:alpha val="100000"/>
                </a:srgbClr>
              </a:solidFill>
              <a:prstDash val="solid"/>
              <a:round/>
            </a:ln>
          </p:spPr>
          <p:txBody>
            <a:bodyPr/>
            <a:lstStyle/>
            <a:p>
              <a:endParaRPr sz="884"/>
            </a:p>
          </p:txBody>
        </p:sp>
        <p:sp>
          <p:nvSpPr>
            <p:cNvPr id="220" name="pl180">
              <a:extLst>
                <a:ext uri="{FF2B5EF4-FFF2-40B4-BE49-F238E27FC236}">
                  <a16:creationId xmlns:a16="http://schemas.microsoft.com/office/drawing/2014/main" id="{744748F9-BA6A-74F5-FBBD-8CB8C4746EF6}"/>
                </a:ext>
              </a:extLst>
            </p:cNvPr>
            <p:cNvSpPr/>
            <p:nvPr/>
          </p:nvSpPr>
          <p:spPr>
            <a:xfrm>
              <a:off x="3110042" y="5545930"/>
              <a:ext cx="117297" cy="0"/>
            </a:xfrm>
            <a:custGeom>
              <a:avLst/>
              <a:gdLst/>
              <a:ahLst/>
              <a:cxnLst/>
              <a:rect l="0" t="0" r="0" b="0"/>
              <a:pathLst>
                <a:path w="117297">
                  <a:moveTo>
                    <a:pt x="0" y="0"/>
                  </a:moveTo>
                  <a:lnTo>
                    <a:pt x="117297" y="0"/>
                  </a:lnTo>
                </a:path>
              </a:pathLst>
            </a:custGeom>
            <a:ln w="21681" cap="flat">
              <a:solidFill>
                <a:srgbClr val="91A17D">
                  <a:alpha val="100000"/>
                </a:srgbClr>
              </a:solidFill>
              <a:prstDash val="solid"/>
              <a:round/>
            </a:ln>
          </p:spPr>
          <p:txBody>
            <a:bodyPr/>
            <a:lstStyle/>
            <a:p>
              <a:endParaRPr sz="884"/>
            </a:p>
          </p:txBody>
        </p:sp>
        <p:sp>
          <p:nvSpPr>
            <p:cNvPr id="221" name="pl181">
              <a:extLst>
                <a:ext uri="{FF2B5EF4-FFF2-40B4-BE49-F238E27FC236}">
                  <a16:creationId xmlns:a16="http://schemas.microsoft.com/office/drawing/2014/main" id="{CD86843D-5C6D-30E5-B3DC-69E47D0A8820}"/>
                </a:ext>
              </a:extLst>
            </p:cNvPr>
            <p:cNvSpPr/>
            <p:nvPr/>
          </p:nvSpPr>
          <p:spPr>
            <a:xfrm>
              <a:off x="3941439" y="5550061"/>
              <a:ext cx="135044" cy="0"/>
            </a:xfrm>
            <a:custGeom>
              <a:avLst/>
              <a:gdLst/>
              <a:ahLst/>
              <a:cxnLst/>
              <a:rect l="0" t="0" r="0" b="0"/>
              <a:pathLst>
                <a:path w="135044">
                  <a:moveTo>
                    <a:pt x="0" y="0"/>
                  </a:moveTo>
                  <a:lnTo>
                    <a:pt x="135044" y="0"/>
                  </a:lnTo>
                </a:path>
              </a:pathLst>
            </a:custGeom>
            <a:ln w="21681" cap="flat">
              <a:solidFill>
                <a:srgbClr val="91A17D">
                  <a:alpha val="100000"/>
                </a:srgbClr>
              </a:solidFill>
              <a:prstDash val="solid"/>
              <a:round/>
            </a:ln>
          </p:spPr>
          <p:txBody>
            <a:bodyPr/>
            <a:lstStyle/>
            <a:p>
              <a:endParaRPr sz="884"/>
            </a:p>
          </p:txBody>
        </p:sp>
        <p:sp>
          <p:nvSpPr>
            <p:cNvPr id="222" name="pl182">
              <a:extLst>
                <a:ext uri="{FF2B5EF4-FFF2-40B4-BE49-F238E27FC236}">
                  <a16:creationId xmlns:a16="http://schemas.microsoft.com/office/drawing/2014/main" id="{DC5146A3-2464-22FB-C346-67496D83B62C}"/>
                </a:ext>
              </a:extLst>
            </p:cNvPr>
            <p:cNvSpPr/>
            <p:nvPr/>
          </p:nvSpPr>
          <p:spPr>
            <a:xfrm>
              <a:off x="3100048" y="5554329"/>
              <a:ext cx="114858" cy="0"/>
            </a:xfrm>
            <a:custGeom>
              <a:avLst/>
              <a:gdLst/>
              <a:ahLst/>
              <a:cxnLst/>
              <a:rect l="0" t="0" r="0" b="0"/>
              <a:pathLst>
                <a:path w="114858">
                  <a:moveTo>
                    <a:pt x="0" y="0"/>
                  </a:moveTo>
                  <a:lnTo>
                    <a:pt x="114858" y="0"/>
                  </a:lnTo>
                </a:path>
              </a:pathLst>
            </a:custGeom>
            <a:ln w="21681" cap="flat">
              <a:solidFill>
                <a:srgbClr val="91A17D">
                  <a:alpha val="100000"/>
                </a:srgbClr>
              </a:solidFill>
              <a:prstDash val="solid"/>
              <a:round/>
            </a:ln>
          </p:spPr>
          <p:txBody>
            <a:bodyPr/>
            <a:lstStyle/>
            <a:p>
              <a:endParaRPr sz="884"/>
            </a:p>
          </p:txBody>
        </p:sp>
        <p:sp>
          <p:nvSpPr>
            <p:cNvPr id="223" name="pl183">
              <a:extLst>
                <a:ext uri="{FF2B5EF4-FFF2-40B4-BE49-F238E27FC236}">
                  <a16:creationId xmlns:a16="http://schemas.microsoft.com/office/drawing/2014/main" id="{57CBF3DB-93A3-D50C-583B-3DCE1A949F84}"/>
                </a:ext>
              </a:extLst>
            </p:cNvPr>
            <p:cNvSpPr/>
            <p:nvPr/>
          </p:nvSpPr>
          <p:spPr>
            <a:xfrm>
              <a:off x="2562659" y="5558739"/>
              <a:ext cx="131828" cy="0"/>
            </a:xfrm>
            <a:custGeom>
              <a:avLst/>
              <a:gdLst/>
              <a:ahLst/>
              <a:cxnLst/>
              <a:rect l="0" t="0" r="0" b="0"/>
              <a:pathLst>
                <a:path w="131828">
                  <a:moveTo>
                    <a:pt x="0" y="0"/>
                  </a:moveTo>
                  <a:lnTo>
                    <a:pt x="131828" y="0"/>
                  </a:lnTo>
                </a:path>
              </a:pathLst>
            </a:custGeom>
            <a:ln w="21681" cap="flat">
              <a:solidFill>
                <a:srgbClr val="91A17D">
                  <a:alpha val="100000"/>
                </a:srgbClr>
              </a:solidFill>
              <a:prstDash val="solid"/>
              <a:round/>
            </a:ln>
          </p:spPr>
          <p:txBody>
            <a:bodyPr/>
            <a:lstStyle/>
            <a:p>
              <a:endParaRPr sz="884"/>
            </a:p>
          </p:txBody>
        </p:sp>
        <p:sp>
          <p:nvSpPr>
            <p:cNvPr id="224" name="pl184">
              <a:extLst>
                <a:ext uri="{FF2B5EF4-FFF2-40B4-BE49-F238E27FC236}">
                  <a16:creationId xmlns:a16="http://schemas.microsoft.com/office/drawing/2014/main" id="{BD874576-BA58-397D-F434-407F4EA22751}"/>
                </a:ext>
              </a:extLst>
            </p:cNvPr>
            <p:cNvSpPr/>
            <p:nvPr/>
          </p:nvSpPr>
          <p:spPr>
            <a:xfrm>
              <a:off x="3089530" y="5562774"/>
              <a:ext cx="135140" cy="0"/>
            </a:xfrm>
            <a:custGeom>
              <a:avLst/>
              <a:gdLst/>
              <a:ahLst/>
              <a:cxnLst/>
              <a:rect l="0" t="0" r="0" b="0"/>
              <a:pathLst>
                <a:path w="135140">
                  <a:moveTo>
                    <a:pt x="0" y="0"/>
                  </a:moveTo>
                  <a:lnTo>
                    <a:pt x="135140" y="0"/>
                  </a:lnTo>
                </a:path>
              </a:pathLst>
            </a:custGeom>
            <a:ln w="21681" cap="flat">
              <a:solidFill>
                <a:srgbClr val="91A17D">
                  <a:alpha val="100000"/>
                </a:srgbClr>
              </a:solidFill>
              <a:prstDash val="solid"/>
              <a:round/>
            </a:ln>
          </p:spPr>
          <p:txBody>
            <a:bodyPr/>
            <a:lstStyle/>
            <a:p>
              <a:endParaRPr sz="884"/>
            </a:p>
          </p:txBody>
        </p:sp>
        <p:sp>
          <p:nvSpPr>
            <p:cNvPr id="225" name="pl185">
              <a:extLst>
                <a:ext uri="{FF2B5EF4-FFF2-40B4-BE49-F238E27FC236}">
                  <a16:creationId xmlns:a16="http://schemas.microsoft.com/office/drawing/2014/main" id="{C5790883-DFFB-BD4D-B218-B91F284D3E42}"/>
                </a:ext>
              </a:extLst>
            </p:cNvPr>
            <p:cNvSpPr/>
            <p:nvPr/>
          </p:nvSpPr>
          <p:spPr>
            <a:xfrm>
              <a:off x="2628657" y="5566887"/>
              <a:ext cx="110947" cy="0"/>
            </a:xfrm>
            <a:custGeom>
              <a:avLst/>
              <a:gdLst/>
              <a:ahLst/>
              <a:cxnLst/>
              <a:rect l="0" t="0" r="0" b="0"/>
              <a:pathLst>
                <a:path w="110947">
                  <a:moveTo>
                    <a:pt x="0" y="0"/>
                  </a:moveTo>
                  <a:lnTo>
                    <a:pt x="110947" y="0"/>
                  </a:lnTo>
                </a:path>
              </a:pathLst>
            </a:custGeom>
            <a:ln w="21681" cap="flat">
              <a:solidFill>
                <a:srgbClr val="91A17D">
                  <a:alpha val="100000"/>
                </a:srgbClr>
              </a:solidFill>
              <a:prstDash val="solid"/>
              <a:round/>
            </a:ln>
          </p:spPr>
          <p:txBody>
            <a:bodyPr/>
            <a:lstStyle/>
            <a:p>
              <a:endParaRPr sz="884"/>
            </a:p>
          </p:txBody>
        </p:sp>
        <p:sp>
          <p:nvSpPr>
            <p:cNvPr id="226" name="pl186">
              <a:extLst>
                <a:ext uri="{FF2B5EF4-FFF2-40B4-BE49-F238E27FC236}">
                  <a16:creationId xmlns:a16="http://schemas.microsoft.com/office/drawing/2014/main" id="{FEF1AFD0-09C2-4ED1-1B29-973AD6E6F9BB}"/>
                </a:ext>
              </a:extLst>
            </p:cNvPr>
            <p:cNvSpPr/>
            <p:nvPr/>
          </p:nvSpPr>
          <p:spPr>
            <a:xfrm>
              <a:off x="3262663" y="5571323"/>
              <a:ext cx="106837" cy="0"/>
            </a:xfrm>
            <a:custGeom>
              <a:avLst/>
              <a:gdLst/>
              <a:ahLst/>
              <a:cxnLst/>
              <a:rect l="0" t="0" r="0" b="0"/>
              <a:pathLst>
                <a:path w="106837">
                  <a:moveTo>
                    <a:pt x="0" y="0"/>
                  </a:moveTo>
                  <a:lnTo>
                    <a:pt x="106837" y="0"/>
                  </a:lnTo>
                </a:path>
              </a:pathLst>
            </a:custGeom>
            <a:ln w="21681" cap="flat">
              <a:solidFill>
                <a:srgbClr val="91A17D">
                  <a:alpha val="100000"/>
                </a:srgbClr>
              </a:solidFill>
              <a:prstDash val="solid"/>
              <a:round/>
            </a:ln>
          </p:spPr>
          <p:txBody>
            <a:bodyPr/>
            <a:lstStyle/>
            <a:p>
              <a:endParaRPr sz="884"/>
            </a:p>
          </p:txBody>
        </p:sp>
        <p:sp>
          <p:nvSpPr>
            <p:cNvPr id="227" name="pl187">
              <a:extLst>
                <a:ext uri="{FF2B5EF4-FFF2-40B4-BE49-F238E27FC236}">
                  <a16:creationId xmlns:a16="http://schemas.microsoft.com/office/drawing/2014/main" id="{CD7E7B9B-15A7-DD85-B70D-025FC5D31B32}"/>
                </a:ext>
              </a:extLst>
            </p:cNvPr>
            <p:cNvSpPr/>
            <p:nvPr/>
          </p:nvSpPr>
          <p:spPr>
            <a:xfrm>
              <a:off x="2653822" y="5575598"/>
              <a:ext cx="114741" cy="0"/>
            </a:xfrm>
            <a:custGeom>
              <a:avLst/>
              <a:gdLst/>
              <a:ahLst/>
              <a:cxnLst/>
              <a:rect l="0" t="0" r="0" b="0"/>
              <a:pathLst>
                <a:path w="114741">
                  <a:moveTo>
                    <a:pt x="0" y="0"/>
                  </a:moveTo>
                  <a:lnTo>
                    <a:pt x="114741" y="0"/>
                  </a:lnTo>
                </a:path>
              </a:pathLst>
            </a:custGeom>
            <a:ln w="21681" cap="flat">
              <a:solidFill>
                <a:srgbClr val="91A17D">
                  <a:alpha val="100000"/>
                </a:srgbClr>
              </a:solidFill>
              <a:prstDash val="solid"/>
              <a:round/>
            </a:ln>
          </p:spPr>
          <p:txBody>
            <a:bodyPr/>
            <a:lstStyle/>
            <a:p>
              <a:endParaRPr sz="884"/>
            </a:p>
          </p:txBody>
        </p:sp>
        <p:sp>
          <p:nvSpPr>
            <p:cNvPr id="228" name="pl188">
              <a:extLst>
                <a:ext uri="{FF2B5EF4-FFF2-40B4-BE49-F238E27FC236}">
                  <a16:creationId xmlns:a16="http://schemas.microsoft.com/office/drawing/2014/main" id="{A92AEFB2-0E2D-DD66-2077-8B678426773A}"/>
                </a:ext>
              </a:extLst>
            </p:cNvPr>
            <p:cNvSpPr/>
            <p:nvPr/>
          </p:nvSpPr>
          <p:spPr>
            <a:xfrm>
              <a:off x="2638824" y="5584243"/>
              <a:ext cx="125716" cy="0"/>
            </a:xfrm>
            <a:custGeom>
              <a:avLst/>
              <a:gdLst/>
              <a:ahLst/>
              <a:cxnLst/>
              <a:rect l="0" t="0" r="0" b="0"/>
              <a:pathLst>
                <a:path w="125716">
                  <a:moveTo>
                    <a:pt x="0" y="0"/>
                  </a:moveTo>
                  <a:lnTo>
                    <a:pt x="125716" y="0"/>
                  </a:lnTo>
                </a:path>
              </a:pathLst>
            </a:custGeom>
            <a:ln w="21681" cap="flat">
              <a:solidFill>
                <a:srgbClr val="91A17D">
                  <a:alpha val="100000"/>
                </a:srgbClr>
              </a:solidFill>
              <a:prstDash val="solid"/>
              <a:round/>
            </a:ln>
          </p:spPr>
          <p:txBody>
            <a:bodyPr/>
            <a:lstStyle/>
            <a:p>
              <a:endParaRPr sz="884"/>
            </a:p>
          </p:txBody>
        </p:sp>
        <p:sp>
          <p:nvSpPr>
            <p:cNvPr id="229" name="pl189">
              <a:extLst>
                <a:ext uri="{FF2B5EF4-FFF2-40B4-BE49-F238E27FC236}">
                  <a16:creationId xmlns:a16="http://schemas.microsoft.com/office/drawing/2014/main" id="{1C80E298-7537-9F7B-FC4C-77B5EB733466}"/>
                </a:ext>
              </a:extLst>
            </p:cNvPr>
            <p:cNvSpPr/>
            <p:nvPr/>
          </p:nvSpPr>
          <p:spPr>
            <a:xfrm>
              <a:off x="2726423" y="5588136"/>
              <a:ext cx="130568" cy="0"/>
            </a:xfrm>
            <a:custGeom>
              <a:avLst/>
              <a:gdLst/>
              <a:ahLst/>
              <a:cxnLst/>
              <a:rect l="0" t="0" r="0" b="0"/>
              <a:pathLst>
                <a:path w="130568">
                  <a:moveTo>
                    <a:pt x="0" y="0"/>
                  </a:moveTo>
                  <a:lnTo>
                    <a:pt x="130568" y="0"/>
                  </a:lnTo>
                </a:path>
              </a:pathLst>
            </a:custGeom>
            <a:ln w="21681" cap="flat">
              <a:solidFill>
                <a:srgbClr val="91A17D">
                  <a:alpha val="100000"/>
                </a:srgbClr>
              </a:solidFill>
              <a:prstDash val="solid"/>
              <a:round/>
            </a:ln>
          </p:spPr>
          <p:txBody>
            <a:bodyPr/>
            <a:lstStyle/>
            <a:p>
              <a:endParaRPr sz="884"/>
            </a:p>
          </p:txBody>
        </p:sp>
        <p:sp>
          <p:nvSpPr>
            <p:cNvPr id="230" name="pl190">
              <a:extLst>
                <a:ext uri="{FF2B5EF4-FFF2-40B4-BE49-F238E27FC236}">
                  <a16:creationId xmlns:a16="http://schemas.microsoft.com/office/drawing/2014/main" id="{823E8ABC-D976-2850-1787-C01EEE8491D7}"/>
                </a:ext>
              </a:extLst>
            </p:cNvPr>
            <p:cNvSpPr/>
            <p:nvPr/>
          </p:nvSpPr>
          <p:spPr>
            <a:xfrm>
              <a:off x="2662463" y="5592630"/>
              <a:ext cx="124234" cy="0"/>
            </a:xfrm>
            <a:custGeom>
              <a:avLst/>
              <a:gdLst/>
              <a:ahLst/>
              <a:cxnLst/>
              <a:rect l="0" t="0" r="0" b="0"/>
              <a:pathLst>
                <a:path w="124234">
                  <a:moveTo>
                    <a:pt x="0" y="0"/>
                  </a:moveTo>
                  <a:lnTo>
                    <a:pt x="124234" y="0"/>
                  </a:lnTo>
                </a:path>
              </a:pathLst>
            </a:custGeom>
            <a:ln w="21681" cap="flat">
              <a:solidFill>
                <a:srgbClr val="91A17D">
                  <a:alpha val="100000"/>
                </a:srgbClr>
              </a:solidFill>
              <a:prstDash val="solid"/>
              <a:round/>
            </a:ln>
          </p:spPr>
          <p:txBody>
            <a:bodyPr/>
            <a:lstStyle/>
            <a:p>
              <a:endParaRPr sz="884"/>
            </a:p>
          </p:txBody>
        </p:sp>
        <p:sp>
          <p:nvSpPr>
            <p:cNvPr id="231" name="pl191">
              <a:extLst>
                <a:ext uri="{FF2B5EF4-FFF2-40B4-BE49-F238E27FC236}">
                  <a16:creationId xmlns:a16="http://schemas.microsoft.com/office/drawing/2014/main" id="{BFC16D28-ED53-B308-2575-53D1F80736CC}"/>
                </a:ext>
              </a:extLst>
            </p:cNvPr>
            <p:cNvSpPr/>
            <p:nvPr/>
          </p:nvSpPr>
          <p:spPr>
            <a:xfrm>
              <a:off x="2907104" y="5596562"/>
              <a:ext cx="127074" cy="0"/>
            </a:xfrm>
            <a:custGeom>
              <a:avLst/>
              <a:gdLst/>
              <a:ahLst/>
              <a:cxnLst/>
              <a:rect l="0" t="0" r="0" b="0"/>
              <a:pathLst>
                <a:path w="127074">
                  <a:moveTo>
                    <a:pt x="0" y="0"/>
                  </a:moveTo>
                  <a:lnTo>
                    <a:pt x="127074" y="0"/>
                  </a:lnTo>
                </a:path>
              </a:pathLst>
            </a:custGeom>
            <a:ln w="21681" cap="flat">
              <a:solidFill>
                <a:srgbClr val="91A17D">
                  <a:alpha val="100000"/>
                </a:srgbClr>
              </a:solidFill>
              <a:prstDash val="solid"/>
              <a:round/>
            </a:ln>
          </p:spPr>
          <p:txBody>
            <a:bodyPr/>
            <a:lstStyle/>
            <a:p>
              <a:endParaRPr sz="884"/>
            </a:p>
          </p:txBody>
        </p:sp>
        <p:sp>
          <p:nvSpPr>
            <p:cNvPr id="232" name="pl192">
              <a:extLst>
                <a:ext uri="{FF2B5EF4-FFF2-40B4-BE49-F238E27FC236}">
                  <a16:creationId xmlns:a16="http://schemas.microsoft.com/office/drawing/2014/main" id="{0336B122-CC7A-7CC1-D546-20777110454D}"/>
                </a:ext>
              </a:extLst>
            </p:cNvPr>
            <p:cNvSpPr/>
            <p:nvPr/>
          </p:nvSpPr>
          <p:spPr>
            <a:xfrm>
              <a:off x="3339384" y="5605165"/>
              <a:ext cx="115853" cy="0"/>
            </a:xfrm>
            <a:custGeom>
              <a:avLst/>
              <a:gdLst/>
              <a:ahLst/>
              <a:cxnLst/>
              <a:rect l="0" t="0" r="0" b="0"/>
              <a:pathLst>
                <a:path w="115853">
                  <a:moveTo>
                    <a:pt x="0" y="0"/>
                  </a:moveTo>
                  <a:lnTo>
                    <a:pt x="115853" y="0"/>
                  </a:lnTo>
                </a:path>
              </a:pathLst>
            </a:custGeom>
            <a:ln w="21681" cap="flat">
              <a:solidFill>
                <a:srgbClr val="91A17D">
                  <a:alpha val="100000"/>
                </a:srgbClr>
              </a:solidFill>
              <a:prstDash val="solid"/>
              <a:round/>
            </a:ln>
          </p:spPr>
          <p:txBody>
            <a:bodyPr/>
            <a:lstStyle/>
            <a:p>
              <a:endParaRPr sz="884"/>
            </a:p>
          </p:txBody>
        </p:sp>
        <p:sp>
          <p:nvSpPr>
            <p:cNvPr id="233" name="pl193">
              <a:extLst>
                <a:ext uri="{FF2B5EF4-FFF2-40B4-BE49-F238E27FC236}">
                  <a16:creationId xmlns:a16="http://schemas.microsoft.com/office/drawing/2014/main" id="{70703A20-94EB-C5EB-E2AA-2809DB7B71D4}"/>
                </a:ext>
              </a:extLst>
            </p:cNvPr>
            <p:cNvSpPr/>
            <p:nvPr/>
          </p:nvSpPr>
          <p:spPr>
            <a:xfrm>
              <a:off x="2614623" y="5609644"/>
              <a:ext cx="132189" cy="0"/>
            </a:xfrm>
            <a:custGeom>
              <a:avLst/>
              <a:gdLst/>
              <a:ahLst/>
              <a:cxnLst/>
              <a:rect l="0" t="0" r="0" b="0"/>
              <a:pathLst>
                <a:path w="132189">
                  <a:moveTo>
                    <a:pt x="0" y="0"/>
                  </a:moveTo>
                  <a:lnTo>
                    <a:pt x="132189" y="0"/>
                  </a:lnTo>
                </a:path>
              </a:pathLst>
            </a:custGeom>
            <a:ln w="21681" cap="flat">
              <a:solidFill>
                <a:srgbClr val="91A17D">
                  <a:alpha val="100000"/>
                </a:srgbClr>
              </a:solidFill>
              <a:prstDash val="solid"/>
              <a:round/>
            </a:ln>
          </p:spPr>
          <p:txBody>
            <a:bodyPr/>
            <a:lstStyle/>
            <a:p>
              <a:endParaRPr sz="884"/>
            </a:p>
          </p:txBody>
        </p:sp>
        <p:sp>
          <p:nvSpPr>
            <p:cNvPr id="234" name="pl194">
              <a:extLst>
                <a:ext uri="{FF2B5EF4-FFF2-40B4-BE49-F238E27FC236}">
                  <a16:creationId xmlns:a16="http://schemas.microsoft.com/office/drawing/2014/main" id="{E4C77A91-11E1-F1F1-BACE-873C13C4A5A6}"/>
                </a:ext>
              </a:extLst>
            </p:cNvPr>
            <p:cNvSpPr/>
            <p:nvPr/>
          </p:nvSpPr>
          <p:spPr>
            <a:xfrm>
              <a:off x="2882492" y="5613905"/>
              <a:ext cx="143879" cy="0"/>
            </a:xfrm>
            <a:custGeom>
              <a:avLst/>
              <a:gdLst/>
              <a:ahLst/>
              <a:cxnLst/>
              <a:rect l="0" t="0" r="0" b="0"/>
              <a:pathLst>
                <a:path w="143879">
                  <a:moveTo>
                    <a:pt x="0" y="0"/>
                  </a:moveTo>
                  <a:lnTo>
                    <a:pt x="143879" y="0"/>
                  </a:lnTo>
                </a:path>
              </a:pathLst>
            </a:custGeom>
            <a:ln w="21681" cap="flat">
              <a:solidFill>
                <a:srgbClr val="91A17D">
                  <a:alpha val="100000"/>
                </a:srgbClr>
              </a:solidFill>
              <a:prstDash val="solid"/>
              <a:round/>
            </a:ln>
          </p:spPr>
          <p:txBody>
            <a:bodyPr/>
            <a:lstStyle/>
            <a:p>
              <a:endParaRPr sz="884"/>
            </a:p>
          </p:txBody>
        </p:sp>
        <p:sp>
          <p:nvSpPr>
            <p:cNvPr id="235" name="pl195">
              <a:extLst>
                <a:ext uri="{FF2B5EF4-FFF2-40B4-BE49-F238E27FC236}">
                  <a16:creationId xmlns:a16="http://schemas.microsoft.com/office/drawing/2014/main" id="{0146AE14-63E5-A656-53DE-9FDA91E53BE6}"/>
                </a:ext>
              </a:extLst>
            </p:cNvPr>
            <p:cNvSpPr/>
            <p:nvPr/>
          </p:nvSpPr>
          <p:spPr>
            <a:xfrm>
              <a:off x="2917224" y="5618152"/>
              <a:ext cx="130607" cy="0"/>
            </a:xfrm>
            <a:custGeom>
              <a:avLst/>
              <a:gdLst/>
              <a:ahLst/>
              <a:cxnLst/>
              <a:rect l="0" t="0" r="0" b="0"/>
              <a:pathLst>
                <a:path w="130607">
                  <a:moveTo>
                    <a:pt x="0" y="0"/>
                  </a:moveTo>
                  <a:lnTo>
                    <a:pt x="130607" y="0"/>
                  </a:lnTo>
                </a:path>
              </a:pathLst>
            </a:custGeom>
            <a:ln w="21681" cap="flat">
              <a:solidFill>
                <a:srgbClr val="91A17D">
                  <a:alpha val="100000"/>
                </a:srgbClr>
              </a:solidFill>
              <a:prstDash val="solid"/>
              <a:round/>
            </a:ln>
          </p:spPr>
          <p:txBody>
            <a:bodyPr/>
            <a:lstStyle/>
            <a:p>
              <a:endParaRPr sz="884"/>
            </a:p>
          </p:txBody>
        </p:sp>
        <p:sp>
          <p:nvSpPr>
            <p:cNvPr id="236" name="pl196">
              <a:extLst>
                <a:ext uri="{FF2B5EF4-FFF2-40B4-BE49-F238E27FC236}">
                  <a16:creationId xmlns:a16="http://schemas.microsoft.com/office/drawing/2014/main" id="{AE1DADBE-37D9-B4BD-04BA-C6BF0459F58B}"/>
                </a:ext>
              </a:extLst>
            </p:cNvPr>
            <p:cNvSpPr/>
            <p:nvPr/>
          </p:nvSpPr>
          <p:spPr>
            <a:xfrm>
              <a:off x="3164556" y="5622270"/>
              <a:ext cx="137180" cy="0"/>
            </a:xfrm>
            <a:custGeom>
              <a:avLst/>
              <a:gdLst/>
              <a:ahLst/>
              <a:cxnLst/>
              <a:rect l="0" t="0" r="0" b="0"/>
              <a:pathLst>
                <a:path w="137180">
                  <a:moveTo>
                    <a:pt x="0" y="0"/>
                  </a:moveTo>
                  <a:lnTo>
                    <a:pt x="137180" y="0"/>
                  </a:lnTo>
                </a:path>
              </a:pathLst>
            </a:custGeom>
            <a:ln w="21681" cap="flat">
              <a:solidFill>
                <a:srgbClr val="91A17D">
                  <a:alpha val="100000"/>
                </a:srgbClr>
              </a:solidFill>
              <a:prstDash val="solid"/>
              <a:round/>
            </a:ln>
          </p:spPr>
          <p:txBody>
            <a:bodyPr/>
            <a:lstStyle/>
            <a:p>
              <a:endParaRPr sz="884"/>
            </a:p>
          </p:txBody>
        </p:sp>
        <p:sp>
          <p:nvSpPr>
            <p:cNvPr id="237" name="pl197">
              <a:extLst>
                <a:ext uri="{FF2B5EF4-FFF2-40B4-BE49-F238E27FC236}">
                  <a16:creationId xmlns:a16="http://schemas.microsoft.com/office/drawing/2014/main" id="{4562F7C3-A5A3-06AD-8AF9-12D8DF06B236}"/>
                </a:ext>
              </a:extLst>
            </p:cNvPr>
            <p:cNvSpPr/>
            <p:nvPr/>
          </p:nvSpPr>
          <p:spPr>
            <a:xfrm>
              <a:off x="2926039" y="5626646"/>
              <a:ext cx="128353" cy="0"/>
            </a:xfrm>
            <a:custGeom>
              <a:avLst/>
              <a:gdLst/>
              <a:ahLst/>
              <a:cxnLst/>
              <a:rect l="0" t="0" r="0" b="0"/>
              <a:pathLst>
                <a:path w="128353">
                  <a:moveTo>
                    <a:pt x="0" y="0"/>
                  </a:moveTo>
                  <a:lnTo>
                    <a:pt x="128353" y="0"/>
                  </a:lnTo>
                </a:path>
              </a:pathLst>
            </a:custGeom>
            <a:ln w="21681" cap="flat">
              <a:solidFill>
                <a:srgbClr val="91A17D">
                  <a:alpha val="100000"/>
                </a:srgbClr>
              </a:solidFill>
              <a:prstDash val="solid"/>
              <a:round/>
            </a:ln>
          </p:spPr>
          <p:txBody>
            <a:bodyPr/>
            <a:lstStyle/>
            <a:p>
              <a:endParaRPr sz="884"/>
            </a:p>
          </p:txBody>
        </p:sp>
        <p:sp>
          <p:nvSpPr>
            <p:cNvPr id="238" name="pl198">
              <a:extLst>
                <a:ext uri="{FF2B5EF4-FFF2-40B4-BE49-F238E27FC236}">
                  <a16:creationId xmlns:a16="http://schemas.microsoft.com/office/drawing/2014/main" id="{DD5D0198-E679-DD89-CA03-944F6F617713}"/>
                </a:ext>
              </a:extLst>
            </p:cNvPr>
            <p:cNvSpPr/>
            <p:nvPr/>
          </p:nvSpPr>
          <p:spPr>
            <a:xfrm>
              <a:off x="3231552" y="5630649"/>
              <a:ext cx="124892" cy="0"/>
            </a:xfrm>
            <a:custGeom>
              <a:avLst/>
              <a:gdLst/>
              <a:ahLst/>
              <a:cxnLst/>
              <a:rect l="0" t="0" r="0" b="0"/>
              <a:pathLst>
                <a:path w="124892">
                  <a:moveTo>
                    <a:pt x="0" y="0"/>
                  </a:moveTo>
                  <a:lnTo>
                    <a:pt x="124892" y="0"/>
                  </a:lnTo>
                </a:path>
              </a:pathLst>
            </a:custGeom>
            <a:ln w="21681" cap="flat">
              <a:solidFill>
                <a:srgbClr val="91A17D">
                  <a:alpha val="100000"/>
                </a:srgbClr>
              </a:solidFill>
              <a:prstDash val="solid"/>
              <a:round/>
            </a:ln>
          </p:spPr>
          <p:txBody>
            <a:bodyPr/>
            <a:lstStyle/>
            <a:p>
              <a:endParaRPr sz="884"/>
            </a:p>
          </p:txBody>
        </p:sp>
        <p:sp>
          <p:nvSpPr>
            <p:cNvPr id="239" name="pl199">
              <a:extLst>
                <a:ext uri="{FF2B5EF4-FFF2-40B4-BE49-F238E27FC236}">
                  <a16:creationId xmlns:a16="http://schemas.microsoft.com/office/drawing/2014/main" id="{8C5B7A56-97B4-68E1-B08A-3CFB5B88E643}"/>
                </a:ext>
              </a:extLst>
            </p:cNvPr>
            <p:cNvSpPr/>
            <p:nvPr/>
          </p:nvSpPr>
          <p:spPr>
            <a:xfrm>
              <a:off x="2644051" y="5634772"/>
              <a:ext cx="133585" cy="0"/>
            </a:xfrm>
            <a:custGeom>
              <a:avLst/>
              <a:gdLst/>
              <a:ahLst/>
              <a:cxnLst/>
              <a:rect l="0" t="0" r="0" b="0"/>
              <a:pathLst>
                <a:path w="133585">
                  <a:moveTo>
                    <a:pt x="0" y="0"/>
                  </a:moveTo>
                  <a:lnTo>
                    <a:pt x="133585" y="0"/>
                  </a:lnTo>
                </a:path>
              </a:pathLst>
            </a:custGeom>
            <a:ln w="21681" cap="flat">
              <a:solidFill>
                <a:srgbClr val="91A17D">
                  <a:alpha val="100000"/>
                </a:srgbClr>
              </a:solidFill>
              <a:prstDash val="solid"/>
              <a:round/>
            </a:ln>
          </p:spPr>
          <p:txBody>
            <a:bodyPr/>
            <a:lstStyle/>
            <a:p>
              <a:endParaRPr sz="884"/>
            </a:p>
          </p:txBody>
        </p:sp>
        <p:sp>
          <p:nvSpPr>
            <p:cNvPr id="240" name="pl200">
              <a:extLst>
                <a:ext uri="{FF2B5EF4-FFF2-40B4-BE49-F238E27FC236}">
                  <a16:creationId xmlns:a16="http://schemas.microsoft.com/office/drawing/2014/main" id="{C1407F1C-E553-2FB3-0A25-629C112F8378}"/>
                </a:ext>
              </a:extLst>
            </p:cNvPr>
            <p:cNvSpPr/>
            <p:nvPr/>
          </p:nvSpPr>
          <p:spPr>
            <a:xfrm>
              <a:off x="2693967" y="5639103"/>
              <a:ext cx="138695" cy="0"/>
            </a:xfrm>
            <a:custGeom>
              <a:avLst/>
              <a:gdLst/>
              <a:ahLst/>
              <a:cxnLst/>
              <a:rect l="0" t="0" r="0" b="0"/>
              <a:pathLst>
                <a:path w="138695">
                  <a:moveTo>
                    <a:pt x="0" y="0"/>
                  </a:moveTo>
                  <a:lnTo>
                    <a:pt x="138695" y="0"/>
                  </a:lnTo>
                </a:path>
              </a:pathLst>
            </a:custGeom>
            <a:ln w="21681" cap="flat">
              <a:solidFill>
                <a:srgbClr val="91A17D">
                  <a:alpha val="100000"/>
                </a:srgbClr>
              </a:solidFill>
              <a:prstDash val="solid"/>
              <a:round/>
            </a:ln>
          </p:spPr>
          <p:txBody>
            <a:bodyPr/>
            <a:lstStyle/>
            <a:p>
              <a:endParaRPr sz="884"/>
            </a:p>
          </p:txBody>
        </p:sp>
        <p:sp>
          <p:nvSpPr>
            <p:cNvPr id="241" name="pl201">
              <a:extLst>
                <a:ext uri="{FF2B5EF4-FFF2-40B4-BE49-F238E27FC236}">
                  <a16:creationId xmlns:a16="http://schemas.microsoft.com/office/drawing/2014/main" id="{F5B97143-0698-E5C5-FF20-0F7167E39008}"/>
                </a:ext>
              </a:extLst>
            </p:cNvPr>
            <p:cNvSpPr/>
            <p:nvPr/>
          </p:nvSpPr>
          <p:spPr>
            <a:xfrm>
              <a:off x="2741601" y="5643460"/>
              <a:ext cx="140232" cy="0"/>
            </a:xfrm>
            <a:custGeom>
              <a:avLst/>
              <a:gdLst/>
              <a:ahLst/>
              <a:cxnLst/>
              <a:rect l="0" t="0" r="0" b="0"/>
              <a:pathLst>
                <a:path w="140232">
                  <a:moveTo>
                    <a:pt x="0" y="0"/>
                  </a:moveTo>
                  <a:lnTo>
                    <a:pt x="140232" y="0"/>
                  </a:lnTo>
                </a:path>
              </a:pathLst>
            </a:custGeom>
            <a:ln w="21681" cap="flat">
              <a:solidFill>
                <a:srgbClr val="91A17D">
                  <a:alpha val="100000"/>
                </a:srgbClr>
              </a:solidFill>
              <a:prstDash val="solid"/>
              <a:round/>
            </a:ln>
          </p:spPr>
          <p:txBody>
            <a:bodyPr/>
            <a:lstStyle/>
            <a:p>
              <a:endParaRPr sz="884"/>
            </a:p>
          </p:txBody>
        </p:sp>
        <p:sp>
          <p:nvSpPr>
            <p:cNvPr id="242" name="pl202">
              <a:extLst>
                <a:ext uri="{FF2B5EF4-FFF2-40B4-BE49-F238E27FC236}">
                  <a16:creationId xmlns:a16="http://schemas.microsoft.com/office/drawing/2014/main" id="{F2835F66-E4E0-73E0-B89F-1747749130C1}"/>
                </a:ext>
              </a:extLst>
            </p:cNvPr>
            <p:cNvSpPr/>
            <p:nvPr/>
          </p:nvSpPr>
          <p:spPr>
            <a:xfrm>
              <a:off x="2484560" y="5647720"/>
              <a:ext cx="143030" cy="0"/>
            </a:xfrm>
            <a:custGeom>
              <a:avLst/>
              <a:gdLst/>
              <a:ahLst/>
              <a:cxnLst/>
              <a:rect l="0" t="0" r="0" b="0"/>
              <a:pathLst>
                <a:path w="143030">
                  <a:moveTo>
                    <a:pt x="0" y="0"/>
                  </a:moveTo>
                  <a:lnTo>
                    <a:pt x="143030" y="0"/>
                  </a:lnTo>
                </a:path>
              </a:pathLst>
            </a:custGeom>
            <a:ln w="21681" cap="flat">
              <a:solidFill>
                <a:srgbClr val="91A17D">
                  <a:alpha val="100000"/>
                </a:srgbClr>
              </a:solidFill>
              <a:prstDash val="solid"/>
              <a:round/>
            </a:ln>
          </p:spPr>
          <p:txBody>
            <a:bodyPr/>
            <a:lstStyle/>
            <a:p>
              <a:endParaRPr sz="884"/>
            </a:p>
          </p:txBody>
        </p:sp>
        <p:sp>
          <p:nvSpPr>
            <p:cNvPr id="243" name="pl203">
              <a:extLst>
                <a:ext uri="{FF2B5EF4-FFF2-40B4-BE49-F238E27FC236}">
                  <a16:creationId xmlns:a16="http://schemas.microsoft.com/office/drawing/2014/main" id="{6AA89582-41E8-FC4A-6793-E43AB5B31D43}"/>
                </a:ext>
              </a:extLst>
            </p:cNvPr>
            <p:cNvSpPr/>
            <p:nvPr/>
          </p:nvSpPr>
          <p:spPr>
            <a:xfrm>
              <a:off x="2902259" y="1644346"/>
              <a:ext cx="135908" cy="0"/>
            </a:xfrm>
            <a:custGeom>
              <a:avLst/>
              <a:gdLst/>
              <a:ahLst/>
              <a:cxnLst/>
              <a:rect l="0" t="0" r="0" b="0"/>
              <a:pathLst>
                <a:path w="135908">
                  <a:moveTo>
                    <a:pt x="0" y="0"/>
                  </a:moveTo>
                  <a:lnTo>
                    <a:pt x="135908" y="0"/>
                  </a:lnTo>
                </a:path>
              </a:pathLst>
            </a:custGeom>
            <a:ln w="21681" cap="flat">
              <a:solidFill>
                <a:srgbClr val="91A17D">
                  <a:alpha val="100000"/>
                </a:srgbClr>
              </a:solidFill>
              <a:prstDash val="solid"/>
              <a:round/>
            </a:ln>
          </p:spPr>
          <p:txBody>
            <a:bodyPr/>
            <a:lstStyle/>
            <a:p>
              <a:endParaRPr sz="884"/>
            </a:p>
          </p:txBody>
        </p:sp>
        <p:sp>
          <p:nvSpPr>
            <p:cNvPr id="244" name="pl204">
              <a:extLst>
                <a:ext uri="{FF2B5EF4-FFF2-40B4-BE49-F238E27FC236}">
                  <a16:creationId xmlns:a16="http://schemas.microsoft.com/office/drawing/2014/main" id="{06404268-C00C-C709-94FB-6A0A1D0FABA6}"/>
                </a:ext>
              </a:extLst>
            </p:cNvPr>
            <p:cNvSpPr/>
            <p:nvPr/>
          </p:nvSpPr>
          <p:spPr>
            <a:xfrm>
              <a:off x="2795526" y="1648364"/>
              <a:ext cx="134428" cy="0"/>
            </a:xfrm>
            <a:custGeom>
              <a:avLst/>
              <a:gdLst/>
              <a:ahLst/>
              <a:cxnLst/>
              <a:rect l="0" t="0" r="0" b="0"/>
              <a:pathLst>
                <a:path w="134428">
                  <a:moveTo>
                    <a:pt x="0" y="0"/>
                  </a:moveTo>
                  <a:lnTo>
                    <a:pt x="134428" y="0"/>
                  </a:lnTo>
                </a:path>
              </a:pathLst>
            </a:custGeom>
            <a:ln w="21681" cap="flat">
              <a:solidFill>
                <a:srgbClr val="91A17D">
                  <a:alpha val="100000"/>
                </a:srgbClr>
              </a:solidFill>
              <a:prstDash val="solid"/>
              <a:round/>
            </a:ln>
          </p:spPr>
          <p:txBody>
            <a:bodyPr/>
            <a:lstStyle/>
            <a:p>
              <a:endParaRPr sz="884"/>
            </a:p>
          </p:txBody>
        </p:sp>
        <p:sp>
          <p:nvSpPr>
            <p:cNvPr id="245" name="pl205">
              <a:extLst>
                <a:ext uri="{FF2B5EF4-FFF2-40B4-BE49-F238E27FC236}">
                  <a16:creationId xmlns:a16="http://schemas.microsoft.com/office/drawing/2014/main" id="{E15FF031-6EBC-ECE7-48AC-44F7013B7376}"/>
                </a:ext>
              </a:extLst>
            </p:cNvPr>
            <p:cNvSpPr/>
            <p:nvPr/>
          </p:nvSpPr>
          <p:spPr>
            <a:xfrm>
              <a:off x="2841087" y="1652579"/>
              <a:ext cx="130730" cy="0"/>
            </a:xfrm>
            <a:custGeom>
              <a:avLst/>
              <a:gdLst/>
              <a:ahLst/>
              <a:cxnLst/>
              <a:rect l="0" t="0" r="0" b="0"/>
              <a:pathLst>
                <a:path w="130730">
                  <a:moveTo>
                    <a:pt x="0" y="0"/>
                  </a:moveTo>
                  <a:lnTo>
                    <a:pt x="130730" y="0"/>
                  </a:lnTo>
                </a:path>
              </a:pathLst>
            </a:custGeom>
            <a:ln w="21681" cap="flat">
              <a:solidFill>
                <a:srgbClr val="91A17D">
                  <a:alpha val="100000"/>
                </a:srgbClr>
              </a:solidFill>
              <a:prstDash val="solid"/>
              <a:round/>
            </a:ln>
          </p:spPr>
          <p:txBody>
            <a:bodyPr/>
            <a:lstStyle/>
            <a:p>
              <a:endParaRPr sz="884"/>
            </a:p>
          </p:txBody>
        </p:sp>
        <p:sp>
          <p:nvSpPr>
            <p:cNvPr id="246" name="pl206">
              <a:extLst>
                <a:ext uri="{FF2B5EF4-FFF2-40B4-BE49-F238E27FC236}">
                  <a16:creationId xmlns:a16="http://schemas.microsoft.com/office/drawing/2014/main" id="{35401EE5-A5BE-649A-2C4D-250226269F0D}"/>
                </a:ext>
              </a:extLst>
            </p:cNvPr>
            <p:cNvSpPr/>
            <p:nvPr/>
          </p:nvSpPr>
          <p:spPr>
            <a:xfrm>
              <a:off x="2805155" y="1656843"/>
              <a:ext cx="140492" cy="0"/>
            </a:xfrm>
            <a:custGeom>
              <a:avLst/>
              <a:gdLst/>
              <a:ahLst/>
              <a:cxnLst/>
              <a:rect l="0" t="0" r="0" b="0"/>
              <a:pathLst>
                <a:path w="140492">
                  <a:moveTo>
                    <a:pt x="0" y="0"/>
                  </a:moveTo>
                  <a:lnTo>
                    <a:pt x="140492" y="0"/>
                  </a:lnTo>
                </a:path>
              </a:pathLst>
            </a:custGeom>
            <a:ln w="21681" cap="flat">
              <a:solidFill>
                <a:srgbClr val="91A17D">
                  <a:alpha val="100000"/>
                </a:srgbClr>
              </a:solidFill>
              <a:prstDash val="solid"/>
              <a:round/>
            </a:ln>
          </p:spPr>
          <p:txBody>
            <a:bodyPr/>
            <a:lstStyle/>
            <a:p>
              <a:endParaRPr sz="884"/>
            </a:p>
          </p:txBody>
        </p:sp>
        <p:sp>
          <p:nvSpPr>
            <p:cNvPr id="247" name="pl207">
              <a:extLst>
                <a:ext uri="{FF2B5EF4-FFF2-40B4-BE49-F238E27FC236}">
                  <a16:creationId xmlns:a16="http://schemas.microsoft.com/office/drawing/2014/main" id="{68E57103-7698-EFEC-F16D-B1D477F9BA1F}"/>
                </a:ext>
              </a:extLst>
            </p:cNvPr>
            <p:cNvSpPr/>
            <p:nvPr/>
          </p:nvSpPr>
          <p:spPr>
            <a:xfrm>
              <a:off x="3157110" y="1661164"/>
              <a:ext cx="137845" cy="0"/>
            </a:xfrm>
            <a:custGeom>
              <a:avLst/>
              <a:gdLst/>
              <a:ahLst/>
              <a:cxnLst/>
              <a:rect l="0" t="0" r="0" b="0"/>
              <a:pathLst>
                <a:path w="137845">
                  <a:moveTo>
                    <a:pt x="0" y="0"/>
                  </a:moveTo>
                  <a:lnTo>
                    <a:pt x="137845" y="0"/>
                  </a:lnTo>
                </a:path>
              </a:pathLst>
            </a:custGeom>
            <a:ln w="21681" cap="flat">
              <a:solidFill>
                <a:srgbClr val="91A17D">
                  <a:alpha val="100000"/>
                </a:srgbClr>
              </a:solidFill>
              <a:prstDash val="solid"/>
              <a:round/>
            </a:ln>
          </p:spPr>
          <p:txBody>
            <a:bodyPr/>
            <a:lstStyle/>
            <a:p>
              <a:endParaRPr sz="884"/>
            </a:p>
          </p:txBody>
        </p:sp>
        <p:sp>
          <p:nvSpPr>
            <p:cNvPr id="248" name="pl208">
              <a:extLst>
                <a:ext uri="{FF2B5EF4-FFF2-40B4-BE49-F238E27FC236}">
                  <a16:creationId xmlns:a16="http://schemas.microsoft.com/office/drawing/2014/main" id="{6A769630-EF13-E9E7-5B4F-BD2F6510D08B}"/>
                </a:ext>
              </a:extLst>
            </p:cNvPr>
            <p:cNvSpPr/>
            <p:nvPr/>
          </p:nvSpPr>
          <p:spPr>
            <a:xfrm>
              <a:off x="3092357" y="1665301"/>
              <a:ext cx="131229" cy="0"/>
            </a:xfrm>
            <a:custGeom>
              <a:avLst/>
              <a:gdLst/>
              <a:ahLst/>
              <a:cxnLst/>
              <a:rect l="0" t="0" r="0" b="0"/>
              <a:pathLst>
                <a:path w="131229">
                  <a:moveTo>
                    <a:pt x="0" y="0"/>
                  </a:moveTo>
                  <a:lnTo>
                    <a:pt x="131229" y="0"/>
                  </a:lnTo>
                </a:path>
              </a:pathLst>
            </a:custGeom>
            <a:ln w="21681" cap="flat">
              <a:solidFill>
                <a:srgbClr val="91A17D">
                  <a:alpha val="100000"/>
                </a:srgbClr>
              </a:solidFill>
              <a:prstDash val="solid"/>
              <a:round/>
            </a:ln>
          </p:spPr>
          <p:txBody>
            <a:bodyPr/>
            <a:lstStyle/>
            <a:p>
              <a:endParaRPr sz="884"/>
            </a:p>
          </p:txBody>
        </p:sp>
        <p:sp>
          <p:nvSpPr>
            <p:cNvPr id="249" name="pl209">
              <a:extLst>
                <a:ext uri="{FF2B5EF4-FFF2-40B4-BE49-F238E27FC236}">
                  <a16:creationId xmlns:a16="http://schemas.microsoft.com/office/drawing/2014/main" id="{AD68455E-B54A-A963-A1E8-BD54524EA049}"/>
                </a:ext>
              </a:extLst>
            </p:cNvPr>
            <p:cNvSpPr/>
            <p:nvPr/>
          </p:nvSpPr>
          <p:spPr>
            <a:xfrm>
              <a:off x="2513589" y="1669707"/>
              <a:ext cx="147180" cy="0"/>
            </a:xfrm>
            <a:custGeom>
              <a:avLst/>
              <a:gdLst/>
              <a:ahLst/>
              <a:cxnLst/>
              <a:rect l="0" t="0" r="0" b="0"/>
              <a:pathLst>
                <a:path w="147180">
                  <a:moveTo>
                    <a:pt x="0" y="0"/>
                  </a:moveTo>
                  <a:lnTo>
                    <a:pt x="147180" y="0"/>
                  </a:lnTo>
                </a:path>
              </a:pathLst>
            </a:custGeom>
            <a:ln w="21681" cap="flat">
              <a:solidFill>
                <a:srgbClr val="91A17D">
                  <a:alpha val="100000"/>
                </a:srgbClr>
              </a:solidFill>
              <a:prstDash val="solid"/>
              <a:round/>
            </a:ln>
          </p:spPr>
          <p:txBody>
            <a:bodyPr/>
            <a:lstStyle/>
            <a:p>
              <a:endParaRPr sz="884"/>
            </a:p>
          </p:txBody>
        </p:sp>
        <p:sp>
          <p:nvSpPr>
            <p:cNvPr id="250" name="pl210">
              <a:extLst>
                <a:ext uri="{FF2B5EF4-FFF2-40B4-BE49-F238E27FC236}">
                  <a16:creationId xmlns:a16="http://schemas.microsoft.com/office/drawing/2014/main" id="{106DB497-952B-7409-C10A-B25BA8141E1B}"/>
                </a:ext>
              </a:extLst>
            </p:cNvPr>
            <p:cNvSpPr/>
            <p:nvPr/>
          </p:nvSpPr>
          <p:spPr>
            <a:xfrm>
              <a:off x="2673154" y="1674089"/>
              <a:ext cx="149273" cy="0"/>
            </a:xfrm>
            <a:custGeom>
              <a:avLst/>
              <a:gdLst/>
              <a:ahLst/>
              <a:cxnLst/>
              <a:rect l="0" t="0" r="0" b="0"/>
              <a:pathLst>
                <a:path w="149273">
                  <a:moveTo>
                    <a:pt x="0" y="0"/>
                  </a:moveTo>
                  <a:lnTo>
                    <a:pt x="149273" y="0"/>
                  </a:lnTo>
                </a:path>
              </a:pathLst>
            </a:custGeom>
            <a:ln w="21681" cap="flat">
              <a:solidFill>
                <a:srgbClr val="91A17D">
                  <a:alpha val="100000"/>
                </a:srgbClr>
              </a:solidFill>
              <a:prstDash val="solid"/>
              <a:round/>
            </a:ln>
          </p:spPr>
          <p:txBody>
            <a:bodyPr/>
            <a:lstStyle/>
            <a:p>
              <a:endParaRPr sz="884"/>
            </a:p>
          </p:txBody>
        </p:sp>
        <p:sp>
          <p:nvSpPr>
            <p:cNvPr id="251" name="pl211">
              <a:extLst>
                <a:ext uri="{FF2B5EF4-FFF2-40B4-BE49-F238E27FC236}">
                  <a16:creationId xmlns:a16="http://schemas.microsoft.com/office/drawing/2014/main" id="{C9B84306-F5BD-15C2-E736-37530DB19384}"/>
                </a:ext>
              </a:extLst>
            </p:cNvPr>
            <p:cNvSpPr/>
            <p:nvPr/>
          </p:nvSpPr>
          <p:spPr>
            <a:xfrm>
              <a:off x="2469161" y="1678351"/>
              <a:ext cx="145683" cy="0"/>
            </a:xfrm>
            <a:custGeom>
              <a:avLst/>
              <a:gdLst/>
              <a:ahLst/>
              <a:cxnLst/>
              <a:rect l="0" t="0" r="0" b="0"/>
              <a:pathLst>
                <a:path w="145683">
                  <a:moveTo>
                    <a:pt x="0" y="0"/>
                  </a:moveTo>
                  <a:lnTo>
                    <a:pt x="145683" y="0"/>
                  </a:lnTo>
                </a:path>
              </a:pathLst>
            </a:custGeom>
            <a:ln w="21681" cap="flat">
              <a:solidFill>
                <a:srgbClr val="91A17D">
                  <a:alpha val="100000"/>
                </a:srgbClr>
              </a:solidFill>
              <a:prstDash val="solid"/>
              <a:round/>
            </a:ln>
          </p:spPr>
          <p:txBody>
            <a:bodyPr/>
            <a:lstStyle/>
            <a:p>
              <a:endParaRPr sz="884"/>
            </a:p>
          </p:txBody>
        </p:sp>
        <p:sp>
          <p:nvSpPr>
            <p:cNvPr id="252" name="pl212">
              <a:extLst>
                <a:ext uri="{FF2B5EF4-FFF2-40B4-BE49-F238E27FC236}">
                  <a16:creationId xmlns:a16="http://schemas.microsoft.com/office/drawing/2014/main" id="{F0A59004-2279-9702-3EAA-5E73B4552C36}"/>
                </a:ext>
              </a:extLst>
            </p:cNvPr>
            <p:cNvSpPr/>
            <p:nvPr/>
          </p:nvSpPr>
          <p:spPr>
            <a:xfrm>
              <a:off x="2442127" y="1682333"/>
              <a:ext cx="136914" cy="0"/>
            </a:xfrm>
            <a:custGeom>
              <a:avLst/>
              <a:gdLst/>
              <a:ahLst/>
              <a:cxnLst/>
              <a:rect l="0" t="0" r="0" b="0"/>
              <a:pathLst>
                <a:path w="136914">
                  <a:moveTo>
                    <a:pt x="0" y="0"/>
                  </a:moveTo>
                  <a:lnTo>
                    <a:pt x="136914" y="0"/>
                  </a:lnTo>
                </a:path>
              </a:pathLst>
            </a:custGeom>
            <a:ln w="21681" cap="flat">
              <a:solidFill>
                <a:srgbClr val="91A17D">
                  <a:alpha val="100000"/>
                </a:srgbClr>
              </a:solidFill>
              <a:prstDash val="solid"/>
              <a:round/>
            </a:ln>
          </p:spPr>
          <p:txBody>
            <a:bodyPr/>
            <a:lstStyle/>
            <a:p>
              <a:endParaRPr sz="884"/>
            </a:p>
          </p:txBody>
        </p:sp>
        <p:sp>
          <p:nvSpPr>
            <p:cNvPr id="253" name="pl213">
              <a:extLst>
                <a:ext uri="{FF2B5EF4-FFF2-40B4-BE49-F238E27FC236}">
                  <a16:creationId xmlns:a16="http://schemas.microsoft.com/office/drawing/2014/main" id="{AA4FA446-CAC2-6804-9B1D-96F788D99EF0}"/>
                </a:ext>
              </a:extLst>
            </p:cNvPr>
            <p:cNvSpPr/>
            <p:nvPr/>
          </p:nvSpPr>
          <p:spPr>
            <a:xfrm>
              <a:off x="2446695" y="1686692"/>
              <a:ext cx="140825" cy="0"/>
            </a:xfrm>
            <a:custGeom>
              <a:avLst/>
              <a:gdLst/>
              <a:ahLst/>
              <a:cxnLst/>
              <a:rect l="0" t="0" r="0" b="0"/>
              <a:pathLst>
                <a:path w="140825">
                  <a:moveTo>
                    <a:pt x="0" y="0"/>
                  </a:moveTo>
                  <a:lnTo>
                    <a:pt x="140825" y="0"/>
                  </a:lnTo>
                </a:path>
              </a:pathLst>
            </a:custGeom>
            <a:ln w="21681" cap="flat">
              <a:solidFill>
                <a:srgbClr val="91A17D">
                  <a:alpha val="100000"/>
                </a:srgbClr>
              </a:solidFill>
              <a:prstDash val="solid"/>
              <a:round/>
            </a:ln>
          </p:spPr>
          <p:txBody>
            <a:bodyPr/>
            <a:lstStyle/>
            <a:p>
              <a:endParaRPr sz="884"/>
            </a:p>
          </p:txBody>
        </p:sp>
        <p:sp>
          <p:nvSpPr>
            <p:cNvPr id="254" name="pl214">
              <a:extLst>
                <a:ext uri="{FF2B5EF4-FFF2-40B4-BE49-F238E27FC236}">
                  <a16:creationId xmlns:a16="http://schemas.microsoft.com/office/drawing/2014/main" id="{C1D4A5F1-9A47-5EC4-2FDC-CECE814BAFCE}"/>
                </a:ext>
              </a:extLst>
            </p:cNvPr>
            <p:cNvSpPr/>
            <p:nvPr/>
          </p:nvSpPr>
          <p:spPr>
            <a:xfrm>
              <a:off x="2707637" y="1690885"/>
              <a:ext cx="139480" cy="0"/>
            </a:xfrm>
            <a:custGeom>
              <a:avLst/>
              <a:gdLst/>
              <a:ahLst/>
              <a:cxnLst/>
              <a:rect l="0" t="0" r="0" b="0"/>
              <a:pathLst>
                <a:path w="139480">
                  <a:moveTo>
                    <a:pt x="0" y="0"/>
                  </a:moveTo>
                  <a:lnTo>
                    <a:pt x="139480" y="0"/>
                  </a:lnTo>
                </a:path>
              </a:pathLst>
            </a:custGeom>
            <a:ln w="21681" cap="flat">
              <a:solidFill>
                <a:srgbClr val="91A17D">
                  <a:alpha val="100000"/>
                </a:srgbClr>
              </a:solidFill>
              <a:prstDash val="solid"/>
              <a:round/>
            </a:ln>
          </p:spPr>
          <p:txBody>
            <a:bodyPr/>
            <a:lstStyle/>
            <a:p>
              <a:endParaRPr sz="884"/>
            </a:p>
          </p:txBody>
        </p:sp>
        <p:sp>
          <p:nvSpPr>
            <p:cNvPr id="255" name="pl215">
              <a:extLst>
                <a:ext uri="{FF2B5EF4-FFF2-40B4-BE49-F238E27FC236}">
                  <a16:creationId xmlns:a16="http://schemas.microsoft.com/office/drawing/2014/main" id="{E85C9CC6-C159-207E-09D6-78607AFBA2E1}"/>
                </a:ext>
              </a:extLst>
            </p:cNvPr>
            <p:cNvSpPr/>
            <p:nvPr/>
          </p:nvSpPr>
          <p:spPr>
            <a:xfrm>
              <a:off x="2556668" y="1695113"/>
              <a:ext cx="139268" cy="0"/>
            </a:xfrm>
            <a:custGeom>
              <a:avLst/>
              <a:gdLst/>
              <a:ahLst/>
              <a:cxnLst/>
              <a:rect l="0" t="0" r="0" b="0"/>
              <a:pathLst>
                <a:path w="139268">
                  <a:moveTo>
                    <a:pt x="0" y="0"/>
                  </a:moveTo>
                  <a:lnTo>
                    <a:pt x="139268" y="0"/>
                  </a:lnTo>
                </a:path>
              </a:pathLst>
            </a:custGeom>
            <a:ln w="21681" cap="flat">
              <a:solidFill>
                <a:srgbClr val="91A17D">
                  <a:alpha val="100000"/>
                </a:srgbClr>
              </a:solidFill>
              <a:prstDash val="solid"/>
              <a:round/>
            </a:ln>
          </p:spPr>
          <p:txBody>
            <a:bodyPr/>
            <a:lstStyle/>
            <a:p>
              <a:endParaRPr sz="884"/>
            </a:p>
          </p:txBody>
        </p:sp>
        <p:sp>
          <p:nvSpPr>
            <p:cNvPr id="256" name="pl216">
              <a:extLst>
                <a:ext uri="{FF2B5EF4-FFF2-40B4-BE49-F238E27FC236}">
                  <a16:creationId xmlns:a16="http://schemas.microsoft.com/office/drawing/2014/main" id="{12FE8D61-8802-2B20-40AE-607B05CCD924}"/>
                </a:ext>
              </a:extLst>
            </p:cNvPr>
            <p:cNvSpPr/>
            <p:nvPr/>
          </p:nvSpPr>
          <p:spPr>
            <a:xfrm>
              <a:off x="2848251" y="1699622"/>
              <a:ext cx="154429" cy="0"/>
            </a:xfrm>
            <a:custGeom>
              <a:avLst/>
              <a:gdLst/>
              <a:ahLst/>
              <a:cxnLst/>
              <a:rect l="0" t="0" r="0" b="0"/>
              <a:pathLst>
                <a:path w="154429">
                  <a:moveTo>
                    <a:pt x="0" y="0"/>
                  </a:moveTo>
                  <a:lnTo>
                    <a:pt x="154429" y="0"/>
                  </a:lnTo>
                </a:path>
              </a:pathLst>
            </a:custGeom>
            <a:ln w="21681" cap="flat">
              <a:solidFill>
                <a:srgbClr val="91A17D">
                  <a:alpha val="100000"/>
                </a:srgbClr>
              </a:solidFill>
              <a:prstDash val="solid"/>
              <a:round/>
            </a:ln>
          </p:spPr>
          <p:txBody>
            <a:bodyPr/>
            <a:lstStyle/>
            <a:p>
              <a:endParaRPr sz="884"/>
            </a:p>
          </p:txBody>
        </p:sp>
        <p:sp>
          <p:nvSpPr>
            <p:cNvPr id="257" name="pl217">
              <a:extLst>
                <a:ext uri="{FF2B5EF4-FFF2-40B4-BE49-F238E27FC236}">
                  <a16:creationId xmlns:a16="http://schemas.microsoft.com/office/drawing/2014/main" id="{1A55839B-9FDD-EA1D-276F-00780DAA3880}"/>
                </a:ext>
              </a:extLst>
            </p:cNvPr>
            <p:cNvSpPr/>
            <p:nvPr/>
          </p:nvSpPr>
          <p:spPr>
            <a:xfrm>
              <a:off x="2791887" y="1703843"/>
              <a:ext cx="124989" cy="0"/>
            </a:xfrm>
            <a:custGeom>
              <a:avLst/>
              <a:gdLst/>
              <a:ahLst/>
              <a:cxnLst/>
              <a:rect l="0" t="0" r="0" b="0"/>
              <a:pathLst>
                <a:path w="124989">
                  <a:moveTo>
                    <a:pt x="0" y="0"/>
                  </a:moveTo>
                  <a:lnTo>
                    <a:pt x="124989" y="0"/>
                  </a:lnTo>
                </a:path>
              </a:pathLst>
            </a:custGeom>
            <a:ln w="21681" cap="flat">
              <a:solidFill>
                <a:srgbClr val="91A17D">
                  <a:alpha val="100000"/>
                </a:srgbClr>
              </a:solidFill>
              <a:prstDash val="solid"/>
              <a:round/>
            </a:ln>
          </p:spPr>
          <p:txBody>
            <a:bodyPr/>
            <a:lstStyle/>
            <a:p>
              <a:endParaRPr sz="884"/>
            </a:p>
          </p:txBody>
        </p:sp>
        <p:sp>
          <p:nvSpPr>
            <p:cNvPr id="258" name="pl218">
              <a:extLst>
                <a:ext uri="{FF2B5EF4-FFF2-40B4-BE49-F238E27FC236}">
                  <a16:creationId xmlns:a16="http://schemas.microsoft.com/office/drawing/2014/main" id="{C7A0DE42-A427-277A-C7DD-5B494D33A371}"/>
                </a:ext>
              </a:extLst>
            </p:cNvPr>
            <p:cNvSpPr/>
            <p:nvPr/>
          </p:nvSpPr>
          <p:spPr>
            <a:xfrm>
              <a:off x="2841885" y="1708007"/>
              <a:ext cx="160913" cy="0"/>
            </a:xfrm>
            <a:custGeom>
              <a:avLst/>
              <a:gdLst/>
              <a:ahLst/>
              <a:cxnLst/>
              <a:rect l="0" t="0" r="0" b="0"/>
              <a:pathLst>
                <a:path w="160913">
                  <a:moveTo>
                    <a:pt x="0" y="0"/>
                  </a:moveTo>
                  <a:lnTo>
                    <a:pt x="160913" y="0"/>
                  </a:lnTo>
                </a:path>
              </a:pathLst>
            </a:custGeom>
            <a:ln w="21681" cap="flat">
              <a:solidFill>
                <a:srgbClr val="91A17D">
                  <a:alpha val="100000"/>
                </a:srgbClr>
              </a:solidFill>
              <a:prstDash val="solid"/>
              <a:round/>
            </a:ln>
          </p:spPr>
          <p:txBody>
            <a:bodyPr/>
            <a:lstStyle/>
            <a:p>
              <a:endParaRPr sz="884"/>
            </a:p>
          </p:txBody>
        </p:sp>
        <p:sp>
          <p:nvSpPr>
            <p:cNvPr id="259" name="pl219">
              <a:extLst>
                <a:ext uri="{FF2B5EF4-FFF2-40B4-BE49-F238E27FC236}">
                  <a16:creationId xmlns:a16="http://schemas.microsoft.com/office/drawing/2014/main" id="{BD793F3A-C12A-F478-B24C-75D0F8A7622B}"/>
                </a:ext>
              </a:extLst>
            </p:cNvPr>
            <p:cNvSpPr/>
            <p:nvPr/>
          </p:nvSpPr>
          <p:spPr>
            <a:xfrm>
              <a:off x="2794189" y="1712233"/>
              <a:ext cx="131052" cy="0"/>
            </a:xfrm>
            <a:custGeom>
              <a:avLst/>
              <a:gdLst/>
              <a:ahLst/>
              <a:cxnLst/>
              <a:rect l="0" t="0" r="0" b="0"/>
              <a:pathLst>
                <a:path w="131052">
                  <a:moveTo>
                    <a:pt x="0" y="0"/>
                  </a:moveTo>
                  <a:lnTo>
                    <a:pt x="131052" y="0"/>
                  </a:lnTo>
                </a:path>
              </a:pathLst>
            </a:custGeom>
            <a:ln w="21681" cap="flat">
              <a:solidFill>
                <a:srgbClr val="91A17D">
                  <a:alpha val="100000"/>
                </a:srgbClr>
              </a:solidFill>
              <a:prstDash val="solid"/>
              <a:round/>
            </a:ln>
          </p:spPr>
          <p:txBody>
            <a:bodyPr/>
            <a:lstStyle/>
            <a:p>
              <a:endParaRPr sz="884"/>
            </a:p>
          </p:txBody>
        </p:sp>
        <p:sp>
          <p:nvSpPr>
            <p:cNvPr id="260" name="pl220">
              <a:extLst>
                <a:ext uri="{FF2B5EF4-FFF2-40B4-BE49-F238E27FC236}">
                  <a16:creationId xmlns:a16="http://schemas.microsoft.com/office/drawing/2014/main" id="{C4BCC02F-6170-2C31-5E5A-22640ED41851}"/>
                </a:ext>
              </a:extLst>
            </p:cNvPr>
            <p:cNvSpPr/>
            <p:nvPr/>
          </p:nvSpPr>
          <p:spPr>
            <a:xfrm>
              <a:off x="2471840" y="1716539"/>
              <a:ext cx="152140" cy="0"/>
            </a:xfrm>
            <a:custGeom>
              <a:avLst/>
              <a:gdLst/>
              <a:ahLst/>
              <a:cxnLst/>
              <a:rect l="0" t="0" r="0" b="0"/>
              <a:pathLst>
                <a:path w="152140">
                  <a:moveTo>
                    <a:pt x="0" y="0"/>
                  </a:moveTo>
                  <a:lnTo>
                    <a:pt x="152140" y="0"/>
                  </a:lnTo>
                </a:path>
              </a:pathLst>
            </a:custGeom>
            <a:ln w="21681" cap="flat">
              <a:solidFill>
                <a:srgbClr val="91A17D">
                  <a:alpha val="100000"/>
                </a:srgbClr>
              </a:solidFill>
              <a:prstDash val="solid"/>
              <a:round/>
            </a:ln>
          </p:spPr>
          <p:txBody>
            <a:bodyPr/>
            <a:lstStyle/>
            <a:p>
              <a:endParaRPr sz="884"/>
            </a:p>
          </p:txBody>
        </p:sp>
        <p:sp>
          <p:nvSpPr>
            <p:cNvPr id="261" name="pl221">
              <a:extLst>
                <a:ext uri="{FF2B5EF4-FFF2-40B4-BE49-F238E27FC236}">
                  <a16:creationId xmlns:a16="http://schemas.microsoft.com/office/drawing/2014/main" id="{AFE6C012-EF1A-E47C-55A5-EEF9D9FEDF4C}"/>
                </a:ext>
              </a:extLst>
            </p:cNvPr>
            <p:cNvSpPr/>
            <p:nvPr/>
          </p:nvSpPr>
          <p:spPr>
            <a:xfrm>
              <a:off x="2629225" y="1720753"/>
              <a:ext cx="124215" cy="0"/>
            </a:xfrm>
            <a:custGeom>
              <a:avLst/>
              <a:gdLst/>
              <a:ahLst/>
              <a:cxnLst/>
              <a:rect l="0" t="0" r="0" b="0"/>
              <a:pathLst>
                <a:path w="124215">
                  <a:moveTo>
                    <a:pt x="0" y="0"/>
                  </a:moveTo>
                  <a:lnTo>
                    <a:pt x="124215" y="0"/>
                  </a:lnTo>
                </a:path>
              </a:pathLst>
            </a:custGeom>
            <a:ln w="21681" cap="flat">
              <a:solidFill>
                <a:srgbClr val="91A17D">
                  <a:alpha val="100000"/>
                </a:srgbClr>
              </a:solidFill>
              <a:prstDash val="solid"/>
              <a:round/>
            </a:ln>
          </p:spPr>
          <p:txBody>
            <a:bodyPr/>
            <a:lstStyle/>
            <a:p>
              <a:endParaRPr sz="884"/>
            </a:p>
          </p:txBody>
        </p:sp>
        <p:sp>
          <p:nvSpPr>
            <p:cNvPr id="262" name="pl222">
              <a:extLst>
                <a:ext uri="{FF2B5EF4-FFF2-40B4-BE49-F238E27FC236}">
                  <a16:creationId xmlns:a16="http://schemas.microsoft.com/office/drawing/2014/main" id="{ABA0DEDF-DA4E-CE38-9397-9860A332A7D2}"/>
                </a:ext>
              </a:extLst>
            </p:cNvPr>
            <p:cNvSpPr/>
            <p:nvPr/>
          </p:nvSpPr>
          <p:spPr>
            <a:xfrm>
              <a:off x="2390969" y="1725110"/>
              <a:ext cx="131375" cy="0"/>
            </a:xfrm>
            <a:custGeom>
              <a:avLst/>
              <a:gdLst/>
              <a:ahLst/>
              <a:cxnLst/>
              <a:rect l="0" t="0" r="0" b="0"/>
              <a:pathLst>
                <a:path w="131375">
                  <a:moveTo>
                    <a:pt x="0" y="0"/>
                  </a:moveTo>
                  <a:lnTo>
                    <a:pt x="131375" y="0"/>
                  </a:lnTo>
                </a:path>
              </a:pathLst>
            </a:custGeom>
            <a:ln w="21681" cap="flat">
              <a:solidFill>
                <a:srgbClr val="91A17D">
                  <a:alpha val="100000"/>
                </a:srgbClr>
              </a:solidFill>
              <a:prstDash val="solid"/>
              <a:round/>
            </a:ln>
          </p:spPr>
          <p:txBody>
            <a:bodyPr/>
            <a:lstStyle/>
            <a:p>
              <a:endParaRPr sz="884"/>
            </a:p>
          </p:txBody>
        </p:sp>
        <p:sp>
          <p:nvSpPr>
            <p:cNvPr id="263" name="pl223">
              <a:extLst>
                <a:ext uri="{FF2B5EF4-FFF2-40B4-BE49-F238E27FC236}">
                  <a16:creationId xmlns:a16="http://schemas.microsoft.com/office/drawing/2014/main" id="{5B6624FD-B3CF-9C4C-64F1-8DDF7CB54E3A}"/>
                </a:ext>
              </a:extLst>
            </p:cNvPr>
            <p:cNvSpPr/>
            <p:nvPr/>
          </p:nvSpPr>
          <p:spPr>
            <a:xfrm>
              <a:off x="2737606" y="1729101"/>
              <a:ext cx="121571" cy="0"/>
            </a:xfrm>
            <a:custGeom>
              <a:avLst/>
              <a:gdLst/>
              <a:ahLst/>
              <a:cxnLst/>
              <a:rect l="0" t="0" r="0" b="0"/>
              <a:pathLst>
                <a:path w="121571">
                  <a:moveTo>
                    <a:pt x="0" y="0"/>
                  </a:moveTo>
                  <a:lnTo>
                    <a:pt x="121571" y="0"/>
                  </a:lnTo>
                </a:path>
              </a:pathLst>
            </a:custGeom>
            <a:ln w="21681" cap="flat">
              <a:solidFill>
                <a:srgbClr val="91A17D">
                  <a:alpha val="100000"/>
                </a:srgbClr>
              </a:solidFill>
              <a:prstDash val="solid"/>
              <a:round/>
            </a:ln>
          </p:spPr>
          <p:txBody>
            <a:bodyPr/>
            <a:lstStyle/>
            <a:p>
              <a:endParaRPr sz="884"/>
            </a:p>
          </p:txBody>
        </p:sp>
        <p:sp>
          <p:nvSpPr>
            <p:cNvPr id="264" name="pl224">
              <a:extLst>
                <a:ext uri="{FF2B5EF4-FFF2-40B4-BE49-F238E27FC236}">
                  <a16:creationId xmlns:a16="http://schemas.microsoft.com/office/drawing/2014/main" id="{92F21182-938D-9F0A-0940-B7A42D0DB8B2}"/>
                </a:ext>
              </a:extLst>
            </p:cNvPr>
            <p:cNvSpPr/>
            <p:nvPr/>
          </p:nvSpPr>
          <p:spPr>
            <a:xfrm>
              <a:off x="2690381" y="1733436"/>
              <a:ext cx="124559" cy="0"/>
            </a:xfrm>
            <a:custGeom>
              <a:avLst/>
              <a:gdLst/>
              <a:ahLst/>
              <a:cxnLst/>
              <a:rect l="0" t="0" r="0" b="0"/>
              <a:pathLst>
                <a:path w="124559">
                  <a:moveTo>
                    <a:pt x="0" y="0"/>
                  </a:moveTo>
                  <a:lnTo>
                    <a:pt x="124559" y="0"/>
                  </a:lnTo>
                </a:path>
              </a:pathLst>
            </a:custGeom>
            <a:ln w="21681" cap="flat">
              <a:solidFill>
                <a:srgbClr val="91A17D">
                  <a:alpha val="100000"/>
                </a:srgbClr>
              </a:solidFill>
              <a:prstDash val="solid"/>
              <a:round/>
            </a:ln>
          </p:spPr>
          <p:txBody>
            <a:bodyPr/>
            <a:lstStyle/>
            <a:p>
              <a:endParaRPr sz="884"/>
            </a:p>
          </p:txBody>
        </p:sp>
        <p:sp>
          <p:nvSpPr>
            <p:cNvPr id="265" name="pl225">
              <a:extLst>
                <a:ext uri="{FF2B5EF4-FFF2-40B4-BE49-F238E27FC236}">
                  <a16:creationId xmlns:a16="http://schemas.microsoft.com/office/drawing/2014/main" id="{11844658-93C9-342B-3E01-6983664DACA3}"/>
                </a:ext>
              </a:extLst>
            </p:cNvPr>
            <p:cNvSpPr/>
            <p:nvPr/>
          </p:nvSpPr>
          <p:spPr>
            <a:xfrm>
              <a:off x="3139744" y="1737509"/>
              <a:ext cx="123392" cy="0"/>
            </a:xfrm>
            <a:custGeom>
              <a:avLst/>
              <a:gdLst/>
              <a:ahLst/>
              <a:cxnLst/>
              <a:rect l="0" t="0" r="0" b="0"/>
              <a:pathLst>
                <a:path w="123392">
                  <a:moveTo>
                    <a:pt x="0" y="0"/>
                  </a:moveTo>
                  <a:lnTo>
                    <a:pt x="123392" y="0"/>
                  </a:lnTo>
                </a:path>
              </a:pathLst>
            </a:custGeom>
            <a:ln w="21681" cap="flat">
              <a:solidFill>
                <a:srgbClr val="91A17D">
                  <a:alpha val="100000"/>
                </a:srgbClr>
              </a:solidFill>
              <a:prstDash val="solid"/>
              <a:round/>
            </a:ln>
          </p:spPr>
          <p:txBody>
            <a:bodyPr/>
            <a:lstStyle/>
            <a:p>
              <a:endParaRPr sz="884"/>
            </a:p>
          </p:txBody>
        </p:sp>
        <p:sp>
          <p:nvSpPr>
            <p:cNvPr id="266" name="pl226">
              <a:extLst>
                <a:ext uri="{FF2B5EF4-FFF2-40B4-BE49-F238E27FC236}">
                  <a16:creationId xmlns:a16="http://schemas.microsoft.com/office/drawing/2014/main" id="{585713E4-159A-5526-ECBB-1EB9C6C8141F}"/>
                </a:ext>
              </a:extLst>
            </p:cNvPr>
            <p:cNvSpPr/>
            <p:nvPr/>
          </p:nvSpPr>
          <p:spPr>
            <a:xfrm>
              <a:off x="3121776" y="1746284"/>
              <a:ext cx="135940" cy="0"/>
            </a:xfrm>
            <a:custGeom>
              <a:avLst/>
              <a:gdLst/>
              <a:ahLst/>
              <a:cxnLst/>
              <a:rect l="0" t="0" r="0" b="0"/>
              <a:pathLst>
                <a:path w="135940">
                  <a:moveTo>
                    <a:pt x="0" y="0"/>
                  </a:moveTo>
                  <a:lnTo>
                    <a:pt x="135940" y="0"/>
                  </a:lnTo>
                </a:path>
              </a:pathLst>
            </a:custGeom>
            <a:ln w="21681" cap="flat">
              <a:solidFill>
                <a:srgbClr val="91A17D">
                  <a:alpha val="100000"/>
                </a:srgbClr>
              </a:solidFill>
              <a:prstDash val="solid"/>
              <a:round/>
            </a:ln>
          </p:spPr>
          <p:txBody>
            <a:bodyPr/>
            <a:lstStyle/>
            <a:p>
              <a:endParaRPr sz="884"/>
            </a:p>
          </p:txBody>
        </p:sp>
        <p:sp>
          <p:nvSpPr>
            <p:cNvPr id="267" name="pl227">
              <a:extLst>
                <a:ext uri="{FF2B5EF4-FFF2-40B4-BE49-F238E27FC236}">
                  <a16:creationId xmlns:a16="http://schemas.microsoft.com/office/drawing/2014/main" id="{6D98FD5B-E82C-69A6-6F10-C607AAF68A44}"/>
                </a:ext>
              </a:extLst>
            </p:cNvPr>
            <p:cNvSpPr/>
            <p:nvPr/>
          </p:nvSpPr>
          <p:spPr>
            <a:xfrm>
              <a:off x="2855724" y="1750416"/>
              <a:ext cx="150843" cy="0"/>
            </a:xfrm>
            <a:custGeom>
              <a:avLst/>
              <a:gdLst/>
              <a:ahLst/>
              <a:cxnLst/>
              <a:rect l="0" t="0" r="0" b="0"/>
              <a:pathLst>
                <a:path w="150843">
                  <a:moveTo>
                    <a:pt x="0" y="0"/>
                  </a:moveTo>
                  <a:lnTo>
                    <a:pt x="150843" y="0"/>
                  </a:lnTo>
                </a:path>
              </a:pathLst>
            </a:custGeom>
            <a:ln w="21681" cap="flat">
              <a:solidFill>
                <a:srgbClr val="91A17D">
                  <a:alpha val="100000"/>
                </a:srgbClr>
              </a:solidFill>
              <a:prstDash val="solid"/>
              <a:round/>
            </a:ln>
          </p:spPr>
          <p:txBody>
            <a:bodyPr/>
            <a:lstStyle/>
            <a:p>
              <a:endParaRPr sz="884"/>
            </a:p>
          </p:txBody>
        </p:sp>
        <p:sp>
          <p:nvSpPr>
            <p:cNvPr id="268" name="pl228">
              <a:extLst>
                <a:ext uri="{FF2B5EF4-FFF2-40B4-BE49-F238E27FC236}">
                  <a16:creationId xmlns:a16="http://schemas.microsoft.com/office/drawing/2014/main" id="{3326F261-DE37-5090-6D66-74E153F62AD9}"/>
                </a:ext>
              </a:extLst>
            </p:cNvPr>
            <p:cNvSpPr/>
            <p:nvPr/>
          </p:nvSpPr>
          <p:spPr>
            <a:xfrm>
              <a:off x="2777900" y="1754714"/>
              <a:ext cx="137238" cy="0"/>
            </a:xfrm>
            <a:custGeom>
              <a:avLst/>
              <a:gdLst/>
              <a:ahLst/>
              <a:cxnLst/>
              <a:rect l="0" t="0" r="0" b="0"/>
              <a:pathLst>
                <a:path w="137238">
                  <a:moveTo>
                    <a:pt x="0" y="0"/>
                  </a:moveTo>
                  <a:lnTo>
                    <a:pt x="137238" y="0"/>
                  </a:lnTo>
                </a:path>
              </a:pathLst>
            </a:custGeom>
            <a:ln w="21681" cap="flat">
              <a:solidFill>
                <a:srgbClr val="91A17D">
                  <a:alpha val="100000"/>
                </a:srgbClr>
              </a:solidFill>
              <a:prstDash val="solid"/>
              <a:round/>
            </a:ln>
          </p:spPr>
          <p:txBody>
            <a:bodyPr/>
            <a:lstStyle/>
            <a:p>
              <a:endParaRPr sz="884"/>
            </a:p>
          </p:txBody>
        </p:sp>
        <p:sp>
          <p:nvSpPr>
            <p:cNvPr id="269" name="pl229">
              <a:extLst>
                <a:ext uri="{FF2B5EF4-FFF2-40B4-BE49-F238E27FC236}">
                  <a16:creationId xmlns:a16="http://schemas.microsoft.com/office/drawing/2014/main" id="{F3561E92-B656-7A2A-BBBB-8CA6270E8910}"/>
                </a:ext>
              </a:extLst>
            </p:cNvPr>
            <p:cNvSpPr/>
            <p:nvPr/>
          </p:nvSpPr>
          <p:spPr>
            <a:xfrm>
              <a:off x="2865407" y="1758841"/>
              <a:ext cx="161543" cy="0"/>
            </a:xfrm>
            <a:custGeom>
              <a:avLst/>
              <a:gdLst/>
              <a:ahLst/>
              <a:cxnLst/>
              <a:rect l="0" t="0" r="0" b="0"/>
              <a:pathLst>
                <a:path w="161543">
                  <a:moveTo>
                    <a:pt x="0" y="0"/>
                  </a:moveTo>
                  <a:lnTo>
                    <a:pt x="161543" y="0"/>
                  </a:lnTo>
                </a:path>
              </a:pathLst>
            </a:custGeom>
            <a:ln w="21681" cap="flat">
              <a:solidFill>
                <a:srgbClr val="91A17D">
                  <a:alpha val="100000"/>
                </a:srgbClr>
              </a:solidFill>
              <a:prstDash val="solid"/>
              <a:round/>
            </a:ln>
          </p:spPr>
          <p:txBody>
            <a:bodyPr/>
            <a:lstStyle/>
            <a:p>
              <a:endParaRPr sz="884"/>
            </a:p>
          </p:txBody>
        </p:sp>
        <p:sp>
          <p:nvSpPr>
            <p:cNvPr id="270" name="pl230">
              <a:extLst>
                <a:ext uri="{FF2B5EF4-FFF2-40B4-BE49-F238E27FC236}">
                  <a16:creationId xmlns:a16="http://schemas.microsoft.com/office/drawing/2014/main" id="{43C91109-E7F2-36FE-7EC8-C8960F10DA9C}"/>
                </a:ext>
              </a:extLst>
            </p:cNvPr>
            <p:cNvSpPr/>
            <p:nvPr/>
          </p:nvSpPr>
          <p:spPr>
            <a:xfrm>
              <a:off x="2785314" y="1763289"/>
              <a:ext cx="139619" cy="0"/>
            </a:xfrm>
            <a:custGeom>
              <a:avLst/>
              <a:gdLst/>
              <a:ahLst/>
              <a:cxnLst/>
              <a:rect l="0" t="0" r="0" b="0"/>
              <a:pathLst>
                <a:path w="139619">
                  <a:moveTo>
                    <a:pt x="0" y="0"/>
                  </a:moveTo>
                  <a:lnTo>
                    <a:pt x="139619" y="0"/>
                  </a:lnTo>
                </a:path>
              </a:pathLst>
            </a:custGeom>
            <a:ln w="21681" cap="flat">
              <a:solidFill>
                <a:srgbClr val="91A17D">
                  <a:alpha val="100000"/>
                </a:srgbClr>
              </a:solidFill>
              <a:prstDash val="solid"/>
              <a:round/>
            </a:ln>
          </p:spPr>
          <p:txBody>
            <a:bodyPr/>
            <a:lstStyle/>
            <a:p>
              <a:endParaRPr sz="884"/>
            </a:p>
          </p:txBody>
        </p:sp>
        <p:sp>
          <p:nvSpPr>
            <p:cNvPr id="271" name="pl231">
              <a:extLst>
                <a:ext uri="{FF2B5EF4-FFF2-40B4-BE49-F238E27FC236}">
                  <a16:creationId xmlns:a16="http://schemas.microsoft.com/office/drawing/2014/main" id="{3532A7E6-ADE8-76B0-5663-98CD469D4721}"/>
                </a:ext>
              </a:extLst>
            </p:cNvPr>
            <p:cNvSpPr/>
            <p:nvPr/>
          </p:nvSpPr>
          <p:spPr>
            <a:xfrm>
              <a:off x="2543526" y="1767340"/>
              <a:ext cx="136459" cy="0"/>
            </a:xfrm>
            <a:custGeom>
              <a:avLst/>
              <a:gdLst/>
              <a:ahLst/>
              <a:cxnLst/>
              <a:rect l="0" t="0" r="0" b="0"/>
              <a:pathLst>
                <a:path w="136459">
                  <a:moveTo>
                    <a:pt x="0" y="0"/>
                  </a:moveTo>
                  <a:lnTo>
                    <a:pt x="136459" y="0"/>
                  </a:lnTo>
                </a:path>
              </a:pathLst>
            </a:custGeom>
            <a:ln w="21681" cap="flat">
              <a:solidFill>
                <a:srgbClr val="91A17D">
                  <a:alpha val="100000"/>
                </a:srgbClr>
              </a:solidFill>
              <a:prstDash val="solid"/>
              <a:round/>
            </a:ln>
          </p:spPr>
          <p:txBody>
            <a:bodyPr/>
            <a:lstStyle/>
            <a:p>
              <a:endParaRPr sz="884"/>
            </a:p>
          </p:txBody>
        </p:sp>
        <p:sp>
          <p:nvSpPr>
            <p:cNvPr id="272" name="pl232">
              <a:extLst>
                <a:ext uri="{FF2B5EF4-FFF2-40B4-BE49-F238E27FC236}">
                  <a16:creationId xmlns:a16="http://schemas.microsoft.com/office/drawing/2014/main" id="{6D5A21D9-7EB3-B9C8-56FC-F0B0070DF1F9}"/>
                </a:ext>
              </a:extLst>
            </p:cNvPr>
            <p:cNvSpPr/>
            <p:nvPr/>
          </p:nvSpPr>
          <p:spPr>
            <a:xfrm>
              <a:off x="2497845" y="1771604"/>
              <a:ext cx="146422" cy="0"/>
            </a:xfrm>
            <a:custGeom>
              <a:avLst/>
              <a:gdLst/>
              <a:ahLst/>
              <a:cxnLst/>
              <a:rect l="0" t="0" r="0" b="0"/>
              <a:pathLst>
                <a:path w="146422">
                  <a:moveTo>
                    <a:pt x="0" y="0"/>
                  </a:moveTo>
                  <a:lnTo>
                    <a:pt x="146422" y="0"/>
                  </a:lnTo>
                </a:path>
              </a:pathLst>
            </a:custGeom>
            <a:ln w="21681" cap="flat">
              <a:solidFill>
                <a:srgbClr val="91A17D">
                  <a:alpha val="100000"/>
                </a:srgbClr>
              </a:solidFill>
              <a:prstDash val="solid"/>
              <a:round/>
            </a:ln>
          </p:spPr>
          <p:txBody>
            <a:bodyPr/>
            <a:lstStyle/>
            <a:p>
              <a:endParaRPr sz="884"/>
            </a:p>
          </p:txBody>
        </p:sp>
        <p:sp>
          <p:nvSpPr>
            <p:cNvPr id="273" name="pl233">
              <a:extLst>
                <a:ext uri="{FF2B5EF4-FFF2-40B4-BE49-F238E27FC236}">
                  <a16:creationId xmlns:a16="http://schemas.microsoft.com/office/drawing/2014/main" id="{27EBA35D-0D22-AEF4-CD08-CE9C9E9DBCAF}"/>
                </a:ext>
              </a:extLst>
            </p:cNvPr>
            <p:cNvSpPr/>
            <p:nvPr/>
          </p:nvSpPr>
          <p:spPr>
            <a:xfrm>
              <a:off x="2561842" y="1775951"/>
              <a:ext cx="132222" cy="0"/>
            </a:xfrm>
            <a:custGeom>
              <a:avLst/>
              <a:gdLst/>
              <a:ahLst/>
              <a:cxnLst/>
              <a:rect l="0" t="0" r="0" b="0"/>
              <a:pathLst>
                <a:path w="132222">
                  <a:moveTo>
                    <a:pt x="0" y="0"/>
                  </a:moveTo>
                  <a:lnTo>
                    <a:pt x="132222" y="0"/>
                  </a:lnTo>
                </a:path>
              </a:pathLst>
            </a:custGeom>
            <a:ln w="21681" cap="flat">
              <a:solidFill>
                <a:srgbClr val="91A17D">
                  <a:alpha val="100000"/>
                </a:srgbClr>
              </a:solidFill>
              <a:prstDash val="solid"/>
              <a:round/>
            </a:ln>
          </p:spPr>
          <p:txBody>
            <a:bodyPr/>
            <a:lstStyle/>
            <a:p>
              <a:endParaRPr sz="884"/>
            </a:p>
          </p:txBody>
        </p:sp>
        <p:sp>
          <p:nvSpPr>
            <p:cNvPr id="274" name="pl234">
              <a:extLst>
                <a:ext uri="{FF2B5EF4-FFF2-40B4-BE49-F238E27FC236}">
                  <a16:creationId xmlns:a16="http://schemas.microsoft.com/office/drawing/2014/main" id="{E8691422-F184-3D6D-1485-6E08013E35C6}"/>
                </a:ext>
              </a:extLst>
            </p:cNvPr>
            <p:cNvSpPr/>
            <p:nvPr/>
          </p:nvSpPr>
          <p:spPr>
            <a:xfrm>
              <a:off x="2549221" y="1779995"/>
              <a:ext cx="135372" cy="0"/>
            </a:xfrm>
            <a:custGeom>
              <a:avLst/>
              <a:gdLst/>
              <a:ahLst/>
              <a:cxnLst/>
              <a:rect l="0" t="0" r="0" b="0"/>
              <a:pathLst>
                <a:path w="135372">
                  <a:moveTo>
                    <a:pt x="0" y="0"/>
                  </a:moveTo>
                  <a:lnTo>
                    <a:pt x="135372" y="0"/>
                  </a:lnTo>
                </a:path>
              </a:pathLst>
            </a:custGeom>
            <a:ln w="21681" cap="flat">
              <a:solidFill>
                <a:srgbClr val="91A17D">
                  <a:alpha val="100000"/>
                </a:srgbClr>
              </a:solidFill>
              <a:prstDash val="solid"/>
              <a:round/>
            </a:ln>
          </p:spPr>
          <p:txBody>
            <a:bodyPr/>
            <a:lstStyle/>
            <a:p>
              <a:endParaRPr sz="884"/>
            </a:p>
          </p:txBody>
        </p:sp>
        <p:sp>
          <p:nvSpPr>
            <p:cNvPr id="275" name="pl235">
              <a:extLst>
                <a:ext uri="{FF2B5EF4-FFF2-40B4-BE49-F238E27FC236}">
                  <a16:creationId xmlns:a16="http://schemas.microsoft.com/office/drawing/2014/main" id="{AA2E3BF6-F33B-EDB1-7111-8AB28923B07A}"/>
                </a:ext>
              </a:extLst>
            </p:cNvPr>
            <p:cNvSpPr/>
            <p:nvPr/>
          </p:nvSpPr>
          <p:spPr>
            <a:xfrm>
              <a:off x="2803067" y="1788650"/>
              <a:ext cx="135637" cy="0"/>
            </a:xfrm>
            <a:custGeom>
              <a:avLst/>
              <a:gdLst/>
              <a:ahLst/>
              <a:cxnLst/>
              <a:rect l="0" t="0" r="0" b="0"/>
              <a:pathLst>
                <a:path w="135637">
                  <a:moveTo>
                    <a:pt x="0" y="0"/>
                  </a:moveTo>
                  <a:lnTo>
                    <a:pt x="135637" y="0"/>
                  </a:lnTo>
                </a:path>
              </a:pathLst>
            </a:custGeom>
            <a:ln w="21681" cap="flat">
              <a:solidFill>
                <a:srgbClr val="91A17D">
                  <a:alpha val="100000"/>
                </a:srgbClr>
              </a:solidFill>
              <a:prstDash val="solid"/>
              <a:round/>
            </a:ln>
          </p:spPr>
          <p:txBody>
            <a:bodyPr/>
            <a:lstStyle/>
            <a:p>
              <a:endParaRPr sz="884"/>
            </a:p>
          </p:txBody>
        </p:sp>
        <p:sp>
          <p:nvSpPr>
            <p:cNvPr id="276" name="pl236">
              <a:extLst>
                <a:ext uri="{FF2B5EF4-FFF2-40B4-BE49-F238E27FC236}">
                  <a16:creationId xmlns:a16="http://schemas.microsoft.com/office/drawing/2014/main" id="{06F69CAE-93B6-621F-AB4F-48CCAD50DAE0}"/>
                </a:ext>
              </a:extLst>
            </p:cNvPr>
            <p:cNvSpPr/>
            <p:nvPr/>
          </p:nvSpPr>
          <p:spPr>
            <a:xfrm>
              <a:off x="2853346" y="1797138"/>
              <a:ext cx="157230" cy="0"/>
            </a:xfrm>
            <a:custGeom>
              <a:avLst/>
              <a:gdLst/>
              <a:ahLst/>
              <a:cxnLst/>
              <a:rect l="0" t="0" r="0" b="0"/>
              <a:pathLst>
                <a:path w="157230">
                  <a:moveTo>
                    <a:pt x="0" y="0"/>
                  </a:moveTo>
                  <a:lnTo>
                    <a:pt x="157230" y="0"/>
                  </a:lnTo>
                </a:path>
              </a:pathLst>
            </a:custGeom>
            <a:ln w="21681" cap="flat">
              <a:solidFill>
                <a:srgbClr val="91A17D">
                  <a:alpha val="100000"/>
                </a:srgbClr>
              </a:solidFill>
              <a:prstDash val="solid"/>
              <a:round/>
            </a:ln>
          </p:spPr>
          <p:txBody>
            <a:bodyPr/>
            <a:lstStyle/>
            <a:p>
              <a:endParaRPr sz="884"/>
            </a:p>
          </p:txBody>
        </p:sp>
        <p:sp>
          <p:nvSpPr>
            <p:cNvPr id="277" name="pl237">
              <a:extLst>
                <a:ext uri="{FF2B5EF4-FFF2-40B4-BE49-F238E27FC236}">
                  <a16:creationId xmlns:a16="http://schemas.microsoft.com/office/drawing/2014/main" id="{724123E5-CBA6-830B-B101-29C77C8A811F}"/>
                </a:ext>
              </a:extLst>
            </p:cNvPr>
            <p:cNvSpPr/>
            <p:nvPr/>
          </p:nvSpPr>
          <p:spPr>
            <a:xfrm>
              <a:off x="2862513" y="1805526"/>
              <a:ext cx="151867" cy="0"/>
            </a:xfrm>
            <a:custGeom>
              <a:avLst/>
              <a:gdLst/>
              <a:ahLst/>
              <a:cxnLst/>
              <a:rect l="0" t="0" r="0" b="0"/>
              <a:pathLst>
                <a:path w="151867">
                  <a:moveTo>
                    <a:pt x="0" y="0"/>
                  </a:moveTo>
                  <a:lnTo>
                    <a:pt x="151867" y="0"/>
                  </a:lnTo>
                </a:path>
              </a:pathLst>
            </a:custGeom>
            <a:ln w="21681" cap="flat">
              <a:solidFill>
                <a:srgbClr val="91A17D">
                  <a:alpha val="100000"/>
                </a:srgbClr>
              </a:solidFill>
              <a:prstDash val="solid"/>
              <a:round/>
            </a:ln>
          </p:spPr>
          <p:txBody>
            <a:bodyPr/>
            <a:lstStyle/>
            <a:p>
              <a:endParaRPr sz="884"/>
            </a:p>
          </p:txBody>
        </p:sp>
        <p:sp>
          <p:nvSpPr>
            <p:cNvPr id="278" name="pl238">
              <a:extLst>
                <a:ext uri="{FF2B5EF4-FFF2-40B4-BE49-F238E27FC236}">
                  <a16:creationId xmlns:a16="http://schemas.microsoft.com/office/drawing/2014/main" id="{00471EF0-7E4A-FD4A-3E04-E3CF998E17CC}"/>
                </a:ext>
              </a:extLst>
            </p:cNvPr>
            <p:cNvSpPr/>
            <p:nvPr/>
          </p:nvSpPr>
          <p:spPr>
            <a:xfrm>
              <a:off x="2909223" y="1809790"/>
              <a:ext cx="145447" cy="0"/>
            </a:xfrm>
            <a:custGeom>
              <a:avLst/>
              <a:gdLst/>
              <a:ahLst/>
              <a:cxnLst/>
              <a:rect l="0" t="0" r="0" b="0"/>
              <a:pathLst>
                <a:path w="145447">
                  <a:moveTo>
                    <a:pt x="0" y="0"/>
                  </a:moveTo>
                  <a:lnTo>
                    <a:pt x="145447" y="0"/>
                  </a:lnTo>
                </a:path>
              </a:pathLst>
            </a:custGeom>
            <a:ln w="21681" cap="flat">
              <a:solidFill>
                <a:srgbClr val="91A17D">
                  <a:alpha val="100000"/>
                </a:srgbClr>
              </a:solidFill>
              <a:prstDash val="solid"/>
              <a:round/>
            </a:ln>
          </p:spPr>
          <p:txBody>
            <a:bodyPr/>
            <a:lstStyle/>
            <a:p>
              <a:endParaRPr sz="884"/>
            </a:p>
          </p:txBody>
        </p:sp>
        <p:sp>
          <p:nvSpPr>
            <p:cNvPr id="279" name="pl239">
              <a:extLst>
                <a:ext uri="{FF2B5EF4-FFF2-40B4-BE49-F238E27FC236}">
                  <a16:creationId xmlns:a16="http://schemas.microsoft.com/office/drawing/2014/main" id="{B9D1E987-6C23-CE31-5625-4D591B28A864}"/>
                </a:ext>
              </a:extLst>
            </p:cNvPr>
            <p:cNvSpPr/>
            <p:nvPr/>
          </p:nvSpPr>
          <p:spPr>
            <a:xfrm>
              <a:off x="2838131" y="1814261"/>
              <a:ext cx="148757" cy="0"/>
            </a:xfrm>
            <a:custGeom>
              <a:avLst/>
              <a:gdLst/>
              <a:ahLst/>
              <a:cxnLst/>
              <a:rect l="0" t="0" r="0" b="0"/>
              <a:pathLst>
                <a:path w="148757">
                  <a:moveTo>
                    <a:pt x="0" y="0"/>
                  </a:moveTo>
                  <a:lnTo>
                    <a:pt x="148757" y="0"/>
                  </a:lnTo>
                </a:path>
              </a:pathLst>
            </a:custGeom>
            <a:ln w="21681" cap="flat">
              <a:solidFill>
                <a:srgbClr val="91A17D">
                  <a:alpha val="100000"/>
                </a:srgbClr>
              </a:solidFill>
              <a:prstDash val="solid"/>
              <a:round/>
            </a:ln>
          </p:spPr>
          <p:txBody>
            <a:bodyPr/>
            <a:lstStyle/>
            <a:p>
              <a:endParaRPr sz="884"/>
            </a:p>
          </p:txBody>
        </p:sp>
        <p:sp>
          <p:nvSpPr>
            <p:cNvPr id="280" name="pl240">
              <a:extLst>
                <a:ext uri="{FF2B5EF4-FFF2-40B4-BE49-F238E27FC236}">
                  <a16:creationId xmlns:a16="http://schemas.microsoft.com/office/drawing/2014/main" id="{B7AFFABF-79B8-BC06-FE6D-81CA44556650}"/>
                </a:ext>
              </a:extLst>
            </p:cNvPr>
            <p:cNvSpPr/>
            <p:nvPr/>
          </p:nvSpPr>
          <p:spPr>
            <a:xfrm>
              <a:off x="3123262" y="1831192"/>
              <a:ext cx="142348" cy="0"/>
            </a:xfrm>
            <a:custGeom>
              <a:avLst/>
              <a:gdLst/>
              <a:ahLst/>
              <a:cxnLst/>
              <a:rect l="0" t="0" r="0" b="0"/>
              <a:pathLst>
                <a:path w="142348">
                  <a:moveTo>
                    <a:pt x="0" y="0"/>
                  </a:moveTo>
                  <a:lnTo>
                    <a:pt x="142348" y="0"/>
                  </a:lnTo>
                </a:path>
              </a:pathLst>
            </a:custGeom>
            <a:ln w="21681" cap="flat">
              <a:solidFill>
                <a:srgbClr val="91A17D">
                  <a:alpha val="100000"/>
                </a:srgbClr>
              </a:solidFill>
              <a:prstDash val="solid"/>
              <a:round/>
            </a:ln>
          </p:spPr>
          <p:txBody>
            <a:bodyPr/>
            <a:lstStyle/>
            <a:p>
              <a:endParaRPr sz="884"/>
            </a:p>
          </p:txBody>
        </p:sp>
        <p:sp>
          <p:nvSpPr>
            <p:cNvPr id="281" name="pl241">
              <a:extLst>
                <a:ext uri="{FF2B5EF4-FFF2-40B4-BE49-F238E27FC236}">
                  <a16:creationId xmlns:a16="http://schemas.microsoft.com/office/drawing/2014/main" id="{0C19CFFA-066D-D5F3-07BE-C87177154307}"/>
                </a:ext>
              </a:extLst>
            </p:cNvPr>
            <p:cNvSpPr/>
            <p:nvPr/>
          </p:nvSpPr>
          <p:spPr>
            <a:xfrm>
              <a:off x="3110085" y="1835234"/>
              <a:ext cx="147960" cy="0"/>
            </a:xfrm>
            <a:custGeom>
              <a:avLst/>
              <a:gdLst/>
              <a:ahLst/>
              <a:cxnLst/>
              <a:rect l="0" t="0" r="0" b="0"/>
              <a:pathLst>
                <a:path w="147960">
                  <a:moveTo>
                    <a:pt x="0" y="0"/>
                  </a:moveTo>
                  <a:lnTo>
                    <a:pt x="147960" y="0"/>
                  </a:lnTo>
                </a:path>
              </a:pathLst>
            </a:custGeom>
            <a:ln w="21681" cap="flat">
              <a:solidFill>
                <a:srgbClr val="91A17D">
                  <a:alpha val="100000"/>
                </a:srgbClr>
              </a:solidFill>
              <a:prstDash val="solid"/>
              <a:round/>
            </a:ln>
          </p:spPr>
          <p:txBody>
            <a:bodyPr/>
            <a:lstStyle/>
            <a:p>
              <a:endParaRPr sz="884"/>
            </a:p>
          </p:txBody>
        </p:sp>
        <p:sp>
          <p:nvSpPr>
            <p:cNvPr id="282" name="pl242">
              <a:extLst>
                <a:ext uri="{FF2B5EF4-FFF2-40B4-BE49-F238E27FC236}">
                  <a16:creationId xmlns:a16="http://schemas.microsoft.com/office/drawing/2014/main" id="{09576F7E-AE35-6CD6-6C0E-FD4CB515FB67}"/>
                </a:ext>
              </a:extLst>
            </p:cNvPr>
            <p:cNvSpPr/>
            <p:nvPr/>
          </p:nvSpPr>
          <p:spPr>
            <a:xfrm>
              <a:off x="3308097" y="1839499"/>
              <a:ext cx="142418" cy="0"/>
            </a:xfrm>
            <a:custGeom>
              <a:avLst/>
              <a:gdLst/>
              <a:ahLst/>
              <a:cxnLst/>
              <a:rect l="0" t="0" r="0" b="0"/>
              <a:pathLst>
                <a:path w="142418">
                  <a:moveTo>
                    <a:pt x="0" y="0"/>
                  </a:moveTo>
                  <a:lnTo>
                    <a:pt x="142418" y="0"/>
                  </a:lnTo>
                </a:path>
              </a:pathLst>
            </a:custGeom>
            <a:ln w="21681" cap="flat">
              <a:solidFill>
                <a:srgbClr val="91A17D">
                  <a:alpha val="100000"/>
                </a:srgbClr>
              </a:solidFill>
              <a:prstDash val="solid"/>
              <a:round/>
            </a:ln>
          </p:spPr>
          <p:txBody>
            <a:bodyPr/>
            <a:lstStyle/>
            <a:p>
              <a:endParaRPr sz="884"/>
            </a:p>
          </p:txBody>
        </p:sp>
        <p:sp>
          <p:nvSpPr>
            <p:cNvPr id="283" name="pl243">
              <a:extLst>
                <a:ext uri="{FF2B5EF4-FFF2-40B4-BE49-F238E27FC236}">
                  <a16:creationId xmlns:a16="http://schemas.microsoft.com/office/drawing/2014/main" id="{49543FE3-3A38-324D-E515-2E345C483BDF}"/>
                </a:ext>
              </a:extLst>
            </p:cNvPr>
            <p:cNvSpPr/>
            <p:nvPr/>
          </p:nvSpPr>
          <p:spPr>
            <a:xfrm>
              <a:off x="3304903" y="1843700"/>
              <a:ext cx="145344" cy="0"/>
            </a:xfrm>
            <a:custGeom>
              <a:avLst/>
              <a:gdLst/>
              <a:ahLst/>
              <a:cxnLst/>
              <a:rect l="0" t="0" r="0" b="0"/>
              <a:pathLst>
                <a:path w="145344">
                  <a:moveTo>
                    <a:pt x="0" y="0"/>
                  </a:moveTo>
                  <a:lnTo>
                    <a:pt x="145344" y="0"/>
                  </a:lnTo>
                </a:path>
              </a:pathLst>
            </a:custGeom>
            <a:ln w="21681" cap="flat">
              <a:solidFill>
                <a:srgbClr val="91A17D">
                  <a:alpha val="100000"/>
                </a:srgbClr>
              </a:solidFill>
              <a:prstDash val="solid"/>
              <a:round/>
            </a:ln>
          </p:spPr>
          <p:txBody>
            <a:bodyPr/>
            <a:lstStyle/>
            <a:p>
              <a:endParaRPr sz="884"/>
            </a:p>
          </p:txBody>
        </p:sp>
        <p:sp>
          <p:nvSpPr>
            <p:cNvPr id="284" name="pl244">
              <a:extLst>
                <a:ext uri="{FF2B5EF4-FFF2-40B4-BE49-F238E27FC236}">
                  <a16:creationId xmlns:a16="http://schemas.microsoft.com/office/drawing/2014/main" id="{C4E768D1-22FE-9509-3355-2098EAB7B641}"/>
                </a:ext>
              </a:extLst>
            </p:cNvPr>
            <p:cNvSpPr/>
            <p:nvPr/>
          </p:nvSpPr>
          <p:spPr>
            <a:xfrm>
              <a:off x="3270913" y="1920185"/>
              <a:ext cx="117902" cy="0"/>
            </a:xfrm>
            <a:custGeom>
              <a:avLst/>
              <a:gdLst/>
              <a:ahLst/>
              <a:cxnLst/>
              <a:rect l="0" t="0" r="0" b="0"/>
              <a:pathLst>
                <a:path w="117902">
                  <a:moveTo>
                    <a:pt x="0" y="0"/>
                  </a:moveTo>
                  <a:lnTo>
                    <a:pt x="117902" y="0"/>
                  </a:lnTo>
                </a:path>
              </a:pathLst>
            </a:custGeom>
            <a:ln w="21681" cap="flat">
              <a:solidFill>
                <a:srgbClr val="91A17D">
                  <a:alpha val="100000"/>
                </a:srgbClr>
              </a:solidFill>
              <a:prstDash val="solid"/>
              <a:round/>
            </a:ln>
          </p:spPr>
          <p:txBody>
            <a:bodyPr/>
            <a:lstStyle/>
            <a:p>
              <a:endParaRPr sz="884"/>
            </a:p>
          </p:txBody>
        </p:sp>
        <p:sp>
          <p:nvSpPr>
            <p:cNvPr id="285" name="pl245">
              <a:extLst>
                <a:ext uri="{FF2B5EF4-FFF2-40B4-BE49-F238E27FC236}">
                  <a16:creationId xmlns:a16="http://schemas.microsoft.com/office/drawing/2014/main" id="{DE333DE8-A785-ED29-096F-FA8F36683EFE}"/>
                </a:ext>
              </a:extLst>
            </p:cNvPr>
            <p:cNvSpPr/>
            <p:nvPr/>
          </p:nvSpPr>
          <p:spPr>
            <a:xfrm>
              <a:off x="3250330" y="1924638"/>
              <a:ext cx="115090" cy="0"/>
            </a:xfrm>
            <a:custGeom>
              <a:avLst/>
              <a:gdLst/>
              <a:ahLst/>
              <a:cxnLst/>
              <a:rect l="0" t="0" r="0" b="0"/>
              <a:pathLst>
                <a:path w="115090">
                  <a:moveTo>
                    <a:pt x="0" y="0"/>
                  </a:moveTo>
                  <a:lnTo>
                    <a:pt x="115090" y="0"/>
                  </a:lnTo>
                </a:path>
              </a:pathLst>
            </a:custGeom>
            <a:ln w="21681" cap="flat">
              <a:solidFill>
                <a:srgbClr val="91A17D">
                  <a:alpha val="100000"/>
                </a:srgbClr>
              </a:solidFill>
              <a:prstDash val="solid"/>
              <a:round/>
            </a:ln>
          </p:spPr>
          <p:txBody>
            <a:bodyPr/>
            <a:lstStyle/>
            <a:p>
              <a:endParaRPr sz="884"/>
            </a:p>
          </p:txBody>
        </p:sp>
        <p:sp>
          <p:nvSpPr>
            <p:cNvPr id="286" name="pl246">
              <a:extLst>
                <a:ext uri="{FF2B5EF4-FFF2-40B4-BE49-F238E27FC236}">
                  <a16:creationId xmlns:a16="http://schemas.microsoft.com/office/drawing/2014/main" id="{1E42EFA3-E17C-3763-FD9D-2424E5889120}"/>
                </a:ext>
              </a:extLst>
            </p:cNvPr>
            <p:cNvSpPr/>
            <p:nvPr/>
          </p:nvSpPr>
          <p:spPr>
            <a:xfrm>
              <a:off x="3158456" y="1928579"/>
              <a:ext cx="123052" cy="0"/>
            </a:xfrm>
            <a:custGeom>
              <a:avLst/>
              <a:gdLst/>
              <a:ahLst/>
              <a:cxnLst/>
              <a:rect l="0" t="0" r="0" b="0"/>
              <a:pathLst>
                <a:path w="123052">
                  <a:moveTo>
                    <a:pt x="0" y="0"/>
                  </a:moveTo>
                  <a:lnTo>
                    <a:pt x="123052" y="0"/>
                  </a:lnTo>
                </a:path>
              </a:pathLst>
            </a:custGeom>
            <a:ln w="21681" cap="flat">
              <a:solidFill>
                <a:srgbClr val="91A17D">
                  <a:alpha val="100000"/>
                </a:srgbClr>
              </a:solidFill>
              <a:prstDash val="solid"/>
              <a:round/>
            </a:ln>
          </p:spPr>
          <p:txBody>
            <a:bodyPr/>
            <a:lstStyle/>
            <a:p>
              <a:endParaRPr sz="884"/>
            </a:p>
          </p:txBody>
        </p:sp>
        <p:sp>
          <p:nvSpPr>
            <p:cNvPr id="287" name="pl247">
              <a:extLst>
                <a:ext uri="{FF2B5EF4-FFF2-40B4-BE49-F238E27FC236}">
                  <a16:creationId xmlns:a16="http://schemas.microsoft.com/office/drawing/2014/main" id="{732D8EDB-DD69-7FA5-65A7-7663D9DAB571}"/>
                </a:ext>
              </a:extLst>
            </p:cNvPr>
            <p:cNvSpPr/>
            <p:nvPr/>
          </p:nvSpPr>
          <p:spPr>
            <a:xfrm>
              <a:off x="3355310" y="1932831"/>
              <a:ext cx="120297" cy="0"/>
            </a:xfrm>
            <a:custGeom>
              <a:avLst/>
              <a:gdLst/>
              <a:ahLst/>
              <a:cxnLst/>
              <a:rect l="0" t="0" r="0" b="0"/>
              <a:pathLst>
                <a:path w="120297">
                  <a:moveTo>
                    <a:pt x="0" y="0"/>
                  </a:moveTo>
                  <a:lnTo>
                    <a:pt x="120297" y="0"/>
                  </a:lnTo>
                </a:path>
              </a:pathLst>
            </a:custGeom>
            <a:ln w="21681" cap="flat">
              <a:solidFill>
                <a:srgbClr val="91A17D">
                  <a:alpha val="100000"/>
                </a:srgbClr>
              </a:solidFill>
              <a:prstDash val="solid"/>
              <a:round/>
            </a:ln>
          </p:spPr>
          <p:txBody>
            <a:bodyPr/>
            <a:lstStyle/>
            <a:p>
              <a:endParaRPr sz="884"/>
            </a:p>
          </p:txBody>
        </p:sp>
        <p:sp>
          <p:nvSpPr>
            <p:cNvPr id="288" name="pl248">
              <a:extLst>
                <a:ext uri="{FF2B5EF4-FFF2-40B4-BE49-F238E27FC236}">
                  <a16:creationId xmlns:a16="http://schemas.microsoft.com/office/drawing/2014/main" id="{45A22A19-8F4F-CFFF-2CC2-0143355153D9}"/>
                </a:ext>
              </a:extLst>
            </p:cNvPr>
            <p:cNvSpPr/>
            <p:nvPr/>
          </p:nvSpPr>
          <p:spPr>
            <a:xfrm>
              <a:off x="3398919" y="1937243"/>
              <a:ext cx="116689" cy="0"/>
            </a:xfrm>
            <a:custGeom>
              <a:avLst/>
              <a:gdLst/>
              <a:ahLst/>
              <a:cxnLst/>
              <a:rect l="0" t="0" r="0" b="0"/>
              <a:pathLst>
                <a:path w="116689">
                  <a:moveTo>
                    <a:pt x="0" y="0"/>
                  </a:moveTo>
                  <a:lnTo>
                    <a:pt x="116689" y="0"/>
                  </a:lnTo>
                </a:path>
              </a:pathLst>
            </a:custGeom>
            <a:ln w="21681" cap="flat">
              <a:solidFill>
                <a:srgbClr val="91A17D">
                  <a:alpha val="100000"/>
                </a:srgbClr>
              </a:solidFill>
              <a:prstDash val="solid"/>
              <a:round/>
            </a:ln>
          </p:spPr>
          <p:txBody>
            <a:bodyPr/>
            <a:lstStyle/>
            <a:p>
              <a:endParaRPr sz="884"/>
            </a:p>
          </p:txBody>
        </p:sp>
        <p:sp>
          <p:nvSpPr>
            <p:cNvPr id="289" name="pl249">
              <a:extLst>
                <a:ext uri="{FF2B5EF4-FFF2-40B4-BE49-F238E27FC236}">
                  <a16:creationId xmlns:a16="http://schemas.microsoft.com/office/drawing/2014/main" id="{D464991F-1055-F3BD-636D-F88DF43768A3}"/>
                </a:ext>
              </a:extLst>
            </p:cNvPr>
            <p:cNvSpPr/>
            <p:nvPr/>
          </p:nvSpPr>
          <p:spPr>
            <a:xfrm>
              <a:off x="3353174" y="1941432"/>
              <a:ext cx="120159" cy="0"/>
            </a:xfrm>
            <a:custGeom>
              <a:avLst/>
              <a:gdLst/>
              <a:ahLst/>
              <a:cxnLst/>
              <a:rect l="0" t="0" r="0" b="0"/>
              <a:pathLst>
                <a:path w="120159">
                  <a:moveTo>
                    <a:pt x="0" y="0"/>
                  </a:moveTo>
                  <a:lnTo>
                    <a:pt x="120159" y="0"/>
                  </a:lnTo>
                </a:path>
              </a:pathLst>
            </a:custGeom>
            <a:ln w="21681" cap="flat">
              <a:solidFill>
                <a:srgbClr val="91A17D">
                  <a:alpha val="100000"/>
                </a:srgbClr>
              </a:solidFill>
              <a:prstDash val="solid"/>
              <a:round/>
            </a:ln>
          </p:spPr>
          <p:txBody>
            <a:bodyPr/>
            <a:lstStyle/>
            <a:p>
              <a:endParaRPr sz="884"/>
            </a:p>
          </p:txBody>
        </p:sp>
        <p:sp>
          <p:nvSpPr>
            <p:cNvPr id="290" name="pl250">
              <a:extLst>
                <a:ext uri="{FF2B5EF4-FFF2-40B4-BE49-F238E27FC236}">
                  <a16:creationId xmlns:a16="http://schemas.microsoft.com/office/drawing/2014/main" id="{49F6267D-A2CF-7670-4F6D-90C9A396E951}"/>
                </a:ext>
              </a:extLst>
            </p:cNvPr>
            <p:cNvSpPr/>
            <p:nvPr/>
          </p:nvSpPr>
          <p:spPr>
            <a:xfrm>
              <a:off x="3391492" y="1945709"/>
              <a:ext cx="109649" cy="0"/>
            </a:xfrm>
            <a:custGeom>
              <a:avLst/>
              <a:gdLst/>
              <a:ahLst/>
              <a:cxnLst/>
              <a:rect l="0" t="0" r="0" b="0"/>
              <a:pathLst>
                <a:path w="109649">
                  <a:moveTo>
                    <a:pt x="0" y="0"/>
                  </a:moveTo>
                  <a:lnTo>
                    <a:pt x="109649" y="0"/>
                  </a:lnTo>
                </a:path>
              </a:pathLst>
            </a:custGeom>
            <a:ln w="21681" cap="flat">
              <a:solidFill>
                <a:srgbClr val="91A17D">
                  <a:alpha val="100000"/>
                </a:srgbClr>
              </a:solidFill>
              <a:prstDash val="solid"/>
              <a:round/>
            </a:ln>
          </p:spPr>
          <p:txBody>
            <a:bodyPr/>
            <a:lstStyle/>
            <a:p>
              <a:endParaRPr sz="884"/>
            </a:p>
          </p:txBody>
        </p:sp>
        <p:sp>
          <p:nvSpPr>
            <p:cNvPr id="291" name="pl251">
              <a:extLst>
                <a:ext uri="{FF2B5EF4-FFF2-40B4-BE49-F238E27FC236}">
                  <a16:creationId xmlns:a16="http://schemas.microsoft.com/office/drawing/2014/main" id="{019CBAED-5660-3E83-CDBB-1F60BD47AC96}"/>
                </a:ext>
              </a:extLst>
            </p:cNvPr>
            <p:cNvSpPr/>
            <p:nvPr/>
          </p:nvSpPr>
          <p:spPr>
            <a:xfrm>
              <a:off x="3404836" y="1950040"/>
              <a:ext cx="114475" cy="0"/>
            </a:xfrm>
            <a:custGeom>
              <a:avLst/>
              <a:gdLst/>
              <a:ahLst/>
              <a:cxnLst/>
              <a:rect l="0" t="0" r="0" b="0"/>
              <a:pathLst>
                <a:path w="114475">
                  <a:moveTo>
                    <a:pt x="0" y="0"/>
                  </a:moveTo>
                  <a:lnTo>
                    <a:pt x="114475" y="0"/>
                  </a:lnTo>
                </a:path>
              </a:pathLst>
            </a:custGeom>
            <a:ln w="21681" cap="flat">
              <a:solidFill>
                <a:srgbClr val="91A17D">
                  <a:alpha val="100000"/>
                </a:srgbClr>
              </a:solidFill>
              <a:prstDash val="solid"/>
              <a:round/>
            </a:ln>
          </p:spPr>
          <p:txBody>
            <a:bodyPr/>
            <a:lstStyle/>
            <a:p>
              <a:endParaRPr sz="884"/>
            </a:p>
          </p:txBody>
        </p:sp>
        <p:sp>
          <p:nvSpPr>
            <p:cNvPr id="292" name="pl252">
              <a:extLst>
                <a:ext uri="{FF2B5EF4-FFF2-40B4-BE49-F238E27FC236}">
                  <a16:creationId xmlns:a16="http://schemas.microsoft.com/office/drawing/2014/main" id="{28038786-1008-F900-65C6-4781972CF3D7}"/>
                </a:ext>
              </a:extLst>
            </p:cNvPr>
            <p:cNvSpPr/>
            <p:nvPr/>
          </p:nvSpPr>
          <p:spPr>
            <a:xfrm>
              <a:off x="3329080" y="1954028"/>
              <a:ext cx="119606" cy="0"/>
            </a:xfrm>
            <a:custGeom>
              <a:avLst/>
              <a:gdLst/>
              <a:ahLst/>
              <a:cxnLst/>
              <a:rect l="0" t="0" r="0" b="0"/>
              <a:pathLst>
                <a:path w="119606">
                  <a:moveTo>
                    <a:pt x="0" y="0"/>
                  </a:moveTo>
                  <a:lnTo>
                    <a:pt x="119606" y="0"/>
                  </a:lnTo>
                </a:path>
              </a:pathLst>
            </a:custGeom>
            <a:ln w="21681" cap="flat">
              <a:solidFill>
                <a:srgbClr val="91A17D">
                  <a:alpha val="100000"/>
                </a:srgbClr>
              </a:solidFill>
              <a:prstDash val="solid"/>
              <a:round/>
            </a:ln>
          </p:spPr>
          <p:txBody>
            <a:bodyPr/>
            <a:lstStyle/>
            <a:p>
              <a:endParaRPr sz="884"/>
            </a:p>
          </p:txBody>
        </p:sp>
        <p:sp>
          <p:nvSpPr>
            <p:cNvPr id="293" name="pl253">
              <a:extLst>
                <a:ext uri="{FF2B5EF4-FFF2-40B4-BE49-F238E27FC236}">
                  <a16:creationId xmlns:a16="http://schemas.microsoft.com/office/drawing/2014/main" id="{351825AF-CA72-EAAE-B75C-2A0DD7140D18}"/>
                </a:ext>
              </a:extLst>
            </p:cNvPr>
            <p:cNvSpPr/>
            <p:nvPr/>
          </p:nvSpPr>
          <p:spPr>
            <a:xfrm>
              <a:off x="3530296" y="1958442"/>
              <a:ext cx="117338" cy="0"/>
            </a:xfrm>
            <a:custGeom>
              <a:avLst/>
              <a:gdLst/>
              <a:ahLst/>
              <a:cxnLst/>
              <a:rect l="0" t="0" r="0" b="0"/>
              <a:pathLst>
                <a:path w="117338">
                  <a:moveTo>
                    <a:pt x="0" y="0"/>
                  </a:moveTo>
                  <a:lnTo>
                    <a:pt x="117338" y="0"/>
                  </a:lnTo>
                </a:path>
              </a:pathLst>
            </a:custGeom>
            <a:ln w="21681" cap="flat">
              <a:solidFill>
                <a:srgbClr val="91A17D">
                  <a:alpha val="100000"/>
                </a:srgbClr>
              </a:solidFill>
              <a:prstDash val="solid"/>
              <a:round/>
            </a:ln>
          </p:spPr>
          <p:txBody>
            <a:bodyPr/>
            <a:lstStyle/>
            <a:p>
              <a:endParaRPr sz="884"/>
            </a:p>
          </p:txBody>
        </p:sp>
        <p:sp>
          <p:nvSpPr>
            <p:cNvPr id="294" name="pl254">
              <a:extLst>
                <a:ext uri="{FF2B5EF4-FFF2-40B4-BE49-F238E27FC236}">
                  <a16:creationId xmlns:a16="http://schemas.microsoft.com/office/drawing/2014/main" id="{4E897B65-2809-698E-AC4A-48F3A8CFD41A}"/>
                </a:ext>
              </a:extLst>
            </p:cNvPr>
            <p:cNvSpPr/>
            <p:nvPr/>
          </p:nvSpPr>
          <p:spPr>
            <a:xfrm>
              <a:off x="3552210" y="1962606"/>
              <a:ext cx="115706" cy="0"/>
            </a:xfrm>
            <a:custGeom>
              <a:avLst/>
              <a:gdLst/>
              <a:ahLst/>
              <a:cxnLst/>
              <a:rect l="0" t="0" r="0" b="0"/>
              <a:pathLst>
                <a:path w="115706">
                  <a:moveTo>
                    <a:pt x="0" y="0"/>
                  </a:moveTo>
                  <a:lnTo>
                    <a:pt x="115706" y="0"/>
                  </a:lnTo>
                </a:path>
              </a:pathLst>
            </a:custGeom>
            <a:ln w="21681" cap="flat">
              <a:solidFill>
                <a:srgbClr val="91A17D">
                  <a:alpha val="100000"/>
                </a:srgbClr>
              </a:solidFill>
              <a:prstDash val="solid"/>
              <a:round/>
            </a:ln>
          </p:spPr>
          <p:txBody>
            <a:bodyPr/>
            <a:lstStyle/>
            <a:p>
              <a:endParaRPr sz="884"/>
            </a:p>
          </p:txBody>
        </p:sp>
        <p:sp>
          <p:nvSpPr>
            <p:cNvPr id="295" name="pl255">
              <a:extLst>
                <a:ext uri="{FF2B5EF4-FFF2-40B4-BE49-F238E27FC236}">
                  <a16:creationId xmlns:a16="http://schemas.microsoft.com/office/drawing/2014/main" id="{68338A30-DFD5-EA86-E0A6-C6AE0E54A74C}"/>
                </a:ext>
              </a:extLst>
            </p:cNvPr>
            <p:cNvSpPr/>
            <p:nvPr/>
          </p:nvSpPr>
          <p:spPr>
            <a:xfrm>
              <a:off x="2848863" y="2034967"/>
              <a:ext cx="147644" cy="0"/>
            </a:xfrm>
            <a:custGeom>
              <a:avLst/>
              <a:gdLst/>
              <a:ahLst/>
              <a:cxnLst/>
              <a:rect l="0" t="0" r="0" b="0"/>
              <a:pathLst>
                <a:path w="147644">
                  <a:moveTo>
                    <a:pt x="0" y="0"/>
                  </a:moveTo>
                  <a:lnTo>
                    <a:pt x="147644" y="0"/>
                  </a:lnTo>
                </a:path>
              </a:pathLst>
            </a:custGeom>
            <a:ln w="21681" cap="flat">
              <a:solidFill>
                <a:srgbClr val="91A17D">
                  <a:alpha val="100000"/>
                </a:srgbClr>
              </a:solidFill>
              <a:prstDash val="solid"/>
              <a:round/>
            </a:ln>
          </p:spPr>
          <p:txBody>
            <a:bodyPr/>
            <a:lstStyle/>
            <a:p>
              <a:endParaRPr sz="884"/>
            </a:p>
          </p:txBody>
        </p:sp>
        <p:sp>
          <p:nvSpPr>
            <p:cNvPr id="296" name="pl256">
              <a:extLst>
                <a:ext uri="{FF2B5EF4-FFF2-40B4-BE49-F238E27FC236}">
                  <a16:creationId xmlns:a16="http://schemas.microsoft.com/office/drawing/2014/main" id="{8544E9BF-257A-09CF-69E6-1F2670C83AC7}"/>
                </a:ext>
              </a:extLst>
            </p:cNvPr>
            <p:cNvSpPr/>
            <p:nvPr/>
          </p:nvSpPr>
          <p:spPr>
            <a:xfrm>
              <a:off x="2899668" y="5724241"/>
              <a:ext cx="136209" cy="0"/>
            </a:xfrm>
            <a:custGeom>
              <a:avLst/>
              <a:gdLst/>
              <a:ahLst/>
              <a:cxnLst/>
              <a:rect l="0" t="0" r="0" b="0"/>
              <a:pathLst>
                <a:path w="136209">
                  <a:moveTo>
                    <a:pt x="0" y="0"/>
                  </a:moveTo>
                  <a:lnTo>
                    <a:pt x="136209" y="0"/>
                  </a:lnTo>
                </a:path>
              </a:pathLst>
            </a:custGeom>
            <a:ln w="21681" cap="flat">
              <a:solidFill>
                <a:srgbClr val="91A17D">
                  <a:alpha val="100000"/>
                </a:srgbClr>
              </a:solidFill>
              <a:prstDash val="solid"/>
              <a:round/>
            </a:ln>
          </p:spPr>
          <p:txBody>
            <a:bodyPr/>
            <a:lstStyle/>
            <a:p>
              <a:endParaRPr sz="884"/>
            </a:p>
          </p:txBody>
        </p:sp>
        <p:sp>
          <p:nvSpPr>
            <p:cNvPr id="297" name="pl257">
              <a:extLst>
                <a:ext uri="{FF2B5EF4-FFF2-40B4-BE49-F238E27FC236}">
                  <a16:creationId xmlns:a16="http://schemas.microsoft.com/office/drawing/2014/main" id="{AD3114FE-7BEF-B92A-5C68-C0DB9431DCC6}"/>
                </a:ext>
              </a:extLst>
            </p:cNvPr>
            <p:cNvSpPr/>
            <p:nvPr/>
          </p:nvSpPr>
          <p:spPr>
            <a:xfrm>
              <a:off x="3209186" y="5800586"/>
              <a:ext cx="142771" cy="0"/>
            </a:xfrm>
            <a:custGeom>
              <a:avLst/>
              <a:gdLst/>
              <a:ahLst/>
              <a:cxnLst/>
              <a:rect l="0" t="0" r="0" b="0"/>
              <a:pathLst>
                <a:path w="142771">
                  <a:moveTo>
                    <a:pt x="0" y="0"/>
                  </a:moveTo>
                  <a:lnTo>
                    <a:pt x="142771" y="0"/>
                  </a:lnTo>
                </a:path>
              </a:pathLst>
            </a:custGeom>
            <a:ln w="21681" cap="flat">
              <a:solidFill>
                <a:srgbClr val="91A17D">
                  <a:alpha val="100000"/>
                </a:srgbClr>
              </a:solidFill>
              <a:prstDash val="solid"/>
              <a:round/>
            </a:ln>
          </p:spPr>
          <p:txBody>
            <a:bodyPr/>
            <a:lstStyle/>
            <a:p>
              <a:endParaRPr sz="884"/>
            </a:p>
          </p:txBody>
        </p:sp>
        <p:sp>
          <p:nvSpPr>
            <p:cNvPr id="298" name="pl258">
              <a:extLst>
                <a:ext uri="{FF2B5EF4-FFF2-40B4-BE49-F238E27FC236}">
                  <a16:creationId xmlns:a16="http://schemas.microsoft.com/office/drawing/2014/main" id="{09465EFA-C50E-CD9A-3155-15E84CF7804A}"/>
                </a:ext>
              </a:extLst>
            </p:cNvPr>
            <p:cNvSpPr/>
            <p:nvPr/>
          </p:nvSpPr>
          <p:spPr>
            <a:xfrm>
              <a:off x="2781989" y="5804696"/>
              <a:ext cx="121121" cy="0"/>
            </a:xfrm>
            <a:custGeom>
              <a:avLst/>
              <a:gdLst/>
              <a:ahLst/>
              <a:cxnLst/>
              <a:rect l="0" t="0" r="0" b="0"/>
              <a:pathLst>
                <a:path w="121121">
                  <a:moveTo>
                    <a:pt x="0" y="0"/>
                  </a:moveTo>
                  <a:lnTo>
                    <a:pt x="121121" y="0"/>
                  </a:lnTo>
                </a:path>
              </a:pathLst>
            </a:custGeom>
            <a:ln w="21681" cap="flat">
              <a:solidFill>
                <a:srgbClr val="91A17D">
                  <a:alpha val="100000"/>
                </a:srgbClr>
              </a:solidFill>
              <a:prstDash val="solid"/>
              <a:round/>
            </a:ln>
          </p:spPr>
          <p:txBody>
            <a:bodyPr/>
            <a:lstStyle/>
            <a:p>
              <a:endParaRPr sz="884"/>
            </a:p>
          </p:txBody>
        </p:sp>
        <p:sp>
          <p:nvSpPr>
            <p:cNvPr id="299" name="pl259">
              <a:extLst>
                <a:ext uri="{FF2B5EF4-FFF2-40B4-BE49-F238E27FC236}">
                  <a16:creationId xmlns:a16="http://schemas.microsoft.com/office/drawing/2014/main" id="{F44E6DB0-DB7E-A4CC-63F3-92E11CC5EA6E}"/>
                </a:ext>
              </a:extLst>
            </p:cNvPr>
            <p:cNvSpPr/>
            <p:nvPr/>
          </p:nvSpPr>
          <p:spPr>
            <a:xfrm>
              <a:off x="3276032" y="5809035"/>
              <a:ext cx="119987" cy="0"/>
            </a:xfrm>
            <a:custGeom>
              <a:avLst/>
              <a:gdLst/>
              <a:ahLst/>
              <a:cxnLst/>
              <a:rect l="0" t="0" r="0" b="0"/>
              <a:pathLst>
                <a:path w="119987">
                  <a:moveTo>
                    <a:pt x="0" y="0"/>
                  </a:moveTo>
                  <a:lnTo>
                    <a:pt x="119987" y="0"/>
                  </a:lnTo>
                </a:path>
              </a:pathLst>
            </a:custGeom>
            <a:ln w="21681" cap="flat">
              <a:solidFill>
                <a:srgbClr val="91A17D">
                  <a:alpha val="100000"/>
                </a:srgbClr>
              </a:solidFill>
              <a:prstDash val="solid"/>
              <a:round/>
            </a:ln>
          </p:spPr>
          <p:txBody>
            <a:bodyPr/>
            <a:lstStyle/>
            <a:p>
              <a:endParaRPr sz="884"/>
            </a:p>
          </p:txBody>
        </p:sp>
        <p:sp>
          <p:nvSpPr>
            <p:cNvPr id="300" name="pl260">
              <a:extLst>
                <a:ext uri="{FF2B5EF4-FFF2-40B4-BE49-F238E27FC236}">
                  <a16:creationId xmlns:a16="http://schemas.microsoft.com/office/drawing/2014/main" id="{47E48875-E663-821B-1E31-AE76A55FB99E}"/>
                </a:ext>
              </a:extLst>
            </p:cNvPr>
            <p:cNvSpPr/>
            <p:nvPr/>
          </p:nvSpPr>
          <p:spPr>
            <a:xfrm>
              <a:off x="3458408" y="5813091"/>
              <a:ext cx="140855" cy="0"/>
            </a:xfrm>
            <a:custGeom>
              <a:avLst/>
              <a:gdLst/>
              <a:ahLst/>
              <a:cxnLst/>
              <a:rect l="0" t="0" r="0" b="0"/>
              <a:pathLst>
                <a:path w="140855">
                  <a:moveTo>
                    <a:pt x="0" y="0"/>
                  </a:moveTo>
                  <a:lnTo>
                    <a:pt x="140855" y="0"/>
                  </a:lnTo>
                </a:path>
              </a:pathLst>
            </a:custGeom>
            <a:ln w="21681" cap="flat">
              <a:solidFill>
                <a:srgbClr val="91A17D">
                  <a:alpha val="100000"/>
                </a:srgbClr>
              </a:solidFill>
              <a:prstDash val="solid"/>
              <a:round/>
            </a:ln>
          </p:spPr>
          <p:txBody>
            <a:bodyPr/>
            <a:lstStyle/>
            <a:p>
              <a:endParaRPr sz="884"/>
            </a:p>
          </p:txBody>
        </p:sp>
        <p:sp>
          <p:nvSpPr>
            <p:cNvPr id="301" name="pl261">
              <a:extLst>
                <a:ext uri="{FF2B5EF4-FFF2-40B4-BE49-F238E27FC236}">
                  <a16:creationId xmlns:a16="http://schemas.microsoft.com/office/drawing/2014/main" id="{9891AFA6-49D2-A3F6-5740-597CA44C70FC}"/>
                </a:ext>
              </a:extLst>
            </p:cNvPr>
            <p:cNvSpPr/>
            <p:nvPr/>
          </p:nvSpPr>
          <p:spPr>
            <a:xfrm>
              <a:off x="3301628" y="5817341"/>
              <a:ext cx="143698" cy="0"/>
            </a:xfrm>
            <a:custGeom>
              <a:avLst/>
              <a:gdLst/>
              <a:ahLst/>
              <a:cxnLst/>
              <a:rect l="0" t="0" r="0" b="0"/>
              <a:pathLst>
                <a:path w="143698">
                  <a:moveTo>
                    <a:pt x="0" y="0"/>
                  </a:moveTo>
                  <a:lnTo>
                    <a:pt x="143698" y="0"/>
                  </a:lnTo>
                </a:path>
              </a:pathLst>
            </a:custGeom>
            <a:ln w="21681" cap="flat">
              <a:solidFill>
                <a:srgbClr val="91A17D">
                  <a:alpha val="100000"/>
                </a:srgbClr>
              </a:solidFill>
              <a:prstDash val="solid"/>
              <a:round/>
            </a:ln>
          </p:spPr>
          <p:txBody>
            <a:bodyPr/>
            <a:lstStyle/>
            <a:p>
              <a:endParaRPr sz="884"/>
            </a:p>
          </p:txBody>
        </p:sp>
        <p:sp>
          <p:nvSpPr>
            <p:cNvPr id="302" name="pl262">
              <a:extLst>
                <a:ext uri="{FF2B5EF4-FFF2-40B4-BE49-F238E27FC236}">
                  <a16:creationId xmlns:a16="http://schemas.microsoft.com/office/drawing/2014/main" id="{9E5046AC-9175-B1D8-897F-3CD2DB69224A}"/>
                </a:ext>
              </a:extLst>
            </p:cNvPr>
            <p:cNvSpPr/>
            <p:nvPr/>
          </p:nvSpPr>
          <p:spPr>
            <a:xfrm>
              <a:off x="3345821" y="6017056"/>
              <a:ext cx="113764" cy="0"/>
            </a:xfrm>
            <a:custGeom>
              <a:avLst/>
              <a:gdLst/>
              <a:ahLst/>
              <a:cxnLst/>
              <a:rect l="0" t="0" r="0" b="0"/>
              <a:pathLst>
                <a:path w="113764">
                  <a:moveTo>
                    <a:pt x="0" y="0"/>
                  </a:moveTo>
                  <a:lnTo>
                    <a:pt x="113764" y="0"/>
                  </a:lnTo>
                </a:path>
              </a:pathLst>
            </a:custGeom>
            <a:ln w="21681" cap="flat">
              <a:solidFill>
                <a:srgbClr val="91A17D">
                  <a:alpha val="100000"/>
                </a:srgbClr>
              </a:solidFill>
              <a:prstDash val="solid"/>
              <a:round/>
            </a:ln>
          </p:spPr>
          <p:txBody>
            <a:bodyPr/>
            <a:lstStyle/>
            <a:p>
              <a:endParaRPr sz="884"/>
            </a:p>
          </p:txBody>
        </p:sp>
        <p:sp>
          <p:nvSpPr>
            <p:cNvPr id="303" name="pl263">
              <a:extLst>
                <a:ext uri="{FF2B5EF4-FFF2-40B4-BE49-F238E27FC236}">
                  <a16:creationId xmlns:a16="http://schemas.microsoft.com/office/drawing/2014/main" id="{DCF503E4-3379-326D-89BD-1C934BB4C95B}"/>
                </a:ext>
              </a:extLst>
            </p:cNvPr>
            <p:cNvSpPr/>
            <p:nvPr/>
          </p:nvSpPr>
          <p:spPr>
            <a:xfrm>
              <a:off x="2854223" y="6021228"/>
              <a:ext cx="110366" cy="0"/>
            </a:xfrm>
            <a:custGeom>
              <a:avLst/>
              <a:gdLst/>
              <a:ahLst/>
              <a:cxnLst/>
              <a:rect l="0" t="0" r="0" b="0"/>
              <a:pathLst>
                <a:path w="110366">
                  <a:moveTo>
                    <a:pt x="0" y="0"/>
                  </a:moveTo>
                  <a:lnTo>
                    <a:pt x="110366" y="0"/>
                  </a:lnTo>
                </a:path>
              </a:pathLst>
            </a:custGeom>
            <a:ln w="21681" cap="flat">
              <a:solidFill>
                <a:srgbClr val="91A17D">
                  <a:alpha val="100000"/>
                </a:srgbClr>
              </a:solidFill>
              <a:prstDash val="solid"/>
              <a:round/>
            </a:ln>
          </p:spPr>
          <p:txBody>
            <a:bodyPr/>
            <a:lstStyle/>
            <a:p>
              <a:endParaRPr sz="884"/>
            </a:p>
          </p:txBody>
        </p:sp>
        <p:sp>
          <p:nvSpPr>
            <p:cNvPr id="304" name="pl264">
              <a:extLst>
                <a:ext uri="{FF2B5EF4-FFF2-40B4-BE49-F238E27FC236}">
                  <a16:creationId xmlns:a16="http://schemas.microsoft.com/office/drawing/2014/main" id="{591E2951-419F-1AEE-070F-8E6F15FDECD5}"/>
                </a:ext>
              </a:extLst>
            </p:cNvPr>
            <p:cNvSpPr/>
            <p:nvPr/>
          </p:nvSpPr>
          <p:spPr>
            <a:xfrm>
              <a:off x="3429169" y="6025464"/>
              <a:ext cx="106452" cy="0"/>
            </a:xfrm>
            <a:custGeom>
              <a:avLst/>
              <a:gdLst/>
              <a:ahLst/>
              <a:cxnLst/>
              <a:rect l="0" t="0" r="0" b="0"/>
              <a:pathLst>
                <a:path w="106452">
                  <a:moveTo>
                    <a:pt x="0" y="0"/>
                  </a:moveTo>
                  <a:lnTo>
                    <a:pt x="106452" y="0"/>
                  </a:lnTo>
                </a:path>
              </a:pathLst>
            </a:custGeom>
            <a:ln w="21681" cap="flat">
              <a:solidFill>
                <a:srgbClr val="91A17D">
                  <a:alpha val="100000"/>
                </a:srgbClr>
              </a:solidFill>
              <a:prstDash val="solid"/>
              <a:round/>
            </a:ln>
          </p:spPr>
          <p:txBody>
            <a:bodyPr/>
            <a:lstStyle/>
            <a:p>
              <a:endParaRPr sz="884"/>
            </a:p>
          </p:txBody>
        </p:sp>
        <p:sp>
          <p:nvSpPr>
            <p:cNvPr id="305" name="pl265">
              <a:extLst>
                <a:ext uri="{FF2B5EF4-FFF2-40B4-BE49-F238E27FC236}">
                  <a16:creationId xmlns:a16="http://schemas.microsoft.com/office/drawing/2014/main" id="{B9EA4A60-104E-2160-4AAF-2A64BC5561FC}"/>
                </a:ext>
              </a:extLst>
            </p:cNvPr>
            <p:cNvSpPr/>
            <p:nvPr/>
          </p:nvSpPr>
          <p:spPr>
            <a:xfrm>
              <a:off x="3530054" y="6029833"/>
              <a:ext cx="107684" cy="0"/>
            </a:xfrm>
            <a:custGeom>
              <a:avLst/>
              <a:gdLst/>
              <a:ahLst/>
              <a:cxnLst/>
              <a:rect l="0" t="0" r="0" b="0"/>
              <a:pathLst>
                <a:path w="107684">
                  <a:moveTo>
                    <a:pt x="0" y="0"/>
                  </a:moveTo>
                  <a:lnTo>
                    <a:pt x="107684" y="0"/>
                  </a:lnTo>
                </a:path>
              </a:pathLst>
            </a:custGeom>
            <a:ln w="21681" cap="flat">
              <a:solidFill>
                <a:srgbClr val="91A17D">
                  <a:alpha val="100000"/>
                </a:srgbClr>
              </a:solidFill>
              <a:prstDash val="solid"/>
              <a:round/>
            </a:ln>
          </p:spPr>
          <p:txBody>
            <a:bodyPr/>
            <a:lstStyle/>
            <a:p>
              <a:endParaRPr sz="884"/>
            </a:p>
          </p:txBody>
        </p:sp>
        <p:sp>
          <p:nvSpPr>
            <p:cNvPr id="306" name="pl266">
              <a:extLst>
                <a:ext uri="{FF2B5EF4-FFF2-40B4-BE49-F238E27FC236}">
                  <a16:creationId xmlns:a16="http://schemas.microsoft.com/office/drawing/2014/main" id="{C716519C-B4B3-4445-0B40-1AB4669545E3}"/>
                </a:ext>
              </a:extLst>
            </p:cNvPr>
            <p:cNvSpPr/>
            <p:nvPr/>
          </p:nvSpPr>
          <p:spPr>
            <a:xfrm>
              <a:off x="3276087" y="6034072"/>
              <a:ext cx="93747" cy="0"/>
            </a:xfrm>
            <a:custGeom>
              <a:avLst/>
              <a:gdLst/>
              <a:ahLst/>
              <a:cxnLst/>
              <a:rect l="0" t="0" r="0" b="0"/>
              <a:pathLst>
                <a:path w="93747">
                  <a:moveTo>
                    <a:pt x="0" y="0"/>
                  </a:moveTo>
                  <a:lnTo>
                    <a:pt x="93747" y="0"/>
                  </a:lnTo>
                </a:path>
              </a:pathLst>
            </a:custGeom>
            <a:ln w="21681" cap="flat">
              <a:solidFill>
                <a:srgbClr val="91A17D">
                  <a:alpha val="100000"/>
                </a:srgbClr>
              </a:solidFill>
              <a:prstDash val="solid"/>
              <a:round/>
            </a:ln>
          </p:spPr>
          <p:txBody>
            <a:bodyPr/>
            <a:lstStyle/>
            <a:p>
              <a:endParaRPr sz="884"/>
            </a:p>
          </p:txBody>
        </p:sp>
        <p:sp>
          <p:nvSpPr>
            <p:cNvPr id="307" name="pl267">
              <a:extLst>
                <a:ext uri="{FF2B5EF4-FFF2-40B4-BE49-F238E27FC236}">
                  <a16:creationId xmlns:a16="http://schemas.microsoft.com/office/drawing/2014/main" id="{36F15149-984A-F0DA-85C3-E4E3442D35B1}"/>
                </a:ext>
              </a:extLst>
            </p:cNvPr>
            <p:cNvSpPr/>
            <p:nvPr/>
          </p:nvSpPr>
          <p:spPr>
            <a:xfrm>
              <a:off x="2859951" y="6038434"/>
              <a:ext cx="98592" cy="0"/>
            </a:xfrm>
            <a:custGeom>
              <a:avLst/>
              <a:gdLst/>
              <a:ahLst/>
              <a:cxnLst/>
              <a:rect l="0" t="0" r="0" b="0"/>
              <a:pathLst>
                <a:path w="98592">
                  <a:moveTo>
                    <a:pt x="0" y="0"/>
                  </a:moveTo>
                  <a:lnTo>
                    <a:pt x="98592" y="0"/>
                  </a:lnTo>
                </a:path>
              </a:pathLst>
            </a:custGeom>
            <a:ln w="21681" cap="flat">
              <a:solidFill>
                <a:srgbClr val="91A17D">
                  <a:alpha val="100000"/>
                </a:srgbClr>
              </a:solidFill>
              <a:prstDash val="solid"/>
              <a:round/>
            </a:ln>
          </p:spPr>
          <p:txBody>
            <a:bodyPr/>
            <a:lstStyle/>
            <a:p>
              <a:endParaRPr sz="884"/>
            </a:p>
          </p:txBody>
        </p:sp>
        <p:sp>
          <p:nvSpPr>
            <p:cNvPr id="308" name="pl268">
              <a:extLst>
                <a:ext uri="{FF2B5EF4-FFF2-40B4-BE49-F238E27FC236}">
                  <a16:creationId xmlns:a16="http://schemas.microsoft.com/office/drawing/2014/main" id="{D603631D-16B8-DB50-5A89-2D5AC1D77D1E}"/>
                </a:ext>
              </a:extLst>
            </p:cNvPr>
            <p:cNvSpPr/>
            <p:nvPr/>
          </p:nvSpPr>
          <p:spPr>
            <a:xfrm>
              <a:off x="3335964" y="6042740"/>
              <a:ext cx="109254" cy="0"/>
            </a:xfrm>
            <a:custGeom>
              <a:avLst/>
              <a:gdLst/>
              <a:ahLst/>
              <a:cxnLst/>
              <a:rect l="0" t="0" r="0" b="0"/>
              <a:pathLst>
                <a:path w="109254">
                  <a:moveTo>
                    <a:pt x="0" y="0"/>
                  </a:moveTo>
                  <a:lnTo>
                    <a:pt x="109254" y="0"/>
                  </a:lnTo>
                </a:path>
              </a:pathLst>
            </a:custGeom>
            <a:ln w="21681" cap="flat">
              <a:solidFill>
                <a:srgbClr val="91A17D">
                  <a:alpha val="100000"/>
                </a:srgbClr>
              </a:solidFill>
              <a:prstDash val="solid"/>
              <a:round/>
            </a:ln>
          </p:spPr>
          <p:txBody>
            <a:bodyPr/>
            <a:lstStyle/>
            <a:p>
              <a:endParaRPr sz="884"/>
            </a:p>
          </p:txBody>
        </p:sp>
        <p:sp>
          <p:nvSpPr>
            <p:cNvPr id="309" name="pl269">
              <a:extLst>
                <a:ext uri="{FF2B5EF4-FFF2-40B4-BE49-F238E27FC236}">
                  <a16:creationId xmlns:a16="http://schemas.microsoft.com/office/drawing/2014/main" id="{36AA2731-5FF4-6E57-59BB-F22DB250A265}"/>
                </a:ext>
              </a:extLst>
            </p:cNvPr>
            <p:cNvSpPr/>
            <p:nvPr/>
          </p:nvSpPr>
          <p:spPr>
            <a:xfrm>
              <a:off x="3201809" y="6046891"/>
              <a:ext cx="107036" cy="0"/>
            </a:xfrm>
            <a:custGeom>
              <a:avLst/>
              <a:gdLst/>
              <a:ahLst/>
              <a:cxnLst/>
              <a:rect l="0" t="0" r="0" b="0"/>
              <a:pathLst>
                <a:path w="107036">
                  <a:moveTo>
                    <a:pt x="0" y="0"/>
                  </a:moveTo>
                  <a:lnTo>
                    <a:pt x="107036" y="0"/>
                  </a:lnTo>
                </a:path>
              </a:pathLst>
            </a:custGeom>
            <a:ln w="21681" cap="flat">
              <a:solidFill>
                <a:srgbClr val="91A17D">
                  <a:alpha val="100000"/>
                </a:srgbClr>
              </a:solidFill>
              <a:prstDash val="solid"/>
              <a:round/>
            </a:ln>
          </p:spPr>
          <p:txBody>
            <a:bodyPr/>
            <a:lstStyle/>
            <a:p>
              <a:endParaRPr sz="884"/>
            </a:p>
          </p:txBody>
        </p:sp>
        <p:sp>
          <p:nvSpPr>
            <p:cNvPr id="310" name="pl270">
              <a:extLst>
                <a:ext uri="{FF2B5EF4-FFF2-40B4-BE49-F238E27FC236}">
                  <a16:creationId xmlns:a16="http://schemas.microsoft.com/office/drawing/2014/main" id="{D229F22D-8EAE-DF58-7449-190B38E53311}"/>
                </a:ext>
              </a:extLst>
            </p:cNvPr>
            <p:cNvSpPr/>
            <p:nvPr/>
          </p:nvSpPr>
          <p:spPr>
            <a:xfrm>
              <a:off x="3480887" y="6050836"/>
              <a:ext cx="128788" cy="0"/>
            </a:xfrm>
            <a:custGeom>
              <a:avLst/>
              <a:gdLst/>
              <a:ahLst/>
              <a:cxnLst/>
              <a:rect l="0" t="0" r="0" b="0"/>
              <a:pathLst>
                <a:path w="128788">
                  <a:moveTo>
                    <a:pt x="0" y="0"/>
                  </a:moveTo>
                  <a:lnTo>
                    <a:pt x="128788" y="0"/>
                  </a:lnTo>
                </a:path>
              </a:pathLst>
            </a:custGeom>
            <a:ln w="21681" cap="flat">
              <a:solidFill>
                <a:srgbClr val="91A17D">
                  <a:alpha val="100000"/>
                </a:srgbClr>
              </a:solidFill>
              <a:prstDash val="solid"/>
              <a:round/>
            </a:ln>
          </p:spPr>
          <p:txBody>
            <a:bodyPr/>
            <a:lstStyle/>
            <a:p>
              <a:endParaRPr sz="884"/>
            </a:p>
          </p:txBody>
        </p:sp>
        <p:sp>
          <p:nvSpPr>
            <p:cNvPr id="311" name="pl271">
              <a:extLst>
                <a:ext uri="{FF2B5EF4-FFF2-40B4-BE49-F238E27FC236}">
                  <a16:creationId xmlns:a16="http://schemas.microsoft.com/office/drawing/2014/main" id="{6D3150C3-8318-CD2C-41ED-1BB7A714AB9E}"/>
                </a:ext>
              </a:extLst>
            </p:cNvPr>
            <p:cNvSpPr/>
            <p:nvPr/>
          </p:nvSpPr>
          <p:spPr>
            <a:xfrm>
              <a:off x="3401738" y="6055213"/>
              <a:ext cx="100113" cy="0"/>
            </a:xfrm>
            <a:custGeom>
              <a:avLst/>
              <a:gdLst/>
              <a:ahLst/>
              <a:cxnLst/>
              <a:rect l="0" t="0" r="0" b="0"/>
              <a:pathLst>
                <a:path w="100113">
                  <a:moveTo>
                    <a:pt x="0" y="0"/>
                  </a:moveTo>
                  <a:lnTo>
                    <a:pt x="100113" y="0"/>
                  </a:lnTo>
                </a:path>
              </a:pathLst>
            </a:custGeom>
            <a:ln w="21681" cap="flat">
              <a:solidFill>
                <a:srgbClr val="91A17D">
                  <a:alpha val="100000"/>
                </a:srgbClr>
              </a:solidFill>
              <a:prstDash val="solid"/>
              <a:round/>
            </a:ln>
          </p:spPr>
          <p:txBody>
            <a:bodyPr/>
            <a:lstStyle/>
            <a:p>
              <a:endParaRPr sz="884"/>
            </a:p>
          </p:txBody>
        </p:sp>
        <p:sp>
          <p:nvSpPr>
            <p:cNvPr id="312" name="pl272">
              <a:extLst>
                <a:ext uri="{FF2B5EF4-FFF2-40B4-BE49-F238E27FC236}">
                  <a16:creationId xmlns:a16="http://schemas.microsoft.com/office/drawing/2014/main" id="{D3920B64-5BFF-A3BF-6562-4B125DF12200}"/>
                </a:ext>
              </a:extLst>
            </p:cNvPr>
            <p:cNvSpPr/>
            <p:nvPr/>
          </p:nvSpPr>
          <p:spPr>
            <a:xfrm>
              <a:off x="3263857" y="6059581"/>
              <a:ext cx="93309" cy="0"/>
            </a:xfrm>
            <a:custGeom>
              <a:avLst/>
              <a:gdLst/>
              <a:ahLst/>
              <a:cxnLst/>
              <a:rect l="0" t="0" r="0" b="0"/>
              <a:pathLst>
                <a:path w="93309">
                  <a:moveTo>
                    <a:pt x="0" y="0"/>
                  </a:moveTo>
                  <a:lnTo>
                    <a:pt x="93309" y="0"/>
                  </a:lnTo>
                </a:path>
              </a:pathLst>
            </a:custGeom>
            <a:ln w="21681" cap="flat">
              <a:solidFill>
                <a:srgbClr val="91A17D">
                  <a:alpha val="100000"/>
                </a:srgbClr>
              </a:solidFill>
              <a:prstDash val="solid"/>
              <a:round/>
            </a:ln>
          </p:spPr>
          <p:txBody>
            <a:bodyPr/>
            <a:lstStyle/>
            <a:p>
              <a:endParaRPr sz="884"/>
            </a:p>
          </p:txBody>
        </p:sp>
        <p:sp>
          <p:nvSpPr>
            <p:cNvPr id="313" name="pl273">
              <a:extLst>
                <a:ext uri="{FF2B5EF4-FFF2-40B4-BE49-F238E27FC236}">
                  <a16:creationId xmlns:a16="http://schemas.microsoft.com/office/drawing/2014/main" id="{9A3CE880-9FD9-108E-462B-25AD2A5BA629}"/>
                </a:ext>
              </a:extLst>
            </p:cNvPr>
            <p:cNvSpPr/>
            <p:nvPr/>
          </p:nvSpPr>
          <p:spPr>
            <a:xfrm>
              <a:off x="3232947" y="6068177"/>
              <a:ext cx="117686" cy="0"/>
            </a:xfrm>
            <a:custGeom>
              <a:avLst/>
              <a:gdLst/>
              <a:ahLst/>
              <a:cxnLst/>
              <a:rect l="0" t="0" r="0" b="0"/>
              <a:pathLst>
                <a:path w="117686">
                  <a:moveTo>
                    <a:pt x="0" y="0"/>
                  </a:moveTo>
                  <a:lnTo>
                    <a:pt x="117686" y="0"/>
                  </a:lnTo>
                </a:path>
              </a:pathLst>
            </a:custGeom>
            <a:ln w="21681" cap="flat">
              <a:solidFill>
                <a:srgbClr val="91A17D">
                  <a:alpha val="100000"/>
                </a:srgbClr>
              </a:solidFill>
              <a:prstDash val="solid"/>
              <a:round/>
            </a:ln>
          </p:spPr>
          <p:txBody>
            <a:bodyPr/>
            <a:lstStyle/>
            <a:p>
              <a:endParaRPr sz="884"/>
            </a:p>
          </p:txBody>
        </p:sp>
        <p:sp>
          <p:nvSpPr>
            <p:cNvPr id="314" name="pl274">
              <a:extLst>
                <a:ext uri="{FF2B5EF4-FFF2-40B4-BE49-F238E27FC236}">
                  <a16:creationId xmlns:a16="http://schemas.microsoft.com/office/drawing/2014/main" id="{AD1AAAC1-10E0-CF49-F801-EF504492AA72}"/>
                </a:ext>
              </a:extLst>
            </p:cNvPr>
            <p:cNvSpPr/>
            <p:nvPr/>
          </p:nvSpPr>
          <p:spPr>
            <a:xfrm>
              <a:off x="3164926" y="6072381"/>
              <a:ext cx="150030" cy="0"/>
            </a:xfrm>
            <a:custGeom>
              <a:avLst/>
              <a:gdLst/>
              <a:ahLst/>
              <a:cxnLst/>
              <a:rect l="0" t="0" r="0" b="0"/>
              <a:pathLst>
                <a:path w="150030">
                  <a:moveTo>
                    <a:pt x="0" y="0"/>
                  </a:moveTo>
                  <a:lnTo>
                    <a:pt x="150030" y="0"/>
                  </a:lnTo>
                </a:path>
              </a:pathLst>
            </a:custGeom>
            <a:ln w="21681" cap="flat">
              <a:solidFill>
                <a:srgbClr val="91A17D">
                  <a:alpha val="100000"/>
                </a:srgbClr>
              </a:solidFill>
              <a:prstDash val="solid"/>
              <a:round/>
            </a:ln>
          </p:spPr>
          <p:txBody>
            <a:bodyPr/>
            <a:lstStyle/>
            <a:p>
              <a:endParaRPr sz="884"/>
            </a:p>
          </p:txBody>
        </p:sp>
        <p:sp>
          <p:nvSpPr>
            <p:cNvPr id="315" name="pl275">
              <a:extLst>
                <a:ext uri="{FF2B5EF4-FFF2-40B4-BE49-F238E27FC236}">
                  <a16:creationId xmlns:a16="http://schemas.microsoft.com/office/drawing/2014/main" id="{88910F29-8146-F0A8-9AD9-4B6BFBCA3052}"/>
                </a:ext>
              </a:extLst>
            </p:cNvPr>
            <p:cNvSpPr/>
            <p:nvPr/>
          </p:nvSpPr>
          <p:spPr>
            <a:xfrm>
              <a:off x="2664932" y="6080849"/>
              <a:ext cx="105184" cy="0"/>
            </a:xfrm>
            <a:custGeom>
              <a:avLst/>
              <a:gdLst/>
              <a:ahLst/>
              <a:cxnLst/>
              <a:rect l="0" t="0" r="0" b="0"/>
              <a:pathLst>
                <a:path w="105184">
                  <a:moveTo>
                    <a:pt x="0" y="0"/>
                  </a:moveTo>
                  <a:lnTo>
                    <a:pt x="105184" y="0"/>
                  </a:lnTo>
                </a:path>
              </a:pathLst>
            </a:custGeom>
            <a:ln w="21681" cap="flat">
              <a:solidFill>
                <a:srgbClr val="91A17D">
                  <a:alpha val="100000"/>
                </a:srgbClr>
              </a:solidFill>
              <a:prstDash val="solid"/>
              <a:round/>
            </a:ln>
          </p:spPr>
          <p:txBody>
            <a:bodyPr/>
            <a:lstStyle/>
            <a:p>
              <a:endParaRPr sz="884"/>
            </a:p>
          </p:txBody>
        </p:sp>
        <p:sp>
          <p:nvSpPr>
            <p:cNvPr id="316" name="pl276">
              <a:extLst>
                <a:ext uri="{FF2B5EF4-FFF2-40B4-BE49-F238E27FC236}">
                  <a16:creationId xmlns:a16="http://schemas.microsoft.com/office/drawing/2014/main" id="{BDC1B408-96A0-7371-273E-45293EE435E0}"/>
                </a:ext>
              </a:extLst>
            </p:cNvPr>
            <p:cNvSpPr/>
            <p:nvPr/>
          </p:nvSpPr>
          <p:spPr>
            <a:xfrm>
              <a:off x="2773512" y="6084943"/>
              <a:ext cx="107479" cy="0"/>
            </a:xfrm>
            <a:custGeom>
              <a:avLst/>
              <a:gdLst/>
              <a:ahLst/>
              <a:cxnLst/>
              <a:rect l="0" t="0" r="0" b="0"/>
              <a:pathLst>
                <a:path w="107479">
                  <a:moveTo>
                    <a:pt x="0" y="0"/>
                  </a:moveTo>
                  <a:lnTo>
                    <a:pt x="107479" y="0"/>
                  </a:lnTo>
                </a:path>
              </a:pathLst>
            </a:custGeom>
            <a:ln w="21681" cap="flat">
              <a:solidFill>
                <a:srgbClr val="91A17D">
                  <a:alpha val="100000"/>
                </a:srgbClr>
              </a:solidFill>
              <a:prstDash val="solid"/>
              <a:round/>
            </a:ln>
          </p:spPr>
          <p:txBody>
            <a:bodyPr/>
            <a:lstStyle/>
            <a:p>
              <a:endParaRPr sz="884"/>
            </a:p>
          </p:txBody>
        </p:sp>
        <p:sp>
          <p:nvSpPr>
            <p:cNvPr id="317" name="pl277">
              <a:extLst>
                <a:ext uri="{FF2B5EF4-FFF2-40B4-BE49-F238E27FC236}">
                  <a16:creationId xmlns:a16="http://schemas.microsoft.com/office/drawing/2014/main" id="{B361BB2F-D988-99AE-4DDA-9150CE985E33}"/>
                </a:ext>
              </a:extLst>
            </p:cNvPr>
            <p:cNvSpPr/>
            <p:nvPr/>
          </p:nvSpPr>
          <p:spPr>
            <a:xfrm>
              <a:off x="3424948" y="6089169"/>
              <a:ext cx="122221" cy="0"/>
            </a:xfrm>
            <a:custGeom>
              <a:avLst/>
              <a:gdLst/>
              <a:ahLst/>
              <a:cxnLst/>
              <a:rect l="0" t="0" r="0" b="0"/>
              <a:pathLst>
                <a:path w="122221">
                  <a:moveTo>
                    <a:pt x="0" y="0"/>
                  </a:moveTo>
                  <a:lnTo>
                    <a:pt x="122221" y="0"/>
                  </a:lnTo>
                </a:path>
              </a:pathLst>
            </a:custGeom>
            <a:ln w="21681" cap="flat">
              <a:solidFill>
                <a:srgbClr val="91A17D">
                  <a:alpha val="100000"/>
                </a:srgbClr>
              </a:solidFill>
              <a:prstDash val="solid"/>
              <a:round/>
            </a:ln>
          </p:spPr>
          <p:txBody>
            <a:bodyPr/>
            <a:lstStyle/>
            <a:p>
              <a:endParaRPr sz="884"/>
            </a:p>
          </p:txBody>
        </p:sp>
        <p:sp>
          <p:nvSpPr>
            <p:cNvPr id="318" name="pl278">
              <a:extLst>
                <a:ext uri="{FF2B5EF4-FFF2-40B4-BE49-F238E27FC236}">
                  <a16:creationId xmlns:a16="http://schemas.microsoft.com/office/drawing/2014/main" id="{72AC9DB0-FB02-96D6-93D6-479F29887415}"/>
                </a:ext>
              </a:extLst>
            </p:cNvPr>
            <p:cNvSpPr/>
            <p:nvPr/>
          </p:nvSpPr>
          <p:spPr>
            <a:xfrm>
              <a:off x="3231107" y="6093278"/>
              <a:ext cx="111353" cy="0"/>
            </a:xfrm>
            <a:custGeom>
              <a:avLst/>
              <a:gdLst/>
              <a:ahLst/>
              <a:cxnLst/>
              <a:rect l="0" t="0" r="0" b="0"/>
              <a:pathLst>
                <a:path w="111353">
                  <a:moveTo>
                    <a:pt x="0" y="0"/>
                  </a:moveTo>
                  <a:lnTo>
                    <a:pt x="111353" y="0"/>
                  </a:lnTo>
                </a:path>
              </a:pathLst>
            </a:custGeom>
            <a:ln w="21681" cap="flat">
              <a:solidFill>
                <a:srgbClr val="91A17D">
                  <a:alpha val="100000"/>
                </a:srgbClr>
              </a:solidFill>
              <a:prstDash val="solid"/>
              <a:round/>
            </a:ln>
          </p:spPr>
          <p:txBody>
            <a:bodyPr/>
            <a:lstStyle/>
            <a:p>
              <a:endParaRPr sz="884"/>
            </a:p>
          </p:txBody>
        </p:sp>
        <p:sp>
          <p:nvSpPr>
            <p:cNvPr id="319" name="pl279">
              <a:extLst>
                <a:ext uri="{FF2B5EF4-FFF2-40B4-BE49-F238E27FC236}">
                  <a16:creationId xmlns:a16="http://schemas.microsoft.com/office/drawing/2014/main" id="{629D2358-85F3-01C7-CEA7-727F30E88B5C}"/>
                </a:ext>
              </a:extLst>
            </p:cNvPr>
            <p:cNvSpPr/>
            <p:nvPr/>
          </p:nvSpPr>
          <p:spPr>
            <a:xfrm>
              <a:off x="3335482" y="6097689"/>
              <a:ext cx="125711" cy="0"/>
            </a:xfrm>
            <a:custGeom>
              <a:avLst/>
              <a:gdLst/>
              <a:ahLst/>
              <a:cxnLst/>
              <a:rect l="0" t="0" r="0" b="0"/>
              <a:pathLst>
                <a:path w="125711">
                  <a:moveTo>
                    <a:pt x="0" y="0"/>
                  </a:moveTo>
                  <a:lnTo>
                    <a:pt x="125711" y="0"/>
                  </a:lnTo>
                </a:path>
              </a:pathLst>
            </a:custGeom>
            <a:ln w="21681" cap="flat">
              <a:solidFill>
                <a:srgbClr val="91A17D">
                  <a:alpha val="100000"/>
                </a:srgbClr>
              </a:solidFill>
              <a:prstDash val="solid"/>
              <a:round/>
            </a:ln>
          </p:spPr>
          <p:txBody>
            <a:bodyPr/>
            <a:lstStyle/>
            <a:p>
              <a:endParaRPr sz="884"/>
            </a:p>
          </p:txBody>
        </p:sp>
        <p:sp>
          <p:nvSpPr>
            <p:cNvPr id="320" name="pl280">
              <a:extLst>
                <a:ext uri="{FF2B5EF4-FFF2-40B4-BE49-F238E27FC236}">
                  <a16:creationId xmlns:a16="http://schemas.microsoft.com/office/drawing/2014/main" id="{E67B05BB-E343-4BEE-6ADA-0B3FC7A4B0A5}"/>
                </a:ext>
              </a:extLst>
            </p:cNvPr>
            <p:cNvSpPr/>
            <p:nvPr/>
          </p:nvSpPr>
          <p:spPr>
            <a:xfrm>
              <a:off x="3204368" y="6102143"/>
              <a:ext cx="129447" cy="0"/>
            </a:xfrm>
            <a:custGeom>
              <a:avLst/>
              <a:gdLst/>
              <a:ahLst/>
              <a:cxnLst/>
              <a:rect l="0" t="0" r="0" b="0"/>
              <a:pathLst>
                <a:path w="129447">
                  <a:moveTo>
                    <a:pt x="0" y="0"/>
                  </a:moveTo>
                  <a:lnTo>
                    <a:pt x="129447" y="0"/>
                  </a:lnTo>
                </a:path>
              </a:pathLst>
            </a:custGeom>
            <a:ln w="21681" cap="flat">
              <a:solidFill>
                <a:srgbClr val="91A17D">
                  <a:alpha val="100000"/>
                </a:srgbClr>
              </a:solidFill>
              <a:prstDash val="solid"/>
              <a:round/>
            </a:ln>
          </p:spPr>
          <p:txBody>
            <a:bodyPr/>
            <a:lstStyle/>
            <a:p>
              <a:endParaRPr sz="884"/>
            </a:p>
          </p:txBody>
        </p:sp>
        <p:sp>
          <p:nvSpPr>
            <p:cNvPr id="321" name="pl281">
              <a:extLst>
                <a:ext uri="{FF2B5EF4-FFF2-40B4-BE49-F238E27FC236}">
                  <a16:creationId xmlns:a16="http://schemas.microsoft.com/office/drawing/2014/main" id="{337323D4-D5A0-7FDD-3150-D280A30BC10F}"/>
                </a:ext>
              </a:extLst>
            </p:cNvPr>
            <p:cNvSpPr/>
            <p:nvPr/>
          </p:nvSpPr>
          <p:spPr>
            <a:xfrm>
              <a:off x="3423731" y="6106283"/>
              <a:ext cx="136276" cy="0"/>
            </a:xfrm>
            <a:custGeom>
              <a:avLst/>
              <a:gdLst/>
              <a:ahLst/>
              <a:cxnLst/>
              <a:rect l="0" t="0" r="0" b="0"/>
              <a:pathLst>
                <a:path w="136276">
                  <a:moveTo>
                    <a:pt x="0" y="0"/>
                  </a:moveTo>
                  <a:lnTo>
                    <a:pt x="136276" y="0"/>
                  </a:lnTo>
                </a:path>
              </a:pathLst>
            </a:custGeom>
            <a:ln w="21681" cap="flat">
              <a:solidFill>
                <a:srgbClr val="91A17D">
                  <a:alpha val="100000"/>
                </a:srgbClr>
              </a:solidFill>
              <a:prstDash val="solid"/>
              <a:round/>
            </a:ln>
          </p:spPr>
          <p:txBody>
            <a:bodyPr/>
            <a:lstStyle/>
            <a:p>
              <a:endParaRPr sz="884"/>
            </a:p>
          </p:txBody>
        </p:sp>
        <p:sp>
          <p:nvSpPr>
            <p:cNvPr id="322" name="pl282">
              <a:extLst>
                <a:ext uri="{FF2B5EF4-FFF2-40B4-BE49-F238E27FC236}">
                  <a16:creationId xmlns:a16="http://schemas.microsoft.com/office/drawing/2014/main" id="{7C6E9E19-5DF7-A0AE-132E-190434FCEE0B}"/>
                </a:ext>
              </a:extLst>
            </p:cNvPr>
            <p:cNvSpPr/>
            <p:nvPr/>
          </p:nvSpPr>
          <p:spPr>
            <a:xfrm>
              <a:off x="2416633" y="6110269"/>
              <a:ext cx="128283" cy="0"/>
            </a:xfrm>
            <a:custGeom>
              <a:avLst/>
              <a:gdLst/>
              <a:ahLst/>
              <a:cxnLst/>
              <a:rect l="0" t="0" r="0" b="0"/>
              <a:pathLst>
                <a:path w="128283">
                  <a:moveTo>
                    <a:pt x="0" y="0"/>
                  </a:moveTo>
                  <a:lnTo>
                    <a:pt x="128283" y="0"/>
                  </a:lnTo>
                </a:path>
              </a:pathLst>
            </a:custGeom>
            <a:ln w="21681" cap="flat">
              <a:solidFill>
                <a:srgbClr val="91A17D">
                  <a:alpha val="100000"/>
                </a:srgbClr>
              </a:solidFill>
              <a:prstDash val="solid"/>
              <a:round/>
            </a:ln>
          </p:spPr>
          <p:txBody>
            <a:bodyPr/>
            <a:lstStyle/>
            <a:p>
              <a:endParaRPr sz="884"/>
            </a:p>
          </p:txBody>
        </p:sp>
        <p:sp>
          <p:nvSpPr>
            <p:cNvPr id="323" name="pl283">
              <a:extLst>
                <a:ext uri="{FF2B5EF4-FFF2-40B4-BE49-F238E27FC236}">
                  <a16:creationId xmlns:a16="http://schemas.microsoft.com/office/drawing/2014/main" id="{C57B2882-F30E-8B1A-5C66-06DA1A0096FA}"/>
                </a:ext>
              </a:extLst>
            </p:cNvPr>
            <p:cNvSpPr/>
            <p:nvPr/>
          </p:nvSpPr>
          <p:spPr>
            <a:xfrm>
              <a:off x="2834339" y="6114573"/>
              <a:ext cx="127283" cy="0"/>
            </a:xfrm>
            <a:custGeom>
              <a:avLst/>
              <a:gdLst/>
              <a:ahLst/>
              <a:cxnLst/>
              <a:rect l="0" t="0" r="0" b="0"/>
              <a:pathLst>
                <a:path w="127283">
                  <a:moveTo>
                    <a:pt x="0" y="0"/>
                  </a:moveTo>
                  <a:lnTo>
                    <a:pt x="127283" y="0"/>
                  </a:lnTo>
                </a:path>
              </a:pathLst>
            </a:custGeom>
            <a:ln w="21681" cap="flat">
              <a:solidFill>
                <a:srgbClr val="91A17D">
                  <a:alpha val="100000"/>
                </a:srgbClr>
              </a:solidFill>
              <a:prstDash val="solid"/>
              <a:round/>
            </a:ln>
          </p:spPr>
          <p:txBody>
            <a:bodyPr/>
            <a:lstStyle/>
            <a:p>
              <a:endParaRPr sz="884"/>
            </a:p>
          </p:txBody>
        </p:sp>
        <p:sp>
          <p:nvSpPr>
            <p:cNvPr id="324" name="pl284">
              <a:extLst>
                <a:ext uri="{FF2B5EF4-FFF2-40B4-BE49-F238E27FC236}">
                  <a16:creationId xmlns:a16="http://schemas.microsoft.com/office/drawing/2014/main" id="{B1D4F5E6-022B-E549-D8A3-DD942A5C1FFB}"/>
                </a:ext>
              </a:extLst>
            </p:cNvPr>
            <p:cNvSpPr/>
            <p:nvPr/>
          </p:nvSpPr>
          <p:spPr>
            <a:xfrm>
              <a:off x="3097962" y="6119143"/>
              <a:ext cx="142406" cy="0"/>
            </a:xfrm>
            <a:custGeom>
              <a:avLst/>
              <a:gdLst/>
              <a:ahLst/>
              <a:cxnLst/>
              <a:rect l="0" t="0" r="0" b="0"/>
              <a:pathLst>
                <a:path w="142406">
                  <a:moveTo>
                    <a:pt x="0" y="0"/>
                  </a:moveTo>
                  <a:lnTo>
                    <a:pt x="142406" y="0"/>
                  </a:lnTo>
                </a:path>
              </a:pathLst>
            </a:custGeom>
            <a:ln w="21681" cap="flat">
              <a:solidFill>
                <a:srgbClr val="91A17D">
                  <a:alpha val="100000"/>
                </a:srgbClr>
              </a:solidFill>
              <a:prstDash val="solid"/>
              <a:round/>
            </a:ln>
          </p:spPr>
          <p:txBody>
            <a:bodyPr/>
            <a:lstStyle/>
            <a:p>
              <a:endParaRPr sz="884"/>
            </a:p>
          </p:txBody>
        </p:sp>
        <p:sp>
          <p:nvSpPr>
            <p:cNvPr id="325" name="pl285">
              <a:extLst>
                <a:ext uri="{FF2B5EF4-FFF2-40B4-BE49-F238E27FC236}">
                  <a16:creationId xmlns:a16="http://schemas.microsoft.com/office/drawing/2014/main" id="{ADCD58A6-A481-230F-B108-5B21E28F312D}"/>
                </a:ext>
              </a:extLst>
            </p:cNvPr>
            <p:cNvSpPr/>
            <p:nvPr/>
          </p:nvSpPr>
          <p:spPr>
            <a:xfrm>
              <a:off x="3133412" y="1550881"/>
              <a:ext cx="154566" cy="0"/>
            </a:xfrm>
            <a:custGeom>
              <a:avLst/>
              <a:gdLst/>
              <a:ahLst/>
              <a:cxnLst/>
              <a:rect l="0" t="0" r="0" b="0"/>
              <a:pathLst>
                <a:path w="154566">
                  <a:moveTo>
                    <a:pt x="0" y="0"/>
                  </a:moveTo>
                  <a:lnTo>
                    <a:pt x="154566" y="0"/>
                  </a:lnTo>
                </a:path>
              </a:pathLst>
            </a:custGeom>
            <a:ln w="21681" cap="flat">
              <a:solidFill>
                <a:srgbClr val="91A17D">
                  <a:alpha val="100000"/>
                </a:srgbClr>
              </a:solidFill>
              <a:prstDash val="solid"/>
              <a:round/>
            </a:ln>
          </p:spPr>
          <p:txBody>
            <a:bodyPr/>
            <a:lstStyle/>
            <a:p>
              <a:endParaRPr sz="884"/>
            </a:p>
          </p:txBody>
        </p:sp>
        <p:sp>
          <p:nvSpPr>
            <p:cNvPr id="326" name="pl286">
              <a:extLst>
                <a:ext uri="{FF2B5EF4-FFF2-40B4-BE49-F238E27FC236}">
                  <a16:creationId xmlns:a16="http://schemas.microsoft.com/office/drawing/2014/main" id="{B8D3139F-27E9-6360-17C7-4AAC20C44DAC}"/>
                </a:ext>
              </a:extLst>
            </p:cNvPr>
            <p:cNvSpPr/>
            <p:nvPr/>
          </p:nvSpPr>
          <p:spPr>
            <a:xfrm>
              <a:off x="3082970" y="1555205"/>
              <a:ext cx="150935" cy="0"/>
            </a:xfrm>
            <a:custGeom>
              <a:avLst/>
              <a:gdLst/>
              <a:ahLst/>
              <a:cxnLst/>
              <a:rect l="0" t="0" r="0" b="0"/>
              <a:pathLst>
                <a:path w="150935">
                  <a:moveTo>
                    <a:pt x="0" y="0"/>
                  </a:moveTo>
                  <a:lnTo>
                    <a:pt x="150935" y="0"/>
                  </a:lnTo>
                </a:path>
              </a:pathLst>
            </a:custGeom>
            <a:ln w="21681" cap="flat">
              <a:solidFill>
                <a:srgbClr val="91A17D">
                  <a:alpha val="100000"/>
                </a:srgbClr>
              </a:solidFill>
              <a:prstDash val="solid"/>
              <a:round/>
            </a:ln>
          </p:spPr>
          <p:txBody>
            <a:bodyPr/>
            <a:lstStyle/>
            <a:p>
              <a:endParaRPr sz="884"/>
            </a:p>
          </p:txBody>
        </p:sp>
        <p:sp>
          <p:nvSpPr>
            <p:cNvPr id="327" name="pl287">
              <a:extLst>
                <a:ext uri="{FF2B5EF4-FFF2-40B4-BE49-F238E27FC236}">
                  <a16:creationId xmlns:a16="http://schemas.microsoft.com/office/drawing/2014/main" id="{203C0899-BD57-DEE9-6E09-F90CAEECD315}"/>
                </a:ext>
              </a:extLst>
            </p:cNvPr>
            <p:cNvSpPr/>
            <p:nvPr/>
          </p:nvSpPr>
          <p:spPr>
            <a:xfrm>
              <a:off x="3283049" y="1563524"/>
              <a:ext cx="133593" cy="0"/>
            </a:xfrm>
            <a:custGeom>
              <a:avLst/>
              <a:gdLst/>
              <a:ahLst/>
              <a:cxnLst/>
              <a:rect l="0" t="0" r="0" b="0"/>
              <a:pathLst>
                <a:path w="133593">
                  <a:moveTo>
                    <a:pt x="0" y="0"/>
                  </a:moveTo>
                  <a:lnTo>
                    <a:pt x="133593" y="0"/>
                  </a:lnTo>
                </a:path>
              </a:pathLst>
            </a:custGeom>
            <a:ln w="21681" cap="flat">
              <a:solidFill>
                <a:srgbClr val="91A17D">
                  <a:alpha val="100000"/>
                </a:srgbClr>
              </a:solidFill>
              <a:prstDash val="solid"/>
              <a:round/>
            </a:ln>
          </p:spPr>
          <p:txBody>
            <a:bodyPr/>
            <a:lstStyle/>
            <a:p>
              <a:endParaRPr sz="884"/>
            </a:p>
          </p:txBody>
        </p:sp>
        <p:sp>
          <p:nvSpPr>
            <p:cNvPr id="328" name="pl288">
              <a:extLst>
                <a:ext uri="{FF2B5EF4-FFF2-40B4-BE49-F238E27FC236}">
                  <a16:creationId xmlns:a16="http://schemas.microsoft.com/office/drawing/2014/main" id="{C9C746AC-D84E-333F-1BD0-A6FCECE58CB4}"/>
                </a:ext>
              </a:extLst>
            </p:cNvPr>
            <p:cNvSpPr/>
            <p:nvPr/>
          </p:nvSpPr>
          <p:spPr>
            <a:xfrm>
              <a:off x="3350485" y="1568005"/>
              <a:ext cx="137909" cy="0"/>
            </a:xfrm>
            <a:custGeom>
              <a:avLst/>
              <a:gdLst/>
              <a:ahLst/>
              <a:cxnLst/>
              <a:rect l="0" t="0" r="0" b="0"/>
              <a:pathLst>
                <a:path w="137909">
                  <a:moveTo>
                    <a:pt x="0" y="0"/>
                  </a:moveTo>
                  <a:lnTo>
                    <a:pt x="137909" y="0"/>
                  </a:lnTo>
                </a:path>
              </a:pathLst>
            </a:custGeom>
            <a:ln w="21681" cap="flat">
              <a:solidFill>
                <a:srgbClr val="91A17D">
                  <a:alpha val="100000"/>
                </a:srgbClr>
              </a:solidFill>
              <a:prstDash val="solid"/>
              <a:round/>
            </a:ln>
          </p:spPr>
          <p:txBody>
            <a:bodyPr/>
            <a:lstStyle/>
            <a:p>
              <a:endParaRPr sz="884"/>
            </a:p>
          </p:txBody>
        </p:sp>
        <p:sp>
          <p:nvSpPr>
            <p:cNvPr id="329" name="pl289">
              <a:extLst>
                <a:ext uri="{FF2B5EF4-FFF2-40B4-BE49-F238E27FC236}">
                  <a16:creationId xmlns:a16="http://schemas.microsoft.com/office/drawing/2014/main" id="{F1805121-14F7-74C9-77B2-276272090AAF}"/>
                </a:ext>
              </a:extLst>
            </p:cNvPr>
            <p:cNvSpPr/>
            <p:nvPr/>
          </p:nvSpPr>
          <p:spPr>
            <a:xfrm>
              <a:off x="2788388" y="2539986"/>
              <a:ext cx="152888" cy="0"/>
            </a:xfrm>
            <a:custGeom>
              <a:avLst/>
              <a:gdLst/>
              <a:ahLst/>
              <a:cxnLst/>
              <a:rect l="0" t="0" r="0" b="0"/>
              <a:pathLst>
                <a:path w="152888">
                  <a:moveTo>
                    <a:pt x="0" y="0"/>
                  </a:moveTo>
                  <a:lnTo>
                    <a:pt x="152888" y="0"/>
                  </a:lnTo>
                </a:path>
              </a:pathLst>
            </a:custGeom>
            <a:ln w="21681" cap="flat">
              <a:solidFill>
                <a:srgbClr val="91A17D">
                  <a:alpha val="100000"/>
                </a:srgbClr>
              </a:solidFill>
              <a:prstDash val="solid"/>
              <a:round/>
            </a:ln>
          </p:spPr>
          <p:txBody>
            <a:bodyPr/>
            <a:lstStyle/>
            <a:p>
              <a:endParaRPr sz="884"/>
            </a:p>
          </p:txBody>
        </p:sp>
        <p:sp>
          <p:nvSpPr>
            <p:cNvPr id="330" name="pl290">
              <a:extLst>
                <a:ext uri="{FF2B5EF4-FFF2-40B4-BE49-F238E27FC236}">
                  <a16:creationId xmlns:a16="http://schemas.microsoft.com/office/drawing/2014/main" id="{2F0C2FA5-9225-5620-984E-15741B981F71}"/>
                </a:ext>
              </a:extLst>
            </p:cNvPr>
            <p:cNvSpPr/>
            <p:nvPr/>
          </p:nvSpPr>
          <p:spPr>
            <a:xfrm>
              <a:off x="2833511" y="2438245"/>
              <a:ext cx="135873" cy="0"/>
            </a:xfrm>
            <a:custGeom>
              <a:avLst/>
              <a:gdLst/>
              <a:ahLst/>
              <a:cxnLst/>
              <a:rect l="0" t="0" r="0" b="0"/>
              <a:pathLst>
                <a:path w="135873">
                  <a:moveTo>
                    <a:pt x="0" y="0"/>
                  </a:moveTo>
                  <a:lnTo>
                    <a:pt x="135873" y="0"/>
                  </a:lnTo>
                </a:path>
              </a:pathLst>
            </a:custGeom>
            <a:ln w="21681" cap="flat">
              <a:solidFill>
                <a:srgbClr val="91A17D">
                  <a:alpha val="100000"/>
                </a:srgbClr>
              </a:solidFill>
              <a:prstDash val="solid"/>
              <a:round/>
            </a:ln>
          </p:spPr>
          <p:txBody>
            <a:bodyPr/>
            <a:lstStyle/>
            <a:p>
              <a:endParaRPr sz="884"/>
            </a:p>
          </p:txBody>
        </p:sp>
        <p:sp>
          <p:nvSpPr>
            <p:cNvPr id="331" name="pl291">
              <a:extLst>
                <a:ext uri="{FF2B5EF4-FFF2-40B4-BE49-F238E27FC236}">
                  <a16:creationId xmlns:a16="http://schemas.microsoft.com/office/drawing/2014/main" id="{E0A5F93F-C6DA-BF69-BF77-B8FD7BBA3E00}"/>
                </a:ext>
              </a:extLst>
            </p:cNvPr>
            <p:cNvSpPr/>
            <p:nvPr/>
          </p:nvSpPr>
          <p:spPr>
            <a:xfrm>
              <a:off x="3120524" y="2450688"/>
              <a:ext cx="134990" cy="0"/>
            </a:xfrm>
            <a:custGeom>
              <a:avLst/>
              <a:gdLst/>
              <a:ahLst/>
              <a:cxnLst/>
              <a:rect l="0" t="0" r="0" b="0"/>
              <a:pathLst>
                <a:path w="134990">
                  <a:moveTo>
                    <a:pt x="0" y="0"/>
                  </a:moveTo>
                  <a:lnTo>
                    <a:pt x="134990" y="0"/>
                  </a:lnTo>
                </a:path>
              </a:pathLst>
            </a:custGeom>
            <a:ln w="21681" cap="flat">
              <a:solidFill>
                <a:srgbClr val="91A17D">
                  <a:alpha val="100000"/>
                </a:srgbClr>
              </a:solidFill>
              <a:prstDash val="solid"/>
              <a:round/>
            </a:ln>
          </p:spPr>
          <p:txBody>
            <a:bodyPr/>
            <a:lstStyle/>
            <a:p>
              <a:endParaRPr sz="884"/>
            </a:p>
          </p:txBody>
        </p:sp>
        <p:sp>
          <p:nvSpPr>
            <p:cNvPr id="332" name="pl292">
              <a:extLst>
                <a:ext uri="{FF2B5EF4-FFF2-40B4-BE49-F238E27FC236}">
                  <a16:creationId xmlns:a16="http://schemas.microsoft.com/office/drawing/2014/main" id="{570377D8-D2F5-2694-6EDB-0F6EA7CB313F}"/>
                </a:ext>
              </a:extLst>
            </p:cNvPr>
            <p:cNvSpPr/>
            <p:nvPr/>
          </p:nvSpPr>
          <p:spPr>
            <a:xfrm>
              <a:off x="3202345" y="2455190"/>
              <a:ext cx="133895" cy="0"/>
            </a:xfrm>
            <a:custGeom>
              <a:avLst/>
              <a:gdLst/>
              <a:ahLst/>
              <a:cxnLst/>
              <a:rect l="0" t="0" r="0" b="0"/>
              <a:pathLst>
                <a:path w="133895">
                  <a:moveTo>
                    <a:pt x="0" y="0"/>
                  </a:moveTo>
                  <a:lnTo>
                    <a:pt x="133895" y="0"/>
                  </a:lnTo>
                </a:path>
              </a:pathLst>
            </a:custGeom>
            <a:ln w="21681" cap="flat">
              <a:solidFill>
                <a:srgbClr val="91A17D">
                  <a:alpha val="100000"/>
                </a:srgbClr>
              </a:solidFill>
              <a:prstDash val="solid"/>
              <a:round/>
            </a:ln>
          </p:spPr>
          <p:txBody>
            <a:bodyPr/>
            <a:lstStyle/>
            <a:p>
              <a:endParaRPr sz="884"/>
            </a:p>
          </p:txBody>
        </p:sp>
        <p:sp>
          <p:nvSpPr>
            <p:cNvPr id="333" name="pl293">
              <a:extLst>
                <a:ext uri="{FF2B5EF4-FFF2-40B4-BE49-F238E27FC236}">
                  <a16:creationId xmlns:a16="http://schemas.microsoft.com/office/drawing/2014/main" id="{F13CB370-4C58-DEA5-8AC3-081127B83AF3}"/>
                </a:ext>
              </a:extLst>
            </p:cNvPr>
            <p:cNvSpPr/>
            <p:nvPr/>
          </p:nvSpPr>
          <p:spPr>
            <a:xfrm>
              <a:off x="3312221" y="2459297"/>
              <a:ext cx="139565" cy="0"/>
            </a:xfrm>
            <a:custGeom>
              <a:avLst/>
              <a:gdLst/>
              <a:ahLst/>
              <a:cxnLst/>
              <a:rect l="0" t="0" r="0" b="0"/>
              <a:pathLst>
                <a:path w="139565">
                  <a:moveTo>
                    <a:pt x="0" y="0"/>
                  </a:moveTo>
                  <a:lnTo>
                    <a:pt x="139565" y="0"/>
                  </a:lnTo>
                </a:path>
              </a:pathLst>
            </a:custGeom>
            <a:ln w="21681" cap="flat">
              <a:solidFill>
                <a:srgbClr val="91A17D">
                  <a:alpha val="100000"/>
                </a:srgbClr>
              </a:solidFill>
              <a:prstDash val="solid"/>
              <a:round/>
            </a:ln>
          </p:spPr>
          <p:txBody>
            <a:bodyPr/>
            <a:lstStyle/>
            <a:p>
              <a:endParaRPr sz="884"/>
            </a:p>
          </p:txBody>
        </p:sp>
        <p:sp>
          <p:nvSpPr>
            <p:cNvPr id="334" name="pl294">
              <a:extLst>
                <a:ext uri="{FF2B5EF4-FFF2-40B4-BE49-F238E27FC236}">
                  <a16:creationId xmlns:a16="http://schemas.microsoft.com/office/drawing/2014/main" id="{F80A55FB-127F-0EC0-2C50-43368EED0FC7}"/>
                </a:ext>
              </a:extLst>
            </p:cNvPr>
            <p:cNvSpPr/>
            <p:nvPr/>
          </p:nvSpPr>
          <p:spPr>
            <a:xfrm>
              <a:off x="2774815" y="2234217"/>
              <a:ext cx="153920" cy="0"/>
            </a:xfrm>
            <a:custGeom>
              <a:avLst/>
              <a:gdLst/>
              <a:ahLst/>
              <a:cxnLst/>
              <a:rect l="0" t="0" r="0" b="0"/>
              <a:pathLst>
                <a:path w="153920">
                  <a:moveTo>
                    <a:pt x="0" y="0"/>
                  </a:moveTo>
                  <a:lnTo>
                    <a:pt x="153920" y="0"/>
                  </a:lnTo>
                </a:path>
              </a:pathLst>
            </a:custGeom>
            <a:ln w="21681" cap="flat">
              <a:solidFill>
                <a:srgbClr val="91A17D">
                  <a:alpha val="100000"/>
                </a:srgbClr>
              </a:solidFill>
              <a:prstDash val="solid"/>
              <a:round/>
            </a:ln>
          </p:spPr>
          <p:txBody>
            <a:bodyPr/>
            <a:lstStyle/>
            <a:p>
              <a:endParaRPr sz="884"/>
            </a:p>
          </p:txBody>
        </p:sp>
        <p:sp>
          <p:nvSpPr>
            <p:cNvPr id="335" name="pl295">
              <a:extLst>
                <a:ext uri="{FF2B5EF4-FFF2-40B4-BE49-F238E27FC236}">
                  <a16:creationId xmlns:a16="http://schemas.microsoft.com/office/drawing/2014/main" id="{3FAD9B8E-EA78-1986-8E81-169113C9F487}"/>
                </a:ext>
              </a:extLst>
            </p:cNvPr>
            <p:cNvSpPr/>
            <p:nvPr/>
          </p:nvSpPr>
          <p:spPr>
            <a:xfrm>
              <a:off x="2906633" y="2238431"/>
              <a:ext cx="158872" cy="0"/>
            </a:xfrm>
            <a:custGeom>
              <a:avLst/>
              <a:gdLst/>
              <a:ahLst/>
              <a:cxnLst/>
              <a:rect l="0" t="0" r="0" b="0"/>
              <a:pathLst>
                <a:path w="158872">
                  <a:moveTo>
                    <a:pt x="0" y="0"/>
                  </a:moveTo>
                  <a:lnTo>
                    <a:pt x="158872" y="0"/>
                  </a:lnTo>
                </a:path>
              </a:pathLst>
            </a:custGeom>
            <a:ln w="21681" cap="flat">
              <a:solidFill>
                <a:srgbClr val="91A17D">
                  <a:alpha val="100000"/>
                </a:srgbClr>
              </a:solidFill>
              <a:prstDash val="solid"/>
              <a:round/>
            </a:ln>
          </p:spPr>
          <p:txBody>
            <a:bodyPr/>
            <a:lstStyle/>
            <a:p>
              <a:endParaRPr sz="884"/>
            </a:p>
          </p:txBody>
        </p:sp>
        <p:sp>
          <p:nvSpPr>
            <p:cNvPr id="336" name="pl296">
              <a:extLst>
                <a:ext uri="{FF2B5EF4-FFF2-40B4-BE49-F238E27FC236}">
                  <a16:creationId xmlns:a16="http://schemas.microsoft.com/office/drawing/2014/main" id="{285111C2-A081-0730-ECF3-26E3B2E409FC}"/>
                </a:ext>
              </a:extLst>
            </p:cNvPr>
            <p:cNvSpPr/>
            <p:nvPr/>
          </p:nvSpPr>
          <p:spPr>
            <a:xfrm>
              <a:off x="2543898" y="2242761"/>
              <a:ext cx="143261" cy="0"/>
            </a:xfrm>
            <a:custGeom>
              <a:avLst/>
              <a:gdLst/>
              <a:ahLst/>
              <a:cxnLst/>
              <a:rect l="0" t="0" r="0" b="0"/>
              <a:pathLst>
                <a:path w="143261">
                  <a:moveTo>
                    <a:pt x="0" y="0"/>
                  </a:moveTo>
                  <a:lnTo>
                    <a:pt x="143261" y="0"/>
                  </a:lnTo>
                </a:path>
              </a:pathLst>
            </a:custGeom>
            <a:ln w="21681" cap="flat">
              <a:solidFill>
                <a:srgbClr val="91A17D">
                  <a:alpha val="100000"/>
                </a:srgbClr>
              </a:solidFill>
              <a:prstDash val="solid"/>
              <a:round/>
            </a:ln>
          </p:spPr>
          <p:txBody>
            <a:bodyPr/>
            <a:lstStyle/>
            <a:p>
              <a:endParaRPr sz="884"/>
            </a:p>
          </p:txBody>
        </p:sp>
        <p:sp>
          <p:nvSpPr>
            <p:cNvPr id="337" name="pl297">
              <a:extLst>
                <a:ext uri="{FF2B5EF4-FFF2-40B4-BE49-F238E27FC236}">
                  <a16:creationId xmlns:a16="http://schemas.microsoft.com/office/drawing/2014/main" id="{47172BF3-3129-5384-871E-654CD3748DA3}"/>
                </a:ext>
              </a:extLst>
            </p:cNvPr>
            <p:cNvSpPr/>
            <p:nvPr/>
          </p:nvSpPr>
          <p:spPr>
            <a:xfrm>
              <a:off x="2777983" y="2247187"/>
              <a:ext cx="147965" cy="0"/>
            </a:xfrm>
            <a:custGeom>
              <a:avLst/>
              <a:gdLst/>
              <a:ahLst/>
              <a:cxnLst/>
              <a:rect l="0" t="0" r="0" b="0"/>
              <a:pathLst>
                <a:path w="147965">
                  <a:moveTo>
                    <a:pt x="0" y="0"/>
                  </a:moveTo>
                  <a:lnTo>
                    <a:pt x="147965" y="0"/>
                  </a:lnTo>
                </a:path>
              </a:pathLst>
            </a:custGeom>
            <a:ln w="21681" cap="flat">
              <a:solidFill>
                <a:srgbClr val="91A17D">
                  <a:alpha val="100000"/>
                </a:srgbClr>
              </a:solidFill>
              <a:prstDash val="solid"/>
              <a:round/>
            </a:ln>
          </p:spPr>
          <p:txBody>
            <a:bodyPr/>
            <a:lstStyle/>
            <a:p>
              <a:endParaRPr sz="884"/>
            </a:p>
          </p:txBody>
        </p:sp>
        <p:sp>
          <p:nvSpPr>
            <p:cNvPr id="338" name="pl298">
              <a:extLst>
                <a:ext uri="{FF2B5EF4-FFF2-40B4-BE49-F238E27FC236}">
                  <a16:creationId xmlns:a16="http://schemas.microsoft.com/office/drawing/2014/main" id="{D1978500-581B-A082-18AA-B2CD7DC2FEDB}"/>
                </a:ext>
              </a:extLst>
            </p:cNvPr>
            <p:cNvSpPr/>
            <p:nvPr/>
          </p:nvSpPr>
          <p:spPr>
            <a:xfrm>
              <a:off x="2805366" y="2251208"/>
              <a:ext cx="153313" cy="0"/>
            </a:xfrm>
            <a:custGeom>
              <a:avLst/>
              <a:gdLst/>
              <a:ahLst/>
              <a:cxnLst/>
              <a:rect l="0" t="0" r="0" b="0"/>
              <a:pathLst>
                <a:path w="153313">
                  <a:moveTo>
                    <a:pt x="0" y="0"/>
                  </a:moveTo>
                  <a:lnTo>
                    <a:pt x="153313" y="0"/>
                  </a:lnTo>
                </a:path>
              </a:pathLst>
            </a:custGeom>
            <a:ln w="21681" cap="flat">
              <a:solidFill>
                <a:srgbClr val="91A17D">
                  <a:alpha val="100000"/>
                </a:srgbClr>
              </a:solidFill>
              <a:prstDash val="solid"/>
              <a:round/>
            </a:ln>
          </p:spPr>
          <p:txBody>
            <a:bodyPr/>
            <a:lstStyle/>
            <a:p>
              <a:endParaRPr sz="884"/>
            </a:p>
          </p:txBody>
        </p:sp>
        <p:sp>
          <p:nvSpPr>
            <p:cNvPr id="339" name="pl299">
              <a:extLst>
                <a:ext uri="{FF2B5EF4-FFF2-40B4-BE49-F238E27FC236}">
                  <a16:creationId xmlns:a16="http://schemas.microsoft.com/office/drawing/2014/main" id="{8B82E592-93C1-C304-2715-AEF61F83B9E9}"/>
                </a:ext>
              </a:extLst>
            </p:cNvPr>
            <p:cNvSpPr/>
            <p:nvPr/>
          </p:nvSpPr>
          <p:spPr>
            <a:xfrm>
              <a:off x="2613282" y="2255809"/>
              <a:ext cx="144266" cy="0"/>
            </a:xfrm>
            <a:custGeom>
              <a:avLst/>
              <a:gdLst/>
              <a:ahLst/>
              <a:cxnLst/>
              <a:rect l="0" t="0" r="0" b="0"/>
              <a:pathLst>
                <a:path w="144266">
                  <a:moveTo>
                    <a:pt x="0" y="0"/>
                  </a:moveTo>
                  <a:lnTo>
                    <a:pt x="144266" y="0"/>
                  </a:lnTo>
                </a:path>
              </a:pathLst>
            </a:custGeom>
            <a:ln w="21681" cap="flat">
              <a:solidFill>
                <a:srgbClr val="91A17D">
                  <a:alpha val="100000"/>
                </a:srgbClr>
              </a:solidFill>
              <a:prstDash val="solid"/>
              <a:round/>
            </a:ln>
          </p:spPr>
          <p:txBody>
            <a:bodyPr/>
            <a:lstStyle/>
            <a:p>
              <a:endParaRPr sz="884"/>
            </a:p>
          </p:txBody>
        </p:sp>
        <p:sp>
          <p:nvSpPr>
            <p:cNvPr id="340" name="pl300">
              <a:extLst>
                <a:ext uri="{FF2B5EF4-FFF2-40B4-BE49-F238E27FC236}">
                  <a16:creationId xmlns:a16="http://schemas.microsoft.com/office/drawing/2014/main" id="{500406B8-ECCC-C43A-824E-048DE49E6245}"/>
                </a:ext>
              </a:extLst>
            </p:cNvPr>
            <p:cNvSpPr/>
            <p:nvPr/>
          </p:nvSpPr>
          <p:spPr>
            <a:xfrm>
              <a:off x="2840127" y="2259664"/>
              <a:ext cx="145084" cy="0"/>
            </a:xfrm>
            <a:custGeom>
              <a:avLst/>
              <a:gdLst/>
              <a:ahLst/>
              <a:cxnLst/>
              <a:rect l="0" t="0" r="0" b="0"/>
              <a:pathLst>
                <a:path w="145084">
                  <a:moveTo>
                    <a:pt x="0" y="0"/>
                  </a:moveTo>
                  <a:lnTo>
                    <a:pt x="145084" y="0"/>
                  </a:lnTo>
                </a:path>
              </a:pathLst>
            </a:custGeom>
            <a:ln w="21681" cap="flat">
              <a:solidFill>
                <a:srgbClr val="91A17D">
                  <a:alpha val="100000"/>
                </a:srgbClr>
              </a:solidFill>
              <a:prstDash val="solid"/>
              <a:round/>
            </a:ln>
          </p:spPr>
          <p:txBody>
            <a:bodyPr/>
            <a:lstStyle/>
            <a:p>
              <a:endParaRPr sz="884"/>
            </a:p>
          </p:txBody>
        </p:sp>
        <p:sp>
          <p:nvSpPr>
            <p:cNvPr id="341" name="pl301">
              <a:extLst>
                <a:ext uri="{FF2B5EF4-FFF2-40B4-BE49-F238E27FC236}">
                  <a16:creationId xmlns:a16="http://schemas.microsoft.com/office/drawing/2014/main" id="{E7A7B81D-25B7-3A83-10C1-AAEF29477811}"/>
                </a:ext>
              </a:extLst>
            </p:cNvPr>
            <p:cNvSpPr/>
            <p:nvPr/>
          </p:nvSpPr>
          <p:spPr>
            <a:xfrm>
              <a:off x="2656827" y="2264161"/>
              <a:ext cx="147220" cy="0"/>
            </a:xfrm>
            <a:custGeom>
              <a:avLst/>
              <a:gdLst/>
              <a:ahLst/>
              <a:cxnLst/>
              <a:rect l="0" t="0" r="0" b="0"/>
              <a:pathLst>
                <a:path w="147220">
                  <a:moveTo>
                    <a:pt x="0" y="0"/>
                  </a:moveTo>
                  <a:lnTo>
                    <a:pt x="147220" y="0"/>
                  </a:lnTo>
                </a:path>
              </a:pathLst>
            </a:custGeom>
            <a:ln w="21681" cap="flat">
              <a:solidFill>
                <a:srgbClr val="91A17D">
                  <a:alpha val="100000"/>
                </a:srgbClr>
              </a:solidFill>
              <a:prstDash val="solid"/>
              <a:round/>
            </a:ln>
          </p:spPr>
          <p:txBody>
            <a:bodyPr/>
            <a:lstStyle/>
            <a:p>
              <a:endParaRPr sz="884"/>
            </a:p>
          </p:txBody>
        </p:sp>
        <p:sp>
          <p:nvSpPr>
            <p:cNvPr id="342" name="pl302">
              <a:extLst>
                <a:ext uri="{FF2B5EF4-FFF2-40B4-BE49-F238E27FC236}">
                  <a16:creationId xmlns:a16="http://schemas.microsoft.com/office/drawing/2014/main" id="{ECC8E50F-5182-A5C8-4EDF-A7C74DD974AC}"/>
                </a:ext>
              </a:extLst>
            </p:cNvPr>
            <p:cNvSpPr/>
            <p:nvPr/>
          </p:nvSpPr>
          <p:spPr>
            <a:xfrm>
              <a:off x="2511597" y="2268179"/>
              <a:ext cx="148894" cy="0"/>
            </a:xfrm>
            <a:custGeom>
              <a:avLst/>
              <a:gdLst/>
              <a:ahLst/>
              <a:cxnLst/>
              <a:rect l="0" t="0" r="0" b="0"/>
              <a:pathLst>
                <a:path w="148894">
                  <a:moveTo>
                    <a:pt x="0" y="0"/>
                  </a:moveTo>
                  <a:lnTo>
                    <a:pt x="148894" y="0"/>
                  </a:lnTo>
                </a:path>
              </a:pathLst>
            </a:custGeom>
            <a:ln w="21681" cap="flat">
              <a:solidFill>
                <a:srgbClr val="91A17D">
                  <a:alpha val="100000"/>
                </a:srgbClr>
              </a:solidFill>
              <a:prstDash val="solid"/>
              <a:round/>
            </a:ln>
          </p:spPr>
          <p:txBody>
            <a:bodyPr/>
            <a:lstStyle/>
            <a:p>
              <a:endParaRPr sz="884"/>
            </a:p>
          </p:txBody>
        </p:sp>
        <p:sp>
          <p:nvSpPr>
            <p:cNvPr id="343" name="pl303">
              <a:extLst>
                <a:ext uri="{FF2B5EF4-FFF2-40B4-BE49-F238E27FC236}">
                  <a16:creationId xmlns:a16="http://schemas.microsoft.com/office/drawing/2014/main" id="{2A807E4F-9FEB-C92A-72DF-C62AA5762FF9}"/>
                </a:ext>
              </a:extLst>
            </p:cNvPr>
            <p:cNvSpPr/>
            <p:nvPr/>
          </p:nvSpPr>
          <p:spPr>
            <a:xfrm>
              <a:off x="2605035" y="2272431"/>
              <a:ext cx="145417" cy="0"/>
            </a:xfrm>
            <a:custGeom>
              <a:avLst/>
              <a:gdLst/>
              <a:ahLst/>
              <a:cxnLst/>
              <a:rect l="0" t="0" r="0" b="0"/>
              <a:pathLst>
                <a:path w="145417">
                  <a:moveTo>
                    <a:pt x="0" y="0"/>
                  </a:moveTo>
                  <a:lnTo>
                    <a:pt x="145417" y="0"/>
                  </a:lnTo>
                </a:path>
              </a:pathLst>
            </a:custGeom>
            <a:ln w="21681" cap="flat">
              <a:solidFill>
                <a:srgbClr val="91A17D">
                  <a:alpha val="100000"/>
                </a:srgbClr>
              </a:solidFill>
              <a:prstDash val="solid"/>
              <a:round/>
            </a:ln>
          </p:spPr>
          <p:txBody>
            <a:bodyPr/>
            <a:lstStyle/>
            <a:p>
              <a:endParaRPr sz="884"/>
            </a:p>
          </p:txBody>
        </p:sp>
        <p:sp>
          <p:nvSpPr>
            <p:cNvPr id="344" name="pl304">
              <a:extLst>
                <a:ext uri="{FF2B5EF4-FFF2-40B4-BE49-F238E27FC236}">
                  <a16:creationId xmlns:a16="http://schemas.microsoft.com/office/drawing/2014/main" id="{E857ACF7-1CB3-957A-2B1B-1F063B7838CE}"/>
                </a:ext>
              </a:extLst>
            </p:cNvPr>
            <p:cNvSpPr/>
            <p:nvPr/>
          </p:nvSpPr>
          <p:spPr>
            <a:xfrm>
              <a:off x="2735333" y="2344943"/>
              <a:ext cx="130234" cy="0"/>
            </a:xfrm>
            <a:custGeom>
              <a:avLst/>
              <a:gdLst/>
              <a:ahLst/>
              <a:cxnLst/>
              <a:rect l="0" t="0" r="0" b="0"/>
              <a:pathLst>
                <a:path w="130234">
                  <a:moveTo>
                    <a:pt x="0" y="0"/>
                  </a:moveTo>
                  <a:lnTo>
                    <a:pt x="130234" y="0"/>
                  </a:lnTo>
                </a:path>
              </a:pathLst>
            </a:custGeom>
            <a:ln w="21681" cap="flat">
              <a:solidFill>
                <a:srgbClr val="91A17D">
                  <a:alpha val="100000"/>
                </a:srgbClr>
              </a:solidFill>
              <a:prstDash val="solid"/>
              <a:round/>
            </a:ln>
          </p:spPr>
          <p:txBody>
            <a:bodyPr/>
            <a:lstStyle/>
            <a:p>
              <a:endParaRPr sz="884"/>
            </a:p>
          </p:txBody>
        </p:sp>
        <p:sp>
          <p:nvSpPr>
            <p:cNvPr id="345" name="pl305">
              <a:extLst>
                <a:ext uri="{FF2B5EF4-FFF2-40B4-BE49-F238E27FC236}">
                  <a16:creationId xmlns:a16="http://schemas.microsoft.com/office/drawing/2014/main" id="{4436C0ED-C2C6-386E-8F0B-C32997E1B46C}"/>
                </a:ext>
              </a:extLst>
            </p:cNvPr>
            <p:cNvSpPr/>
            <p:nvPr/>
          </p:nvSpPr>
          <p:spPr>
            <a:xfrm>
              <a:off x="2682704" y="2348801"/>
              <a:ext cx="144317" cy="0"/>
            </a:xfrm>
            <a:custGeom>
              <a:avLst/>
              <a:gdLst/>
              <a:ahLst/>
              <a:cxnLst/>
              <a:rect l="0" t="0" r="0" b="0"/>
              <a:pathLst>
                <a:path w="144317">
                  <a:moveTo>
                    <a:pt x="0" y="0"/>
                  </a:moveTo>
                  <a:lnTo>
                    <a:pt x="144317" y="0"/>
                  </a:lnTo>
                </a:path>
              </a:pathLst>
            </a:custGeom>
            <a:ln w="21681" cap="flat">
              <a:solidFill>
                <a:srgbClr val="91A17D">
                  <a:alpha val="100000"/>
                </a:srgbClr>
              </a:solidFill>
              <a:prstDash val="solid"/>
              <a:round/>
            </a:ln>
          </p:spPr>
          <p:txBody>
            <a:bodyPr/>
            <a:lstStyle/>
            <a:p>
              <a:endParaRPr sz="884"/>
            </a:p>
          </p:txBody>
        </p:sp>
        <p:sp>
          <p:nvSpPr>
            <p:cNvPr id="346" name="pl306">
              <a:extLst>
                <a:ext uri="{FF2B5EF4-FFF2-40B4-BE49-F238E27FC236}">
                  <a16:creationId xmlns:a16="http://schemas.microsoft.com/office/drawing/2014/main" id="{1EF78834-D434-DB5A-5C38-66CC6DF46BD6}"/>
                </a:ext>
              </a:extLst>
            </p:cNvPr>
            <p:cNvSpPr/>
            <p:nvPr/>
          </p:nvSpPr>
          <p:spPr>
            <a:xfrm>
              <a:off x="2615150" y="2353127"/>
              <a:ext cx="148772" cy="0"/>
            </a:xfrm>
            <a:custGeom>
              <a:avLst/>
              <a:gdLst/>
              <a:ahLst/>
              <a:cxnLst/>
              <a:rect l="0" t="0" r="0" b="0"/>
              <a:pathLst>
                <a:path w="148772">
                  <a:moveTo>
                    <a:pt x="0" y="0"/>
                  </a:moveTo>
                  <a:lnTo>
                    <a:pt x="148772" y="0"/>
                  </a:lnTo>
                </a:path>
              </a:pathLst>
            </a:custGeom>
            <a:ln w="21681" cap="flat">
              <a:solidFill>
                <a:srgbClr val="91A17D">
                  <a:alpha val="100000"/>
                </a:srgbClr>
              </a:solidFill>
              <a:prstDash val="solid"/>
              <a:round/>
            </a:ln>
          </p:spPr>
          <p:txBody>
            <a:bodyPr/>
            <a:lstStyle/>
            <a:p>
              <a:endParaRPr sz="884"/>
            </a:p>
          </p:txBody>
        </p:sp>
        <p:sp>
          <p:nvSpPr>
            <p:cNvPr id="347" name="pl307">
              <a:extLst>
                <a:ext uri="{FF2B5EF4-FFF2-40B4-BE49-F238E27FC236}">
                  <a16:creationId xmlns:a16="http://schemas.microsoft.com/office/drawing/2014/main" id="{F0D94D8E-1B2F-7B65-BA3C-E0416DA2592F}"/>
                </a:ext>
              </a:extLst>
            </p:cNvPr>
            <p:cNvSpPr/>
            <p:nvPr/>
          </p:nvSpPr>
          <p:spPr>
            <a:xfrm>
              <a:off x="2486649" y="2357592"/>
              <a:ext cx="137865" cy="0"/>
            </a:xfrm>
            <a:custGeom>
              <a:avLst/>
              <a:gdLst/>
              <a:ahLst/>
              <a:cxnLst/>
              <a:rect l="0" t="0" r="0" b="0"/>
              <a:pathLst>
                <a:path w="137865">
                  <a:moveTo>
                    <a:pt x="0" y="0"/>
                  </a:moveTo>
                  <a:lnTo>
                    <a:pt x="137865" y="0"/>
                  </a:lnTo>
                </a:path>
              </a:pathLst>
            </a:custGeom>
            <a:ln w="21681" cap="flat">
              <a:solidFill>
                <a:srgbClr val="91A17D">
                  <a:alpha val="100000"/>
                </a:srgbClr>
              </a:solidFill>
              <a:prstDash val="solid"/>
              <a:round/>
            </a:ln>
          </p:spPr>
          <p:txBody>
            <a:bodyPr/>
            <a:lstStyle/>
            <a:p>
              <a:endParaRPr sz="884"/>
            </a:p>
          </p:txBody>
        </p:sp>
        <p:sp>
          <p:nvSpPr>
            <p:cNvPr id="348" name="pl308">
              <a:extLst>
                <a:ext uri="{FF2B5EF4-FFF2-40B4-BE49-F238E27FC236}">
                  <a16:creationId xmlns:a16="http://schemas.microsoft.com/office/drawing/2014/main" id="{5F96725E-AEAA-0207-EF6E-1F5E222A23A0}"/>
                </a:ext>
              </a:extLst>
            </p:cNvPr>
            <p:cNvSpPr/>
            <p:nvPr/>
          </p:nvSpPr>
          <p:spPr>
            <a:xfrm>
              <a:off x="2806389" y="2361632"/>
              <a:ext cx="139534" cy="0"/>
            </a:xfrm>
            <a:custGeom>
              <a:avLst/>
              <a:gdLst/>
              <a:ahLst/>
              <a:cxnLst/>
              <a:rect l="0" t="0" r="0" b="0"/>
              <a:pathLst>
                <a:path w="139534">
                  <a:moveTo>
                    <a:pt x="0" y="0"/>
                  </a:moveTo>
                  <a:lnTo>
                    <a:pt x="139534" y="0"/>
                  </a:lnTo>
                </a:path>
              </a:pathLst>
            </a:custGeom>
            <a:ln w="21681" cap="flat">
              <a:solidFill>
                <a:srgbClr val="91A17D">
                  <a:alpha val="100000"/>
                </a:srgbClr>
              </a:solidFill>
              <a:prstDash val="solid"/>
              <a:round/>
            </a:ln>
          </p:spPr>
          <p:txBody>
            <a:bodyPr/>
            <a:lstStyle/>
            <a:p>
              <a:endParaRPr sz="884"/>
            </a:p>
          </p:txBody>
        </p:sp>
        <p:sp>
          <p:nvSpPr>
            <p:cNvPr id="349" name="pl309">
              <a:extLst>
                <a:ext uri="{FF2B5EF4-FFF2-40B4-BE49-F238E27FC236}">
                  <a16:creationId xmlns:a16="http://schemas.microsoft.com/office/drawing/2014/main" id="{092B2D13-DE45-702B-74D5-9BE2CF24B7BB}"/>
                </a:ext>
              </a:extLst>
            </p:cNvPr>
            <p:cNvSpPr/>
            <p:nvPr/>
          </p:nvSpPr>
          <p:spPr>
            <a:xfrm>
              <a:off x="2841673" y="2366112"/>
              <a:ext cx="134588" cy="0"/>
            </a:xfrm>
            <a:custGeom>
              <a:avLst/>
              <a:gdLst/>
              <a:ahLst/>
              <a:cxnLst/>
              <a:rect l="0" t="0" r="0" b="0"/>
              <a:pathLst>
                <a:path w="134588">
                  <a:moveTo>
                    <a:pt x="0" y="0"/>
                  </a:moveTo>
                  <a:lnTo>
                    <a:pt x="134588" y="0"/>
                  </a:lnTo>
                </a:path>
              </a:pathLst>
            </a:custGeom>
            <a:ln w="21681" cap="flat">
              <a:solidFill>
                <a:srgbClr val="91A17D">
                  <a:alpha val="100000"/>
                </a:srgbClr>
              </a:solidFill>
              <a:prstDash val="solid"/>
              <a:round/>
            </a:ln>
          </p:spPr>
          <p:txBody>
            <a:bodyPr/>
            <a:lstStyle/>
            <a:p>
              <a:endParaRPr sz="884"/>
            </a:p>
          </p:txBody>
        </p:sp>
        <p:sp>
          <p:nvSpPr>
            <p:cNvPr id="350" name="pl310">
              <a:extLst>
                <a:ext uri="{FF2B5EF4-FFF2-40B4-BE49-F238E27FC236}">
                  <a16:creationId xmlns:a16="http://schemas.microsoft.com/office/drawing/2014/main" id="{2DEDAB94-9A9F-91A4-8776-B59F09245055}"/>
                </a:ext>
              </a:extLst>
            </p:cNvPr>
            <p:cNvSpPr/>
            <p:nvPr/>
          </p:nvSpPr>
          <p:spPr>
            <a:xfrm>
              <a:off x="3260078" y="2106806"/>
              <a:ext cx="152072" cy="0"/>
            </a:xfrm>
            <a:custGeom>
              <a:avLst/>
              <a:gdLst/>
              <a:ahLst/>
              <a:cxnLst/>
              <a:rect l="0" t="0" r="0" b="0"/>
              <a:pathLst>
                <a:path w="152072">
                  <a:moveTo>
                    <a:pt x="0" y="0"/>
                  </a:moveTo>
                  <a:lnTo>
                    <a:pt x="152072" y="0"/>
                  </a:lnTo>
                </a:path>
              </a:pathLst>
            </a:custGeom>
            <a:ln w="21681" cap="flat">
              <a:solidFill>
                <a:srgbClr val="91A17D">
                  <a:alpha val="100000"/>
                </a:srgbClr>
              </a:solidFill>
              <a:prstDash val="solid"/>
              <a:round/>
            </a:ln>
          </p:spPr>
          <p:txBody>
            <a:bodyPr/>
            <a:lstStyle/>
            <a:p>
              <a:endParaRPr sz="884"/>
            </a:p>
          </p:txBody>
        </p:sp>
        <p:sp>
          <p:nvSpPr>
            <p:cNvPr id="351" name="pl311">
              <a:extLst>
                <a:ext uri="{FF2B5EF4-FFF2-40B4-BE49-F238E27FC236}">
                  <a16:creationId xmlns:a16="http://schemas.microsoft.com/office/drawing/2014/main" id="{47ABE22D-FF82-FDB8-11A7-50CDBE245DF1}"/>
                </a:ext>
              </a:extLst>
            </p:cNvPr>
            <p:cNvSpPr/>
            <p:nvPr/>
          </p:nvSpPr>
          <p:spPr>
            <a:xfrm>
              <a:off x="3160203" y="2119594"/>
              <a:ext cx="149710" cy="0"/>
            </a:xfrm>
            <a:custGeom>
              <a:avLst/>
              <a:gdLst/>
              <a:ahLst/>
              <a:cxnLst/>
              <a:rect l="0" t="0" r="0" b="0"/>
              <a:pathLst>
                <a:path w="149710">
                  <a:moveTo>
                    <a:pt x="0" y="0"/>
                  </a:moveTo>
                  <a:lnTo>
                    <a:pt x="149710" y="0"/>
                  </a:lnTo>
                </a:path>
              </a:pathLst>
            </a:custGeom>
            <a:ln w="21681" cap="flat">
              <a:solidFill>
                <a:srgbClr val="91A17D">
                  <a:alpha val="100000"/>
                </a:srgbClr>
              </a:solidFill>
              <a:prstDash val="solid"/>
              <a:round/>
            </a:ln>
          </p:spPr>
          <p:txBody>
            <a:bodyPr/>
            <a:lstStyle/>
            <a:p>
              <a:endParaRPr sz="884"/>
            </a:p>
          </p:txBody>
        </p:sp>
        <p:sp>
          <p:nvSpPr>
            <p:cNvPr id="352" name="pl312">
              <a:extLst>
                <a:ext uri="{FF2B5EF4-FFF2-40B4-BE49-F238E27FC236}">
                  <a16:creationId xmlns:a16="http://schemas.microsoft.com/office/drawing/2014/main" id="{29EEE91D-4851-4D7E-E4FB-8ACC7789F690}"/>
                </a:ext>
              </a:extLst>
            </p:cNvPr>
            <p:cNvSpPr/>
            <p:nvPr/>
          </p:nvSpPr>
          <p:spPr>
            <a:xfrm>
              <a:off x="2724654" y="2123979"/>
              <a:ext cx="152938" cy="0"/>
            </a:xfrm>
            <a:custGeom>
              <a:avLst/>
              <a:gdLst/>
              <a:ahLst/>
              <a:cxnLst/>
              <a:rect l="0" t="0" r="0" b="0"/>
              <a:pathLst>
                <a:path w="152938">
                  <a:moveTo>
                    <a:pt x="0" y="0"/>
                  </a:moveTo>
                  <a:lnTo>
                    <a:pt x="152938" y="0"/>
                  </a:lnTo>
                </a:path>
              </a:pathLst>
            </a:custGeom>
            <a:ln w="21681" cap="flat">
              <a:solidFill>
                <a:srgbClr val="91A17D">
                  <a:alpha val="100000"/>
                </a:srgbClr>
              </a:solidFill>
              <a:prstDash val="solid"/>
              <a:round/>
            </a:ln>
          </p:spPr>
          <p:txBody>
            <a:bodyPr/>
            <a:lstStyle/>
            <a:p>
              <a:endParaRPr sz="884"/>
            </a:p>
          </p:txBody>
        </p:sp>
        <p:sp>
          <p:nvSpPr>
            <p:cNvPr id="353" name="pl313">
              <a:extLst>
                <a:ext uri="{FF2B5EF4-FFF2-40B4-BE49-F238E27FC236}">
                  <a16:creationId xmlns:a16="http://schemas.microsoft.com/office/drawing/2014/main" id="{FABCA429-F645-4A52-30E5-77ADE00A79E1}"/>
                </a:ext>
              </a:extLst>
            </p:cNvPr>
            <p:cNvSpPr/>
            <p:nvPr/>
          </p:nvSpPr>
          <p:spPr>
            <a:xfrm>
              <a:off x="2833223" y="2128343"/>
              <a:ext cx="150155" cy="0"/>
            </a:xfrm>
            <a:custGeom>
              <a:avLst/>
              <a:gdLst/>
              <a:ahLst/>
              <a:cxnLst/>
              <a:rect l="0" t="0" r="0" b="0"/>
              <a:pathLst>
                <a:path w="150155">
                  <a:moveTo>
                    <a:pt x="0" y="0"/>
                  </a:moveTo>
                  <a:lnTo>
                    <a:pt x="150155" y="0"/>
                  </a:lnTo>
                </a:path>
              </a:pathLst>
            </a:custGeom>
            <a:ln w="21681" cap="flat">
              <a:solidFill>
                <a:srgbClr val="91A17D">
                  <a:alpha val="100000"/>
                </a:srgbClr>
              </a:solidFill>
              <a:prstDash val="solid"/>
              <a:round/>
            </a:ln>
          </p:spPr>
          <p:txBody>
            <a:bodyPr/>
            <a:lstStyle/>
            <a:p>
              <a:endParaRPr sz="884"/>
            </a:p>
          </p:txBody>
        </p:sp>
        <p:sp>
          <p:nvSpPr>
            <p:cNvPr id="354" name="pl314">
              <a:extLst>
                <a:ext uri="{FF2B5EF4-FFF2-40B4-BE49-F238E27FC236}">
                  <a16:creationId xmlns:a16="http://schemas.microsoft.com/office/drawing/2014/main" id="{28318EE7-0545-288A-FD39-520F53DB2B56}"/>
                </a:ext>
              </a:extLst>
            </p:cNvPr>
            <p:cNvSpPr/>
            <p:nvPr/>
          </p:nvSpPr>
          <p:spPr>
            <a:xfrm>
              <a:off x="2825581" y="2132581"/>
              <a:ext cx="151586" cy="0"/>
            </a:xfrm>
            <a:custGeom>
              <a:avLst/>
              <a:gdLst/>
              <a:ahLst/>
              <a:cxnLst/>
              <a:rect l="0" t="0" r="0" b="0"/>
              <a:pathLst>
                <a:path w="151586">
                  <a:moveTo>
                    <a:pt x="0" y="0"/>
                  </a:moveTo>
                  <a:lnTo>
                    <a:pt x="151586" y="0"/>
                  </a:lnTo>
                </a:path>
              </a:pathLst>
            </a:custGeom>
            <a:ln w="21681" cap="flat">
              <a:solidFill>
                <a:srgbClr val="91A17D">
                  <a:alpha val="100000"/>
                </a:srgbClr>
              </a:solidFill>
              <a:prstDash val="solid"/>
              <a:round/>
            </a:ln>
          </p:spPr>
          <p:txBody>
            <a:bodyPr/>
            <a:lstStyle/>
            <a:p>
              <a:endParaRPr sz="884"/>
            </a:p>
          </p:txBody>
        </p:sp>
        <p:sp>
          <p:nvSpPr>
            <p:cNvPr id="355" name="pl315">
              <a:extLst>
                <a:ext uri="{FF2B5EF4-FFF2-40B4-BE49-F238E27FC236}">
                  <a16:creationId xmlns:a16="http://schemas.microsoft.com/office/drawing/2014/main" id="{6E4D6D31-626B-9323-5DEA-55AF3BF0A80E}"/>
                </a:ext>
              </a:extLst>
            </p:cNvPr>
            <p:cNvSpPr/>
            <p:nvPr/>
          </p:nvSpPr>
          <p:spPr>
            <a:xfrm>
              <a:off x="2711617" y="2136694"/>
              <a:ext cx="146946" cy="0"/>
            </a:xfrm>
            <a:custGeom>
              <a:avLst/>
              <a:gdLst/>
              <a:ahLst/>
              <a:cxnLst/>
              <a:rect l="0" t="0" r="0" b="0"/>
              <a:pathLst>
                <a:path w="146946">
                  <a:moveTo>
                    <a:pt x="0" y="0"/>
                  </a:moveTo>
                  <a:lnTo>
                    <a:pt x="146946" y="0"/>
                  </a:lnTo>
                </a:path>
              </a:pathLst>
            </a:custGeom>
            <a:ln w="21681" cap="flat">
              <a:solidFill>
                <a:srgbClr val="91A17D">
                  <a:alpha val="100000"/>
                </a:srgbClr>
              </a:solidFill>
              <a:prstDash val="solid"/>
              <a:round/>
            </a:ln>
          </p:spPr>
          <p:txBody>
            <a:bodyPr/>
            <a:lstStyle/>
            <a:p>
              <a:endParaRPr sz="884"/>
            </a:p>
          </p:txBody>
        </p:sp>
        <p:sp>
          <p:nvSpPr>
            <p:cNvPr id="356" name="pl316">
              <a:extLst>
                <a:ext uri="{FF2B5EF4-FFF2-40B4-BE49-F238E27FC236}">
                  <a16:creationId xmlns:a16="http://schemas.microsoft.com/office/drawing/2014/main" id="{38557679-EBCA-E1D0-E0B1-C01843550E1F}"/>
                </a:ext>
              </a:extLst>
            </p:cNvPr>
            <p:cNvSpPr/>
            <p:nvPr/>
          </p:nvSpPr>
          <p:spPr>
            <a:xfrm>
              <a:off x="2869464" y="2145219"/>
              <a:ext cx="152181" cy="0"/>
            </a:xfrm>
            <a:custGeom>
              <a:avLst/>
              <a:gdLst/>
              <a:ahLst/>
              <a:cxnLst/>
              <a:rect l="0" t="0" r="0" b="0"/>
              <a:pathLst>
                <a:path w="152181">
                  <a:moveTo>
                    <a:pt x="0" y="0"/>
                  </a:moveTo>
                  <a:lnTo>
                    <a:pt x="152181" y="0"/>
                  </a:lnTo>
                </a:path>
              </a:pathLst>
            </a:custGeom>
            <a:ln w="21681" cap="flat">
              <a:solidFill>
                <a:srgbClr val="91A17D">
                  <a:alpha val="100000"/>
                </a:srgbClr>
              </a:solidFill>
              <a:prstDash val="solid"/>
              <a:round/>
            </a:ln>
          </p:spPr>
          <p:txBody>
            <a:bodyPr/>
            <a:lstStyle/>
            <a:p>
              <a:endParaRPr sz="884"/>
            </a:p>
          </p:txBody>
        </p:sp>
        <p:sp>
          <p:nvSpPr>
            <p:cNvPr id="357" name="pl317">
              <a:extLst>
                <a:ext uri="{FF2B5EF4-FFF2-40B4-BE49-F238E27FC236}">
                  <a16:creationId xmlns:a16="http://schemas.microsoft.com/office/drawing/2014/main" id="{E4EA55A7-4570-DCEE-94C4-280F481D1E86}"/>
                </a:ext>
              </a:extLst>
            </p:cNvPr>
            <p:cNvSpPr/>
            <p:nvPr/>
          </p:nvSpPr>
          <p:spPr>
            <a:xfrm>
              <a:off x="2825262" y="2149412"/>
              <a:ext cx="154103" cy="0"/>
            </a:xfrm>
            <a:custGeom>
              <a:avLst/>
              <a:gdLst/>
              <a:ahLst/>
              <a:cxnLst/>
              <a:rect l="0" t="0" r="0" b="0"/>
              <a:pathLst>
                <a:path w="154103">
                  <a:moveTo>
                    <a:pt x="0" y="0"/>
                  </a:moveTo>
                  <a:lnTo>
                    <a:pt x="154103" y="0"/>
                  </a:lnTo>
                </a:path>
              </a:pathLst>
            </a:custGeom>
            <a:ln w="21681" cap="flat">
              <a:solidFill>
                <a:srgbClr val="91A17D">
                  <a:alpha val="100000"/>
                </a:srgbClr>
              </a:solidFill>
              <a:prstDash val="solid"/>
              <a:round/>
            </a:ln>
          </p:spPr>
          <p:txBody>
            <a:bodyPr/>
            <a:lstStyle/>
            <a:p>
              <a:endParaRPr sz="884"/>
            </a:p>
          </p:txBody>
        </p:sp>
        <p:sp>
          <p:nvSpPr>
            <p:cNvPr id="358" name="pl318">
              <a:extLst>
                <a:ext uri="{FF2B5EF4-FFF2-40B4-BE49-F238E27FC236}">
                  <a16:creationId xmlns:a16="http://schemas.microsoft.com/office/drawing/2014/main" id="{B29A2166-7298-D3CC-CBDE-AEA4F49E406B}"/>
                </a:ext>
              </a:extLst>
            </p:cNvPr>
            <p:cNvSpPr/>
            <p:nvPr/>
          </p:nvSpPr>
          <p:spPr>
            <a:xfrm>
              <a:off x="2758238" y="2153682"/>
              <a:ext cx="155881" cy="0"/>
            </a:xfrm>
            <a:custGeom>
              <a:avLst/>
              <a:gdLst/>
              <a:ahLst/>
              <a:cxnLst/>
              <a:rect l="0" t="0" r="0" b="0"/>
              <a:pathLst>
                <a:path w="155881">
                  <a:moveTo>
                    <a:pt x="0" y="0"/>
                  </a:moveTo>
                  <a:lnTo>
                    <a:pt x="155881" y="0"/>
                  </a:lnTo>
                </a:path>
              </a:pathLst>
            </a:custGeom>
            <a:ln w="21681" cap="flat">
              <a:solidFill>
                <a:srgbClr val="91A17D">
                  <a:alpha val="100000"/>
                </a:srgbClr>
              </a:solidFill>
              <a:prstDash val="solid"/>
              <a:round/>
            </a:ln>
          </p:spPr>
          <p:txBody>
            <a:bodyPr/>
            <a:lstStyle/>
            <a:p>
              <a:endParaRPr sz="884"/>
            </a:p>
          </p:txBody>
        </p:sp>
        <p:sp>
          <p:nvSpPr>
            <p:cNvPr id="359" name="pl319">
              <a:extLst>
                <a:ext uri="{FF2B5EF4-FFF2-40B4-BE49-F238E27FC236}">
                  <a16:creationId xmlns:a16="http://schemas.microsoft.com/office/drawing/2014/main" id="{29C2FB13-2E83-524D-B8A3-1300CB4D9D3A}"/>
                </a:ext>
              </a:extLst>
            </p:cNvPr>
            <p:cNvSpPr/>
            <p:nvPr/>
          </p:nvSpPr>
          <p:spPr>
            <a:xfrm>
              <a:off x="2615258" y="2158090"/>
              <a:ext cx="151300" cy="0"/>
            </a:xfrm>
            <a:custGeom>
              <a:avLst/>
              <a:gdLst/>
              <a:ahLst/>
              <a:cxnLst/>
              <a:rect l="0" t="0" r="0" b="0"/>
              <a:pathLst>
                <a:path w="151300">
                  <a:moveTo>
                    <a:pt x="0" y="0"/>
                  </a:moveTo>
                  <a:lnTo>
                    <a:pt x="151300" y="0"/>
                  </a:lnTo>
                </a:path>
              </a:pathLst>
            </a:custGeom>
            <a:ln w="21681" cap="flat">
              <a:solidFill>
                <a:srgbClr val="91A17D">
                  <a:alpha val="100000"/>
                </a:srgbClr>
              </a:solidFill>
              <a:prstDash val="solid"/>
              <a:round/>
            </a:ln>
          </p:spPr>
          <p:txBody>
            <a:bodyPr/>
            <a:lstStyle/>
            <a:p>
              <a:endParaRPr sz="884"/>
            </a:p>
          </p:txBody>
        </p:sp>
        <p:sp>
          <p:nvSpPr>
            <p:cNvPr id="360" name="pl320">
              <a:extLst>
                <a:ext uri="{FF2B5EF4-FFF2-40B4-BE49-F238E27FC236}">
                  <a16:creationId xmlns:a16="http://schemas.microsoft.com/office/drawing/2014/main" id="{1B1F3920-D366-43A6-5A35-C9F73D5DBD5E}"/>
                </a:ext>
              </a:extLst>
            </p:cNvPr>
            <p:cNvSpPr/>
            <p:nvPr/>
          </p:nvSpPr>
          <p:spPr>
            <a:xfrm>
              <a:off x="2885293" y="2162345"/>
              <a:ext cx="148174" cy="0"/>
            </a:xfrm>
            <a:custGeom>
              <a:avLst/>
              <a:gdLst/>
              <a:ahLst/>
              <a:cxnLst/>
              <a:rect l="0" t="0" r="0" b="0"/>
              <a:pathLst>
                <a:path w="148174">
                  <a:moveTo>
                    <a:pt x="0" y="0"/>
                  </a:moveTo>
                  <a:lnTo>
                    <a:pt x="148174" y="0"/>
                  </a:lnTo>
                </a:path>
              </a:pathLst>
            </a:custGeom>
            <a:ln w="21681" cap="flat">
              <a:solidFill>
                <a:srgbClr val="91A17D">
                  <a:alpha val="100000"/>
                </a:srgbClr>
              </a:solidFill>
              <a:prstDash val="solid"/>
              <a:round/>
            </a:ln>
          </p:spPr>
          <p:txBody>
            <a:bodyPr/>
            <a:lstStyle/>
            <a:p>
              <a:endParaRPr sz="884"/>
            </a:p>
          </p:txBody>
        </p:sp>
        <p:sp>
          <p:nvSpPr>
            <p:cNvPr id="361" name="pl321">
              <a:extLst>
                <a:ext uri="{FF2B5EF4-FFF2-40B4-BE49-F238E27FC236}">
                  <a16:creationId xmlns:a16="http://schemas.microsoft.com/office/drawing/2014/main" id="{67F9BB48-EDBD-8E5D-1578-7510915D7D11}"/>
                </a:ext>
              </a:extLst>
            </p:cNvPr>
            <p:cNvSpPr/>
            <p:nvPr/>
          </p:nvSpPr>
          <p:spPr>
            <a:xfrm>
              <a:off x="3340156" y="3677738"/>
              <a:ext cx="148102" cy="0"/>
            </a:xfrm>
            <a:custGeom>
              <a:avLst/>
              <a:gdLst/>
              <a:ahLst/>
              <a:cxnLst/>
              <a:rect l="0" t="0" r="0" b="0"/>
              <a:pathLst>
                <a:path w="148102">
                  <a:moveTo>
                    <a:pt x="0" y="0"/>
                  </a:moveTo>
                  <a:lnTo>
                    <a:pt x="148102" y="0"/>
                  </a:lnTo>
                </a:path>
              </a:pathLst>
            </a:custGeom>
            <a:ln w="21681" cap="flat">
              <a:solidFill>
                <a:srgbClr val="91A17D">
                  <a:alpha val="100000"/>
                </a:srgbClr>
              </a:solidFill>
              <a:prstDash val="solid"/>
              <a:round/>
            </a:ln>
          </p:spPr>
          <p:txBody>
            <a:bodyPr/>
            <a:lstStyle/>
            <a:p>
              <a:endParaRPr sz="884"/>
            </a:p>
          </p:txBody>
        </p:sp>
        <p:sp>
          <p:nvSpPr>
            <p:cNvPr id="362" name="pl322">
              <a:extLst>
                <a:ext uri="{FF2B5EF4-FFF2-40B4-BE49-F238E27FC236}">
                  <a16:creationId xmlns:a16="http://schemas.microsoft.com/office/drawing/2014/main" id="{B9917622-FA09-EF7C-DA0E-58EAFC4FE0FB}"/>
                </a:ext>
              </a:extLst>
            </p:cNvPr>
            <p:cNvSpPr/>
            <p:nvPr/>
          </p:nvSpPr>
          <p:spPr>
            <a:xfrm>
              <a:off x="3336438" y="3682059"/>
              <a:ext cx="148225" cy="0"/>
            </a:xfrm>
            <a:custGeom>
              <a:avLst/>
              <a:gdLst/>
              <a:ahLst/>
              <a:cxnLst/>
              <a:rect l="0" t="0" r="0" b="0"/>
              <a:pathLst>
                <a:path w="148225">
                  <a:moveTo>
                    <a:pt x="0" y="0"/>
                  </a:moveTo>
                  <a:lnTo>
                    <a:pt x="148225" y="0"/>
                  </a:lnTo>
                </a:path>
              </a:pathLst>
            </a:custGeom>
            <a:ln w="21681" cap="flat">
              <a:solidFill>
                <a:srgbClr val="91A17D">
                  <a:alpha val="100000"/>
                </a:srgbClr>
              </a:solidFill>
              <a:prstDash val="solid"/>
              <a:round/>
            </a:ln>
          </p:spPr>
          <p:txBody>
            <a:bodyPr/>
            <a:lstStyle/>
            <a:p>
              <a:endParaRPr sz="884"/>
            </a:p>
          </p:txBody>
        </p:sp>
        <p:sp>
          <p:nvSpPr>
            <p:cNvPr id="363" name="pl323">
              <a:extLst>
                <a:ext uri="{FF2B5EF4-FFF2-40B4-BE49-F238E27FC236}">
                  <a16:creationId xmlns:a16="http://schemas.microsoft.com/office/drawing/2014/main" id="{8B6F109D-ACB8-DB45-117A-11AA51F1671D}"/>
                </a:ext>
              </a:extLst>
            </p:cNvPr>
            <p:cNvSpPr/>
            <p:nvPr/>
          </p:nvSpPr>
          <p:spPr>
            <a:xfrm>
              <a:off x="2604211" y="3686302"/>
              <a:ext cx="153347" cy="0"/>
            </a:xfrm>
            <a:custGeom>
              <a:avLst/>
              <a:gdLst/>
              <a:ahLst/>
              <a:cxnLst/>
              <a:rect l="0" t="0" r="0" b="0"/>
              <a:pathLst>
                <a:path w="153347">
                  <a:moveTo>
                    <a:pt x="0" y="0"/>
                  </a:moveTo>
                  <a:lnTo>
                    <a:pt x="153347" y="0"/>
                  </a:lnTo>
                </a:path>
              </a:pathLst>
            </a:custGeom>
            <a:ln w="21681" cap="flat">
              <a:solidFill>
                <a:srgbClr val="91A17D">
                  <a:alpha val="100000"/>
                </a:srgbClr>
              </a:solidFill>
              <a:prstDash val="solid"/>
              <a:round/>
            </a:ln>
          </p:spPr>
          <p:txBody>
            <a:bodyPr/>
            <a:lstStyle/>
            <a:p>
              <a:endParaRPr sz="884"/>
            </a:p>
          </p:txBody>
        </p:sp>
        <p:sp>
          <p:nvSpPr>
            <p:cNvPr id="364" name="pl324">
              <a:extLst>
                <a:ext uri="{FF2B5EF4-FFF2-40B4-BE49-F238E27FC236}">
                  <a16:creationId xmlns:a16="http://schemas.microsoft.com/office/drawing/2014/main" id="{45046061-FAC3-E79B-CDF5-762EB1EA2911}"/>
                </a:ext>
              </a:extLst>
            </p:cNvPr>
            <p:cNvSpPr/>
            <p:nvPr/>
          </p:nvSpPr>
          <p:spPr>
            <a:xfrm>
              <a:off x="2750180" y="3690388"/>
              <a:ext cx="154427" cy="0"/>
            </a:xfrm>
            <a:custGeom>
              <a:avLst/>
              <a:gdLst/>
              <a:ahLst/>
              <a:cxnLst/>
              <a:rect l="0" t="0" r="0" b="0"/>
              <a:pathLst>
                <a:path w="154427">
                  <a:moveTo>
                    <a:pt x="0" y="0"/>
                  </a:moveTo>
                  <a:lnTo>
                    <a:pt x="154427" y="0"/>
                  </a:lnTo>
                </a:path>
              </a:pathLst>
            </a:custGeom>
            <a:ln w="21681" cap="flat">
              <a:solidFill>
                <a:srgbClr val="91A17D">
                  <a:alpha val="100000"/>
                </a:srgbClr>
              </a:solidFill>
              <a:prstDash val="solid"/>
              <a:round/>
            </a:ln>
          </p:spPr>
          <p:txBody>
            <a:bodyPr/>
            <a:lstStyle/>
            <a:p>
              <a:endParaRPr sz="884"/>
            </a:p>
          </p:txBody>
        </p:sp>
        <p:sp>
          <p:nvSpPr>
            <p:cNvPr id="365" name="pl325">
              <a:extLst>
                <a:ext uri="{FF2B5EF4-FFF2-40B4-BE49-F238E27FC236}">
                  <a16:creationId xmlns:a16="http://schemas.microsoft.com/office/drawing/2014/main" id="{D8412384-D8C8-5FE9-91A9-9716EF2A5397}"/>
                </a:ext>
              </a:extLst>
            </p:cNvPr>
            <p:cNvSpPr/>
            <p:nvPr/>
          </p:nvSpPr>
          <p:spPr>
            <a:xfrm>
              <a:off x="2797980" y="3695003"/>
              <a:ext cx="153724" cy="0"/>
            </a:xfrm>
            <a:custGeom>
              <a:avLst/>
              <a:gdLst/>
              <a:ahLst/>
              <a:cxnLst/>
              <a:rect l="0" t="0" r="0" b="0"/>
              <a:pathLst>
                <a:path w="153724">
                  <a:moveTo>
                    <a:pt x="0" y="0"/>
                  </a:moveTo>
                  <a:lnTo>
                    <a:pt x="153724" y="0"/>
                  </a:lnTo>
                </a:path>
              </a:pathLst>
            </a:custGeom>
            <a:ln w="21681" cap="flat">
              <a:solidFill>
                <a:srgbClr val="91A17D">
                  <a:alpha val="100000"/>
                </a:srgbClr>
              </a:solidFill>
              <a:prstDash val="solid"/>
              <a:round/>
            </a:ln>
          </p:spPr>
          <p:txBody>
            <a:bodyPr/>
            <a:lstStyle/>
            <a:p>
              <a:endParaRPr sz="884"/>
            </a:p>
          </p:txBody>
        </p:sp>
        <p:sp>
          <p:nvSpPr>
            <p:cNvPr id="366" name="pl326">
              <a:extLst>
                <a:ext uri="{FF2B5EF4-FFF2-40B4-BE49-F238E27FC236}">
                  <a16:creationId xmlns:a16="http://schemas.microsoft.com/office/drawing/2014/main" id="{C52379D1-8F37-1AAB-C363-CD0A7E4413E6}"/>
                </a:ext>
              </a:extLst>
            </p:cNvPr>
            <p:cNvSpPr/>
            <p:nvPr/>
          </p:nvSpPr>
          <p:spPr>
            <a:xfrm>
              <a:off x="2268752" y="3698936"/>
              <a:ext cx="152485" cy="0"/>
            </a:xfrm>
            <a:custGeom>
              <a:avLst/>
              <a:gdLst/>
              <a:ahLst/>
              <a:cxnLst/>
              <a:rect l="0" t="0" r="0" b="0"/>
              <a:pathLst>
                <a:path w="152485">
                  <a:moveTo>
                    <a:pt x="0" y="0"/>
                  </a:moveTo>
                  <a:lnTo>
                    <a:pt x="152485" y="0"/>
                  </a:lnTo>
                </a:path>
              </a:pathLst>
            </a:custGeom>
            <a:ln w="21681" cap="flat">
              <a:solidFill>
                <a:srgbClr val="91A17D">
                  <a:alpha val="100000"/>
                </a:srgbClr>
              </a:solidFill>
              <a:prstDash val="solid"/>
              <a:round/>
            </a:ln>
          </p:spPr>
          <p:txBody>
            <a:bodyPr/>
            <a:lstStyle/>
            <a:p>
              <a:endParaRPr sz="884"/>
            </a:p>
          </p:txBody>
        </p:sp>
        <p:sp>
          <p:nvSpPr>
            <p:cNvPr id="367" name="pl327">
              <a:extLst>
                <a:ext uri="{FF2B5EF4-FFF2-40B4-BE49-F238E27FC236}">
                  <a16:creationId xmlns:a16="http://schemas.microsoft.com/office/drawing/2014/main" id="{FAE7397A-9F12-D240-72B5-BADEB5E5D054}"/>
                </a:ext>
              </a:extLst>
            </p:cNvPr>
            <p:cNvSpPr/>
            <p:nvPr/>
          </p:nvSpPr>
          <p:spPr>
            <a:xfrm>
              <a:off x="2378694" y="3703421"/>
              <a:ext cx="154127" cy="0"/>
            </a:xfrm>
            <a:custGeom>
              <a:avLst/>
              <a:gdLst/>
              <a:ahLst/>
              <a:cxnLst/>
              <a:rect l="0" t="0" r="0" b="0"/>
              <a:pathLst>
                <a:path w="154127">
                  <a:moveTo>
                    <a:pt x="0" y="0"/>
                  </a:moveTo>
                  <a:lnTo>
                    <a:pt x="154127" y="0"/>
                  </a:lnTo>
                </a:path>
              </a:pathLst>
            </a:custGeom>
            <a:ln w="21681" cap="flat">
              <a:solidFill>
                <a:srgbClr val="91A17D">
                  <a:alpha val="100000"/>
                </a:srgbClr>
              </a:solidFill>
              <a:prstDash val="solid"/>
              <a:round/>
            </a:ln>
          </p:spPr>
          <p:txBody>
            <a:bodyPr/>
            <a:lstStyle/>
            <a:p>
              <a:endParaRPr sz="884"/>
            </a:p>
          </p:txBody>
        </p:sp>
        <p:sp>
          <p:nvSpPr>
            <p:cNvPr id="368" name="pl328">
              <a:extLst>
                <a:ext uri="{FF2B5EF4-FFF2-40B4-BE49-F238E27FC236}">
                  <a16:creationId xmlns:a16="http://schemas.microsoft.com/office/drawing/2014/main" id="{8A51F955-A875-9C95-6328-1729A888DC10}"/>
                </a:ext>
              </a:extLst>
            </p:cNvPr>
            <p:cNvSpPr/>
            <p:nvPr/>
          </p:nvSpPr>
          <p:spPr>
            <a:xfrm>
              <a:off x="3397890" y="3707669"/>
              <a:ext cx="147801" cy="0"/>
            </a:xfrm>
            <a:custGeom>
              <a:avLst/>
              <a:gdLst/>
              <a:ahLst/>
              <a:cxnLst/>
              <a:rect l="0" t="0" r="0" b="0"/>
              <a:pathLst>
                <a:path w="147801">
                  <a:moveTo>
                    <a:pt x="0" y="0"/>
                  </a:moveTo>
                  <a:lnTo>
                    <a:pt x="147801" y="0"/>
                  </a:lnTo>
                </a:path>
              </a:pathLst>
            </a:custGeom>
            <a:ln w="21681" cap="flat">
              <a:solidFill>
                <a:srgbClr val="91A17D">
                  <a:alpha val="100000"/>
                </a:srgbClr>
              </a:solidFill>
              <a:prstDash val="solid"/>
              <a:round/>
            </a:ln>
          </p:spPr>
          <p:txBody>
            <a:bodyPr/>
            <a:lstStyle/>
            <a:p>
              <a:endParaRPr sz="884"/>
            </a:p>
          </p:txBody>
        </p:sp>
        <p:sp>
          <p:nvSpPr>
            <p:cNvPr id="369" name="pl329">
              <a:extLst>
                <a:ext uri="{FF2B5EF4-FFF2-40B4-BE49-F238E27FC236}">
                  <a16:creationId xmlns:a16="http://schemas.microsoft.com/office/drawing/2014/main" id="{1EE59083-89F7-011A-E894-D8EE4EB1470F}"/>
                </a:ext>
              </a:extLst>
            </p:cNvPr>
            <p:cNvSpPr/>
            <p:nvPr/>
          </p:nvSpPr>
          <p:spPr>
            <a:xfrm>
              <a:off x="3421022" y="3711985"/>
              <a:ext cx="147306" cy="0"/>
            </a:xfrm>
            <a:custGeom>
              <a:avLst/>
              <a:gdLst/>
              <a:ahLst/>
              <a:cxnLst/>
              <a:rect l="0" t="0" r="0" b="0"/>
              <a:pathLst>
                <a:path w="147306">
                  <a:moveTo>
                    <a:pt x="0" y="0"/>
                  </a:moveTo>
                  <a:lnTo>
                    <a:pt x="147306" y="0"/>
                  </a:lnTo>
                </a:path>
              </a:pathLst>
            </a:custGeom>
            <a:ln w="21681" cap="flat">
              <a:solidFill>
                <a:srgbClr val="91A17D">
                  <a:alpha val="100000"/>
                </a:srgbClr>
              </a:solidFill>
              <a:prstDash val="solid"/>
              <a:round/>
            </a:ln>
          </p:spPr>
          <p:txBody>
            <a:bodyPr/>
            <a:lstStyle/>
            <a:p>
              <a:endParaRPr sz="884"/>
            </a:p>
          </p:txBody>
        </p:sp>
        <p:sp>
          <p:nvSpPr>
            <p:cNvPr id="370" name="pl330">
              <a:extLst>
                <a:ext uri="{FF2B5EF4-FFF2-40B4-BE49-F238E27FC236}">
                  <a16:creationId xmlns:a16="http://schemas.microsoft.com/office/drawing/2014/main" id="{2CDC8527-FE9B-8624-ACAC-BF24F3B4326F}"/>
                </a:ext>
              </a:extLst>
            </p:cNvPr>
            <p:cNvSpPr/>
            <p:nvPr/>
          </p:nvSpPr>
          <p:spPr>
            <a:xfrm>
              <a:off x="3531712" y="3715899"/>
              <a:ext cx="144841" cy="0"/>
            </a:xfrm>
            <a:custGeom>
              <a:avLst/>
              <a:gdLst/>
              <a:ahLst/>
              <a:cxnLst/>
              <a:rect l="0" t="0" r="0" b="0"/>
              <a:pathLst>
                <a:path w="144841">
                  <a:moveTo>
                    <a:pt x="0" y="0"/>
                  </a:moveTo>
                  <a:lnTo>
                    <a:pt x="144841" y="0"/>
                  </a:lnTo>
                </a:path>
              </a:pathLst>
            </a:custGeom>
            <a:ln w="21681" cap="flat">
              <a:solidFill>
                <a:srgbClr val="91A17D">
                  <a:alpha val="100000"/>
                </a:srgbClr>
              </a:solidFill>
              <a:prstDash val="solid"/>
              <a:round/>
            </a:ln>
          </p:spPr>
          <p:txBody>
            <a:bodyPr/>
            <a:lstStyle/>
            <a:p>
              <a:endParaRPr sz="884"/>
            </a:p>
          </p:txBody>
        </p:sp>
        <p:sp>
          <p:nvSpPr>
            <p:cNvPr id="371" name="pl331">
              <a:extLst>
                <a:ext uri="{FF2B5EF4-FFF2-40B4-BE49-F238E27FC236}">
                  <a16:creationId xmlns:a16="http://schemas.microsoft.com/office/drawing/2014/main" id="{B6C25C0E-B995-07F7-CFB9-F8441A690CA3}"/>
                </a:ext>
              </a:extLst>
            </p:cNvPr>
            <p:cNvSpPr/>
            <p:nvPr/>
          </p:nvSpPr>
          <p:spPr>
            <a:xfrm>
              <a:off x="3784070" y="3720490"/>
              <a:ext cx="139776" cy="0"/>
            </a:xfrm>
            <a:custGeom>
              <a:avLst/>
              <a:gdLst/>
              <a:ahLst/>
              <a:cxnLst/>
              <a:rect l="0" t="0" r="0" b="0"/>
              <a:pathLst>
                <a:path w="139776">
                  <a:moveTo>
                    <a:pt x="0" y="0"/>
                  </a:moveTo>
                  <a:lnTo>
                    <a:pt x="139776" y="0"/>
                  </a:lnTo>
                </a:path>
              </a:pathLst>
            </a:custGeom>
            <a:ln w="21681" cap="flat">
              <a:solidFill>
                <a:srgbClr val="91A17D">
                  <a:alpha val="100000"/>
                </a:srgbClr>
              </a:solidFill>
              <a:prstDash val="solid"/>
              <a:round/>
            </a:ln>
          </p:spPr>
          <p:txBody>
            <a:bodyPr/>
            <a:lstStyle/>
            <a:p>
              <a:endParaRPr sz="884"/>
            </a:p>
          </p:txBody>
        </p:sp>
        <p:sp>
          <p:nvSpPr>
            <p:cNvPr id="372" name="pl332">
              <a:extLst>
                <a:ext uri="{FF2B5EF4-FFF2-40B4-BE49-F238E27FC236}">
                  <a16:creationId xmlns:a16="http://schemas.microsoft.com/office/drawing/2014/main" id="{96C87A16-8FEA-A458-B243-1F6D52444D08}"/>
                </a:ext>
              </a:extLst>
            </p:cNvPr>
            <p:cNvSpPr/>
            <p:nvPr/>
          </p:nvSpPr>
          <p:spPr>
            <a:xfrm>
              <a:off x="2360021" y="3724548"/>
              <a:ext cx="152410" cy="0"/>
            </a:xfrm>
            <a:custGeom>
              <a:avLst/>
              <a:gdLst/>
              <a:ahLst/>
              <a:cxnLst/>
              <a:rect l="0" t="0" r="0" b="0"/>
              <a:pathLst>
                <a:path w="152410">
                  <a:moveTo>
                    <a:pt x="0" y="0"/>
                  </a:moveTo>
                  <a:lnTo>
                    <a:pt x="152410" y="0"/>
                  </a:lnTo>
                </a:path>
              </a:pathLst>
            </a:custGeom>
            <a:ln w="21681" cap="flat">
              <a:solidFill>
                <a:srgbClr val="91A17D">
                  <a:alpha val="100000"/>
                </a:srgbClr>
              </a:solidFill>
              <a:prstDash val="solid"/>
              <a:round/>
            </a:ln>
          </p:spPr>
          <p:txBody>
            <a:bodyPr/>
            <a:lstStyle/>
            <a:p>
              <a:endParaRPr sz="884"/>
            </a:p>
          </p:txBody>
        </p:sp>
        <p:sp>
          <p:nvSpPr>
            <p:cNvPr id="373" name="pl333">
              <a:extLst>
                <a:ext uri="{FF2B5EF4-FFF2-40B4-BE49-F238E27FC236}">
                  <a16:creationId xmlns:a16="http://schemas.microsoft.com/office/drawing/2014/main" id="{6C32230A-8CF2-8F73-4B83-3171499B03F6}"/>
                </a:ext>
              </a:extLst>
            </p:cNvPr>
            <p:cNvSpPr/>
            <p:nvPr/>
          </p:nvSpPr>
          <p:spPr>
            <a:xfrm>
              <a:off x="3103117" y="3728623"/>
              <a:ext cx="152145" cy="0"/>
            </a:xfrm>
            <a:custGeom>
              <a:avLst/>
              <a:gdLst/>
              <a:ahLst/>
              <a:cxnLst/>
              <a:rect l="0" t="0" r="0" b="0"/>
              <a:pathLst>
                <a:path w="152145">
                  <a:moveTo>
                    <a:pt x="0" y="0"/>
                  </a:moveTo>
                  <a:lnTo>
                    <a:pt x="152145" y="0"/>
                  </a:lnTo>
                </a:path>
              </a:pathLst>
            </a:custGeom>
            <a:ln w="21681" cap="flat">
              <a:solidFill>
                <a:srgbClr val="91A17D">
                  <a:alpha val="100000"/>
                </a:srgbClr>
              </a:solidFill>
              <a:prstDash val="solid"/>
              <a:round/>
            </a:ln>
          </p:spPr>
          <p:txBody>
            <a:bodyPr/>
            <a:lstStyle/>
            <a:p>
              <a:endParaRPr sz="884"/>
            </a:p>
          </p:txBody>
        </p:sp>
        <p:sp>
          <p:nvSpPr>
            <p:cNvPr id="374" name="pl334">
              <a:extLst>
                <a:ext uri="{FF2B5EF4-FFF2-40B4-BE49-F238E27FC236}">
                  <a16:creationId xmlns:a16="http://schemas.microsoft.com/office/drawing/2014/main" id="{4B05B757-0C62-B5B2-E0B9-D44615D7586B}"/>
                </a:ext>
              </a:extLst>
            </p:cNvPr>
            <p:cNvSpPr/>
            <p:nvPr/>
          </p:nvSpPr>
          <p:spPr>
            <a:xfrm>
              <a:off x="3158635" y="3741514"/>
              <a:ext cx="150486" cy="0"/>
            </a:xfrm>
            <a:custGeom>
              <a:avLst/>
              <a:gdLst/>
              <a:ahLst/>
              <a:cxnLst/>
              <a:rect l="0" t="0" r="0" b="0"/>
              <a:pathLst>
                <a:path w="150486">
                  <a:moveTo>
                    <a:pt x="0" y="0"/>
                  </a:moveTo>
                  <a:lnTo>
                    <a:pt x="150486" y="0"/>
                  </a:lnTo>
                </a:path>
              </a:pathLst>
            </a:custGeom>
            <a:ln w="21681" cap="flat">
              <a:solidFill>
                <a:srgbClr val="91A17D">
                  <a:alpha val="100000"/>
                </a:srgbClr>
              </a:solidFill>
              <a:prstDash val="solid"/>
              <a:round/>
            </a:ln>
          </p:spPr>
          <p:txBody>
            <a:bodyPr/>
            <a:lstStyle/>
            <a:p>
              <a:endParaRPr sz="884"/>
            </a:p>
          </p:txBody>
        </p:sp>
        <p:sp>
          <p:nvSpPr>
            <p:cNvPr id="375" name="pl335">
              <a:extLst>
                <a:ext uri="{FF2B5EF4-FFF2-40B4-BE49-F238E27FC236}">
                  <a16:creationId xmlns:a16="http://schemas.microsoft.com/office/drawing/2014/main" id="{F8F298E9-1F57-E180-965F-025196046AFA}"/>
                </a:ext>
              </a:extLst>
            </p:cNvPr>
            <p:cNvSpPr/>
            <p:nvPr/>
          </p:nvSpPr>
          <p:spPr>
            <a:xfrm>
              <a:off x="2921482" y="3745764"/>
              <a:ext cx="150356" cy="0"/>
            </a:xfrm>
            <a:custGeom>
              <a:avLst/>
              <a:gdLst/>
              <a:ahLst/>
              <a:cxnLst/>
              <a:rect l="0" t="0" r="0" b="0"/>
              <a:pathLst>
                <a:path w="150356">
                  <a:moveTo>
                    <a:pt x="0" y="0"/>
                  </a:moveTo>
                  <a:lnTo>
                    <a:pt x="150356" y="0"/>
                  </a:lnTo>
                </a:path>
              </a:pathLst>
            </a:custGeom>
            <a:ln w="21681" cap="flat">
              <a:solidFill>
                <a:srgbClr val="91A17D">
                  <a:alpha val="100000"/>
                </a:srgbClr>
              </a:solidFill>
              <a:prstDash val="solid"/>
              <a:round/>
            </a:ln>
          </p:spPr>
          <p:txBody>
            <a:bodyPr/>
            <a:lstStyle/>
            <a:p>
              <a:endParaRPr sz="884"/>
            </a:p>
          </p:txBody>
        </p:sp>
        <p:sp>
          <p:nvSpPr>
            <p:cNvPr id="376" name="pl336">
              <a:extLst>
                <a:ext uri="{FF2B5EF4-FFF2-40B4-BE49-F238E27FC236}">
                  <a16:creationId xmlns:a16="http://schemas.microsoft.com/office/drawing/2014/main" id="{B3EEA36F-1DCB-C076-E397-888E832E7CE4}"/>
                </a:ext>
              </a:extLst>
            </p:cNvPr>
            <p:cNvSpPr/>
            <p:nvPr/>
          </p:nvSpPr>
          <p:spPr>
            <a:xfrm>
              <a:off x="2899988" y="3749995"/>
              <a:ext cx="150726" cy="0"/>
            </a:xfrm>
            <a:custGeom>
              <a:avLst/>
              <a:gdLst/>
              <a:ahLst/>
              <a:cxnLst/>
              <a:rect l="0" t="0" r="0" b="0"/>
              <a:pathLst>
                <a:path w="150726">
                  <a:moveTo>
                    <a:pt x="0" y="0"/>
                  </a:moveTo>
                  <a:lnTo>
                    <a:pt x="150726" y="0"/>
                  </a:lnTo>
                </a:path>
              </a:pathLst>
            </a:custGeom>
            <a:ln w="21681" cap="flat">
              <a:solidFill>
                <a:srgbClr val="91A17D">
                  <a:alpha val="100000"/>
                </a:srgbClr>
              </a:solidFill>
              <a:prstDash val="solid"/>
              <a:round/>
            </a:ln>
          </p:spPr>
          <p:txBody>
            <a:bodyPr/>
            <a:lstStyle/>
            <a:p>
              <a:endParaRPr sz="884"/>
            </a:p>
          </p:txBody>
        </p:sp>
        <p:sp>
          <p:nvSpPr>
            <p:cNvPr id="377" name="pl337">
              <a:extLst>
                <a:ext uri="{FF2B5EF4-FFF2-40B4-BE49-F238E27FC236}">
                  <a16:creationId xmlns:a16="http://schemas.microsoft.com/office/drawing/2014/main" id="{0FDD634A-3461-C5BE-109F-F2BF223E5A76}"/>
                </a:ext>
              </a:extLst>
            </p:cNvPr>
            <p:cNvSpPr/>
            <p:nvPr/>
          </p:nvSpPr>
          <p:spPr>
            <a:xfrm>
              <a:off x="3280221" y="3754329"/>
              <a:ext cx="144922" cy="0"/>
            </a:xfrm>
            <a:custGeom>
              <a:avLst/>
              <a:gdLst/>
              <a:ahLst/>
              <a:cxnLst/>
              <a:rect l="0" t="0" r="0" b="0"/>
              <a:pathLst>
                <a:path w="144922">
                  <a:moveTo>
                    <a:pt x="0" y="0"/>
                  </a:moveTo>
                  <a:lnTo>
                    <a:pt x="144922" y="0"/>
                  </a:lnTo>
                </a:path>
              </a:pathLst>
            </a:custGeom>
            <a:ln w="21681" cap="flat">
              <a:solidFill>
                <a:srgbClr val="91A17D">
                  <a:alpha val="100000"/>
                </a:srgbClr>
              </a:solidFill>
              <a:prstDash val="solid"/>
              <a:round/>
            </a:ln>
          </p:spPr>
          <p:txBody>
            <a:bodyPr/>
            <a:lstStyle/>
            <a:p>
              <a:endParaRPr sz="884"/>
            </a:p>
          </p:txBody>
        </p:sp>
        <p:sp>
          <p:nvSpPr>
            <p:cNvPr id="378" name="pl338">
              <a:extLst>
                <a:ext uri="{FF2B5EF4-FFF2-40B4-BE49-F238E27FC236}">
                  <a16:creationId xmlns:a16="http://schemas.microsoft.com/office/drawing/2014/main" id="{0F032EAE-6C59-F84D-5152-FA94B8E776BC}"/>
                </a:ext>
              </a:extLst>
            </p:cNvPr>
            <p:cNvSpPr/>
            <p:nvPr/>
          </p:nvSpPr>
          <p:spPr>
            <a:xfrm>
              <a:off x="3405455" y="3758383"/>
              <a:ext cx="141530" cy="0"/>
            </a:xfrm>
            <a:custGeom>
              <a:avLst/>
              <a:gdLst/>
              <a:ahLst/>
              <a:cxnLst/>
              <a:rect l="0" t="0" r="0" b="0"/>
              <a:pathLst>
                <a:path w="141530">
                  <a:moveTo>
                    <a:pt x="0" y="0"/>
                  </a:moveTo>
                  <a:lnTo>
                    <a:pt x="141530" y="0"/>
                  </a:lnTo>
                </a:path>
              </a:pathLst>
            </a:custGeom>
            <a:ln w="21681" cap="flat">
              <a:solidFill>
                <a:srgbClr val="91A17D">
                  <a:alpha val="100000"/>
                </a:srgbClr>
              </a:solidFill>
              <a:prstDash val="solid"/>
              <a:round/>
            </a:ln>
          </p:spPr>
          <p:txBody>
            <a:bodyPr/>
            <a:lstStyle/>
            <a:p>
              <a:endParaRPr sz="884"/>
            </a:p>
          </p:txBody>
        </p:sp>
        <p:sp>
          <p:nvSpPr>
            <p:cNvPr id="379" name="pl339">
              <a:extLst>
                <a:ext uri="{FF2B5EF4-FFF2-40B4-BE49-F238E27FC236}">
                  <a16:creationId xmlns:a16="http://schemas.microsoft.com/office/drawing/2014/main" id="{66AF90BF-5787-1B49-4816-72B8DB1ED4F7}"/>
                </a:ext>
              </a:extLst>
            </p:cNvPr>
            <p:cNvSpPr/>
            <p:nvPr/>
          </p:nvSpPr>
          <p:spPr>
            <a:xfrm>
              <a:off x="2933843" y="3767107"/>
              <a:ext cx="140475" cy="0"/>
            </a:xfrm>
            <a:custGeom>
              <a:avLst/>
              <a:gdLst/>
              <a:ahLst/>
              <a:cxnLst/>
              <a:rect l="0" t="0" r="0" b="0"/>
              <a:pathLst>
                <a:path w="140475">
                  <a:moveTo>
                    <a:pt x="0" y="0"/>
                  </a:moveTo>
                  <a:lnTo>
                    <a:pt x="140475" y="0"/>
                  </a:lnTo>
                </a:path>
              </a:pathLst>
            </a:custGeom>
            <a:ln w="21681" cap="flat">
              <a:solidFill>
                <a:srgbClr val="91A17D">
                  <a:alpha val="100000"/>
                </a:srgbClr>
              </a:solidFill>
              <a:prstDash val="solid"/>
              <a:round/>
            </a:ln>
          </p:spPr>
          <p:txBody>
            <a:bodyPr/>
            <a:lstStyle/>
            <a:p>
              <a:endParaRPr sz="884"/>
            </a:p>
          </p:txBody>
        </p:sp>
        <p:sp>
          <p:nvSpPr>
            <p:cNvPr id="380" name="pl340">
              <a:extLst>
                <a:ext uri="{FF2B5EF4-FFF2-40B4-BE49-F238E27FC236}">
                  <a16:creationId xmlns:a16="http://schemas.microsoft.com/office/drawing/2014/main" id="{AD11CDBD-14B0-D7C8-CC97-7A2634FF6C3C}"/>
                </a:ext>
              </a:extLst>
            </p:cNvPr>
            <p:cNvSpPr/>
            <p:nvPr/>
          </p:nvSpPr>
          <p:spPr>
            <a:xfrm>
              <a:off x="3131744" y="3775419"/>
              <a:ext cx="151366" cy="0"/>
            </a:xfrm>
            <a:custGeom>
              <a:avLst/>
              <a:gdLst/>
              <a:ahLst/>
              <a:cxnLst/>
              <a:rect l="0" t="0" r="0" b="0"/>
              <a:pathLst>
                <a:path w="151366">
                  <a:moveTo>
                    <a:pt x="0" y="0"/>
                  </a:moveTo>
                  <a:lnTo>
                    <a:pt x="151366" y="0"/>
                  </a:lnTo>
                </a:path>
              </a:pathLst>
            </a:custGeom>
            <a:ln w="21681" cap="flat">
              <a:solidFill>
                <a:srgbClr val="91A17D">
                  <a:alpha val="100000"/>
                </a:srgbClr>
              </a:solidFill>
              <a:prstDash val="solid"/>
              <a:round/>
            </a:ln>
          </p:spPr>
          <p:txBody>
            <a:bodyPr/>
            <a:lstStyle/>
            <a:p>
              <a:endParaRPr sz="884"/>
            </a:p>
          </p:txBody>
        </p:sp>
        <p:sp>
          <p:nvSpPr>
            <p:cNvPr id="381" name="pl341">
              <a:extLst>
                <a:ext uri="{FF2B5EF4-FFF2-40B4-BE49-F238E27FC236}">
                  <a16:creationId xmlns:a16="http://schemas.microsoft.com/office/drawing/2014/main" id="{A86FAC12-CBBB-EA28-7F31-38F5317F716A}"/>
                </a:ext>
              </a:extLst>
            </p:cNvPr>
            <p:cNvSpPr/>
            <p:nvPr/>
          </p:nvSpPr>
          <p:spPr>
            <a:xfrm>
              <a:off x="3264471" y="3779531"/>
              <a:ext cx="149500" cy="0"/>
            </a:xfrm>
            <a:custGeom>
              <a:avLst/>
              <a:gdLst/>
              <a:ahLst/>
              <a:cxnLst/>
              <a:rect l="0" t="0" r="0" b="0"/>
              <a:pathLst>
                <a:path w="149500">
                  <a:moveTo>
                    <a:pt x="0" y="0"/>
                  </a:moveTo>
                  <a:lnTo>
                    <a:pt x="149500" y="0"/>
                  </a:lnTo>
                </a:path>
              </a:pathLst>
            </a:custGeom>
            <a:ln w="21681" cap="flat">
              <a:solidFill>
                <a:srgbClr val="91A17D">
                  <a:alpha val="100000"/>
                </a:srgbClr>
              </a:solidFill>
              <a:prstDash val="solid"/>
              <a:round/>
            </a:ln>
          </p:spPr>
          <p:txBody>
            <a:bodyPr/>
            <a:lstStyle/>
            <a:p>
              <a:endParaRPr sz="884"/>
            </a:p>
          </p:txBody>
        </p:sp>
        <p:sp>
          <p:nvSpPr>
            <p:cNvPr id="382" name="pl342">
              <a:extLst>
                <a:ext uri="{FF2B5EF4-FFF2-40B4-BE49-F238E27FC236}">
                  <a16:creationId xmlns:a16="http://schemas.microsoft.com/office/drawing/2014/main" id="{73BCB5CC-087A-0B3A-77C4-8A6E44956ACF}"/>
                </a:ext>
              </a:extLst>
            </p:cNvPr>
            <p:cNvSpPr/>
            <p:nvPr/>
          </p:nvSpPr>
          <p:spPr>
            <a:xfrm>
              <a:off x="2671023" y="3792445"/>
              <a:ext cx="150683" cy="0"/>
            </a:xfrm>
            <a:custGeom>
              <a:avLst/>
              <a:gdLst/>
              <a:ahLst/>
              <a:cxnLst/>
              <a:rect l="0" t="0" r="0" b="0"/>
              <a:pathLst>
                <a:path w="150683">
                  <a:moveTo>
                    <a:pt x="0" y="0"/>
                  </a:moveTo>
                  <a:lnTo>
                    <a:pt x="150683" y="0"/>
                  </a:lnTo>
                </a:path>
              </a:pathLst>
            </a:custGeom>
            <a:ln w="21681" cap="flat">
              <a:solidFill>
                <a:srgbClr val="91A17D">
                  <a:alpha val="100000"/>
                </a:srgbClr>
              </a:solidFill>
              <a:prstDash val="solid"/>
              <a:round/>
            </a:ln>
          </p:spPr>
          <p:txBody>
            <a:bodyPr/>
            <a:lstStyle/>
            <a:p>
              <a:endParaRPr sz="884"/>
            </a:p>
          </p:txBody>
        </p:sp>
        <p:sp>
          <p:nvSpPr>
            <p:cNvPr id="383" name="pl343">
              <a:extLst>
                <a:ext uri="{FF2B5EF4-FFF2-40B4-BE49-F238E27FC236}">
                  <a16:creationId xmlns:a16="http://schemas.microsoft.com/office/drawing/2014/main" id="{8781891B-2A78-4C2D-25E6-1FBACDC283FE}"/>
                </a:ext>
              </a:extLst>
            </p:cNvPr>
            <p:cNvSpPr/>
            <p:nvPr/>
          </p:nvSpPr>
          <p:spPr>
            <a:xfrm>
              <a:off x="2494013" y="3796866"/>
              <a:ext cx="148427" cy="0"/>
            </a:xfrm>
            <a:custGeom>
              <a:avLst/>
              <a:gdLst/>
              <a:ahLst/>
              <a:cxnLst/>
              <a:rect l="0" t="0" r="0" b="0"/>
              <a:pathLst>
                <a:path w="148427">
                  <a:moveTo>
                    <a:pt x="0" y="0"/>
                  </a:moveTo>
                  <a:lnTo>
                    <a:pt x="148427" y="0"/>
                  </a:lnTo>
                </a:path>
              </a:pathLst>
            </a:custGeom>
            <a:ln w="21681" cap="flat">
              <a:solidFill>
                <a:srgbClr val="91A17D">
                  <a:alpha val="100000"/>
                </a:srgbClr>
              </a:solidFill>
              <a:prstDash val="solid"/>
              <a:round/>
            </a:ln>
          </p:spPr>
          <p:txBody>
            <a:bodyPr/>
            <a:lstStyle/>
            <a:p>
              <a:endParaRPr sz="884"/>
            </a:p>
          </p:txBody>
        </p:sp>
        <p:sp>
          <p:nvSpPr>
            <p:cNvPr id="384" name="pl344">
              <a:extLst>
                <a:ext uri="{FF2B5EF4-FFF2-40B4-BE49-F238E27FC236}">
                  <a16:creationId xmlns:a16="http://schemas.microsoft.com/office/drawing/2014/main" id="{B89078FF-CD95-833C-3ADB-8A3F492F3D72}"/>
                </a:ext>
              </a:extLst>
            </p:cNvPr>
            <p:cNvSpPr/>
            <p:nvPr/>
          </p:nvSpPr>
          <p:spPr>
            <a:xfrm>
              <a:off x="2881087" y="3805211"/>
              <a:ext cx="152098" cy="0"/>
            </a:xfrm>
            <a:custGeom>
              <a:avLst/>
              <a:gdLst/>
              <a:ahLst/>
              <a:cxnLst/>
              <a:rect l="0" t="0" r="0" b="0"/>
              <a:pathLst>
                <a:path w="152098">
                  <a:moveTo>
                    <a:pt x="0" y="0"/>
                  </a:moveTo>
                  <a:lnTo>
                    <a:pt x="152098" y="0"/>
                  </a:lnTo>
                </a:path>
              </a:pathLst>
            </a:custGeom>
            <a:ln w="21681" cap="flat">
              <a:solidFill>
                <a:srgbClr val="91A17D">
                  <a:alpha val="100000"/>
                </a:srgbClr>
              </a:solidFill>
              <a:prstDash val="solid"/>
              <a:round/>
            </a:ln>
          </p:spPr>
          <p:txBody>
            <a:bodyPr/>
            <a:lstStyle/>
            <a:p>
              <a:endParaRPr sz="884"/>
            </a:p>
          </p:txBody>
        </p:sp>
        <p:sp>
          <p:nvSpPr>
            <p:cNvPr id="385" name="pl345">
              <a:extLst>
                <a:ext uri="{FF2B5EF4-FFF2-40B4-BE49-F238E27FC236}">
                  <a16:creationId xmlns:a16="http://schemas.microsoft.com/office/drawing/2014/main" id="{9819DF9D-85CB-F187-FC8C-11737452C128}"/>
                </a:ext>
              </a:extLst>
            </p:cNvPr>
            <p:cNvSpPr/>
            <p:nvPr/>
          </p:nvSpPr>
          <p:spPr>
            <a:xfrm>
              <a:off x="2835330" y="3809431"/>
              <a:ext cx="151268" cy="0"/>
            </a:xfrm>
            <a:custGeom>
              <a:avLst/>
              <a:gdLst/>
              <a:ahLst/>
              <a:cxnLst/>
              <a:rect l="0" t="0" r="0" b="0"/>
              <a:pathLst>
                <a:path w="151268">
                  <a:moveTo>
                    <a:pt x="0" y="0"/>
                  </a:moveTo>
                  <a:lnTo>
                    <a:pt x="151268" y="0"/>
                  </a:lnTo>
                </a:path>
              </a:pathLst>
            </a:custGeom>
            <a:ln w="21681" cap="flat">
              <a:solidFill>
                <a:srgbClr val="91A17D">
                  <a:alpha val="100000"/>
                </a:srgbClr>
              </a:solidFill>
              <a:prstDash val="solid"/>
              <a:round/>
            </a:ln>
          </p:spPr>
          <p:txBody>
            <a:bodyPr/>
            <a:lstStyle/>
            <a:p>
              <a:endParaRPr sz="884"/>
            </a:p>
          </p:txBody>
        </p:sp>
        <p:sp>
          <p:nvSpPr>
            <p:cNvPr id="386" name="pl346">
              <a:extLst>
                <a:ext uri="{FF2B5EF4-FFF2-40B4-BE49-F238E27FC236}">
                  <a16:creationId xmlns:a16="http://schemas.microsoft.com/office/drawing/2014/main" id="{9813505A-D178-8F7E-5CF7-7B370C25D938}"/>
                </a:ext>
              </a:extLst>
            </p:cNvPr>
            <p:cNvSpPr/>
            <p:nvPr/>
          </p:nvSpPr>
          <p:spPr>
            <a:xfrm>
              <a:off x="2797272" y="3813547"/>
              <a:ext cx="151838" cy="0"/>
            </a:xfrm>
            <a:custGeom>
              <a:avLst/>
              <a:gdLst/>
              <a:ahLst/>
              <a:cxnLst/>
              <a:rect l="0" t="0" r="0" b="0"/>
              <a:pathLst>
                <a:path w="151838">
                  <a:moveTo>
                    <a:pt x="0" y="0"/>
                  </a:moveTo>
                  <a:lnTo>
                    <a:pt x="151838" y="0"/>
                  </a:lnTo>
                </a:path>
              </a:pathLst>
            </a:custGeom>
            <a:ln w="21681" cap="flat">
              <a:solidFill>
                <a:srgbClr val="91A17D">
                  <a:alpha val="100000"/>
                </a:srgbClr>
              </a:solidFill>
              <a:prstDash val="solid"/>
              <a:round/>
            </a:ln>
          </p:spPr>
          <p:txBody>
            <a:bodyPr/>
            <a:lstStyle/>
            <a:p>
              <a:endParaRPr sz="884"/>
            </a:p>
          </p:txBody>
        </p:sp>
        <p:sp>
          <p:nvSpPr>
            <p:cNvPr id="387" name="pl347">
              <a:extLst>
                <a:ext uri="{FF2B5EF4-FFF2-40B4-BE49-F238E27FC236}">
                  <a16:creationId xmlns:a16="http://schemas.microsoft.com/office/drawing/2014/main" id="{EA7EA45E-A373-3B67-3EF1-B487E296DE29}"/>
                </a:ext>
              </a:extLst>
            </p:cNvPr>
            <p:cNvSpPr/>
            <p:nvPr/>
          </p:nvSpPr>
          <p:spPr>
            <a:xfrm>
              <a:off x="2776601" y="3817951"/>
              <a:ext cx="148321" cy="0"/>
            </a:xfrm>
            <a:custGeom>
              <a:avLst/>
              <a:gdLst/>
              <a:ahLst/>
              <a:cxnLst/>
              <a:rect l="0" t="0" r="0" b="0"/>
              <a:pathLst>
                <a:path w="148321">
                  <a:moveTo>
                    <a:pt x="0" y="0"/>
                  </a:moveTo>
                  <a:lnTo>
                    <a:pt x="148321" y="0"/>
                  </a:lnTo>
                </a:path>
              </a:pathLst>
            </a:custGeom>
            <a:ln w="21681" cap="flat">
              <a:solidFill>
                <a:srgbClr val="91A17D">
                  <a:alpha val="100000"/>
                </a:srgbClr>
              </a:solidFill>
              <a:prstDash val="solid"/>
              <a:round/>
            </a:ln>
          </p:spPr>
          <p:txBody>
            <a:bodyPr/>
            <a:lstStyle/>
            <a:p>
              <a:endParaRPr sz="884"/>
            </a:p>
          </p:txBody>
        </p:sp>
        <p:sp>
          <p:nvSpPr>
            <p:cNvPr id="388" name="pl348">
              <a:extLst>
                <a:ext uri="{FF2B5EF4-FFF2-40B4-BE49-F238E27FC236}">
                  <a16:creationId xmlns:a16="http://schemas.microsoft.com/office/drawing/2014/main" id="{9E22128C-22ED-953C-9895-4E41091585F5}"/>
                </a:ext>
              </a:extLst>
            </p:cNvPr>
            <p:cNvSpPr/>
            <p:nvPr/>
          </p:nvSpPr>
          <p:spPr>
            <a:xfrm>
              <a:off x="2794401" y="3822232"/>
              <a:ext cx="148371" cy="0"/>
            </a:xfrm>
            <a:custGeom>
              <a:avLst/>
              <a:gdLst/>
              <a:ahLst/>
              <a:cxnLst/>
              <a:rect l="0" t="0" r="0" b="0"/>
              <a:pathLst>
                <a:path w="148371">
                  <a:moveTo>
                    <a:pt x="0" y="0"/>
                  </a:moveTo>
                  <a:lnTo>
                    <a:pt x="148371" y="0"/>
                  </a:lnTo>
                </a:path>
              </a:pathLst>
            </a:custGeom>
            <a:ln w="21681" cap="flat">
              <a:solidFill>
                <a:srgbClr val="91A17D">
                  <a:alpha val="100000"/>
                </a:srgbClr>
              </a:solidFill>
              <a:prstDash val="solid"/>
              <a:round/>
            </a:ln>
          </p:spPr>
          <p:txBody>
            <a:bodyPr/>
            <a:lstStyle/>
            <a:p>
              <a:endParaRPr sz="884"/>
            </a:p>
          </p:txBody>
        </p:sp>
        <p:sp>
          <p:nvSpPr>
            <p:cNvPr id="389" name="pl349">
              <a:extLst>
                <a:ext uri="{FF2B5EF4-FFF2-40B4-BE49-F238E27FC236}">
                  <a16:creationId xmlns:a16="http://schemas.microsoft.com/office/drawing/2014/main" id="{96218B2E-60CC-6979-EDE5-8D41076CA605}"/>
                </a:ext>
              </a:extLst>
            </p:cNvPr>
            <p:cNvSpPr/>
            <p:nvPr/>
          </p:nvSpPr>
          <p:spPr>
            <a:xfrm>
              <a:off x="2870317" y="3826285"/>
              <a:ext cx="153372" cy="0"/>
            </a:xfrm>
            <a:custGeom>
              <a:avLst/>
              <a:gdLst/>
              <a:ahLst/>
              <a:cxnLst/>
              <a:rect l="0" t="0" r="0" b="0"/>
              <a:pathLst>
                <a:path w="153372">
                  <a:moveTo>
                    <a:pt x="0" y="0"/>
                  </a:moveTo>
                  <a:lnTo>
                    <a:pt x="153372" y="0"/>
                  </a:lnTo>
                </a:path>
              </a:pathLst>
            </a:custGeom>
            <a:ln w="21681" cap="flat">
              <a:solidFill>
                <a:srgbClr val="91A17D">
                  <a:alpha val="100000"/>
                </a:srgbClr>
              </a:solidFill>
              <a:prstDash val="solid"/>
              <a:round/>
            </a:ln>
          </p:spPr>
          <p:txBody>
            <a:bodyPr/>
            <a:lstStyle/>
            <a:p>
              <a:endParaRPr sz="884"/>
            </a:p>
          </p:txBody>
        </p:sp>
        <p:sp>
          <p:nvSpPr>
            <p:cNvPr id="390" name="pl350">
              <a:extLst>
                <a:ext uri="{FF2B5EF4-FFF2-40B4-BE49-F238E27FC236}">
                  <a16:creationId xmlns:a16="http://schemas.microsoft.com/office/drawing/2014/main" id="{896C996D-DBB7-F425-AC53-BD98F4920BA4}"/>
                </a:ext>
              </a:extLst>
            </p:cNvPr>
            <p:cNvSpPr/>
            <p:nvPr/>
          </p:nvSpPr>
          <p:spPr>
            <a:xfrm>
              <a:off x="2900734" y="3830846"/>
              <a:ext cx="154154" cy="0"/>
            </a:xfrm>
            <a:custGeom>
              <a:avLst/>
              <a:gdLst/>
              <a:ahLst/>
              <a:cxnLst/>
              <a:rect l="0" t="0" r="0" b="0"/>
              <a:pathLst>
                <a:path w="154154">
                  <a:moveTo>
                    <a:pt x="0" y="0"/>
                  </a:moveTo>
                  <a:lnTo>
                    <a:pt x="154154" y="0"/>
                  </a:lnTo>
                </a:path>
              </a:pathLst>
            </a:custGeom>
            <a:ln w="21681" cap="flat">
              <a:solidFill>
                <a:srgbClr val="91A17D">
                  <a:alpha val="100000"/>
                </a:srgbClr>
              </a:solidFill>
              <a:prstDash val="solid"/>
              <a:round/>
            </a:ln>
          </p:spPr>
          <p:txBody>
            <a:bodyPr/>
            <a:lstStyle/>
            <a:p>
              <a:endParaRPr sz="884"/>
            </a:p>
          </p:txBody>
        </p:sp>
        <p:sp>
          <p:nvSpPr>
            <p:cNvPr id="391" name="pl351">
              <a:extLst>
                <a:ext uri="{FF2B5EF4-FFF2-40B4-BE49-F238E27FC236}">
                  <a16:creationId xmlns:a16="http://schemas.microsoft.com/office/drawing/2014/main" id="{C9B5B270-0895-610A-5233-7EE11E222BC2}"/>
                </a:ext>
              </a:extLst>
            </p:cNvPr>
            <p:cNvSpPr/>
            <p:nvPr/>
          </p:nvSpPr>
          <p:spPr>
            <a:xfrm>
              <a:off x="3210568" y="3843312"/>
              <a:ext cx="144889" cy="0"/>
            </a:xfrm>
            <a:custGeom>
              <a:avLst/>
              <a:gdLst/>
              <a:ahLst/>
              <a:cxnLst/>
              <a:rect l="0" t="0" r="0" b="0"/>
              <a:pathLst>
                <a:path w="144889">
                  <a:moveTo>
                    <a:pt x="0" y="0"/>
                  </a:moveTo>
                  <a:lnTo>
                    <a:pt x="144889" y="0"/>
                  </a:lnTo>
                </a:path>
              </a:pathLst>
            </a:custGeom>
            <a:ln w="21681" cap="flat">
              <a:solidFill>
                <a:srgbClr val="91A17D">
                  <a:alpha val="100000"/>
                </a:srgbClr>
              </a:solidFill>
              <a:prstDash val="solid"/>
              <a:round/>
            </a:ln>
          </p:spPr>
          <p:txBody>
            <a:bodyPr/>
            <a:lstStyle/>
            <a:p>
              <a:endParaRPr sz="884"/>
            </a:p>
          </p:txBody>
        </p:sp>
        <p:sp>
          <p:nvSpPr>
            <p:cNvPr id="392" name="pl352">
              <a:extLst>
                <a:ext uri="{FF2B5EF4-FFF2-40B4-BE49-F238E27FC236}">
                  <a16:creationId xmlns:a16="http://schemas.microsoft.com/office/drawing/2014/main" id="{AD84F3FB-A868-3102-76EA-882B09ECA409}"/>
                </a:ext>
              </a:extLst>
            </p:cNvPr>
            <p:cNvSpPr/>
            <p:nvPr/>
          </p:nvSpPr>
          <p:spPr>
            <a:xfrm>
              <a:off x="3415264" y="3851922"/>
              <a:ext cx="150964" cy="0"/>
            </a:xfrm>
            <a:custGeom>
              <a:avLst/>
              <a:gdLst/>
              <a:ahLst/>
              <a:cxnLst/>
              <a:rect l="0" t="0" r="0" b="0"/>
              <a:pathLst>
                <a:path w="150964">
                  <a:moveTo>
                    <a:pt x="0" y="0"/>
                  </a:moveTo>
                  <a:lnTo>
                    <a:pt x="150964" y="0"/>
                  </a:lnTo>
                </a:path>
              </a:pathLst>
            </a:custGeom>
            <a:ln w="21681" cap="flat">
              <a:solidFill>
                <a:srgbClr val="91A17D">
                  <a:alpha val="100000"/>
                </a:srgbClr>
              </a:solidFill>
              <a:prstDash val="solid"/>
              <a:round/>
            </a:ln>
          </p:spPr>
          <p:txBody>
            <a:bodyPr/>
            <a:lstStyle/>
            <a:p>
              <a:endParaRPr sz="884"/>
            </a:p>
          </p:txBody>
        </p:sp>
        <p:sp>
          <p:nvSpPr>
            <p:cNvPr id="393" name="pl353">
              <a:extLst>
                <a:ext uri="{FF2B5EF4-FFF2-40B4-BE49-F238E27FC236}">
                  <a16:creationId xmlns:a16="http://schemas.microsoft.com/office/drawing/2014/main" id="{D2A4CD13-D504-0212-A3B9-A8A7F1B768B6}"/>
                </a:ext>
              </a:extLst>
            </p:cNvPr>
            <p:cNvSpPr/>
            <p:nvPr/>
          </p:nvSpPr>
          <p:spPr>
            <a:xfrm>
              <a:off x="3451109" y="3856174"/>
              <a:ext cx="148071" cy="0"/>
            </a:xfrm>
            <a:custGeom>
              <a:avLst/>
              <a:gdLst/>
              <a:ahLst/>
              <a:cxnLst/>
              <a:rect l="0" t="0" r="0" b="0"/>
              <a:pathLst>
                <a:path w="148071">
                  <a:moveTo>
                    <a:pt x="0" y="0"/>
                  </a:moveTo>
                  <a:lnTo>
                    <a:pt x="148071" y="0"/>
                  </a:lnTo>
                </a:path>
              </a:pathLst>
            </a:custGeom>
            <a:ln w="21681" cap="flat">
              <a:solidFill>
                <a:srgbClr val="91A17D">
                  <a:alpha val="100000"/>
                </a:srgbClr>
              </a:solidFill>
              <a:prstDash val="solid"/>
              <a:round/>
            </a:ln>
          </p:spPr>
          <p:txBody>
            <a:bodyPr/>
            <a:lstStyle/>
            <a:p>
              <a:endParaRPr sz="884"/>
            </a:p>
          </p:txBody>
        </p:sp>
        <p:sp>
          <p:nvSpPr>
            <p:cNvPr id="394" name="pl354">
              <a:extLst>
                <a:ext uri="{FF2B5EF4-FFF2-40B4-BE49-F238E27FC236}">
                  <a16:creationId xmlns:a16="http://schemas.microsoft.com/office/drawing/2014/main" id="{878E7654-29B3-1A9F-8CE6-2859A63C72B1}"/>
                </a:ext>
              </a:extLst>
            </p:cNvPr>
            <p:cNvSpPr/>
            <p:nvPr/>
          </p:nvSpPr>
          <p:spPr>
            <a:xfrm>
              <a:off x="3568049" y="3860219"/>
              <a:ext cx="149191" cy="0"/>
            </a:xfrm>
            <a:custGeom>
              <a:avLst/>
              <a:gdLst/>
              <a:ahLst/>
              <a:cxnLst/>
              <a:rect l="0" t="0" r="0" b="0"/>
              <a:pathLst>
                <a:path w="149191">
                  <a:moveTo>
                    <a:pt x="0" y="0"/>
                  </a:moveTo>
                  <a:lnTo>
                    <a:pt x="149191" y="0"/>
                  </a:lnTo>
                </a:path>
              </a:pathLst>
            </a:custGeom>
            <a:ln w="21681" cap="flat">
              <a:solidFill>
                <a:srgbClr val="91A17D">
                  <a:alpha val="100000"/>
                </a:srgbClr>
              </a:solidFill>
              <a:prstDash val="solid"/>
              <a:round/>
            </a:ln>
          </p:spPr>
          <p:txBody>
            <a:bodyPr/>
            <a:lstStyle/>
            <a:p>
              <a:endParaRPr sz="884"/>
            </a:p>
          </p:txBody>
        </p:sp>
        <p:sp>
          <p:nvSpPr>
            <p:cNvPr id="395" name="pl355">
              <a:extLst>
                <a:ext uri="{FF2B5EF4-FFF2-40B4-BE49-F238E27FC236}">
                  <a16:creationId xmlns:a16="http://schemas.microsoft.com/office/drawing/2014/main" id="{6530D7F6-0AB5-CD9A-B989-B26CEFFB6364}"/>
                </a:ext>
              </a:extLst>
            </p:cNvPr>
            <p:cNvSpPr/>
            <p:nvPr/>
          </p:nvSpPr>
          <p:spPr>
            <a:xfrm>
              <a:off x="3583828" y="3864496"/>
              <a:ext cx="148137" cy="0"/>
            </a:xfrm>
            <a:custGeom>
              <a:avLst/>
              <a:gdLst/>
              <a:ahLst/>
              <a:cxnLst/>
              <a:rect l="0" t="0" r="0" b="0"/>
              <a:pathLst>
                <a:path w="148137">
                  <a:moveTo>
                    <a:pt x="0" y="0"/>
                  </a:moveTo>
                  <a:lnTo>
                    <a:pt x="148137" y="0"/>
                  </a:lnTo>
                </a:path>
              </a:pathLst>
            </a:custGeom>
            <a:ln w="21681" cap="flat">
              <a:solidFill>
                <a:srgbClr val="91A17D">
                  <a:alpha val="100000"/>
                </a:srgbClr>
              </a:solidFill>
              <a:prstDash val="solid"/>
              <a:round/>
            </a:ln>
          </p:spPr>
          <p:txBody>
            <a:bodyPr/>
            <a:lstStyle/>
            <a:p>
              <a:endParaRPr sz="884"/>
            </a:p>
          </p:txBody>
        </p:sp>
        <p:sp>
          <p:nvSpPr>
            <p:cNvPr id="396" name="pl356">
              <a:extLst>
                <a:ext uri="{FF2B5EF4-FFF2-40B4-BE49-F238E27FC236}">
                  <a16:creationId xmlns:a16="http://schemas.microsoft.com/office/drawing/2014/main" id="{3CD73C82-8474-D286-388F-B44F50FFADB5}"/>
                </a:ext>
              </a:extLst>
            </p:cNvPr>
            <p:cNvSpPr/>
            <p:nvPr/>
          </p:nvSpPr>
          <p:spPr>
            <a:xfrm>
              <a:off x="2817306" y="3868766"/>
              <a:ext cx="145818" cy="0"/>
            </a:xfrm>
            <a:custGeom>
              <a:avLst/>
              <a:gdLst/>
              <a:ahLst/>
              <a:cxnLst/>
              <a:rect l="0" t="0" r="0" b="0"/>
              <a:pathLst>
                <a:path w="145818">
                  <a:moveTo>
                    <a:pt x="0" y="0"/>
                  </a:moveTo>
                  <a:lnTo>
                    <a:pt x="145818" y="0"/>
                  </a:lnTo>
                </a:path>
              </a:pathLst>
            </a:custGeom>
            <a:ln w="21681" cap="flat">
              <a:solidFill>
                <a:srgbClr val="91A17D">
                  <a:alpha val="100000"/>
                </a:srgbClr>
              </a:solidFill>
              <a:prstDash val="solid"/>
              <a:round/>
            </a:ln>
          </p:spPr>
          <p:txBody>
            <a:bodyPr/>
            <a:lstStyle/>
            <a:p>
              <a:endParaRPr sz="884"/>
            </a:p>
          </p:txBody>
        </p:sp>
        <p:sp>
          <p:nvSpPr>
            <p:cNvPr id="397" name="pl357">
              <a:extLst>
                <a:ext uri="{FF2B5EF4-FFF2-40B4-BE49-F238E27FC236}">
                  <a16:creationId xmlns:a16="http://schemas.microsoft.com/office/drawing/2014/main" id="{A01E1875-A310-A0FF-57F7-AE5AD75097C9}"/>
                </a:ext>
              </a:extLst>
            </p:cNvPr>
            <p:cNvSpPr/>
            <p:nvPr/>
          </p:nvSpPr>
          <p:spPr>
            <a:xfrm>
              <a:off x="2794945" y="3872913"/>
              <a:ext cx="147047" cy="0"/>
            </a:xfrm>
            <a:custGeom>
              <a:avLst/>
              <a:gdLst/>
              <a:ahLst/>
              <a:cxnLst/>
              <a:rect l="0" t="0" r="0" b="0"/>
              <a:pathLst>
                <a:path w="147047">
                  <a:moveTo>
                    <a:pt x="0" y="0"/>
                  </a:moveTo>
                  <a:lnTo>
                    <a:pt x="147047" y="0"/>
                  </a:lnTo>
                </a:path>
              </a:pathLst>
            </a:custGeom>
            <a:ln w="21681" cap="flat">
              <a:solidFill>
                <a:srgbClr val="91A17D">
                  <a:alpha val="100000"/>
                </a:srgbClr>
              </a:solidFill>
              <a:prstDash val="solid"/>
              <a:round/>
            </a:ln>
          </p:spPr>
          <p:txBody>
            <a:bodyPr/>
            <a:lstStyle/>
            <a:p>
              <a:endParaRPr sz="884"/>
            </a:p>
          </p:txBody>
        </p:sp>
        <p:sp>
          <p:nvSpPr>
            <p:cNvPr id="398" name="pl358">
              <a:extLst>
                <a:ext uri="{FF2B5EF4-FFF2-40B4-BE49-F238E27FC236}">
                  <a16:creationId xmlns:a16="http://schemas.microsoft.com/office/drawing/2014/main" id="{2BD37753-9471-06E2-0B64-F370A821F386}"/>
                </a:ext>
              </a:extLst>
            </p:cNvPr>
            <p:cNvSpPr/>
            <p:nvPr/>
          </p:nvSpPr>
          <p:spPr>
            <a:xfrm>
              <a:off x="3101771" y="3877350"/>
              <a:ext cx="150446" cy="0"/>
            </a:xfrm>
            <a:custGeom>
              <a:avLst/>
              <a:gdLst/>
              <a:ahLst/>
              <a:cxnLst/>
              <a:rect l="0" t="0" r="0" b="0"/>
              <a:pathLst>
                <a:path w="150446">
                  <a:moveTo>
                    <a:pt x="0" y="0"/>
                  </a:moveTo>
                  <a:lnTo>
                    <a:pt x="150446" y="0"/>
                  </a:lnTo>
                </a:path>
              </a:pathLst>
            </a:custGeom>
            <a:ln w="21681" cap="flat">
              <a:solidFill>
                <a:srgbClr val="91A17D">
                  <a:alpha val="100000"/>
                </a:srgbClr>
              </a:solidFill>
              <a:prstDash val="solid"/>
              <a:round/>
            </a:ln>
          </p:spPr>
          <p:txBody>
            <a:bodyPr/>
            <a:lstStyle/>
            <a:p>
              <a:endParaRPr sz="884"/>
            </a:p>
          </p:txBody>
        </p:sp>
        <p:sp>
          <p:nvSpPr>
            <p:cNvPr id="399" name="pl359">
              <a:extLst>
                <a:ext uri="{FF2B5EF4-FFF2-40B4-BE49-F238E27FC236}">
                  <a16:creationId xmlns:a16="http://schemas.microsoft.com/office/drawing/2014/main" id="{7E8F0649-3DD9-9CFB-3E25-0A2C799E269C}"/>
                </a:ext>
              </a:extLst>
            </p:cNvPr>
            <p:cNvSpPr/>
            <p:nvPr/>
          </p:nvSpPr>
          <p:spPr>
            <a:xfrm>
              <a:off x="3126234" y="3881714"/>
              <a:ext cx="151363" cy="0"/>
            </a:xfrm>
            <a:custGeom>
              <a:avLst/>
              <a:gdLst/>
              <a:ahLst/>
              <a:cxnLst/>
              <a:rect l="0" t="0" r="0" b="0"/>
              <a:pathLst>
                <a:path w="151363">
                  <a:moveTo>
                    <a:pt x="0" y="0"/>
                  </a:moveTo>
                  <a:lnTo>
                    <a:pt x="151363" y="0"/>
                  </a:lnTo>
                </a:path>
              </a:pathLst>
            </a:custGeom>
            <a:ln w="21681" cap="flat">
              <a:solidFill>
                <a:srgbClr val="91A17D">
                  <a:alpha val="100000"/>
                </a:srgbClr>
              </a:solidFill>
              <a:prstDash val="solid"/>
              <a:round/>
            </a:ln>
          </p:spPr>
          <p:txBody>
            <a:bodyPr/>
            <a:lstStyle/>
            <a:p>
              <a:endParaRPr sz="884"/>
            </a:p>
          </p:txBody>
        </p:sp>
        <p:sp>
          <p:nvSpPr>
            <p:cNvPr id="400" name="pl360">
              <a:extLst>
                <a:ext uri="{FF2B5EF4-FFF2-40B4-BE49-F238E27FC236}">
                  <a16:creationId xmlns:a16="http://schemas.microsoft.com/office/drawing/2014/main" id="{0826845B-31F4-432D-2E54-09E9E5CD2839}"/>
                </a:ext>
              </a:extLst>
            </p:cNvPr>
            <p:cNvSpPr/>
            <p:nvPr/>
          </p:nvSpPr>
          <p:spPr>
            <a:xfrm>
              <a:off x="3271521" y="3885766"/>
              <a:ext cx="146344" cy="0"/>
            </a:xfrm>
            <a:custGeom>
              <a:avLst/>
              <a:gdLst/>
              <a:ahLst/>
              <a:cxnLst/>
              <a:rect l="0" t="0" r="0" b="0"/>
              <a:pathLst>
                <a:path w="146344">
                  <a:moveTo>
                    <a:pt x="0" y="0"/>
                  </a:moveTo>
                  <a:lnTo>
                    <a:pt x="146344" y="0"/>
                  </a:lnTo>
                </a:path>
              </a:pathLst>
            </a:custGeom>
            <a:ln w="21681" cap="flat">
              <a:solidFill>
                <a:srgbClr val="91A17D">
                  <a:alpha val="100000"/>
                </a:srgbClr>
              </a:solidFill>
              <a:prstDash val="solid"/>
              <a:round/>
            </a:ln>
          </p:spPr>
          <p:txBody>
            <a:bodyPr/>
            <a:lstStyle/>
            <a:p>
              <a:endParaRPr sz="884"/>
            </a:p>
          </p:txBody>
        </p:sp>
        <p:sp>
          <p:nvSpPr>
            <p:cNvPr id="401" name="pl361">
              <a:extLst>
                <a:ext uri="{FF2B5EF4-FFF2-40B4-BE49-F238E27FC236}">
                  <a16:creationId xmlns:a16="http://schemas.microsoft.com/office/drawing/2014/main" id="{6308B8EF-DE87-ABFC-4E2A-89D010495F28}"/>
                </a:ext>
              </a:extLst>
            </p:cNvPr>
            <p:cNvSpPr/>
            <p:nvPr/>
          </p:nvSpPr>
          <p:spPr>
            <a:xfrm>
              <a:off x="3210678" y="3889997"/>
              <a:ext cx="145278" cy="0"/>
            </a:xfrm>
            <a:custGeom>
              <a:avLst/>
              <a:gdLst/>
              <a:ahLst/>
              <a:cxnLst/>
              <a:rect l="0" t="0" r="0" b="0"/>
              <a:pathLst>
                <a:path w="145278">
                  <a:moveTo>
                    <a:pt x="0" y="0"/>
                  </a:moveTo>
                  <a:lnTo>
                    <a:pt x="145278" y="0"/>
                  </a:lnTo>
                </a:path>
              </a:pathLst>
            </a:custGeom>
            <a:ln w="21681" cap="flat">
              <a:solidFill>
                <a:srgbClr val="91A17D">
                  <a:alpha val="100000"/>
                </a:srgbClr>
              </a:solidFill>
              <a:prstDash val="solid"/>
              <a:round/>
            </a:ln>
          </p:spPr>
          <p:txBody>
            <a:bodyPr/>
            <a:lstStyle/>
            <a:p>
              <a:endParaRPr sz="884"/>
            </a:p>
          </p:txBody>
        </p:sp>
        <p:sp>
          <p:nvSpPr>
            <p:cNvPr id="402" name="pl362">
              <a:extLst>
                <a:ext uri="{FF2B5EF4-FFF2-40B4-BE49-F238E27FC236}">
                  <a16:creationId xmlns:a16="http://schemas.microsoft.com/office/drawing/2014/main" id="{AA9D5286-5E2A-9B8D-E3D6-F981333F2468}"/>
                </a:ext>
              </a:extLst>
            </p:cNvPr>
            <p:cNvSpPr/>
            <p:nvPr/>
          </p:nvSpPr>
          <p:spPr>
            <a:xfrm>
              <a:off x="3189832" y="3902929"/>
              <a:ext cx="151686" cy="0"/>
            </a:xfrm>
            <a:custGeom>
              <a:avLst/>
              <a:gdLst/>
              <a:ahLst/>
              <a:cxnLst/>
              <a:rect l="0" t="0" r="0" b="0"/>
              <a:pathLst>
                <a:path w="151686">
                  <a:moveTo>
                    <a:pt x="0" y="0"/>
                  </a:moveTo>
                  <a:lnTo>
                    <a:pt x="151686" y="0"/>
                  </a:lnTo>
                </a:path>
              </a:pathLst>
            </a:custGeom>
            <a:ln w="21681" cap="flat">
              <a:solidFill>
                <a:srgbClr val="91A17D">
                  <a:alpha val="100000"/>
                </a:srgbClr>
              </a:solidFill>
              <a:prstDash val="solid"/>
              <a:round/>
            </a:ln>
          </p:spPr>
          <p:txBody>
            <a:bodyPr/>
            <a:lstStyle/>
            <a:p>
              <a:endParaRPr sz="884"/>
            </a:p>
          </p:txBody>
        </p:sp>
        <p:sp>
          <p:nvSpPr>
            <p:cNvPr id="403" name="pl363">
              <a:extLst>
                <a:ext uri="{FF2B5EF4-FFF2-40B4-BE49-F238E27FC236}">
                  <a16:creationId xmlns:a16="http://schemas.microsoft.com/office/drawing/2014/main" id="{EDB9248D-133A-06B6-9508-1D4CFCE7D7D3}"/>
                </a:ext>
              </a:extLst>
            </p:cNvPr>
            <p:cNvSpPr/>
            <p:nvPr/>
          </p:nvSpPr>
          <p:spPr>
            <a:xfrm>
              <a:off x="3385115" y="3911360"/>
              <a:ext cx="153176" cy="0"/>
            </a:xfrm>
            <a:custGeom>
              <a:avLst/>
              <a:gdLst/>
              <a:ahLst/>
              <a:cxnLst/>
              <a:rect l="0" t="0" r="0" b="0"/>
              <a:pathLst>
                <a:path w="153176">
                  <a:moveTo>
                    <a:pt x="0" y="0"/>
                  </a:moveTo>
                  <a:lnTo>
                    <a:pt x="153176" y="0"/>
                  </a:lnTo>
                </a:path>
              </a:pathLst>
            </a:custGeom>
            <a:ln w="21681" cap="flat">
              <a:solidFill>
                <a:srgbClr val="91A17D">
                  <a:alpha val="100000"/>
                </a:srgbClr>
              </a:solidFill>
              <a:prstDash val="solid"/>
              <a:round/>
            </a:ln>
          </p:spPr>
          <p:txBody>
            <a:bodyPr/>
            <a:lstStyle/>
            <a:p>
              <a:endParaRPr sz="884"/>
            </a:p>
          </p:txBody>
        </p:sp>
        <p:sp>
          <p:nvSpPr>
            <p:cNvPr id="404" name="pl364">
              <a:extLst>
                <a:ext uri="{FF2B5EF4-FFF2-40B4-BE49-F238E27FC236}">
                  <a16:creationId xmlns:a16="http://schemas.microsoft.com/office/drawing/2014/main" id="{2AE79B7E-B768-FDCA-AA0F-394DF7DE1C5F}"/>
                </a:ext>
              </a:extLst>
            </p:cNvPr>
            <p:cNvSpPr/>
            <p:nvPr/>
          </p:nvSpPr>
          <p:spPr>
            <a:xfrm>
              <a:off x="3387497" y="3915742"/>
              <a:ext cx="152248" cy="0"/>
            </a:xfrm>
            <a:custGeom>
              <a:avLst/>
              <a:gdLst/>
              <a:ahLst/>
              <a:cxnLst/>
              <a:rect l="0" t="0" r="0" b="0"/>
              <a:pathLst>
                <a:path w="152248">
                  <a:moveTo>
                    <a:pt x="0" y="0"/>
                  </a:moveTo>
                  <a:lnTo>
                    <a:pt x="152248" y="0"/>
                  </a:lnTo>
                </a:path>
              </a:pathLst>
            </a:custGeom>
            <a:ln w="21681" cap="flat">
              <a:solidFill>
                <a:srgbClr val="91A17D">
                  <a:alpha val="100000"/>
                </a:srgbClr>
              </a:solidFill>
              <a:prstDash val="solid"/>
              <a:round/>
            </a:ln>
          </p:spPr>
          <p:txBody>
            <a:bodyPr/>
            <a:lstStyle/>
            <a:p>
              <a:endParaRPr sz="884"/>
            </a:p>
          </p:txBody>
        </p:sp>
        <p:sp>
          <p:nvSpPr>
            <p:cNvPr id="405" name="pl365">
              <a:extLst>
                <a:ext uri="{FF2B5EF4-FFF2-40B4-BE49-F238E27FC236}">
                  <a16:creationId xmlns:a16="http://schemas.microsoft.com/office/drawing/2014/main" id="{DC70E481-00DF-BD71-0078-7DD53C1F6286}"/>
                </a:ext>
              </a:extLst>
            </p:cNvPr>
            <p:cNvSpPr/>
            <p:nvPr/>
          </p:nvSpPr>
          <p:spPr>
            <a:xfrm>
              <a:off x="3169698" y="3919980"/>
              <a:ext cx="135988" cy="0"/>
            </a:xfrm>
            <a:custGeom>
              <a:avLst/>
              <a:gdLst/>
              <a:ahLst/>
              <a:cxnLst/>
              <a:rect l="0" t="0" r="0" b="0"/>
              <a:pathLst>
                <a:path w="135988">
                  <a:moveTo>
                    <a:pt x="0" y="0"/>
                  </a:moveTo>
                  <a:lnTo>
                    <a:pt x="135988" y="0"/>
                  </a:lnTo>
                </a:path>
              </a:pathLst>
            </a:custGeom>
            <a:ln w="21681" cap="flat">
              <a:solidFill>
                <a:srgbClr val="91A17D">
                  <a:alpha val="100000"/>
                </a:srgbClr>
              </a:solidFill>
              <a:prstDash val="solid"/>
              <a:round/>
            </a:ln>
          </p:spPr>
          <p:txBody>
            <a:bodyPr/>
            <a:lstStyle/>
            <a:p>
              <a:endParaRPr sz="884"/>
            </a:p>
          </p:txBody>
        </p:sp>
        <p:sp>
          <p:nvSpPr>
            <p:cNvPr id="406" name="pl366">
              <a:extLst>
                <a:ext uri="{FF2B5EF4-FFF2-40B4-BE49-F238E27FC236}">
                  <a16:creationId xmlns:a16="http://schemas.microsoft.com/office/drawing/2014/main" id="{F6CF5724-D737-1449-EF8A-396DA1E5A602}"/>
                </a:ext>
              </a:extLst>
            </p:cNvPr>
            <p:cNvSpPr/>
            <p:nvPr/>
          </p:nvSpPr>
          <p:spPr>
            <a:xfrm>
              <a:off x="3115289" y="3924084"/>
              <a:ext cx="138525" cy="0"/>
            </a:xfrm>
            <a:custGeom>
              <a:avLst/>
              <a:gdLst/>
              <a:ahLst/>
              <a:cxnLst/>
              <a:rect l="0" t="0" r="0" b="0"/>
              <a:pathLst>
                <a:path w="138525">
                  <a:moveTo>
                    <a:pt x="0" y="0"/>
                  </a:moveTo>
                  <a:lnTo>
                    <a:pt x="138525" y="0"/>
                  </a:lnTo>
                </a:path>
              </a:pathLst>
            </a:custGeom>
            <a:ln w="21681" cap="flat">
              <a:solidFill>
                <a:srgbClr val="91A17D">
                  <a:alpha val="100000"/>
                </a:srgbClr>
              </a:solidFill>
              <a:prstDash val="solid"/>
              <a:round/>
            </a:ln>
          </p:spPr>
          <p:txBody>
            <a:bodyPr/>
            <a:lstStyle/>
            <a:p>
              <a:endParaRPr sz="884"/>
            </a:p>
          </p:txBody>
        </p:sp>
        <p:sp>
          <p:nvSpPr>
            <p:cNvPr id="407" name="pl367">
              <a:extLst>
                <a:ext uri="{FF2B5EF4-FFF2-40B4-BE49-F238E27FC236}">
                  <a16:creationId xmlns:a16="http://schemas.microsoft.com/office/drawing/2014/main" id="{BF598C5A-E310-54B7-DC3C-8A14974653FE}"/>
                </a:ext>
              </a:extLst>
            </p:cNvPr>
            <p:cNvSpPr/>
            <p:nvPr/>
          </p:nvSpPr>
          <p:spPr>
            <a:xfrm>
              <a:off x="3395248" y="3928489"/>
              <a:ext cx="132277" cy="0"/>
            </a:xfrm>
            <a:custGeom>
              <a:avLst/>
              <a:gdLst/>
              <a:ahLst/>
              <a:cxnLst/>
              <a:rect l="0" t="0" r="0" b="0"/>
              <a:pathLst>
                <a:path w="132277">
                  <a:moveTo>
                    <a:pt x="0" y="0"/>
                  </a:moveTo>
                  <a:lnTo>
                    <a:pt x="132277" y="0"/>
                  </a:lnTo>
                </a:path>
              </a:pathLst>
            </a:custGeom>
            <a:ln w="21681" cap="flat">
              <a:solidFill>
                <a:srgbClr val="91A17D">
                  <a:alpha val="100000"/>
                </a:srgbClr>
              </a:solidFill>
              <a:prstDash val="solid"/>
              <a:round/>
            </a:ln>
          </p:spPr>
          <p:txBody>
            <a:bodyPr/>
            <a:lstStyle/>
            <a:p>
              <a:endParaRPr sz="884"/>
            </a:p>
          </p:txBody>
        </p:sp>
        <p:sp>
          <p:nvSpPr>
            <p:cNvPr id="408" name="pl368">
              <a:extLst>
                <a:ext uri="{FF2B5EF4-FFF2-40B4-BE49-F238E27FC236}">
                  <a16:creationId xmlns:a16="http://schemas.microsoft.com/office/drawing/2014/main" id="{3BEF2BA4-9949-2F34-B98F-2922526B9301}"/>
                </a:ext>
              </a:extLst>
            </p:cNvPr>
            <p:cNvSpPr/>
            <p:nvPr/>
          </p:nvSpPr>
          <p:spPr>
            <a:xfrm>
              <a:off x="3370079" y="3932584"/>
              <a:ext cx="134442" cy="0"/>
            </a:xfrm>
            <a:custGeom>
              <a:avLst/>
              <a:gdLst/>
              <a:ahLst/>
              <a:cxnLst/>
              <a:rect l="0" t="0" r="0" b="0"/>
              <a:pathLst>
                <a:path w="134442">
                  <a:moveTo>
                    <a:pt x="0" y="0"/>
                  </a:moveTo>
                  <a:lnTo>
                    <a:pt x="134442" y="0"/>
                  </a:lnTo>
                </a:path>
              </a:pathLst>
            </a:custGeom>
            <a:ln w="21681" cap="flat">
              <a:solidFill>
                <a:srgbClr val="91A17D">
                  <a:alpha val="100000"/>
                </a:srgbClr>
              </a:solidFill>
              <a:prstDash val="solid"/>
              <a:round/>
            </a:ln>
          </p:spPr>
          <p:txBody>
            <a:bodyPr/>
            <a:lstStyle/>
            <a:p>
              <a:endParaRPr sz="884"/>
            </a:p>
          </p:txBody>
        </p:sp>
        <p:sp>
          <p:nvSpPr>
            <p:cNvPr id="409" name="pl369">
              <a:extLst>
                <a:ext uri="{FF2B5EF4-FFF2-40B4-BE49-F238E27FC236}">
                  <a16:creationId xmlns:a16="http://schemas.microsoft.com/office/drawing/2014/main" id="{E2CC30D7-1B23-A75F-22D7-5BA10E128CF6}"/>
                </a:ext>
              </a:extLst>
            </p:cNvPr>
            <p:cNvSpPr/>
            <p:nvPr/>
          </p:nvSpPr>
          <p:spPr>
            <a:xfrm>
              <a:off x="2661790" y="4008877"/>
              <a:ext cx="153380" cy="0"/>
            </a:xfrm>
            <a:custGeom>
              <a:avLst/>
              <a:gdLst/>
              <a:ahLst/>
              <a:cxnLst/>
              <a:rect l="0" t="0" r="0" b="0"/>
              <a:pathLst>
                <a:path w="153380">
                  <a:moveTo>
                    <a:pt x="0" y="0"/>
                  </a:moveTo>
                  <a:lnTo>
                    <a:pt x="153380" y="0"/>
                  </a:lnTo>
                </a:path>
              </a:pathLst>
            </a:custGeom>
            <a:ln w="21681" cap="flat">
              <a:solidFill>
                <a:srgbClr val="91A17D">
                  <a:alpha val="100000"/>
                </a:srgbClr>
              </a:solidFill>
              <a:prstDash val="solid"/>
              <a:round/>
            </a:ln>
          </p:spPr>
          <p:txBody>
            <a:bodyPr/>
            <a:lstStyle/>
            <a:p>
              <a:endParaRPr sz="884"/>
            </a:p>
          </p:txBody>
        </p:sp>
        <p:sp>
          <p:nvSpPr>
            <p:cNvPr id="410" name="pl370">
              <a:extLst>
                <a:ext uri="{FF2B5EF4-FFF2-40B4-BE49-F238E27FC236}">
                  <a16:creationId xmlns:a16="http://schemas.microsoft.com/office/drawing/2014/main" id="{B86F9E42-30C9-92D5-8104-0520BFAE46EF}"/>
                </a:ext>
              </a:extLst>
            </p:cNvPr>
            <p:cNvSpPr/>
            <p:nvPr/>
          </p:nvSpPr>
          <p:spPr>
            <a:xfrm>
              <a:off x="2792370" y="4013171"/>
              <a:ext cx="160610" cy="0"/>
            </a:xfrm>
            <a:custGeom>
              <a:avLst/>
              <a:gdLst/>
              <a:ahLst/>
              <a:cxnLst/>
              <a:rect l="0" t="0" r="0" b="0"/>
              <a:pathLst>
                <a:path w="160610">
                  <a:moveTo>
                    <a:pt x="0" y="0"/>
                  </a:moveTo>
                  <a:lnTo>
                    <a:pt x="160610" y="0"/>
                  </a:lnTo>
                </a:path>
              </a:pathLst>
            </a:custGeom>
            <a:ln w="21681" cap="flat">
              <a:solidFill>
                <a:srgbClr val="91A17D">
                  <a:alpha val="100000"/>
                </a:srgbClr>
              </a:solidFill>
              <a:prstDash val="solid"/>
              <a:round/>
            </a:ln>
          </p:spPr>
          <p:txBody>
            <a:bodyPr/>
            <a:lstStyle/>
            <a:p>
              <a:endParaRPr sz="884"/>
            </a:p>
          </p:txBody>
        </p:sp>
        <p:sp>
          <p:nvSpPr>
            <p:cNvPr id="411" name="pl371">
              <a:extLst>
                <a:ext uri="{FF2B5EF4-FFF2-40B4-BE49-F238E27FC236}">
                  <a16:creationId xmlns:a16="http://schemas.microsoft.com/office/drawing/2014/main" id="{E4DE3EA5-3679-87E8-7CD8-60229931C43D}"/>
                </a:ext>
              </a:extLst>
            </p:cNvPr>
            <p:cNvSpPr/>
            <p:nvPr/>
          </p:nvSpPr>
          <p:spPr>
            <a:xfrm>
              <a:off x="2648917" y="4017416"/>
              <a:ext cx="148386" cy="0"/>
            </a:xfrm>
            <a:custGeom>
              <a:avLst/>
              <a:gdLst/>
              <a:ahLst/>
              <a:cxnLst/>
              <a:rect l="0" t="0" r="0" b="0"/>
              <a:pathLst>
                <a:path w="148386">
                  <a:moveTo>
                    <a:pt x="0" y="0"/>
                  </a:moveTo>
                  <a:lnTo>
                    <a:pt x="148386" y="0"/>
                  </a:lnTo>
                </a:path>
              </a:pathLst>
            </a:custGeom>
            <a:ln w="21681" cap="flat">
              <a:solidFill>
                <a:srgbClr val="91A17D">
                  <a:alpha val="100000"/>
                </a:srgbClr>
              </a:solidFill>
              <a:prstDash val="solid"/>
              <a:round/>
            </a:ln>
          </p:spPr>
          <p:txBody>
            <a:bodyPr/>
            <a:lstStyle/>
            <a:p>
              <a:endParaRPr sz="884"/>
            </a:p>
          </p:txBody>
        </p:sp>
        <p:sp>
          <p:nvSpPr>
            <p:cNvPr id="412" name="pl372">
              <a:extLst>
                <a:ext uri="{FF2B5EF4-FFF2-40B4-BE49-F238E27FC236}">
                  <a16:creationId xmlns:a16="http://schemas.microsoft.com/office/drawing/2014/main" id="{1F50FDFB-4A78-1502-2EAF-307F5992279E}"/>
                </a:ext>
              </a:extLst>
            </p:cNvPr>
            <p:cNvSpPr/>
            <p:nvPr/>
          </p:nvSpPr>
          <p:spPr>
            <a:xfrm>
              <a:off x="2637508" y="4021897"/>
              <a:ext cx="154669" cy="0"/>
            </a:xfrm>
            <a:custGeom>
              <a:avLst/>
              <a:gdLst/>
              <a:ahLst/>
              <a:cxnLst/>
              <a:rect l="0" t="0" r="0" b="0"/>
              <a:pathLst>
                <a:path w="154669">
                  <a:moveTo>
                    <a:pt x="0" y="0"/>
                  </a:moveTo>
                  <a:lnTo>
                    <a:pt x="154669" y="0"/>
                  </a:lnTo>
                </a:path>
              </a:pathLst>
            </a:custGeom>
            <a:ln w="21681" cap="flat">
              <a:solidFill>
                <a:srgbClr val="91A17D">
                  <a:alpha val="100000"/>
                </a:srgbClr>
              </a:solidFill>
              <a:prstDash val="solid"/>
              <a:round/>
            </a:ln>
          </p:spPr>
          <p:txBody>
            <a:bodyPr/>
            <a:lstStyle/>
            <a:p>
              <a:endParaRPr sz="884"/>
            </a:p>
          </p:txBody>
        </p:sp>
        <p:sp>
          <p:nvSpPr>
            <p:cNvPr id="413" name="pl373">
              <a:extLst>
                <a:ext uri="{FF2B5EF4-FFF2-40B4-BE49-F238E27FC236}">
                  <a16:creationId xmlns:a16="http://schemas.microsoft.com/office/drawing/2014/main" id="{7ADB6C2C-0104-7E21-9A79-157BC0EBB9E2}"/>
                </a:ext>
              </a:extLst>
            </p:cNvPr>
            <p:cNvSpPr/>
            <p:nvPr/>
          </p:nvSpPr>
          <p:spPr>
            <a:xfrm>
              <a:off x="2755707" y="4026156"/>
              <a:ext cx="149597" cy="0"/>
            </a:xfrm>
            <a:custGeom>
              <a:avLst/>
              <a:gdLst/>
              <a:ahLst/>
              <a:cxnLst/>
              <a:rect l="0" t="0" r="0" b="0"/>
              <a:pathLst>
                <a:path w="149597">
                  <a:moveTo>
                    <a:pt x="0" y="0"/>
                  </a:moveTo>
                  <a:lnTo>
                    <a:pt x="149597" y="0"/>
                  </a:lnTo>
                </a:path>
              </a:pathLst>
            </a:custGeom>
            <a:ln w="21681" cap="flat">
              <a:solidFill>
                <a:srgbClr val="91A17D">
                  <a:alpha val="100000"/>
                </a:srgbClr>
              </a:solidFill>
              <a:prstDash val="solid"/>
              <a:round/>
            </a:ln>
          </p:spPr>
          <p:txBody>
            <a:bodyPr/>
            <a:lstStyle/>
            <a:p>
              <a:endParaRPr sz="884"/>
            </a:p>
          </p:txBody>
        </p:sp>
        <p:sp>
          <p:nvSpPr>
            <p:cNvPr id="414" name="pl374">
              <a:extLst>
                <a:ext uri="{FF2B5EF4-FFF2-40B4-BE49-F238E27FC236}">
                  <a16:creationId xmlns:a16="http://schemas.microsoft.com/office/drawing/2014/main" id="{6D85B48D-2D04-0F31-F22D-2290FE16A1F9}"/>
                </a:ext>
              </a:extLst>
            </p:cNvPr>
            <p:cNvSpPr/>
            <p:nvPr/>
          </p:nvSpPr>
          <p:spPr>
            <a:xfrm>
              <a:off x="2685707" y="4030239"/>
              <a:ext cx="149698" cy="0"/>
            </a:xfrm>
            <a:custGeom>
              <a:avLst/>
              <a:gdLst/>
              <a:ahLst/>
              <a:cxnLst/>
              <a:rect l="0" t="0" r="0" b="0"/>
              <a:pathLst>
                <a:path w="149698">
                  <a:moveTo>
                    <a:pt x="0" y="0"/>
                  </a:moveTo>
                  <a:lnTo>
                    <a:pt x="149698" y="0"/>
                  </a:lnTo>
                </a:path>
              </a:pathLst>
            </a:custGeom>
            <a:ln w="21681" cap="flat">
              <a:solidFill>
                <a:srgbClr val="91A17D">
                  <a:alpha val="100000"/>
                </a:srgbClr>
              </a:solidFill>
              <a:prstDash val="solid"/>
              <a:round/>
            </a:ln>
          </p:spPr>
          <p:txBody>
            <a:bodyPr/>
            <a:lstStyle/>
            <a:p>
              <a:endParaRPr sz="884"/>
            </a:p>
          </p:txBody>
        </p:sp>
        <p:sp>
          <p:nvSpPr>
            <p:cNvPr id="415" name="pl375">
              <a:extLst>
                <a:ext uri="{FF2B5EF4-FFF2-40B4-BE49-F238E27FC236}">
                  <a16:creationId xmlns:a16="http://schemas.microsoft.com/office/drawing/2014/main" id="{08467194-0724-94E0-B01D-67EB00EAC32F}"/>
                </a:ext>
              </a:extLst>
            </p:cNvPr>
            <p:cNvSpPr/>
            <p:nvPr/>
          </p:nvSpPr>
          <p:spPr>
            <a:xfrm>
              <a:off x="2882416" y="4038611"/>
              <a:ext cx="153921" cy="0"/>
            </a:xfrm>
            <a:custGeom>
              <a:avLst/>
              <a:gdLst/>
              <a:ahLst/>
              <a:cxnLst/>
              <a:rect l="0" t="0" r="0" b="0"/>
              <a:pathLst>
                <a:path w="153921">
                  <a:moveTo>
                    <a:pt x="0" y="0"/>
                  </a:moveTo>
                  <a:lnTo>
                    <a:pt x="153921" y="0"/>
                  </a:lnTo>
                </a:path>
              </a:pathLst>
            </a:custGeom>
            <a:ln w="21681" cap="flat">
              <a:solidFill>
                <a:srgbClr val="91A17D">
                  <a:alpha val="100000"/>
                </a:srgbClr>
              </a:solidFill>
              <a:prstDash val="solid"/>
              <a:round/>
            </a:ln>
          </p:spPr>
          <p:txBody>
            <a:bodyPr/>
            <a:lstStyle/>
            <a:p>
              <a:endParaRPr sz="884"/>
            </a:p>
          </p:txBody>
        </p:sp>
        <p:sp>
          <p:nvSpPr>
            <p:cNvPr id="416" name="pl376">
              <a:extLst>
                <a:ext uri="{FF2B5EF4-FFF2-40B4-BE49-F238E27FC236}">
                  <a16:creationId xmlns:a16="http://schemas.microsoft.com/office/drawing/2014/main" id="{FF738DD5-FA81-38A2-E2BD-CEE7806DEE11}"/>
                </a:ext>
              </a:extLst>
            </p:cNvPr>
            <p:cNvSpPr/>
            <p:nvPr/>
          </p:nvSpPr>
          <p:spPr>
            <a:xfrm>
              <a:off x="2574110" y="4043019"/>
              <a:ext cx="150058" cy="0"/>
            </a:xfrm>
            <a:custGeom>
              <a:avLst/>
              <a:gdLst/>
              <a:ahLst/>
              <a:cxnLst/>
              <a:rect l="0" t="0" r="0" b="0"/>
              <a:pathLst>
                <a:path w="150058">
                  <a:moveTo>
                    <a:pt x="0" y="0"/>
                  </a:moveTo>
                  <a:lnTo>
                    <a:pt x="150058" y="0"/>
                  </a:lnTo>
                </a:path>
              </a:pathLst>
            </a:custGeom>
            <a:ln w="21681" cap="flat">
              <a:solidFill>
                <a:srgbClr val="91A17D">
                  <a:alpha val="100000"/>
                </a:srgbClr>
              </a:solidFill>
              <a:prstDash val="solid"/>
              <a:round/>
            </a:ln>
          </p:spPr>
          <p:txBody>
            <a:bodyPr/>
            <a:lstStyle/>
            <a:p>
              <a:endParaRPr sz="884"/>
            </a:p>
          </p:txBody>
        </p:sp>
        <p:sp>
          <p:nvSpPr>
            <p:cNvPr id="417" name="pl377">
              <a:extLst>
                <a:ext uri="{FF2B5EF4-FFF2-40B4-BE49-F238E27FC236}">
                  <a16:creationId xmlns:a16="http://schemas.microsoft.com/office/drawing/2014/main" id="{9460BE0C-DAD1-AC2D-9198-2476FC7EABDB}"/>
                </a:ext>
              </a:extLst>
            </p:cNvPr>
            <p:cNvSpPr/>
            <p:nvPr/>
          </p:nvSpPr>
          <p:spPr>
            <a:xfrm>
              <a:off x="3090456" y="4114996"/>
              <a:ext cx="154522" cy="0"/>
            </a:xfrm>
            <a:custGeom>
              <a:avLst/>
              <a:gdLst/>
              <a:ahLst/>
              <a:cxnLst/>
              <a:rect l="0" t="0" r="0" b="0"/>
              <a:pathLst>
                <a:path w="154522">
                  <a:moveTo>
                    <a:pt x="0" y="0"/>
                  </a:moveTo>
                  <a:lnTo>
                    <a:pt x="154522" y="0"/>
                  </a:lnTo>
                </a:path>
              </a:pathLst>
            </a:custGeom>
            <a:ln w="21681" cap="flat">
              <a:solidFill>
                <a:srgbClr val="91A17D">
                  <a:alpha val="100000"/>
                </a:srgbClr>
              </a:solidFill>
              <a:prstDash val="solid"/>
              <a:round/>
            </a:ln>
          </p:spPr>
          <p:txBody>
            <a:bodyPr/>
            <a:lstStyle/>
            <a:p>
              <a:endParaRPr sz="884"/>
            </a:p>
          </p:txBody>
        </p:sp>
        <p:sp>
          <p:nvSpPr>
            <p:cNvPr id="418" name="pl378">
              <a:extLst>
                <a:ext uri="{FF2B5EF4-FFF2-40B4-BE49-F238E27FC236}">
                  <a16:creationId xmlns:a16="http://schemas.microsoft.com/office/drawing/2014/main" id="{83907103-FEE6-02E3-A5E2-B6D25D9CF6E5}"/>
                </a:ext>
              </a:extLst>
            </p:cNvPr>
            <p:cNvSpPr/>
            <p:nvPr/>
          </p:nvSpPr>
          <p:spPr>
            <a:xfrm>
              <a:off x="2902811" y="4119490"/>
              <a:ext cx="153967" cy="0"/>
            </a:xfrm>
            <a:custGeom>
              <a:avLst/>
              <a:gdLst/>
              <a:ahLst/>
              <a:cxnLst/>
              <a:rect l="0" t="0" r="0" b="0"/>
              <a:pathLst>
                <a:path w="153967">
                  <a:moveTo>
                    <a:pt x="0" y="0"/>
                  </a:moveTo>
                  <a:lnTo>
                    <a:pt x="153967" y="0"/>
                  </a:lnTo>
                </a:path>
              </a:pathLst>
            </a:custGeom>
            <a:ln w="21681" cap="flat">
              <a:solidFill>
                <a:srgbClr val="91A17D">
                  <a:alpha val="100000"/>
                </a:srgbClr>
              </a:solidFill>
              <a:prstDash val="solid"/>
              <a:round/>
            </a:ln>
          </p:spPr>
          <p:txBody>
            <a:bodyPr/>
            <a:lstStyle/>
            <a:p>
              <a:endParaRPr sz="884"/>
            </a:p>
          </p:txBody>
        </p:sp>
        <p:sp>
          <p:nvSpPr>
            <p:cNvPr id="419" name="pl379">
              <a:extLst>
                <a:ext uri="{FF2B5EF4-FFF2-40B4-BE49-F238E27FC236}">
                  <a16:creationId xmlns:a16="http://schemas.microsoft.com/office/drawing/2014/main" id="{6A243716-8139-CFE1-E17F-E00F72E86377}"/>
                </a:ext>
              </a:extLst>
            </p:cNvPr>
            <p:cNvSpPr/>
            <p:nvPr/>
          </p:nvSpPr>
          <p:spPr>
            <a:xfrm>
              <a:off x="2867819" y="4123735"/>
              <a:ext cx="154617" cy="0"/>
            </a:xfrm>
            <a:custGeom>
              <a:avLst/>
              <a:gdLst/>
              <a:ahLst/>
              <a:cxnLst/>
              <a:rect l="0" t="0" r="0" b="0"/>
              <a:pathLst>
                <a:path w="154617">
                  <a:moveTo>
                    <a:pt x="0" y="0"/>
                  </a:moveTo>
                  <a:lnTo>
                    <a:pt x="154617" y="0"/>
                  </a:lnTo>
                </a:path>
              </a:pathLst>
            </a:custGeom>
            <a:ln w="21681" cap="flat">
              <a:solidFill>
                <a:srgbClr val="91A17D">
                  <a:alpha val="100000"/>
                </a:srgbClr>
              </a:solidFill>
              <a:prstDash val="solid"/>
              <a:round/>
            </a:ln>
          </p:spPr>
          <p:txBody>
            <a:bodyPr/>
            <a:lstStyle/>
            <a:p>
              <a:endParaRPr sz="884"/>
            </a:p>
          </p:txBody>
        </p:sp>
        <p:sp>
          <p:nvSpPr>
            <p:cNvPr id="420" name="pl380">
              <a:extLst>
                <a:ext uri="{FF2B5EF4-FFF2-40B4-BE49-F238E27FC236}">
                  <a16:creationId xmlns:a16="http://schemas.microsoft.com/office/drawing/2014/main" id="{C5702B31-E255-987A-C391-BFD7046F11BF}"/>
                </a:ext>
              </a:extLst>
            </p:cNvPr>
            <p:cNvSpPr/>
            <p:nvPr/>
          </p:nvSpPr>
          <p:spPr>
            <a:xfrm>
              <a:off x="2849182" y="4127885"/>
              <a:ext cx="150091" cy="0"/>
            </a:xfrm>
            <a:custGeom>
              <a:avLst/>
              <a:gdLst/>
              <a:ahLst/>
              <a:cxnLst/>
              <a:rect l="0" t="0" r="0" b="0"/>
              <a:pathLst>
                <a:path w="150091">
                  <a:moveTo>
                    <a:pt x="0" y="0"/>
                  </a:moveTo>
                  <a:lnTo>
                    <a:pt x="150091" y="0"/>
                  </a:lnTo>
                </a:path>
              </a:pathLst>
            </a:custGeom>
            <a:ln w="21681" cap="flat">
              <a:solidFill>
                <a:srgbClr val="91A17D">
                  <a:alpha val="100000"/>
                </a:srgbClr>
              </a:solidFill>
              <a:prstDash val="solid"/>
              <a:round/>
            </a:ln>
          </p:spPr>
          <p:txBody>
            <a:bodyPr/>
            <a:lstStyle/>
            <a:p>
              <a:endParaRPr sz="884"/>
            </a:p>
          </p:txBody>
        </p:sp>
        <p:sp>
          <p:nvSpPr>
            <p:cNvPr id="421" name="pl381">
              <a:extLst>
                <a:ext uri="{FF2B5EF4-FFF2-40B4-BE49-F238E27FC236}">
                  <a16:creationId xmlns:a16="http://schemas.microsoft.com/office/drawing/2014/main" id="{BDC2B4D3-3E16-0463-9B41-B9A6F0E9C915}"/>
                </a:ext>
              </a:extLst>
            </p:cNvPr>
            <p:cNvSpPr/>
            <p:nvPr/>
          </p:nvSpPr>
          <p:spPr>
            <a:xfrm>
              <a:off x="2871180" y="4132249"/>
              <a:ext cx="155069" cy="0"/>
            </a:xfrm>
            <a:custGeom>
              <a:avLst/>
              <a:gdLst/>
              <a:ahLst/>
              <a:cxnLst/>
              <a:rect l="0" t="0" r="0" b="0"/>
              <a:pathLst>
                <a:path w="155069">
                  <a:moveTo>
                    <a:pt x="0" y="0"/>
                  </a:moveTo>
                  <a:lnTo>
                    <a:pt x="155069" y="0"/>
                  </a:lnTo>
                </a:path>
              </a:pathLst>
            </a:custGeom>
            <a:ln w="21681" cap="flat">
              <a:solidFill>
                <a:srgbClr val="91A17D">
                  <a:alpha val="100000"/>
                </a:srgbClr>
              </a:solidFill>
              <a:prstDash val="solid"/>
              <a:round/>
            </a:ln>
          </p:spPr>
          <p:txBody>
            <a:bodyPr/>
            <a:lstStyle/>
            <a:p>
              <a:endParaRPr sz="884"/>
            </a:p>
          </p:txBody>
        </p:sp>
        <p:sp>
          <p:nvSpPr>
            <p:cNvPr id="422" name="pl382">
              <a:extLst>
                <a:ext uri="{FF2B5EF4-FFF2-40B4-BE49-F238E27FC236}">
                  <a16:creationId xmlns:a16="http://schemas.microsoft.com/office/drawing/2014/main" id="{1300B9E1-B2A8-46D1-A63A-CDC702F63109}"/>
                </a:ext>
              </a:extLst>
            </p:cNvPr>
            <p:cNvSpPr/>
            <p:nvPr/>
          </p:nvSpPr>
          <p:spPr>
            <a:xfrm>
              <a:off x="2845653" y="4136254"/>
              <a:ext cx="148033" cy="0"/>
            </a:xfrm>
            <a:custGeom>
              <a:avLst/>
              <a:gdLst/>
              <a:ahLst/>
              <a:cxnLst/>
              <a:rect l="0" t="0" r="0" b="0"/>
              <a:pathLst>
                <a:path w="148033">
                  <a:moveTo>
                    <a:pt x="0" y="0"/>
                  </a:moveTo>
                  <a:lnTo>
                    <a:pt x="148033" y="0"/>
                  </a:lnTo>
                </a:path>
              </a:pathLst>
            </a:custGeom>
            <a:ln w="21681" cap="flat">
              <a:solidFill>
                <a:srgbClr val="91A17D">
                  <a:alpha val="100000"/>
                </a:srgbClr>
              </a:solidFill>
              <a:prstDash val="solid"/>
              <a:round/>
            </a:ln>
          </p:spPr>
          <p:txBody>
            <a:bodyPr/>
            <a:lstStyle/>
            <a:p>
              <a:endParaRPr sz="884"/>
            </a:p>
          </p:txBody>
        </p:sp>
        <p:sp>
          <p:nvSpPr>
            <p:cNvPr id="423" name="pl383">
              <a:extLst>
                <a:ext uri="{FF2B5EF4-FFF2-40B4-BE49-F238E27FC236}">
                  <a16:creationId xmlns:a16="http://schemas.microsoft.com/office/drawing/2014/main" id="{919F774C-AD61-A727-2B2A-0C5DF1DBB80F}"/>
                </a:ext>
              </a:extLst>
            </p:cNvPr>
            <p:cNvSpPr/>
            <p:nvPr/>
          </p:nvSpPr>
          <p:spPr>
            <a:xfrm>
              <a:off x="3433264" y="4857941"/>
              <a:ext cx="139307" cy="0"/>
            </a:xfrm>
            <a:custGeom>
              <a:avLst/>
              <a:gdLst/>
              <a:ahLst/>
              <a:cxnLst/>
              <a:rect l="0" t="0" r="0" b="0"/>
              <a:pathLst>
                <a:path w="139307">
                  <a:moveTo>
                    <a:pt x="0" y="0"/>
                  </a:moveTo>
                  <a:lnTo>
                    <a:pt x="139307" y="0"/>
                  </a:lnTo>
                </a:path>
              </a:pathLst>
            </a:custGeom>
            <a:ln w="21681" cap="flat">
              <a:solidFill>
                <a:srgbClr val="91A17D">
                  <a:alpha val="100000"/>
                </a:srgbClr>
              </a:solidFill>
              <a:prstDash val="solid"/>
              <a:round/>
            </a:ln>
          </p:spPr>
          <p:txBody>
            <a:bodyPr/>
            <a:lstStyle/>
            <a:p>
              <a:endParaRPr sz="884"/>
            </a:p>
          </p:txBody>
        </p:sp>
        <p:sp>
          <p:nvSpPr>
            <p:cNvPr id="424" name="pl384">
              <a:extLst>
                <a:ext uri="{FF2B5EF4-FFF2-40B4-BE49-F238E27FC236}">
                  <a16:creationId xmlns:a16="http://schemas.microsoft.com/office/drawing/2014/main" id="{B79628E6-507E-ECAB-1A87-569C5F7D39D3}"/>
                </a:ext>
              </a:extLst>
            </p:cNvPr>
            <p:cNvSpPr/>
            <p:nvPr/>
          </p:nvSpPr>
          <p:spPr>
            <a:xfrm>
              <a:off x="3421998" y="4862396"/>
              <a:ext cx="140459" cy="0"/>
            </a:xfrm>
            <a:custGeom>
              <a:avLst/>
              <a:gdLst/>
              <a:ahLst/>
              <a:cxnLst/>
              <a:rect l="0" t="0" r="0" b="0"/>
              <a:pathLst>
                <a:path w="140459">
                  <a:moveTo>
                    <a:pt x="0" y="0"/>
                  </a:moveTo>
                  <a:lnTo>
                    <a:pt x="140459" y="0"/>
                  </a:lnTo>
                </a:path>
              </a:pathLst>
            </a:custGeom>
            <a:ln w="21681" cap="flat">
              <a:solidFill>
                <a:srgbClr val="91A17D">
                  <a:alpha val="100000"/>
                </a:srgbClr>
              </a:solidFill>
              <a:prstDash val="solid"/>
              <a:round/>
            </a:ln>
          </p:spPr>
          <p:txBody>
            <a:bodyPr/>
            <a:lstStyle/>
            <a:p>
              <a:endParaRPr sz="884"/>
            </a:p>
          </p:txBody>
        </p:sp>
        <p:sp>
          <p:nvSpPr>
            <p:cNvPr id="425" name="pl385">
              <a:extLst>
                <a:ext uri="{FF2B5EF4-FFF2-40B4-BE49-F238E27FC236}">
                  <a16:creationId xmlns:a16="http://schemas.microsoft.com/office/drawing/2014/main" id="{965950BB-BAD4-FC86-DAAF-F14504EAF149}"/>
                </a:ext>
              </a:extLst>
            </p:cNvPr>
            <p:cNvSpPr/>
            <p:nvPr/>
          </p:nvSpPr>
          <p:spPr>
            <a:xfrm>
              <a:off x="2831408" y="4866639"/>
              <a:ext cx="160632" cy="0"/>
            </a:xfrm>
            <a:custGeom>
              <a:avLst/>
              <a:gdLst/>
              <a:ahLst/>
              <a:cxnLst/>
              <a:rect l="0" t="0" r="0" b="0"/>
              <a:pathLst>
                <a:path w="160632">
                  <a:moveTo>
                    <a:pt x="0" y="0"/>
                  </a:moveTo>
                  <a:lnTo>
                    <a:pt x="160632" y="0"/>
                  </a:lnTo>
                </a:path>
              </a:pathLst>
            </a:custGeom>
            <a:ln w="21681" cap="flat">
              <a:solidFill>
                <a:srgbClr val="91A17D">
                  <a:alpha val="100000"/>
                </a:srgbClr>
              </a:solidFill>
              <a:prstDash val="solid"/>
              <a:round/>
            </a:ln>
          </p:spPr>
          <p:txBody>
            <a:bodyPr/>
            <a:lstStyle/>
            <a:p>
              <a:endParaRPr sz="884"/>
            </a:p>
          </p:txBody>
        </p:sp>
        <p:sp>
          <p:nvSpPr>
            <p:cNvPr id="426" name="pl386">
              <a:extLst>
                <a:ext uri="{FF2B5EF4-FFF2-40B4-BE49-F238E27FC236}">
                  <a16:creationId xmlns:a16="http://schemas.microsoft.com/office/drawing/2014/main" id="{C29EDBBF-7001-BEC1-37D5-7E6200EC82EE}"/>
                </a:ext>
              </a:extLst>
            </p:cNvPr>
            <p:cNvSpPr/>
            <p:nvPr/>
          </p:nvSpPr>
          <p:spPr>
            <a:xfrm>
              <a:off x="2826006" y="4870844"/>
              <a:ext cx="158383" cy="0"/>
            </a:xfrm>
            <a:custGeom>
              <a:avLst/>
              <a:gdLst/>
              <a:ahLst/>
              <a:cxnLst/>
              <a:rect l="0" t="0" r="0" b="0"/>
              <a:pathLst>
                <a:path w="158383">
                  <a:moveTo>
                    <a:pt x="0" y="0"/>
                  </a:moveTo>
                  <a:lnTo>
                    <a:pt x="158383" y="0"/>
                  </a:lnTo>
                </a:path>
              </a:pathLst>
            </a:custGeom>
            <a:ln w="21681" cap="flat">
              <a:solidFill>
                <a:srgbClr val="91A17D">
                  <a:alpha val="100000"/>
                </a:srgbClr>
              </a:solidFill>
              <a:prstDash val="solid"/>
              <a:round/>
            </a:ln>
          </p:spPr>
          <p:txBody>
            <a:bodyPr/>
            <a:lstStyle/>
            <a:p>
              <a:endParaRPr sz="884"/>
            </a:p>
          </p:txBody>
        </p:sp>
        <p:sp>
          <p:nvSpPr>
            <p:cNvPr id="427" name="pl387">
              <a:extLst>
                <a:ext uri="{FF2B5EF4-FFF2-40B4-BE49-F238E27FC236}">
                  <a16:creationId xmlns:a16="http://schemas.microsoft.com/office/drawing/2014/main" id="{F787876F-D50E-5183-9052-B59EF81F946A}"/>
                </a:ext>
              </a:extLst>
            </p:cNvPr>
            <p:cNvSpPr/>
            <p:nvPr/>
          </p:nvSpPr>
          <p:spPr>
            <a:xfrm>
              <a:off x="3264652" y="4874944"/>
              <a:ext cx="131854" cy="0"/>
            </a:xfrm>
            <a:custGeom>
              <a:avLst/>
              <a:gdLst/>
              <a:ahLst/>
              <a:cxnLst/>
              <a:rect l="0" t="0" r="0" b="0"/>
              <a:pathLst>
                <a:path w="131854">
                  <a:moveTo>
                    <a:pt x="0" y="0"/>
                  </a:moveTo>
                  <a:lnTo>
                    <a:pt x="131854" y="0"/>
                  </a:lnTo>
                </a:path>
              </a:pathLst>
            </a:custGeom>
            <a:ln w="21681" cap="flat">
              <a:solidFill>
                <a:srgbClr val="91A17D">
                  <a:alpha val="100000"/>
                </a:srgbClr>
              </a:solidFill>
              <a:prstDash val="solid"/>
              <a:round/>
            </a:ln>
          </p:spPr>
          <p:txBody>
            <a:bodyPr/>
            <a:lstStyle/>
            <a:p>
              <a:endParaRPr sz="884"/>
            </a:p>
          </p:txBody>
        </p:sp>
        <p:sp>
          <p:nvSpPr>
            <p:cNvPr id="428" name="pl388">
              <a:extLst>
                <a:ext uri="{FF2B5EF4-FFF2-40B4-BE49-F238E27FC236}">
                  <a16:creationId xmlns:a16="http://schemas.microsoft.com/office/drawing/2014/main" id="{589E7F6A-D57C-8490-01F5-0FD6D857555F}"/>
                </a:ext>
              </a:extLst>
            </p:cNvPr>
            <p:cNvSpPr/>
            <p:nvPr/>
          </p:nvSpPr>
          <p:spPr>
            <a:xfrm>
              <a:off x="3236487" y="4879156"/>
              <a:ext cx="134803" cy="0"/>
            </a:xfrm>
            <a:custGeom>
              <a:avLst/>
              <a:gdLst/>
              <a:ahLst/>
              <a:cxnLst/>
              <a:rect l="0" t="0" r="0" b="0"/>
              <a:pathLst>
                <a:path w="134803">
                  <a:moveTo>
                    <a:pt x="0" y="0"/>
                  </a:moveTo>
                  <a:lnTo>
                    <a:pt x="134803" y="0"/>
                  </a:lnTo>
                </a:path>
              </a:pathLst>
            </a:custGeom>
            <a:ln w="21681" cap="flat">
              <a:solidFill>
                <a:srgbClr val="91A17D">
                  <a:alpha val="100000"/>
                </a:srgbClr>
              </a:solidFill>
              <a:prstDash val="solid"/>
              <a:round/>
            </a:ln>
          </p:spPr>
          <p:txBody>
            <a:bodyPr/>
            <a:lstStyle/>
            <a:p>
              <a:endParaRPr sz="884"/>
            </a:p>
          </p:txBody>
        </p:sp>
        <p:sp>
          <p:nvSpPr>
            <p:cNvPr id="429" name="pl389">
              <a:extLst>
                <a:ext uri="{FF2B5EF4-FFF2-40B4-BE49-F238E27FC236}">
                  <a16:creationId xmlns:a16="http://schemas.microsoft.com/office/drawing/2014/main" id="{E469CAF2-E5E5-D491-A47C-C18EED13E5DF}"/>
                </a:ext>
              </a:extLst>
            </p:cNvPr>
            <p:cNvSpPr/>
            <p:nvPr/>
          </p:nvSpPr>
          <p:spPr>
            <a:xfrm>
              <a:off x="3230456" y="4883505"/>
              <a:ext cx="145399" cy="0"/>
            </a:xfrm>
            <a:custGeom>
              <a:avLst/>
              <a:gdLst/>
              <a:ahLst/>
              <a:cxnLst/>
              <a:rect l="0" t="0" r="0" b="0"/>
              <a:pathLst>
                <a:path w="145399">
                  <a:moveTo>
                    <a:pt x="0" y="0"/>
                  </a:moveTo>
                  <a:lnTo>
                    <a:pt x="145399" y="0"/>
                  </a:lnTo>
                </a:path>
              </a:pathLst>
            </a:custGeom>
            <a:ln w="21681" cap="flat">
              <a:solidFill>
                <a:srgbClr val="91A17D">
                  <a:alpha val="100000"/>
                </a:srgbClr>
              </a:solidFill>
              <a:prstDash val="solid"/>
              <a:round/>
            </a:ln>
          </p:spPr>
          <p:txBody>
            <a:bodyPr/>
            <a:lstStyle/>
            <a:p>
              <a:endParaRPr sz="884"/>
            </a:p>
          </p:txBody>
        </p:sp>
        <p:sp>
          <p:nvSpPr>
            <p:cNvPr id="430" name="pl390">
              <a:extLst>
                <a:ext uri="{FF2B5EF4-FFF2-40B4-BE49-F238E27FC236}">
                  <a16:creationId xmlns:a16="http://schemas.microsoft.com/office/drawing/2014/main" id="{D0B351F8-45D9-9AD5-8BB9-F4E24541C929}"/>
                </a:ext>
              </a:extLst>
            </p:cNvPr>
            <p:cNvSpPr/>
            <p:nvPr/>
          </p:nvSpPr>
          <p:spPr>
            <a:xfrm>
              <a:off x="3282968" y="4887968"/>
              <a:ext cx="145235" cy="0"/>
            </a:xfrm>
            <a:custGeom>
              <a:avLst/>
              <a:gdLst/>
              <a:ahLst/>
              <a:cxnLst/>
              <a:rect l="0" t="0" r="0" b="0"/>
              <a:pathLst>
                <a:path w="145235">
                  <a:moveTo>
                    <a:pt x="0" y="0"/>
                  </a:moveTo>
                  <a:lnTo>
                    <a:pt x="145235" y="0"/>
                  </a:lnTo>
                </a:path>
              </a:pathLst>
            </a:custGeom>
            <a:ln w="21681" cap="flat">
              <a:solidFill>
                <a:srgbClr val="91A17D">
                  <a:alpha val="100000"/>
                </a:srgbClr>
              </a:solidFill>
              <a:prstDash val="solid"/>
              <a:round/>
            </a:ln>
          </p:spPr>
          <p:txBody>
            <a:bodyPr/>
            <a:lstStyle/>
            <a:p>
              <a:endParaRPr sz="884"/>
            </a:p>
          </p:txBody>
        </p:sp>
        <p:sp>
          <p:nvSpPr>
            <p:cNvPr id="431" name="pl391">
              <a:extLst>
                <a:ext uri="{FF2B5EF4-FFF2-40B4-BE49-F238E27FC236}">
                  <a16:creationId xmlns:a16="http://schemas.microsoft.com/office/drawing/2014/main" id="{0B4240BA-7F21-CDA6-25E5-E9315F28409F}"/>
                </a:ext>
              </a:extLst>
            </p:cNvPr>
            <p:cNvSpPr/>
            <p:nvPr/>
          </p:nvSpPr>
          <p:spPr>
            <a:xfrm>
              <a:off x="3393879" y="4900470"/>
              <a:ext cx="147421" cy="0"/>
            </a:xfrm>
            <a:custGeom>
              <a:avLst/>
              <a:gdLst/>
              <a:ahLst/>
              <a:cxnLst/>
              <a:rect l="0" t="0" r="0" b="0"/>
              <a:pathLst>
                <a:path w="147421">
                  <a:moveTo>
                    <a:pt x="0" y="0"/>
                  </a:moveTo>
                  <a:lnTo>
                    <a:pt x="147421" y="0"/>
                  </a:lnTo>
                </a:path>
              </a:pathLst>
            </a:custGeom>
            <a:ln w="21681" cap="flat">
              <a:solidFill>
                <a:srgbClr val="91A17D">
                  <a:alpha val="100000"/>
                </a:srgbClr>
              </a:solidFill>
              <a:prstDash val="solid"/>
              <a:round/>
            </a:ln>
          </p:spPr>
          <p:txBody>
            <a:bodyPr/>
            <a:lstStyle/>
            <a:p>
              <a:endParaRPr sz="884"/>
            </a:p>
          </p:txBody>
        </p:sp>
        <p:sp>
          <p:nvSpPr>
            <p:cNvPr id="432" name="pl392">
              <a:extLst>
                <a:ext uri="{FF2B5EF4-FFF2-40B4-BE49-F238E27FC236}">
                  <a16:creationId xmlns:a16="http://schemas.microsoft.com/office/drawing/2014/main" id="{1D86540D-126D-4ED4-E515-57672981EC16}"/>
                </a:ext>
              </a:extLst>
            </p:cNvPr>
            <p:cNvSpPr/>
            <p:nvPr/>
          </p:nvSpPr>
          <p:spPr>
            <a:xfrm>
              <a:off x="3365266" y="4904853"/>
              <a:ext cx="146167" cy="0"/>
            </a:xfrm>
            <a:custGeom>
              <a:avLst/>
              <a:gdLst/>
              <a:ahLst/>
              <a:cxnLst/>
              <a:rect l="0" t="0" r="0" b="0"/>
              <a:pathLst>
                <a:path w="146167">
                  <a:moveTo>
                    <a:pt x="0" y="0"/>
                  </a:moveTo>
                  <a:lnTo>
                    <a:pt x="146167" y="0"/>
                  </a:lnTo>
                </a:path>
              </a:pathLst>
            </a:custGeom>
            <a:ln w="21681" cap="flat">
              <a:solidFill>
                <a:srgbClr val="91A17D">
                  <a:alpha val="100000"/>
                </a:srgbClr>
              </a:solidFill>
              <a:prstDash val="solid"/>
              <a:round/>
            </a:ln>
          </p:spPr>
          <p:txBody>
            <a:bodyPr/>
            <a:lstStyle/>
            <a:p>
              <a:endParaRPr sz="884"/>
            </a:p>
          </p:txBody>
        </p:sp>
        <p:sp>
          <p:nvSpPr>
            <p:cNvPr id="433" name="pl393">
              <a:extLst>
                <a:ext uri="{FF2B5EF4-FFF2-40B4-BE49-F238E27FC236}">
                  <a16:creationId xmlns:a16="http://schemas.microsoft.com/office/drawing/2014/main" id="{462134C0-DECA-1151-F220-27991B376F31}"/>
                </a:ext>
              </a:extLst>
            </p:cNvPr>
            <p:cNvSpPr/>
            <p:nvPr/>
          </p:nvSpPr>
          <p:spPr>
            <a:xfrm>
              <a:off x="3380353" y="4908981"/>
              <a:ext cx="145717" cy="0"/>
            </a:xfrm>
            <a:custGeom>
              <a:avLst/>
              <a:gdLst/>
              <a:ahLst/>
              <a:cxnLst/>
              <a:rect l="0" t="0" r="0" b="0"/>
              <a:pathLst>
                <a:path w="145717">
                  <a:moveTo>
                    <a:pt x="0" y="0"/>
                  </a:moveTo>
                  <a:lnTo>
                    <a:pt x="145717" y="0"/>
                  </a:lnTo>
                </a:path>
              </a:pathLst>
            </a:custGeom>
            <a:ln w="21681" cap="flat">
              <a:solidFill>
                <a:srgbClr val="91A17D">
                  <a:alpha val="100000"/>
                </a:srgbClr>
              </a:solidFill>
              <a:prstDash val="solid"/>
              <a:round/>
            </a:ln>
          </p:spPr>
          <p:txBody>
            <a:bodyPr/>
            <a:lstStyle/>
            <a:p>
              <a:endParaRPr sz="884"/>
            </a:p>
          </p:txBody>
        </p:sp>
        <p:sp>
          <p:nvSpPr>
            <p:cNvPr id="434" name="pl394">
              <a:extLst>
                <a:ext uri="{FF2B5EF4-FFF2-40B4-BE49-F238E27FC236}">
                  <a16:creationId xmlns:a16="http://schemas.microsoft.com/office/drawing/2014/main" id="{BE60466C-1223-A169-52B0-6EE9773AAAE6}"/>
                </a:ext>
              </a:extLst>
            </p:cNvPr>
            <p:cNvSpPr/>
            <p:nvPr/>
          </p:nvSpPr>
          <p:spPr>
            <a:xfrm>
              <a:off x="3392264" y="4913380"/>
              <a:ext cx="145408" cy="0"/>
            </a:xfrm>
            <a:custGeom>
              <a:avLst/>
              <a:gdLst/>
              <a:ahLst/>
              <a:cxnLst/>
              <a:rect l="0" t="0" r="0" b="0"/>
              <a:pathLst>
                <a:path w="145408">
                  <a:moveTo>
                    <a:pt x="0" y="0"/>
                  </a:moveTo>
                  <a:lnTo>
                    <a:pt x="145408" y="0"/>
                  </a:lnTo>
                </a:path>
              </a:pathLst>
            </a:custGeom>
            <a:ln w="21681" cap="flat">
              <a:solidFill>
                <a:srgbClr val="91A17D">
                  <a:alpha val="100000"/>
                </a:srgbClr>
              </a:solidFill>
              <a:prstDash val="solid"/>
              <a:round/>
            </a:ln>
          </p:spPr>
          <p:txBody>
            <a:bodyPr/>
            <a:lstStyle/>
            <a:p>
              <a:endParaRPr sz="884"/>
            </a:p>
          </p:txBody>
        </p:sp>
        <p:sp>
          <p:nvSpPr>
            <p:cNvPr id="435" name="pl395">
              <a:extLst>
                <a:ext uri="{FF2B5EF4-FFF2-40B4-BE49-F238E27FC236}">
                  <a16:creationId xmlns:a16="http://schemas.microsoft.com/office/drawing/2014/main" id="{A905C4FE-7712-5B84-1F72-7BE7BFB003EF}"/>
                </a:ext>
              </a:extLst>
            </p:cNvPr>
            <p:cNvSpPr/>
            <p:nvPr/>
          </p:nvSpPr>
          <p:spPr>
            <a:xfrm>
              <a:off x="3094466" y="4985266"/>
              <a:ext cx="157520" cy="0"/>
            </a:xfrm>
            <a:custGeom>
              <a:avLst/>
              <a:gdLst/>
              <a:ahLst/>
              <a:cxnLst/>
              <a:rect l="0" t="0" r="0" b="0"/>
              <a:pathLst>
                <a:path w="157520">
                  <a:moveTo>
                    <a:pt x="0" y="0"/>
                  </a:moveTo>
                  <a:lnTo>
                    <a:pt x="157520" y="0"/>
                  </a:lnTo>
                </a:path>
              </a:pathLst>
            </a:custGeom>
            <a:ln w="21681" cap="flat">
              <a:solidFill>
                <a:srgbClr val="91A17D">
                  <a:alpha val="100000"/>
                </a:srgbClr>
              </a:solidFill>
              <a:prstDash val="solid"/>
              <a:round/>
            </a:ln>
          </p:spPr>
          <p:txBody>
            <a:bodyPr/>
            <a:lstStyle/>
            <a:p>
              <a:endParaRPr sz="884"/>
            </a:p>
          </p:txBody>
        </p:sp>
        <p:sp>
          <p:nvSpPr>
            <p:cNvPr id="436" name="pl396">
              <a:extLst>
                <a:ext uri="{FF2B5EF4-FFF2-40B4-BE49-F238E27FC236}">
                  <a16:creationId xmlns:a16="http://schemas.microsoft.com/office/drawing/2014/main" id="{6DE1DD55-308E-B8A0-0381-913327041B45}"/>
                </a:ext>
              </a:extLst>
            </p:cNvPr>
            <p:cNvSpPr/>
            <p:nvPr/>
          </p:nvSpPr>
          <p:spPr>
            <a:xfrm>
              <a:off x="2897536" y="4998000"/>
              <a:ext cx="155303" cy="0"/>
            </a:xfrm>
            <a:custGeom>
              <a:avLst/>
              <a:gdLst/>
              <a:ahLst/>
              <a:cxnLst/>
              <a:rect l="0" t="0" r="0" b="0"/>
              <a:pathLst>
                <a:path w="155303">
                  <a:moveTo>
                    <a:pt x="0" y="0"/>
                  </a:moveTo>
                  <a:lnTo>
                    <a:pt x="155303" y="0"/>
                  </a:lnTo>
                </a:path>
              </a:pathLst>
            </a:custGeom>
            <a:ln w="21681" cap="flat">
              <a:solidFill>
                <a:srgbClr val="91A17D">
                  <a:alpha val="100000"/>
                </a:srgbClr>
              </a:solidFill>
              <a:prstDash val="solid"/>
              <a:round/>
            </a:ln>
          </p:spPr>
          <p:txBody>
            <a:bodyPr/>
            <a:lstStyle/>
            <a:p>
              <a:endParaRPr sz="884"/>
            </a:p>
          </p:txBody>
        </p:sp>
        <p:sp>
          <p:nvSpPr>
            <p:cNvPr id="437" name="pl397">
              <a:extLst>
                <a:ext uri="{FF2B5EF4-FFF2-40B4-BE49-F238E27FC236}">
                  <a16:creationId xmlns:a16="http://schemas.microsoft.com/office/drawing/2014/main" id="{A8228BA1-B8FD-3557-78C4-EB9EDEBD2FD8}"/>
                </a:ext>
              </a:extLst>
            </p:cNvPr>
            <p:cNvSpPr/>
            <p:nvPr/>
          </p:nvSpPr>
          <p:spPr>
            <a:xfrm>
              <a:off x="3184886" y="5252842"/>
              <a:ext cx="151411" cy="0"/>
            </a:xfrm>
            <a:custGeom>
              <a:avLst/>
              <a:gdLst/>
              <a:ahLst/>
              <a:cxnLst/>
              <a:rect l="0" t="0" r="0" b="0"/>
              <a:pathLst>
                <a:path w="151411">
                  <a:moveTo>
                    <a:pt x="0" y="0"/>
                  </a:moveTo>
                  <a:lnTo>
                    <a:pt x="151411" y="0"/>
                  </a:lnTo>
                </a:path>
              </a:pathLst>
            </a:custGeom>
            <a:ln w="21681" cap="flat">
              <a:solidFill>
                <a:srgbClr val="91A17D">
                  <a:alpha val="100000"/>
                </a:srgbClr>
              </a:solidFill>
              <a:prstDash val="solid"/>
              <a:round/>
            </a:ln>
          </p:spPr>
          <p:txBody>
            <a:bodyPr/>
            <a:lstStyle/>
            <a:p>
              <a:endParaRPr sz="884"/>
            </a:p>
          </p:txBody>
        </p:sp>
        <p:sp>
          <p:nvSpPr>
            <p:cNvPr id="438" name="pl398">
              <a:extLst>
                <a:ext uri="{FF2B5EF4-FFF2-40B4-BE49-F238E27FC236}">
                  <a16:creationId xmlns:a16="http://schemas.microsoft.com/office/drawing/2014/main" id="{C10F6F7D-FA71-5F82-EF02-3ED57ABBE1C7}"/>
                </a:ext>
              </a:extLst>
            </p:cNvPr>
            <p:cNvSpPr/>
            <p:nvPr/>
          </p:nvSpPr>
          <p:spPr>
            <a:xfrm>
              <a:off x="3189474" y="5257134"/>
              <a:ext cx="159533" cy="0"/>
            </a:xfrm>
            <a:custGeom>
              <a:avLst/>
              <a:gdLst/>
              <a:ahLst/>
              <a:cxnLst/>
              <a:rect l="0" t="0" r="0" b="0"/>
              <a:pathLst>
                <a:path w="159533">
                  <a:moveTo>
                    <a:pt x="0" y="0"/>
                  </a:moveTo>
                  <a:lnTo>
                    <a:pt x="159533" y="0"/>
                  </a:lnTo>
                </a:path>
              </a:pathLst>
            </a:custGeom>
            <a:ln w="21681" cap="flat">
              <a:solidFill>
                <a:srgbClr val="91A17D">
                  <a:alpha val="100000"/>
                </a:srgbClr>
              </a:solidFill>
              <a:prstDash val="solid"/>
              <a:round/>
            </a:ln>
          </p:spPr>
          <p:txBody>
            <a:bodyPr/>
            <a:lstStyle/>
            <a:p>
              <a:endParaRPr sz="884"/>
            </a:p>
          </p:txBody>
        </p:sp>
        <p:sp>
          <p:nvSpPr>
            <p:cNvPr id="439" name="pl399">
              <a:extLst>
                <a:ext uri="{FF2B5EF4-FFF2-40B4-BE49-F238E27FC236}">
                  <a16:creationId xmlns:a16="http://schemas.microsoft.com/office/drawing/2014/main" id="{F3BF438D-002A-AC46-C84D-C3B9BC8A94AF}"/>
                </a:ext>
              </a:extLst>
            </p:cNvPr>
            <p:cNvSpPr/>
            <p:nvPr/>
          </p:nvSpPr>
          <p:spPr>
            <a:xfrm>
              <a:off x="3309865" y="5261445"/>
              <a:ext cx="151203" cy="0"/>
            </a:xfrm>
            <a:custGeom>
              <a:avLst/>
              <a:gdLst/>
              <a:ahLst/>
              <a:cxnLst/>
              <a:rect l="0" t="0" r="0" b="0"/>
              <a:pathLst>
                <a:path w="151203">
                  <a:moveTo>
                    <a:pt x="0" y="0"/>
                  </a:moveTo>
                  <a:lnTo>
                    <a:pt x="151203" y="0"/>
                  </a:lnTo>
                </a:path>
              </a:pathLst>
            </a:custGeom>
            <a:ln w="21681" cap="flat">
              <a:solidFill>
                <a:srgbClr val="91A17D">
                  <a:alpha val="100000"/>
                </a:srgbClr>
              </a:solidFill>
              <a:prstDash val="solid"/>
              <a:round/>
            </a:ln>
          </p:spPr>
          <p:txBody>
            <a:bodyPr/>
            <a:lstStyle/>
            <a:p>
              <a:endParaRPr sz="884"/>
            </a:p>
          </p:txBody>
        </p:sp>
        <p:sp>
          <p:nvSpPr>
            <p:cNvPr id="440" name="pl400">
              <a:extLst>
                <a:ext uri="{FF2B5EF4-FFF2-40B4-BE49-F238E27FC236}">
                  <a16:creationId xmlns:a16="http://schemas.microsoft.com/office/drawing/2014/main" id="{047D3B0F-3A52-3784-DE8B-58E3119682BF}"/>
                </a:ext>
              </a:extLst>
            </p:cNvPr>
            <p:cNvSpPr/>
            <p:nvPr/>
          </p:nvSpPr>
          <p:spPr>
            <a:xfrm>
              <a:off x="3221626" y="5265440"/>
              <a:ext cx="156202" cy="0"/>
            </a:xfrm>
            <a:custGeom>
              <a:avLst/>
              <a:gdLst/>
              <a:ahLst/>
              <a:cxnLst/>
              <a:rect l="0" t="0" r="0" b="0"/>
              <a:pathLst>
                <a:path w="156202">
                  <a:moveTo>
                    <a:pt x="0" y="0"/>
                  </a:moveTo>
                  <a:lnTo>
                    <a:pt x="156202" y="0"/>
                  </a:lnTo>
                </a:path>
              </a:pathLst>
            </a:custGeom>
            <a:ln w="21681" cap="flat">
              <a:solidFill>
                <a:srgbClr val="91A17D">
                  <a:alpha val="100000"/>
                </a:srgbClr>
              </a:solidFill>
              <a:prstDash val="solid"/>
              <a:round/>
            </a:ln>
          </p:spPr>
          <p:txBody>
            <a:bodyPr/>
            <a:lstStyle/>
            <a:p>
              <a:endParaRPr sz="884"/>
            </a:p>
          </p:txBody>
        </p:sp>
        <p:sp>
          <p:nvSpPr>
            <p:cNvPr id="441" name="pl401">
              <a:extLst>
                <a:ext uri="{FF2B5EF4-FFF2-40B4-BE49-F238E27FC236}">
                  <a16:creationId xmlns:a16="http://schemas.microsoft.com/office/drawing/2014/main" id="{0657CD53-C017-0177-F4D3-A99C302A2F9F}"/>
                </a:ext>
              </a:extLst>
            </p:cNvPr>
            <p:cNvSpPr/>
            <p:nvPr/>
          </p:nvSpPr>
          <p:spPr>
            <a:xfrm>
              <a:off x="3116031" y="5269922"/>
              <a:ext cx="156349" cy="0"/>
            </a:xfrm>
            <a:custGeom>
              <a:avLst/>
              <a:gdLst/>
              <a:ahLst/>
              <a:cxnLst/>
              <a:rect l="0" t="0" r="0" b="0"/>
              <a:pathLst>
                <a:path w="156349">
                  <a:moveTo>
                    <a:pt x="0" y="0"/>
                  </a:moveTo>
                  <a:lnTo>
                    <a:pt x="156349" y="0"/>
                  </a:lnTo>
                </a:path>
              </a:pathLst>
            </a:custGeom>
            <a:ln w="21681" cap="flat">
              <a:solidFill>
                <a:srgbClr val="91A17D">
                  <a:alpha val="100000"/>
                </a:srgbClr>
              </a:solidFill>
              <a:prstDash val="solid"/>
              <a:round/>
            </a:ln>
          </p:spPr>
          <p:txBody>
            <a:bodyPr/>
            <a:lstStyle/>
            <a:p>
              <a:endParaRPr sz="884"/>
            </a:p>
          </p:txBody>
        </p:sp>
        <p:sp>
          <p:nvSpPr>
            <p:cNvPr id="442" name="pl402">
              <a:extLst>
                <a:ext uri="{FF2B5EF4-FFF2-40B4-BE49-F238E27FC236}">
                  <a16:creationId xmlns:a16="http://schemas.microsoft.com/office/drawing/2014/main" id="{798BD0EA-2D8E-D7D4-7C0F-9FBE587AFF1E}"/>
                </a:ext>
              </a:extLst>
            </p:cNvPr>
            <p:cNvSpPr/>
            <p:nvPr/>
          </p:nvSpPr>
          <p:spPr>
            <a:xfrm>
              <a:off x="3286172" y="5278316"/>
              <a:ext cx="147990" cy="0"/>
            </a:xfrm>
            <a:custGeom>
              <a:avLst/>
              <a:gdLst/>
              <a:ahLst/>
              <a:cxnLst/>
              <a:rect l="0" t="0" r="0" b="0"/>
              <a:pathLst>
                <a:path w="147990">
                  <a:moveTo>
                    <a:pt x="0" y="0"/>
                  </a:moveTo>
                  <a:lnTo>
                    <a:pt x="147990" y="0"/>
                  </a:lnTo>
                </a:path>
              </a:pathLst>
            </a:custGeom>
            <a:ln w="21681" cap="flat">
              <a:solidFill>
                <a:srgbClr val="91A17D">
                  <a:alpha val="100000"/>
                </a:srgbClr>
              </a:solidFill>
              <a:prstDash val="solid"/>
              <a:round/>
            </a:ln>
          </p:spPr>
          <p:txBody>
            <a:bodyPr/>
            <a:lstStyle/>
            <a:p>
              <a:endParaRPr sz="884"/>
            </a:p>
          </p:txBody>
        </p:sp>
        <p:sp>
          <p:nvSpPr>
            <p:cNvPr id="443" name="pl403">
              <a:extLst>
                <a:ext uri="{FF2B5EF4-FFF2-40B4-BE49-F238E27FC236}">
                  <a16:creationId xmlns:a16="http://schemas.microsoft.com/office/drawing/2014/main" id="{F122E8B7-63CE-5DDF-96CA-9E6F758D8E79}"/>
                </a:ext>
              </a:extLst>
            </p:cNvPr>
            <p:cNvSpPr/>
            <p:nvPr/>
          </p:nvSpPr>
          <p:spPr>
            <a:xfrm>
              <a:off x="3195545" y="5282626"/>
              <a:ext cx="150482" cy="0"/>
            </a:xfrm>
            <a:custGeom>
              <a:avLst/>
              <a:gdLst/>
              <a:ahLst/>
              <a:cxnLst/>
              <a:rect l="0" t="0" r="0" b="0"/>
              <a:pathLst>
                <a:path w="150482">
                  <a:moveTo>
                    <a:pt x="0" y="0"/>
                  </a:moveTo>
                  <a:lnTo>
                    <a:pt x="150482" y="0"/>
                  </a:lnTo>
                </a:path>
              </a:pathLst>
            </a:custGeom>
            <a:ln w="21681" cap="flat">
              <a:solidFill>
                <a:srgbClr val="91A17D">
                  <a:alpha val="100000"/>
                </a:srgbClr>
              </a:solidFill>
              <a:prstDash val="solid"/>
              <a:round/>
            </a:ln>
          </p:spPr>
          <p:txBody>
            <a:bodyPr/>
            <a:lstStyle/>
            <a:p>
              <a:endParaRPr sz="884"/>
            </a:p>
          </p:txBody>
        </p:sp>
        <p:sp>
          <p:nvSpPr>
            <p:cNvPr id="444" name="pl404">
              <a:extLst>
                <a:ext uri="{FF2B5EF4-FFF2-40B4-BE49-F238E27FC236}">
                  <a16:creationId xmlns:a16="http://schemas.microsoft.com/office/drawing/2014/main" id="{3E43A4DC-25DC-3DF3-EAEA-E002B03C4C84}"/>
                </a:ext>
              </a:extLst>
            </p:cNvPr>
            <p:cNvSpPr/>
            <p:nvPr/>
          </p:nvSpPr>
          <p:spPr>
            <a:xfrm>
              <a:off x="3383800" y="2977470"/>
              <a:ext cx="131240" cy="0"/>
            </a:xfrm>
            <a:custGeom>
              <a:avLst/>
              <a:gdLst/>
              <a:ahLst/>
              <a:cxnLst/>
              <a:rect l="0" t="0" r="0" b="0"/>
              <a:pathLst>
                <a:path w="131240">
                  <a:moveTo>
                    <a:pt x="0" y="0"/>
                  </a:moveTo>
                  <a:lnTo>
                    <a:pt x="131240" y="0"/>
                  </a:lnTo>
                </a:path>
              </a:pathLst>
            </a:custGeom>
            <a:ln w="21681" cap="flat">
              <a:solidFill>
                <a:srgbClr val="91A17D">
                  <a:alpha val="100000"/>
                </a:srgbClr>
              </a:solidFill>
              <a:prstDash val="solid"/>
              <a:round/>
            </a:ln>
          </p:spPr>
          <p:txBody>
            <a:bodyPr/>
            <a:lstStyle/>
            <a:p>
              <a:endParaRPr sz="884"/>
            </a:p>
          </p:txBody>
        </p:sp>
        <p:sp>
          <p:nvSpPr>
            <p:cNvPr id="445" name="pl405">
              <a:extLst>
                <a:ext uri="{FF2B5EF4-FFF2-40B4-BE49-F238E27FC236}">
                  <a16:creationId xmlns:a16="http://schemas.microsoft.com/office/drawing/2014/main" id="{CA108D3E-B7E2-6B81-520B-4CFB06F00DAE}"/>
                </a:ext>
              </a:extLst>
            </p:cNvPr>
            <p:cNvSpPr/>
            <p:nvPr/>
          </p:nvSpPr>
          <p:spPr>
            <a:xfrm>
              <a:off x="3401376" y="2981384"/>
              <a:ext cx="130738" cy="0"/>
            </a:xfrm>
            <a:custGeom>
              <a:avLst/>
              <a:gdLst/>
              <a:ahLst/>
              <a:cxnLst/>
              <a:rect l="0" t="0" r="0" b="0"/>
              <a:pathLst>
                <a:path w="130738">
                  <a:moveTo>
                    <a:pt x="0" y="0"/>
                  </a:moveTo>
                  <a:lnTo>
                    <a:pt x="130738" y="0"/>
                  </a:lnTo>
                </a:path>
              </a:pathLst>
            </a:custGeom>
            <a:ln w="21681" cap="flat">
              <a:solidFill>
                <a:srgbClr val="91A17D">
                  <a:alpha val="100000"/>
                </a:srgbClr>
              </a:solidFill>
              <a:prstDash val="solid"/>
              <a:round/>
            </a:ln>
          </p:spPr>
          <p:txBody>
            <a:bodyPr/>
            <a:lstStyle/>
            <a:p>
              <a:endParaRPr sz="884"/>
            </a:p>
          </p:txBody>
        </p:sp>
        <p:sp>
          <p:nvSpPr>
            <p:cNvPr id="446" name="pl406">
              <a:extLst>
                <a:ext uri="{FF2B5EF4-FFF2-40B4-BE49-F238E27FC236}">
                  <a16:creationId xmlns:a16="http://schemas.microsoft.com/office/drawing/2014/main" id="{85CA51BB-C4B5-C292-DFF0-5DD9CE46C5E8}"/>
                </a:ext>
              </a:extLst>
            </p:cNvPr>
            <p:cNvSpPr/>
            <p:nvPr/>
          </p:nvSpPr>
          <p:spPr>
            <a:xfrm>
              <a:off x="3283236" y="2985851"/>
              <a:ext cx="133584" cy="0"/>
            </a:xfrm>
            <a:custGeom>
              <a:avLst/>
              <a:gdLst/>
              <a:ahLst/>
              <a:cxnLst/>
              <a:rect l="0" t="0" r="0" b="0"/>
              <a:pathLst>
                <a:path w="133584">
                  <a:moveTo>
                    <a:pt x="0" y="0"/>
                  </a:moveTo>
                  <a:lnTo>
                    <a:pt x="133584" y="0"/>
                  </a:lnTo>
                </a:path>
              </a:pathLst>
            </a:custGeom>
            <a:ln w="21681" cap="flat">
              <a:solidFill>
                <a:srgbClr val="91A17D">
                  <a:alpha val="100000"/>
                </a:srgbClr>
              </a:solidFill>
              <a:prstDash val="solid"/>
              <a:round/>
            </a:ln>
          </p:spPr>
          <p:txBody>
            <a:bodyPr/>
            <a:lstStyle/>
            <a:p>
              <a:endParaRPr sz="884"/>
            </a:p>
          </p:txBody>
        </p:sp>
        <p:sp>
          <p:nvSpPr>
            <p:cNvPr id="447" name="pl407">
              <a:extLst>
                <a:ext uri="{FF2B5EF4-FFF2-40B4-BE49-F238E27FC236}">
                  <a16:creationId xmlns:a16="http://schemas.microsoft.com/office/drawing/2014/main" id="{C30EF14C-2477-8946-4EA9-7344BE940287}"/>
                </a:ext>
              </a:extLst>
            </p:cNvPr>
            <p:cNvSpPr/>
            <p:nvPr/>
          </p:nvSpPr>
          <p:spPr>
            <a:xfrm>
              <a:off x="2551016" y="2994176"/>
              <a:ext cx="143503" cy="0"/>
            </a:xfrm>
            <a:custGeom>
              <a:avLst/>
              <a:gdLst/>
              <a:ahLst/>
              <a:cxnLst/>
              <a:rect l="0" t="0" r="0" b="0"/>
              <a:pathLst>
                <a:path w="143503">
                  <a:moveTo>
                    <a:pt x="0" y="0"/>
                  </a:moveTo>
                  <a:lnTo>
                    <a:pt x="143503" y="0"/>
                  </a:lnTo>
                </a:path>
              </a:pathLst>
            </a:custGeom>
            <a:ln w="21681" cap="flat">
              <a:solidFill>
                <a:srgbClr val="91A17D">
                  <a:alpha val="100000"/>
                </a:srgbClr>
              </a:solidFill>
              <a:prstDash val="solid"/>
              <a:round/>
            </a:ln>
          </p:spPr>
          <p:txBody>
            <a:bodyPr/>
            <a:lstStyle/>
            <a:p>
              <a:endParaRPr sz="884"/>
            </a:p>
          </p:txBody>
        </p:sp>
        <p:sp>
          <p:nvSpPr>
            <p:cNvPr id="448" name="pl408">
              <a:extLst>
                <a:ext uri="{FF2B5EF4-FFF2-40B4-BE49-F238E27FC236}">
                  <a16:creationId xmlns:a16="http://schemas.microsoft.com/office/drawing/2014/main" id="{596F0285-EB2C-29FC-17B2-E32397B3D2D9}"/>
                </a:ext>
              </a:extLst>
            </p:cNvPr>
            <p:cNvSpPr/>
            <p:nvPr/>
          </p:nvSpPr>
          <p:spPr>
            <a:xfrm>
              <a:off x="2884698" y="2998469"/>
              <a:ext cx="144804" cy="0"/>
            </a:xfrm>
            <a:custGeom>
              <a:avLst/>
              <a:gdLst/>
              <a:ahLst/>
              <a:cxnLst/>
              <a:rect l="0" t="0" r="0" b="0"/>
              <a:pathLst>
                <a:path w="144804">
                  <a:moveTo>
                    <a:pt x="0" y="0"/>
                  </a:moveTo>
                  <a:lnTo>
                    <a:pt x="144804" y="0"/>
                  </a:lnTo>
                </a:path>
              </a:pathLst>
            </a:custGeom>
            <a:ln w="21681" cap="flat">
              <a:solidFill>
                <a:srgbClr val="91A17D">
                  <a:alpha val="100000"/>
                </a:srgbClr>
              </a:solidFill>
              <a:prstDash val="solid"/>
              <a:round/>
            </a:ln>
          </p:spPr>
          <p:txBody>
            <a:bodyPr/>
            <a:lstStyle/>
            <a:p>
              <a:endParaRPr sz="884"/>
            </a:p>
          </p:txBody>
        </p:sp>
        <p:sp>
          <p:nvSpPr>
            <p:cNvPr id="449" name="pl409">
              <a:extLst>
                <a:ext uri="{FF2B5EF4-FFF2-40B4-BE49-F238E27FC236}">
                  <a16:creationId xmlns:a16="http://schemas.microsoft.com/office/drawing/2014/main" id="{89254839-9E26-B87D-690E-86AD6607EA39}"/>
                </a:ext>
              </a:extLst>
            </p:cNvPr>
            <p:cNvSpPr/>
            <p:nvPr/>
          </p:nvSpPr>
          <p:spPr>
            <a:xfrm>
              <a:off x="2091504" y="3006998"/>
              <a:ext cx="138053" cy="0"/>
            </a:xfrm>
            <a:custGeom>
              <a:avLst/>
              <a:gdLst/>
              <a:ahLst/>
              <a:cxnLst/>
              <a:rect l="0" t="0" r="0" b="0"/>
              <a:pathLst>
                <a:path w="138053">
                  <a:moveTo>
                    <a:pt x="0" y="0"/>
                  </a:moveTo>
                  <a:lnTo>
                    <a:pt x="138053" y="0"/>
                  </a:lnTo>
                </a:path>
              </a:pathLst>
            </a:custGeom>
            <a:ln w="21681" cap="flat">
              <a:solidFill>
                <a:srgbClr val="91A17D">
                  <a:alpha val="100000"/>
                </a:srgbClr>
              </a:solidFill>
              <a:prstDash val="solid"/>
              <a:round/>
            </a:ln>
          </p:spPr>
          <p:txBody>
            <a:bodyPr/>
            <a:lstStyle/>
            <a:p>
              <a:endParaRPr sz="884"/>
            </a:p>
          </p:txBody>
        </p:sp>
        <p:sp>
          <p:nvSpPr>
            <p:cNvPr id="450" name="pl410">
              <a:extLst>
                <a:ext uri="{FF2B5EF4-FFF2-40B4-BE49-F238E27FC236}">
                  <a16:creationId xmlns:a16="http://schemas.microsoft.com/office/drawing/2014/main" id="{2710F03C-D593-4951-07E2-614BA1D58CFC}"/>
                </a:ext>
              </a:extLst>
            </p:cNvPr>
            <p:cNvSpPr/>
            <p:nvPr/>
          </p:nvSpPr>
          <p:spPr>
            <a:xfrm>
              <a:off x="2503200" y="3011218"/>
              <a:ext cx="144194" cy="0"/>
            </a:xfrm>
            <a:custGeom>
              <a:avLst/>
              <a:gdLst/>
              <a:ahLst/>
              <a:cxnLst/>
              <a:rect l="0" t="0" r="0" b="0"/>
              <a:pathLst>
                <a:path w="144194">
                  <a:moveTo>
                    <a:pt x="0" y="0"/>
                  </a:moveTo>
                  <a:lnTo>
                    <a:pt x="144194" y="0"/>
                  </a:lnTo>
                </a:path>
              </a:pathLst>
            </a:custGeom>
            <a:ln w="21681" cap="flat">
              <a:solidFill>
                <a:srgbClr val="91A17D">
                  <a:alpha val="100000"/>
                </a:srgbClr>
              </a:solidFill>
              <a:prstDash val="solid"/>
              <a:round/>
            </a:ln>
          </p:spPr>
          <p:txBody>
            <a:bodyPr/>
            <a:lstStyle/>
            <a:p>
              <a:endParaRPr sz="884"/>
            </a:p>
          </p:txBody>
        </p:sp>
        <p:sp>
          <p:nvSpPr>
            <p:cNvPr id="451" name="pl411">
              <a:extLst>
                <a:ext uri="{FF2B5EF4-FFF2-40B4-BE49-F238E27FC236}">
                  <a16:creationId xmlns:a16="http://schemas.microsoft.com/office/drawing/2014/main" id="{0CED0F9D-5674-E3CB-64B8-297A92C4DA22}"/>
                </a:ext>
              </a:extLst>
            </p:cNvPr>
            <p:cNvSpPr/>
            <p:nvPr/>
          </p:nvSpPr>
          <p:spPr>
            <a:xfrm>
              <a:off x="2626405" y="3015663"/>
              <a:ext cx="142534" cy="0"/>
            </a:xfrm>
            <a:custGeom>
              <a:avLst/>
              <a:gdLst/>
              <a:ahLst/>
              <a:cxnLst/>
              <a:rect l="0" t="0" r="0" b="0"/>
              <a:pathLst>
                <a:path w="142534">
                  <a:moveTo>
                    <a:pt x="0" y="0"/>
                  </a:moveTo>
                  <a:lnTo>
                    <a:pt x="142534" y="0"/>
                  </a:lnTo>
                </a:path>
              </a:pathLst>
            </a:custGeom>
            <a:ln w="21681" cap="flat">
              <a:solidFill>
                <a:srgbClr val="91A17D">
                  <a:alpha val="100000"/>
                </a:srgbClr>
              </a:solidFill>
              <a:prstDash val="solid"/>
              <a:round/>
            </a:ln>
          </p:spPr>
          <p:txBody>
            <a:bodyPr/>
            <a:lstStyle/>
            <a:p>
              <a:endParaRPr sz="884"/>
            </a:p>
          </p:txBody>
        </p:sp>
        <p:sp>
          <p:nvSpPr>
            <p:cNvPr id="452" name="pl412">
              <a:extLst>
                <a:ext uri="{FF2B5EF4-FFF2-40B4-BE49-F238E27FC236}">
                  <a16:creationId xmlns:a16="http://schemas.microsoft.com/office/drawing/2014/main" id="{9D9689DF-01A7-4F19-6444-6F7D8176E347}"/>
                </a:ext>
              </a:extLst>
            </p:cNvPr>
            <p:cNvSpPr/>
            <p:nvPr/>
          </p:nvSpPr>
          <p:spPr>
            <a:xfrm>
              <a:off x="3448168" y="3019660"/>
              <a:ext cx="118167" cy="0"/>
            </a:xfrm>
            <a:custGeom>
              <a:avLst/>
              <a:gdLst/>
              <a:ahLst/>
              <a:cxnLst/>
              <a:rect l="0" t="0" r="0" b="0"/>
              <a:pathLst>
                <a:path w="118167">
                  <a:moveTo>
                    <a:pt x="0" y="0"/>
                  </a:moveTo>
                  <a:lnTo>
                    <a:pt x="118167" y="0"/>
                  </a:lnTo>
                </a:path>
              </a:pathLst>
            </a:custGeom>
            <a:ln w="21681" cap="flat">
              <a:solidFill>
                <a:srgbClr val="91A17D">
                  <a:alpha val="100000"/>
                </a:srgbClr>
              </a:solidFill>
              <a:prstDash val="solid"/>
              <a:round/>
            </a:ln>
          </p:spPr>
          <p:txBody>
            <a:bodyPr/>
            <a:lstStyle/>
            <a:p>
              <a:endParaRPr sz="884"/>
            </a:p>
          </p:txBody>
        </p:sp>
        <p:sp>
          <p:nvSpPr>
            <p:cNvPr id="453" name="pl413">
              <a:extLst>
                <a:ext uri="{FF2B5EF4-FFF2-40B4-BE49-F238E27FC236}">
                  <a16:creationId xmlns:a16="http://schemas.microsoft.com/office/drawing/2014/main" id="{E5217C4A-94C3-7881-5BC1-147EE61322E2}"/>
                </a:ext>
              </a:extLst>
            </p:cNvPr>
            <p:cNvSpPr/>
            <p:nvPr/>
          </p:nvSpPr>
          <p:spPr>
            <a:xfrm>
              <a:off x="3154313" y="3024216"/>
              <a:ext cx="113123" cy="0"/>
            </a:xfrm>
            <a:custGeom>
              <a:avLst/>
              <a:gdLst/>
              <a:ahLst/>
              <a:cxnLst/>
              <a:rect l="0" t="0" r="0" b="0"/>
              <a:pathLst>
                <a:path w="113123">
                  <a:moveTo>
                    <a:pt x="0" y="0"/>
                  </a:moveTo>
                  <a:lnTo>
                    <a:pt x="113123" y="0"/>
                  </a:lnTo>
                </a:path>
              </a:pathLst>
            </a:custGeom>
            <a:ln w="21681" cap="flat">
              <a:solidFill>
                <a:srgbClr val="91A17D">
                  <a:alpha val="100000"/>
                </a:srgbClr>
              </a:solidFill>
              <a:prstDash val="solid"/>
              <a:round/>
            </a:ln>
          </p:spPr>
          <p:txBody>
            <a:bodyPr/>
            <a:lstStyle/>
            <a:p>
              <a:endParaRPr sz="884"/>
            </a:p>
          </p:txBody>
        </p:sp>
        <p:sp>
          <p:nvSpPr>
            <p:cNvPr id="454" name="pl414">
              <a:extLst>
                <a:ext uri="{FF2B5EF4-FFF2-40B4-BE49-F238E27FC236}">
                  <a16:creationId xmlns:a16="http://schemas.microsoft.com/office/drawing/2014/main" id="{2A9D6F23-3464-51CE-D681-3F888EBB2DCC}"/>
                </a:ext>
              </a:extLst>
            </p:cNvPr>
            <p:cNvSpPr/>
            <p:nvPr/>
          </p:nvSpPr>
          <p:spPr>
            <a:xfrm>
              <a:off x="3715045" y="3028091"/>
              <a:ext cx="121313" cy="0"/>
            </a:xfrm>
            <a:custGeom>
              <a:avLst/>
              <a:gdLst/>
              <a:ahLst/>
              <a:cxnLst/>
              <a:rect l="0" t="0" r="0" b="0"/>
              <a:pathLst>
                <a:path w="121313">
                  <a:moveTo>
                    <a:pt x="0" y="0"/>
                  </a:moveTo>
                  <a:lnTo>
                    <a:pt x="121313" y="0"/>
                  </a:lnTo>
                </a:path>
              </a:pathLst>
            </a:custGeom>
            <a:ln w="21681" cap="flat">
              <a:solidFill>
                <a:srgbClr val="91A17D">
                  <a:alpha val="100000"/>
                </a:srgbClr>
              </a:solidFill>
              <a:prstDash val="solid"/>
              <a:round/>
            </a:ln>
          </p:spPr>
          <p:txBody>
            <a:bodyPr/>
            <a:lstStyle/>
            <a:p>
              <a:endParaRPr sz="884"/>
            </a:p>
          </p:txBody>
        </p:sp>
        <p:sp>
          <p:nvSpPr>
            <p:cNvPr id="455" name="pl415">
              <a:extLst>
                <a:ext uri="{FF2B5EF4-FFF2-40B4-BE49-F238E27FC236}">
                  <a16:creationId xmlns:a16="http://schemas.microsoft.com/office/drawing/2014/main" id="{20BF4135-3432-07EE-6B30-D76D8E5690A0}"/>
                </a:ext>
              </a:extLst>
            </p:cNvPr>
            <p:cNvSpPr/>
            <p:nvPr/>
          </p:nvSpPr>
          <p:spPr>
            <a:xfrm>
              <a:off x="3393849" y="3041226"/>
              <a:ext cx="128325" cy="0"/>
            </a:xfrm>
            <a:custGeom>
              <a:avLst/>
              <a:gdLst/>
              <a:ahLst/>
              <a:cxnLst/>
              <a:rect l="0" t="0" r="0" b="0"/>
              <a:pathLst>
                <a:path w="128325">
                  <a:moveTo>
                    <a:pt x="0" y="0"/>
                  </a:moveTo>
                  <a:lnTo>
                    <a:pt x="128325" y="0"/>
                  </a:lnTo>
                </a:path>
              </a:pathLst>
            </a:custGeom>
            <a:ln w="21681" cap="flat">
              <a:solidFill>
                <a:srgbClr val="91A17D">
                  <a:alpha val="100000"/>
                </a:srgbClr>
              </a:solidFill>
              <a:prstDash val="solid"/>
              <a:round/>
            </a:ln>
          </p:spPr>
          <p:txBody>
            <a:bodyPr/>
            <a:lstStyle/>
            <a:p>
              <a:endParaRPr sz="884"/>
            </a:p>
          </p:txBody>
        </p:sp>
        <p:sp>
          <p:nvSpPr>
            <p:cNvPr id="456" name="pl416">
              <a:extLst>
                <a:ext uri="{FF2B5EF4-FFF2-40B4-BE49-F238E27FC236}">
                  <a16:creationId xmlns:a16="http://schemas.microsoft.com/office/drawing/2014/main" id="{343DD841-2A4A-3A1A-B5B7-02A699DCEBDC}"/>
                </a:ext>
              </a:extLst>
            </p:cNvPr>
            <p:cNvSpPr/>
            <p:nvPr/>
          </p:nvSpPr>
          <p:spPr>
            <a:xfrm>
              <a:off x="3728908" y="3049596"/>
              <a:ext cx="131629" cy="0"/>
            </a:xfrm>
            <a:custGeom>
              <a:avLst/>
              <a:gdLst/>
              <a:ahLst/>
              <a:cxnLst/>
              <a:rect l="0" t="0" r="0" b="0"/>
              <a:pathLst>
                <a:path w="131629">
                  <a:moveTo>
                    <a:pt x="0" y="0"/>
                  </a:moveTo>
                  <a:lnTo>
                    <a:pt x="131629" y="0"/>
                  </a:lnTo>
                </a:path>
              </a:pathLst>
            </a:custGeom>
            <a:ln w="21681" cap="flat">
              <a:solidFill>
                <a:srgbClr val="91A17D">
                  <a:alpha val="100000"/>
                </a:srgbClr>
              </a:solidFill>
              <a:prstDash val="solid"/>
              <a:round/>
            </a:ln>
          </p:spPr>
          <p:txBody>
            <a:bodyPr/>
            <a:lstStyle/>
            <a:p>
              <a:endParaRPr sz="884"/>
            </a:p>
          </p:txBody>
        </p:sp>
        <p:sp>
          <p:nvSpPr>
            <p:cNvPr id="457" name="pl417">
              <a:extLst>
                <a:ext uri="{FF2B5EF4-FFF2-40B4-BE49-F238E27FC236}">
                  <a16:creationId xmlns:a16="http://schemas.microsoft.com/office/drawing/2014/main" id="{079640CD-106B-097F-487C-A0A5A3D531CE}"/>
                </a:ext>
              </a:extLst>
            </p:cNvPr>
            <p:cNvSpPr/>
            <p:nvPr/>
          </p:nvSpPr>
          <p:spPr>
            <a:xfrm>
              <a:off x="3641405" y="3053680"/>
              <a:ext cx="142662" cy="0"/>
            </a:xfrm>
            <a:custGeom>
              <a:avLst/>
              <a:gdLst/>
              <a:ahLst/>
              <a:cxnLst/>
              <a:rect l="0" t="0" r="0" b="0"/>
              <a:pathLst>
                <a:path w="142662">
                  <a:moveTo>
                    <a:pt x="0" y="0"/>
                  </a:moveTo>
                  <a:lnTo>
                    <a:pt x="142662" y="0"/>
                  </a:lnTo>
                </a:path>
              </a:pathLst>
            </a:custGeom>
            <a:ln w="21681" cap="flat">
              <a:solidFill>
                <a:srgbClr val="91A17D">
                  <a:alpha val="100000"/>
                </a:srgbClr>
              </a:solidFill>
              <a:prstDash val="solid"/>
              <a:round/>
            </a:ln>
          </p:spPr>
          <p:txBody>
            <a:bodyPr/>
            <a:lstStyle/>
            <a:p>
              <a:endParaRPr sz="884"/>
            </a:p>
          </p:txBody>
        </p:sp>
        <p:sp>
          <p:nvSpPr>
            <p:cNvPr id="458" name="pl418">
              <a:extLst>
                <a:ext uri="{FF2B5EF4-FFF2-40B4-BE49-F238E27FC236}">
                  <a16:creationId xmlns:a16="http://schemas.microsoft.com/office/drawing/2014/main" id="{34AEAE57-42B1-B9F1-E7B3-5976DE51B477}"/>
                </a:ext>
              </a:extLst>
            </p:cNvPr>
            <p:cNvSpPr/>
            <p:nvPr/>
          </p:nvSpPr>
          <p:spPr>
            <a:xfrm>
              <a:off x="3665139" y="3058120"/>
              <a:ext cx="136298" cy="0"/>
            </a:xfrm>
            <a:custGeom>
              <a:avLst/>
              <a:gdLst/>
              <a:ahLst/>
              <a:cxnLst/>
              <a:rect l="0" t="0" r="0" b="0"/>
              <a:pathLst>
                <a:path w="136298">
                  <a:moveTo>
                    <a:pt x="0" y="0"/>
                  </a:moveTo>
                  <a:lnTo>
                    <a:pt x="136298" y="0"/>
                  </a:lnTo>
                </a:path>
              </a:pathLst>
            </a:custGeom>
            <a:ln w="21681" cap="flat">
              <a:solidFill>
                <a:srgbClr val="91A17D">
                  <a:alpha val="100000"/>
                </a:srgbClr>
              </a:solidFill>
              <a:prstDash val="solid"/>
              <a:round/>
            </a:ln>
          </p:spPr>
          <p:txBody>
            <a:bodyPr/>
            <a:lstStyle/>
            <a:p>
              <a:endParaRPr sz="884"/>
            </a:p>
          </p:txBody>
        </p:sp>
        <p:sp>
          <p:nvSpPr>
            <p:cNvPr id="459" name="pl419">
              <a:extLst>
                <a:ext uri="{FF2B5EF4-FFF2-40B4-BE49-F238E27FC236}">
                  <a16:creationId xmlns:a16="http://schemas.microsoft.com/office/drawing/2014/main" id="{FA9A801F-E3F6-19E6-EE5D-218A52B22706}"/>
                </a:ext>
              </a:extLst>
            </p:cNvPr>
            <p:cNvSpPr/>
            <p:nvPr/>
          </p:nvSpPr>
          <p:spPr>
            <a:xfrm>
              <a:off x="3460312" y="3062296"/>
              <a:ext cx="143353" cy="0"/>
            </a:xfrm>
            <a:custGeom>
              <a:avLst/>
              <a:gdLst/>
              <a:ahLst/>
              <a:cxnLst/>
              <a:rect l="0" t="0" r="0" b="0"/>
              <a:pathLst>
                <a:path w="143353">
                  <a:moveTo>
                    <a:pt x="0" y="0"/>
                  </a:moveTo>
                  <a:lnTo>
                    <a:pt x="143353" y="0"/>
                  </a:lnTo>
                </a:path>
              </a:pathLst>
            </a:custGeom>
            <a:ln w="21681" cap="flat">
              <a:solidFill>
                <a:srgbClr val="91A17D">
                  <a:alpha val="100000"/>
                </a:srgbClr>
              </a:solidFill>
              <a:prstDash val="solid"/>
              <a:round/>
            </a:ln>
          </p:spPr>
          <p:txBody>
            <a:bodyPr/>
            <a:lstStyle/>
            <a:p>
              <a:endParaRPr sz="884"/>
            </a:p>
          </p:txBody>
        </p:sp>
        <p:sp>
          <p:nvSpPr>
            <p:cNvPr id="460" name="pl420">
              <a:extLst>
                <a:ext uri="{FF2B5EF4-FFF2-40B4-BE49-F238E27FC236}">
                  <a16:creationId xmlns:a16="http://schemas.microsoft.com/office/drawing/2014/main" id="{211EC25D-05BE-C83F-BC3D-C7EBCEEAB29D}"/>
                </a:ext>
              </a:extLst>
            </p:cNvPr>
            <p:cNvSpPr/>
            <p:nvPr/>
          </p:nvSpPr>
          <p:spPr>
            <a:xfrm>
              <a:off x="3167378" y="3066627"/>
              <a:ext cx="123923" cy="0"/>
            </a:xfrm>
            <a:custGeom>
              <a:avLst/>
              <a:gdLst/>
              <a:ahLst/>
              <a:cxnLst/>
              <a:rect l="0" t="0" r="0" b="0"/>
              <a:pathLst>
                <a:path w="123923">
                  <a:moveTo>
                    <a:pt x="0" y="0"/>
                  </a:moveTo>
                  <a:lnTo>
                    <a:pt x="123923" y="0"/>
                  </a:lnTo>
                </a:path>
              </a:pathLst>
            </a:custGeom>
            <a:ln w="21681" cap="flat">
              <a:solidFill>
                <a:srgbClr val="91A17D">
                  <a:alpha val="100000"/>
                </a:srgbClr>
              </a:solidFill>
              <a:prstDash val="solid"/>
              <a:round/>
            </a:ln>
          </p:spPr>
          <p:txBody>
            <a:bodyPr/>
            <a:lstStyle/>
            <a:p>
              <a:endParaRPr sz="884"/>
            </a:p>
          </p:txBody>
        </p:sp>
        <p:sp>
          <p:nvSpPr>
            <p:cNvPr id="461" name="pl421">
              <a:extLst>
                <a:ext uri="{FF2B5EF4-FFF2-40B4-BE49-F238E27FC236}">
                  <a16:creationId xmlns:a16="http://schemas.microsoft.com/office/drawing/2014/main" id="{65616FF3-0C2E-54D7-D5E8-FE796E402F84}"/>
                </a:ext>
              </a:extLst>
            </p:cNvPr>
            <p:cNvSpPr/>
            <p:nvPr/>
          </p:nvSpPr>
          <p:spPr>
            <a:xfrm>
              <a:off x="3554322" y="3070918"/>
              <a:ext cx="122481" cy="0"/>
            </a:xfrm>
            <a:custGeom>
              <a:avLst/>
              <a:gdLst/>
              <a:ahLst/>
              <a:cxnLst/>
              <a:rect l="0" t="0" r="0" b="0"/>
              <a:pathLst>
                <a:path w="122481">
                  <a:moveTo>
                    <a:pt x="0" y="0"/>
                  </a:moveTo>
                  <a:lnTo>
                    <a:pt x="122481" y="0"/>
                  </a:lnTo>
                </a:path>
              </a:pathLst>
            </a:custGeom>
            <a:ln w="21681" cap="flat">
              <a:solidFill>
                <a:srgbClr val="91A17D">
                  <a:alpha val="100000"/>
                </a:srgbClr>
              </a:solidFill>
              <a:prstDash val="solid"/>
              <a:round/>
            </a:ln>
          </p:spPr>
          <p:txBody>
            <a:bodyPr/>
            <a:lstStyle/>
            <a:p>
              <a:endParaRPr sz="884"/>
            </a:p>
          </p:txBody>
        </p:sp>
        <p:sp>
          <p:nvSpPr>
            <p:cNvPr id="462" name="pl422">
              <a:extLst>
                <a:ext uri="{FF2B5EF4-FFF2-40B4-BE49-F238E27FC236}">
                  <a16:creationId xmlns:a16="http://schemas.microsoft.com/office/drawing/2014/main" id="{EB787265-2750-7E40-764B-593107BCA0CE}"/>
                </a:ext>
              </a:extLst>
            </p:cNvPr>
            <p:cNvSpPr/>
            <p:nvPr/>
          </p:nvSpPr>
          <p:spPr>
            <a:xfrm>
              <a:off x="3307910" y="3075190"/>
              <a:ext cx="131754" cy="0"/>
            </a:xfrm>
            <a:custGeom>
              <a:avLst/>
              <a:gdLst/>
              <a:ahLst/>
              <a:cxnLst/>
              <a:rect l="0" t="0" r="0" b="0"/>
              <a:pathLst>
                <a:path w="131754">
                  <a:moveTo>
                    <a:pt x="0" y="0"/>
                  </a:moveTo>
                  <a:lnTo>
                    <a:pt x="131754" y="0"/>
                  </a:lnTo>
                </a:path>
              </a:pathLst>
            </a:custGeom>
            <a:ln w="21681" cap="flat">
              <a:solidFill>
                <a:srgbClr val="91A17D">
                  <a:alpha val="100000"/>
                </a:srgbClr>
              </a:solidFill>
              <a:prstDash val="solid"/>
              <a:round/>
            </a:ln>
          </p:spPr>
          <p:txBody>
            <a:bodyPr/>
            <a:lstStyle/>
            <a:p>
              <a:endParaRPr sz="884"/>
            </a:p>
          </p:txBody>
        </p:sp>
        <p:sp>
          <p:nvSpPr>
            <p:cNvPr id="463" name="pl423">
              <a:extLst>
                <a:ext uri="{FF2B5EF4-FFF2-40B4-BE49-F238E27FC236}">
                  <a16:creationId xmlns:a16="http://schemas.microsoft.com/office/drawing/2014/main" id="{08D1A8D4-FA04-9D8C-780B-70F4EC394B79}"/>
                </a:ext>
              </a:extLst>
            </p:cNvPr>
            <p:cNvSpPr/>
            <p:nvPr/>
          </p:nvSpPr>
          <p:spPr>
            <a:xfrm>
              <a:off x="2707595" y="3079136"/>
              <a:ext cx="137461" cy="0"/>
            </a:xfrm>
            <a:custGeom>
              <a:avLst/>
              <a:gdLst/>
              <a:ahLst/>
              <a:cxnLst/>
              <a:rect l="0" t="0" r="0" b="0"/>
              <a:pathLst>
                <a:path w="137461">
                  <a:moveTo>
                    <a:pt x="0" y="0"/>
                  </a:moveTo>
                  <a:lnTo>
                    <a:pt x="137461" y="0"/>
                  </a:lnTo>
                </a:path>
              </a:pathLst>
            </a:custGeom>
            <a:ln w="21681" cap="flat">
              <a:solidFill>
                <a:srgbClr val="91A17D">
                  <a:alpha val="100000"/>
                </a:srgbClr>
              </a:solidFill>
              <a:prstDash val="solid"/>
              <a:round/>
            </a:ln>
          </p:spPr>
          <p:txBody>
            <a:bodyPr/>
            <a:lstStyle/>
            <a:p>
              <a:endParaRPr sz="884"/>
            </a:p>
          </p:txBody>
        </p:sp>
        <p:sp>
          <p:nvSpPr>
            <p:cNvPr id="464" name="pl424">
              <a:extLst>
                <a:ext uri="{FF2B5EF4-FFF2-40B4-BE49-F238E27FC236}">
                  <a16:creationId xmlns:a16="http://schemas.microsoft.com/office/drawing/2014/main" id="{DF233987-2075-0936-4E99-6ECF15550994}"/>
                </a:ext>
              </a:extLst>
            </p:cNvPr>
            <p:cNvSpPr/>
            <p:nvPr/>
          </p:nvSpPr>
          <p:spPr>
            <a:xfrm>
              <a:off x="2049905" y="3083492"/>
              <a:ext cx="134921" cy="0"/>
            </a:xfrm>
            <a:custGeom>
              <a:avLst/>
              <a:gdLst/>
              <a:ahLst/>
              <a:cxnLst/>
              <a:rect l="0" t="0" r="0" b="0"/>
              <a:pathLst>
                <a:path w="134921">
                  <a:moveTo>
                    <a:pt x="0" y="0"/>
                  </a:moveTo>
                  <a:lnTo>
                    <a:pt x="134921" y="0"/>
                  </a:lnTo>
                </a:path>
              </a:pathLst>
            </a:custGeom>
            <a:ln w="21681" cap="flat">
              <a:solidFill>
                <a:srgbClr val="91A17D">
                  <a:alpha val="100000"/>
                </a:srgbClr>
              </a:solidFill>
              <a:prstDash val="solid"/>
              <a:round/>
            </a:ln>
          </p:spPr>
          <p:txBody>
            <a:bodyPr/>
            <a:lstStyle/>
            <a:p>
              <a:endParaRPr sz="884"/>
            </a:p>
          </p:txBody>
        </p:sp>
        <p:sp>
          <p:nvSpPr>
            <p:cNvPr id="465" name="pl425">
              <a:extLst>
                <a:ext uri="{FF2B5EF4-FFF2-40B4-BE49-F238E27FC236}">
                  <a16:creationId xmlns:a16="http://schemas.microsoft.com/office/drawing/2014/main" id="{225230AD-EA9D-BE55-F243-78DC4364FCC5}"/>
                </a:ext>
              </a:extLst>
            </p:cNvPr>
            <p:cNvSpPr/>
            <p:nvPr/>
          </p:nvSpPr>
          <p:spPr>
            <a:xfrm>
              <a:off x="2565252" y="3087917"/>
              <a:ext cx="149833" cy="0"/>
            </a:xfrm>
            <a:custGeom>
              <a:avLst/>
              <a:gdLst/>
              <a:ahLst/>
              <a:cxnLst/>
              <a:rect l="0" t="0" r="0" b="0"/>
              <a:pathLst>
                <a:path w="149833">
                  <a:moveTo>
                    <a:pt x="0" y="0"/>
                  </a:moveTo>
                  <a:lnTo>
                    <a:pt x="149833" y="0"/>
                  </a:lnTo>
                </a:path>
              </a:pathLst>
            </a:custGeom>
            <a:ln w="21681" cap="flat">
              <a:solidFill>
                <a:srgbClr val="91A17D">
                  <a:alpha val="100000"/>
                </a:srgbClr>
              </a:solidFill>
              <a:prstDash val="solid"/>
              <a:round/>
            </a:ln>
          </p:spPr>
          <p:txBody>
            <a:bodyPr/>
            <a:lstStyle/>
            <a:p>
              <a:endParaRPr sz="884"/>
            </a:p>
          </p:txBody>
        </p:sp>
        <p:sp>
          <p:nvSpPr>
            <p:cNvPr id="466" name="pl426">
              <a:extLst>
                <a:ext uri="{FF2B5EF4-FFF2-40B4-BE49-F238E27FC236}">
                  <a16:creationId xmlns:a16="http://schemas.microsoft.com/office/drawing/2014/main" id="{6F51ECDB-8CD9-77FD-E168-53AF7E26542C}"/>
                </a:ext>
              </a:extLst>
            </p:cNvPr>
            <p:cNvSpPr/>
            <p:nvPr/>
          </p:nvSpPr>
          <p:spPr>
            <a:xfrm>
              <a:off x="2485008" y="3092168"/>
              <a:ext cx="148220" cy="0"/>
            </a:xfrm>
            <a:custGeom>
              <a:avLst/>
              <a:gdLst/>
              <a:ahLst/>
              <a:cxnLst/>
              <a:rect l="0" t="0" r="0" b="0"/>
              <a:pathLst>
                <a:path w="148220">
                  <a:moveTo>
                    <a:pt x="0" y="0"/>
                  </a:moveTo>
                  <a:lnTo>
                    <a:pt x="148220" y="0"/>
                  </a:lnTo>
                </a:path>
              </a:pathLst>
            </a:custGeom>
            <a:ln w="21681" cap="flat">
              <a:solidFill>
                <a:srgbClr val="91A17D">
                  <a:alpha val="100000"/>
                </a:srgbClr>
              </a:solidFill>
              <a:prstDash val="solid"/>
              <a:round/>
            </a:ln>
          </p:spPr>
          <p:txBody>
            <a:bodyPr/>
            <a:lstStyle/>
            <a:p>
              <a:endParaRPr sz="884"/>
            </a:p>
          </p:txBody>
        </p:sp>
        <p:sp>
          <p:nvSpPr>
            <p:cNvPr id="467" name="pl427">
              <a:extLst>
                <a:ext uri="{FF2B5EF4-FFF2-40B4-BE49-F238E27FC236}">
                  <a16:creationId xmlns:a16="http://schemas.microsoft.com/office/drawing/2014/main" id="{C6CF6B48-188F-DB67-2F4E-F89ED8C2B55E}"/>
                </a:ext>
              </a:extLst>
            </p:cNvPr>
            <p:cNvSpPr/>
            <p:nvPr/>
          </p:nvSpPr>
          <p:spPr>
            <a:xfrm>
              <a:off x="2565121" y="3096335"/>
              <a:ext cx="132106" cy="0"/>
            </a:xfrm>
            <a:custGeom>
              <a:avLst/>
              <a:gdLst/>
              <a:ahLst/>
              <a:cxnLst/>
              <a:rect l="0" t="0" r="0" b="0"/>
              <a:pathLst>
                <a:path w="132106">
                  <a:moveTo>
                    <a:pt x="0" y="0"/>
                  </a:moveTo>
                  <a:lnTo>
                    <a:pt x="132106" y="0"/>
                  </a:lnTo>
                </a:path>
              </a:pathLst>
            </a:custGeom>
            <a:ln w="21681" cap="flat">
              <a:solidFill>
                <a:srgbClr val="91A17D">
                  <a:alpha val="100000"/>
                </a:srgbClr>
              </a:solidFill>
              <a:prstDash val="solid"/>
              <a:round/>
            </a:ln>
          </p:spPr>
          <p:txBody>
            <a:bodyPr/>
            <a:lstStyle/>
            <a:p>
              <a:endParaRPr sz="884"/>
            </a:p>
          </p:txBody>
        </p:sp>
        <p:sp>
          <p:nvSpPr>
            <p:cNvPr id="468" name="pl428">
              <a:extLst>
                <a:ext uri="{FF2B5EF4-FFF2-40B4-BE49-F238E27FC236}">
                  <a16:creationId xmlns:a16="http://schemas.microsoft.com/office/drawing/2014/main" id="{A041A0FC-BEE1-81EF-78E5-788E77E060BE}"/>
                </a:ext>
              </a:extLst>
            </p:cNvPr>
            <p:cNvSpPr/>
            <p:nvPr/>
          </p:nvSpPr>
          <p:spPr>
            <a:xfrm>
              <a:off x="3300925" y="3100382"/>
              <a:ext cx="126611" cy="0"/>
            </a:xfrm>
            <a:custGeom>
              <a:avLst/>
              <a:gdLst/>
              <a:ahLst/>
              <a:cxnLst/>
              <a:rect l="0" t="0" r="0" b="0"/>
              <a:pathLst>
                <a:path w="126611">
                  <a:moveTo>
                    <a:pt x="0" y="0"/>
                  </a:moveTo>
                  <a:lnTo>
                    <a:pt x="126611" y="0"/>
                  </a:lnTo>
                </a:path>
              </a:pathLst>
            </a:custGeom>
            <a:ln w="21681" cap="flat">
              <a:solidFill>
                <a:srgbClr val="91A17D">
                  <a:alpha val="100000"/>
                </a:srgbClr>
              </a:solidFill>
              <a:prstDash val="solid"/>
              <a:round/>
            </a:ln>
          </p:spPr>
          <p:txBody>
            <a:bodyPr/>
            <a:lstStyle/>
            <a:p>
              <a:endParaRPr sz="884"/>
            </a:p>
          </p:txBody>
        </p:sp>
        <p:sp>
          <p:nvSpPr>
            <p:cNvPr id="469" name="pl429">
              <a:extLst>
                <a:ext uri="{FF2B5EF4-FFF2-40B4-BE49-F238E27FC236}">
                  <a16:creationId xmlns:a16="http://schemas.microsoft.com/office/drawing/2014/main" id="{8C75DB58-02E0-B7D8-F780-13A484168117}"/>
                </a:ext>
              </a:extLst>
            </p:cNvPr>
            <p:cNvSpPr/>
            <p:nvPr/>
          </p:nvSpPr>
          <p:spPr>
            <a:xfrm>
              <a:off x="2675403" y="3104719"/>
              <a:ext cx="133687" cy="0"/>
            </a:xfrm>
            <a:custGeom>
              <a:avLst/>
              <a:gdLst/>
              <a:ahLst/>
              <a:cxnLst/>
              <a:rect l="0" t="0" r="0" b="0"/>
              <a:pathLst>
                <a:path w="133687">
                  <a:moveTo>
                    <a:pt x="0" y="0"/>
                  </a:moveTo>
                  <a:lnTo>
                    <a:pt x="133687" y="0"/>
                  </a:lnTo>
                </a:path>
              </a:pathLst>
            </a:custGeom>
            <a:ln w="21681" cap="flat">
              <a:solidFill>
                <a:srgbClr val="91A17D">
                  <a:alpha val="100000"/>
                </a:srgbClr>
              </a:solidFill>
              <a:prstDash val="solid"/>
              <a:round/>
            </a:ln>
          </p:spPr>
          <p:txBody>
            <a:bodyPr/>
            <a:lstStyle/>
            <a:p>
              <a:endParaRPr sz="884"/>
            </a:p>
          </p:txBody>
        </p:sp>
        <p:sp>
          <p:nvSpPr>
            <p:cNvPr id="470" name="pl430">
              <a:extLst>
                <a:ext uri="{FF2B5EF4-FFF2-40B4-BE49-F238E27FC236}">
                  <a16:creationId xmlns:a16="http://schemas.microsoft.com/office/drawing/2014/main" id="{5C0B7C25-B4E4-293C-DDFD-71E2F82BAA43}"/>
                </a:ext>
              </a:extLst>
            </p:cNvPr>
            <p:cNvSpPr/>
            <p:nvPr/>
          </p:nvSpPr>
          <p:spPr>
            <a:xfrm>
              <a:off x="2810087" y="3109148"/>
              <a:ext cx="119611" cy="0"/>
            </a:xfrm>
            <a:custGeom>
              <a:avLst/>
              <a:gdLst/>
              <a:ahLst/>
              <a:cxnLst/>
              <a:rect l="0" t="0" r="0" b="0"/>
              <a:pathLst>
                <a:path w="119611">
                  <a:moveTo>
                    <a:pt x="0" y="0"/>
                  </a:moveTo>
                  <a:lnTo>
                    <a:pt x="119611" y="0"/>
                  </a:lnTo>
                </a:path>
              </a:pathLst>
            </a:custGeom>
            <a:ln w="21681" cap="flat">
              <a:solidFill>
                <a:srgbClr val="91A17D">
                  <a:alpha val="100000"/>
                </a:srgbClr>
              </a:solidFill>
              <a:prstDash val="solid"/>
              <a:round/>
            </a:ln>
          </p:spPr>
          <p:txBody>
            <a:bodyPr/>
            <a:lstStyle/>
            <a:p>
              <a:endParaRPr sz="884"/>
            </a:p>
          </p:txBody>
        </p:sp>
        <p:sp>
          <p:nvSpPr>
            <p:cNvPr id="471" name="pl431">
              <a:extLst>
                <a:ext uri="{FF2B5EF4-FFF2-40B4-BE49-F238E27FC236}">
                  <a16:creationId xmlns:a16="http://schemas.microsoft.com/office/drawing/2014/main" id="{64D0A0BA-B3EB-02D9-FD84-DDDB186C4B0B}"/>
                </a:ext>
              </a:extLst>
            </p:cNvPr>
            <p:cNvSpPr/>
            <p:nvPr/>
          </p:nvSpPr>
          <p:spPr>
            <a:xfrm>
              <a:off x="3183131" y="3113064"/>
              <a:ext cx="142737" cy="0"/>
            </a:xfrm>
            <a:custGeom>
              <a:avLst/>
              <a:gdLst/>
              <a:ahLst/>
              <a:cxnLst/>
              <a:rect l="0" t="0" r="0" b="0"/>
              <a:pathLst>
                <a:path w="142737">
                  <a:moveTo>
                    <a:pt x="0" y="0"/>
                  </a:moveTo>
                  <a:lnTo>
                    <a:pt x="142737" y="0"/>
                  </a:lnTo>
                </a:path>
              </a:pathLst>
            </a:custGeom>
            <a:ln w="21681" cap="flat">
              <a:solidFill>
                <a:srgbClr val="91A17D">
                  <a:alpha val="100000"/>
                </a:srgbClr>
              </a:solidFill>
              <a:prstDash val="solid"/>
              <a:round/>
            </a:ln>
          </p:spPr>
          <p:txBody>
            <a:bodyPr/>
            <a:lstStyle/>
            <a:p>
              <a:endParaRPr sz="884"/>
            </a:p>
          </p:txBody>
        </p:sp>
        <p:sp>
          <p:nvSpPr>
            <p:cNvPr id="472" name="pl432">
              <a:extLst>
                <a:ext uri="{FF2B5EF4-FFF2-40B4-BE49-F238E27FC236}">
                  <a16:creationId xmlns:a16="http://schemas.microsoft.com/office/drawing/2014/main" id="{DADECC7E-D234-576D-65A8-FCDBCC2D9D63}"/>
                </a:ext>
              </a:extLst>
            </p:cNvPr>
            <p:cNvSpPr/>
            <p:nvPr/>
          </p:nvSpPr>
          <p:spPr>
            <a:xfrm>
              <a:off x="3134652" y="3117516"/>
              <a:ext cx="136436" cy="0"/>
            </a:xfrm>
            <a:custGeom>
              <a:avLst/>
              <a:gdLst/>
              <a:ahLst/>
              <a:cxnLst/>
              <a:rect l="0" t="0" r="0" b="0"/>
              <a:pathLst>
                <a:path w="136436">
                  <a:moveTo>
                    <a:pt x="0" y="0"/>
                  </a:moveTo>
                  <a:lnTo>
                    <a:pt x="136436" y="0"/>
                  </a:lnTo>
                </a:path>
              </a:pathLst>
            </a:custGeom>
            <a:ln w="21681" cap="flat">
              <a:solidFill>
                <a:srgbClr val="91A17D">
                  <a:alpha val="100000"/>
                </a:srgbClr>
              </a:solidFill>
              <a:prstDash val="solid"/>
              <a:round/>
            </a:ln>
          </p:spPr>
          <p:txBody>
            <a:bodyPr/>
            <a:lstStyle/>
            <a:p>
              <a:endParaRPr sz="884"/>
            </a:p>
          </p:txBody>
        </p:sp>
        <p:sp>
          <p:nvSpPr>
            <p:cNvPr id="473" name="pl433">
              <a:extLst>
                <a:ext uri="{FF2B5EF4-FFF2-40B4-BE49-F238E27FC236}">
                  <a16:creationId xmlns:a16="http://schemas.microsoft.com/office/drawing/2014/main" id="{1E1828A6-9DA9-5B66-EFB7-EAE578940EAF}"/>
                </a:ext>
              </a:extLst>
            </p:cNvPr>
            <p:cNvSpPr/>
            <p:nvPr/>
          </p:nvSpPr>
          <p:spPr>
            <a:xfrm>
              <a:off x="3088402" y="3125788"/>
              <a:ext cx="137869" cy="0"/>
            </a:xfrm>
            <a:custGeom>
              <a:avLst/>
              <a:gdLst/>
              <a:ahLst/>
              <a:cxnLst/>
              <a:rect l="0" t="0" r="0" b="0"/>
              <a:pathLst>
                <a:path w="137869">
                  <a:moveTo>
                    <a:pt x="0" y="0"/>
                  </a:moveTo>
                  <a:lnTo>
                    <a:pt x="137869" y="0"/>
                  </a:lnTo>
                </a:path>
              </a:pathLst>
            </a:custGeom>
            <a:ln w="21681" cap="flat">
              <a:solidFill>
                <a:srgbClr val="91A17D">
                  <a:alpha val="100000"/>
                </a:srgbClr>
              </a:solidFill>
              <a:prstDash val="solid"/>
              <a:round/>
            </a:ln>
          </p:spPr>
          <p:txBody>
            <a:bodyPr/>
            <a:lstStyle/>
            <a:p>
              <a:endParaRPr sz="884"/>
            </a:p>
          </p:txBody>
        </p:sp>
        <p:sp>
          <p:nvSpPr>
            <p:cNvPr id="474" name="pl434">
              <a:extLst>
                <a:ext uri="{FF2B5EF4-FFF2-40B4-BE49-F238E27FC236}">
                  <a16:creationId xmlns:a16="http://schemas.microsoft.com/office/drawing/2014/main" id="{2675CD0A-9BFA-A810-7841-575AB74097D8}"/>
                </a:ext>
              </a:extLst>
            </p:cNvPr>
            <p:cNvSpPr/>
            <p:nvPr/>
          </p:nvSpPr>
          <p:spPr>
            <a:xfrm>
              <a:off x="3123239" y="3130200"/>
              <a:ext cx="146495" cy="0"/>
            </a:xfrm>
            <a:custGeom>
              <a:avLst/>
              <a:gdLst/>
              <a:ahLst/>
              <a:cxnLst/>
              <a:rect l="0" t="0" r="0" b="0"/>
              <a:pathLst>
                <a:path w="146495">
                  <a:moveTo>
                    <a:pt x="0" y="0"/>
                  </a:moveTo>
                  <a:lnTo>
                    <a:pt x="146495" y="0"/>
                  </a:lnTo>
                </a:path>
              </a:pathLst>
            </a:custGeom>
            <a:ln w="21681" cap="flat">
              <a:solidFill>
                <a:srgbClr val="91A17D">
                  <a:alpha val="100000"/>
                </a:srgbClr>
              </a:solidFill>
              <a:prstDash val="solid"/>
              <a:round/>
            </a:ln>
          </p:spPr>
          <p:txBody>
            <a:bodyPr/>
            <a:lstStyle/>
            <a:p>
              <a:endParaRPr sz="884"/>
            </a:p>
          </p:txBody>
        </p:sp>
        <p:sp>
          <p:nvSpPr>
            <p:cNvPr id="475" name="pl435">
              <a:extLst>
                <a:ext uri="{FF2B5EF4-FFF2-40B4-BE49-F238E27FC236}">
                  <a16:creationId xmlns:a16="http://schemas.microsoft.com/office/drawing/2014/main" id="{A2E9DA36-5B89-37DF-D52D-968BF01983E7}"/>
                </a:ext>
              </a:extLst>
            </p:cNvPr>
            <p:cNvSpPr/>
            <p:nvPr/>
          </p:nvSpPr>
          <p:spPr>
            <a:xfrm>
              <a:off x="3257077" y="3134606"/>
              <a:ext cx="129729" cy="0"/>
            </a:xfrm>
            <a:custGeom>
              <a:avLst/>
              <a:gdLst/>
              <a:ahLst/>
              <a:cxnLst/>
              <a:rect l="0" t="0" r="0" b="0"/>
              <a:pathLst>
                <a:path w="129729">
                  <a:moveTo>
                    <a:pt x="0" y="0"/>
                  </a:moveTo>
                  <a:lnTo>
                    <a:pt x="129729" y="0"/>
                  </a:lnTo>
                </a:path>
              </a:pathLst>
            </a:custGeom>
            <a:ln w="21681" cap="flat">
              <a:solidFill>
                <a:srgbClr val="91A17D">
                  <a:alpha val="100000"/>
                </a:srgbClr>
              </a:solidFill>
              <a:prstDash val="solid"/>
              <a:round/>
            </a:ln>
          </p:spPr>
          <p:txBody>
            <a:bodyPr/>
            <a:lstStyle/>
            <a:p>
              <a:endParaRPr sz="884"/>
            </a:p>
          </p:txBody>
        </p:sp>
        <p:sp>
          <p:nvSpPr>
            <p:cNvPr id="476" name="pl436">
              <a:extLst>
                <a:ext uri="{FF2B5EF4-FFF2-40B4-BE49-F238E27FC236}">
                  <a16:creationId xmlns:a16="http://schemas.microsoft.com/office/drawing/2014/main" id="{27F0262B-8336-BF49-8C39-0BC3A1EB5258}"/>
                </a:ext>
              </a:extLst>
            </p:cNvPr>
            <p:cNvSpPr/>
            <p:nvPr/>
          </p:nvSpPr>
          <p:spPr>
            <a:xfrm>
              <a:off x="2824251" y="3138468"/>
              <a:ext cx="132087" cy="0"/>
            </a:xfrm>
            <a:custGeom>
              <a:avLst/>
              <a:gdLst/>
              <a:ahLst/>
              <a:cxnLst/>
              <a:rect l="0" t="0" r="0" b="0"/>
              <a:pathLst>
                <a:path w="132087">
                  <a:moveTo>
                    <a:pt x="0" y="0"/>
                  </a:moveTo>
                  <a:lnTo>
                    <a:pt x="132087" y="0"/>
                  </a:lnTo>
                </a:path>
              </a:pathLst>
            </a:custGeom>
            <a:ln w="21681" cap="flat">
              <a:solidFill>
                <a:srgbClr val="91A17D">
                  <a:alpha val="100000"/>
                </a:srgbClr>
              </a:solidFill>
              <a:prstDash val="solid"/>
              <a:round/>
            </a:ln>
          </p:spPr>
          <p:txBody>
            <a:bodyPr/>
            <a:lstStyle/>
            <a:p>
              <a:endParaRPr sz="884"/>
            </a:p>
          </p:txBody>
        </p:sp>
        <p:sp>
          <p:nvSpPr>
            <p:cNvPr id="477" name="pl437">
              <a:extLst>
                <a:ext uri="{FF2B5EF4-FFF2-40B4-BE49-F238E27FC236}">
                  <a16:creationId xmlns:a16="http://schemas.microsoft.com/office/drawing/2014/main" id="{9FB1F37E-8297-23B9-94AE-2332434AB3F2}"/>
                </a:ext>
              </a:extLst>
            </p:cNvPr>
            <p:cNvSpPr/>
            <p:nvPr/>
          </p:nvSpPr>
          <p:spPr>
            <a:xfrm>
              <a:off x="2930588" y="3142772"/>
              <a:ext cx="127850" cy="0"/>
            </a:xfrm>
            <a:custGeom>
              <a:avLst/>
              <a:gdLst/>
              <a:ahLst/>
              <a:cxnLst/>
              <a:rect l="0" t="0" r="0" b="0"/>
              <a:pathLst>
                <a:path w="127850">
                  <a:moveTo>
                    <a:pt x="0" y="0"/>
                  </a:moveTo>
                  <a:lnTo>
                    <a:pt x="127850" y="0"/>
                  </a:lnTo>
                </a:path>
              </a:pathLst>
            </a:custGeom>
            <a:ln w="21681" cap="flat">
              <a:solidFill>
                <a:srgbClr val="91A17D">
                  <a:alpha val="100000"/>
                </a:srgbClr>
              </a:solidFill>
              <a:prstDash val="solid"/>
              <a:round/>
            </a:ln>
          </p:spPr>
          <p:txBody>
            <a:bodyPr/>
            <a:lstStyle/>
            <a:p>
              <a:endParaRPr sz="884"/>
            </a:p>
          </p:txBody>
        </p:sp>
        <p:sp>
          <p:nvSpPr>
            <p:cNvPr id="478" name="pl438">
              <a:extLst>
                <a:ext uri="{FF2B5EF4-FFF2-40B4-BE49-F238E27FC236}">
                  <a16:creationId xmlns:a16="http://schemas.microsoft.com/office/drawing/2014/main" id="{CD0B38FC-311A-CD6D-96A8-1178F098B350}"/>
                </a:ext>
              </a:extLst>
            </p:cNvPr>
            <p:cNvSpPr/>
            <p:nvPr/>
          </p:nvSpPr>
          <p:spPr>
            <a:xfrm>
              <a:off x="3136137" y="3147031"/>
              <a:ext cx="144242" cy="0"/>
            </a:xfrm>
            <a:custGeom>
              <a:avLst/>
              <a:gdLst/>
              <a:ahLst/>
              <a:cxnLst/>
              <a:rect l="0" t="0" r="0" b="0"/>
              <a:pathLst>
                <a:path w="144242">
                  <a:moveTo>
                    <a:pt x="0" y="0"/>
                  </a:moveTo>
                  <a:lnTo>
                    <a:pt x="144242" y="0"/>
                  </a:lnTo>
                </a:path>
              </a:pathLst>
            </a:custGeom>
            <a:ln w="21681" cap="flat">
              <a:solidFill>
                <a:srgbClr val="91A17D">
                  <a:alpha val="100000"/>
                </a:srgbClr>
              </a:solidFill>
              <a:prstDash val="solid"/>
              <a:round/>
            </a:ln>
          </p:spPr>
          <p:txBody>
            <a:bodyPr/>
            <a:lstStyle/>
            <a:p>
              <a:endParaRPr sz="884"/>
            </a:p>
          </p:txBody>
        </p:sp>
        <p:sp>
          <p:nvSpPr>
            <p:cNvPr id="479" name="pl439">
              <a:extLst>
                <a:ext uri="{FF2B5EF4-FFF2-40B4-BE49-F238E27FC236}">
                  <a16:creationId xmlns:a16="http://schemas.microsoft.com/office/drawing/2014/main" id="{BE7D15FC-E613-5AC4-E9C0-875BE8DCD7AD}"/>
                </a:ext>
              </a:extLst>
            </p:cNvPr>
            <p:cNvSpPr/>
            <p:nvPr/>
          </p:nvSpPr>
          <p:spPr>
            <a:xfrm>
              <a:off x="2365807" y="3151258"/>
              <a:ext cx="148944" cy="0"/>
            </a:xfrm>
            <a:custGeom>
              <a:avLst/>
              <a:gdLst/>
              <a:ahLst/>
              <a:cxnLst/>
              <a:rect l="0" t="0" r="0" b="0"/>
              <a:pathLst>
                <a:path w="148944">
                  <a:moveTo>
                    <a:pt x="0" y="0"/>
                  </a:moveTo>
                  <a:lnTo>
                    <a:pt x="148944" y="0"/>
                  </a:lnTo>
                </a:path>
              </a:pathLst>
            </a:custGeom>
            <a:ln w="21681" cap="flat">
              <a:solidFill>
                <a:srgbClr val="91A17D">
                  <a:alpha val="100000"/>
                </a:srgbClr>
              </a:solidFill>
              <a:prstDash val="solid"/>
              <a:round/>
            </a:ln>
          </p:spPr>
          <p:txBody>
            <a:bodyPr/>
            <a:lstStyle/>
            <a:p>
              <a:endParaRPr sz="884"/>
            </a:p>
          </p:txBody>
        </p:sp>
        <p:sp>
          <p:nvSpPr>
            <p:cNvPr id="480" name="pl440">
              <a:extLst>
                <a:ext uri="{FF2B5EF4-FFF2-40B4-BE49-F238E27FC236}">
                  <a16:creationId xmlns:a16="http://schemas.microsoft.com/office/drawing/2014/main" id="{846BC800-D661-A09A-04A6-D5AF3C6B5C20}"/>
                </a:ext>
              </a:extLst>
            </p:cNvPr>
            <p:cNvSpPr/>
            <p:nvPr/>
          </p:nvSpPr>
          <p:spPr>
            <a:xfrm>
              <a:off x="2748296" y="3155451"/>
              <a:ext cx="136566" cy="0"/>
            </a:xfrm>
            <a:custGeom>
              <a:avLst/>
              <a:gdLst/>
              <a:ahLst/>
              <a:cxnLst/>
              <a:rect l="0" t="0" r="0" b="0"/>
              <a:pathLst>
                <a:path w="136566">
                  <a:moveTo>
                    <a:pt x="0" y="0"/>
                  </a:moveTo>
                  <a:lnTo>
                    <a:pt x="136566" y="0"/>
                  </a:lnTo>
                </a:path>
              </a:pathLst>
            </a:custGeom>
            <a:ln w="21681" cap="flat">
              <a:solidFill>
                <a:srgbClr val="91A17D">
                  <a:alpha val="100000"/>
                </a:srgbClr>
              </a:solidFill>
              <a:prstDash val="solid"/>
              <a:round/>
            </a:ln>
          </p:spPr>
          <p:txBody>
            <a:bodyPr/>
            <a:lstStyle/>
            <a:p>
              <a:endParaRPr sz="884"/>
            </a:p>
          </p:txBody>
        </p:sp>
        <p:sp>
          <p:nvSpPr>
            <p:cNvPr id="481" name="pl441">
              <a:extLst>
                <a:ext uri="{FF2B5EF4-FFF2-40B4-BE49-F238E27FC236}">
                  <a16:creationId xmlns:a16="http://schemas.microsoft.com/office/drawing/2014/main" id="{10AD6D6A-8B4A-E582-F63F-605DE31FF14A}"/>
                </a:ext>
              </a:extLst>
            </p:cNvPr>
            <p:cNvSpPr/>
            <p:nvPr/>
          </p:nvSpPr>
          <p:spPr>
            <a:xfrm>
              <a:off x="3353693" y="3159754"/>
              <a:ext cx="134422" cy="0"/>
            </a:xfrm>
            <a:custGeom>
              <a:avLst/>
              <a:gdLst/>
              <a:ahLst/>
              <a:cxnLst/>
              <a:rect l="0" t="0" r="0" b="0"/>
              <a:pathLst>
                <a:path w="134422">
                  <a:moveTo>
                    <a:pt x="0" y="0"/>
                  </a:moveTo>
                  <a:lnTo>
                    <a:pt x="134422" y="0"/>
                  </a:lnTo>
                </a:path>
              </a:pathLst>
            </a:custGeom>
            <a:ln w="21681" cap="flat">
              <a:solidFill>
                <a:srgbClr val="91A17D">
                  <a:alpha val="100000"/>
                </a:srgbClr>
              </a:solidFill>
              <a:prstDash val="solid"/>
              <a:round/>
            </a:ln>
          </p:spPr>
          <p:txBody>
            <a:bodyPr/>
            <a:lstStyle/>
            <a:p>
              <a:endParaRPr sz="884"/>
            </a:p>
          </p:txBody>
        </p:sp>
        <p:sp>
          <p:nvSpPr>
            <p:cNvPr id="482" name="pl442">
              <a:extLst>
                <a:ext uri="{FF2B5EF4-FFF2-40B4-BE49-F238E27FC236}">
                  <a16:creationId xmlns:a16="http://schemas.microsoft.com/office/drawing/2014/main" id="{8E14B783-8CD5-6C32-AAA0-021765D52BCF}"/>
                </a:ext>
              </a:extLst>
            </p:cNvPr>
            <p:cNvSpPr/>
            <p:nvPr/>
          </p:nvSpPr>
          <p:spPr>
            <a:xfrm>
              <a:off x="2889685" y="3164339"/>
              <a:ext cx="152620" cy="0"/>
            </a:xfrm>
            <a:custGeom>
              <a:avLst/>
              <a:gdLst/>
              <a:ahLst/>
              <a:cxnLst/>
              <a:rect l="0" t="0" r="0" b="0"/>
              <a:pathLst>
                <a:path w="152620">
                  <a:moveTo>
                    <a:pt x="0" y="0"/>
                  </a:moveTo>
                  <a:lnTo>
                    <a:pt x="152620" y="0"/>
                  </a:lnTo>
                </a:path>
              </a:pathLst>
            </a:custGeom>
            <a:ln w="21681" cap="flat">
              <a:solidFill>
                <a:srgbClr val="91A17D">
                  <a:alpha val="100000"/>
                </a:srgbClr>
              </a:solidFill>
              <a:prstDash val="solid"/>
              <a:round/>
            </a:ln>
          </p:spPr>
          <p:txBody>
            <a:bodyPr/>
            <a:lstStyle/>
            <a:p>
              <a:endParaRPr sz="884"/>
            </a:p>
          </p:txBody>
        </p:sp>
        <p:sp>
          <p:nvSpPr>
            <p:cNvPr id="483" name="pl443">
              <a:extLst>
                <a:ext uri="{FF2B5EF4-FFF2-40B4-BE49-F238E27FC236}">
                  <a16:creationId xmlns:a16="http://schemas.microsoft.com/office/drawing/2014/main" id="{0DD92757-2CE3-F89B-3593-79C3043DB651}"/>
                </a:ext>
              </a:extLst>
            </p:cNvPr>
            <p:cNvSpPr/>
            <p:nvPr/>
          </p:nvSpPr>
          <p:spPr>
            <a:xfrm>
              <a:off x="3173431" y="3168187"/>
              <a:ext cx="146892" cy="0"/>
            </a:xfrm>
            <a:custGeom>
              <a:avLst/>
              <a:gdLst/>
              <a:ahLst/>
              <a:cxnLst/>
              <a:rect l="0" t="0" r="0" b="0"/>
              <a:pathLst>
                <a:path w="146892">
                  <a:moveTo>
                    <a:pt x="0" y="0"/>
                  </a:moveTo>
                  <a:lnTo>
                    <a:pt x="146892" y="0"/>
                  </a:lnTo>
                </a:path>
              </a:pathLst>
            </a:custGeom>
            <a:ln w="21681" cap="flat">
              <a:solidFill>
                <a:srgbClr val="91A17D">
                  <a:alpha val="100000"/>
                </a:srgbClr>
              </a:solidFill>
              <a:prstDash val="solid"/>
              <a:round/>
            </a:ln>
          </p:spPr>
          <p:txBody>
            <a:bodyPr/>
            <a:lstStyle/>
            <a:p>
              <a:endParaRPr sz="884"/>
            </a:p>
          </p:txBody>
        </p:sp>
        <p:sp>
          <p:nvSpPr>
            <p:cNvPr id="484" name="pl444">
              <a:extLst>
                <a:ext uri="{FF2B5EF4-FFF2-40B4-BE49-F238E27FC236}">
                  <a16:creationId xmlns:a16="http://schemas.microsoft.com/office/drawing/2014/main" id="{7F502886-09AC-DFE8-AF49-62A856F54BD7}"/>
                </a:ext>
              </a:extLst>
            </p:cNvPr>
            <p:cNvSpPr/>
            <p:nvPr/>
          </p:nvSpPr>
          <p:spPr>
            <a:xfrm>
              <a:off x="2491723" y="3176977"/>
              <a:ext cx="149865" cy="0"/>
            </a:xfrm>
            <a:custGeom>
              <a:avLst/>
              <a:gdLst/>
              <a:ahLst/>
              <a:cxnLst/>
              <a:rect l="0" t="0" r="0" b="0"/>
              <a:pathLst>
                <a:path w="149865">
                  <a:moveTo>
                    <a:pt x="0" y="0"/>
                  </a:moveTo>
                  <a:lnTo>
                    <a:pt x="149865" y="0"/>
                  </a:lnTo>
                </a:path>
              </a:pathLst>
            </a:custGeom>
            <a:ln w="21681" cap="flat">
              <a:solidFill>
                <a:srgbClr val="91A17D">
                  <a:alpha val="100000"/>
                </a:srgbClr>
              </a:solidFill>
              <a:prstDash val="solid"/>
              <a:round/>
            </a:ln>
          </p:spPr>
          <p:txBody>
            <a:bodyPr/>
            <a:lstStyle/>
            <a:p>
              <a:endParaRPr sz="884"/>
            </a:p>
          </p:txBody>
        </p:sp>
        <p:sp>
          <p:nvSpPr>
            <p:cNvPr id="485" name="pl445">
              <a:extLst>
                <a:ext uri="{FF2B5EF4-FFF2-40B4-BE49-F238E27FC236}">
                  <a16:creationId xmlns:a16="http://schemas.microsoft.com/office/drawing/2014/main" id="{2DD1E7D8-0196-5CC2-FEC0-D625A1E4C2E4}"/>
                </a:ext>
              </a:extLst>
            </p:cNvPr>
            <p:cNvSpPr/>
            <p:nvPr/>
          </p:nvSpPr>
          <p:spPr>
            <a:xfrm>
              <a:off x="3798514" y="3181317"/>
              <a:ext cx="124977" cy="0"/>
            </a:xfrm>
            <a:custGeom>
              <a:avLst/>
              <a:gdLst/>
              <a:ahLst/>
              <a:cxnLst/>
              <a:rect l="0" t="0" r="0" b="0"/>
              <a:pathLst>
                <a:path w="124977">
                  <a:moveTo>
                    <a:pt x="0" y="0"/>
                  </a:moveTo>
                  <a:lnTo>
                    <a:pt x="124977" y="0"/>
                  </a:lnTo>
                </a:path>
              </a:pathLst>
            </a:custGeom>
            <a:ln w="21681" cap="flat">
              <a:solidFill>
                <a:srgbClr val="91A17D">
                  <a:alpha val="100000"/>
                </a:srgbClr>
              </a:solidFill>
              <a:prstDash val="solid"/>
              <a:round/>
            </a:ln>
          </p:spPr>
          <p:txBody>
            <a:bodyPr/>
            <a:lstStyle/>
            <a:p>
              <a:endParaRPr sz="884"/>
            </a:p>
          </p:txBody>
        </p:sp>
        <p:sp>
          <p:nvSpPr>
            <p:cNvPr id="486" name="pl446">
              <a:extLst>
                <a:ext uri="{FF2B5EF4-FFF2-40B4-BE49-F238E27FC236}">
                  <a16:creationId xmlns:a16="http://schemas.microsoft.com/office/drawing/2014/main" id="{034CEE74-5784-3069-1149-40827168D1ED}"/>
                </a:ext>
              </a:extLst>
            </p:cNvPr>
            <p:cNvSpPr/>
            <p:nvPr/>
          </p:nvSpPr>
          <p:spPr>
            <a:xfrm>
              <a:off x="3085294" y="3185494"/>
              <a:ext cx="130779" cy="0"/>
            </a:xfrm>
            <a:custGeom>
              <a:avLst/>
              <a:gdLst/>
              <a:ahLst/>
              <a:cxnLst/>
              <a:rect l="0" t="0" r="0" b="0"/>
              <a:pathLst>
                <a:path w="130779">
                  <a:moveTo>
                    <a:pt x="0" y="0"/>
                  </a:moveTo>
                  <a:lnTo>
                    <a:pt x="130779" y="0"/>
                  </a:lnTo>
                </a:path>
              </a:pathLst>
            </a:custGeom>
            <a:ln w="21681" cap="flat">
              <a:solidFill>
                <a:srgbClr val="91A17D">
                  <a:alpha val="100000"/>
                </a:srgbClr>
              </a:solidFill>
              <a:prstDash val="solid"/>
              <a:round/>
            </a:ln>
          </p:spPr>
          <p:txBody>
            <a:bodyPr/>
            <a:lstStyle/>
            <a:p>
              <a:endParaRPr sz="884"/>
            </a:p>
          </p:txBody>
        </p:sp>
        <p:sp>
          <p:nvSpPr>
            <p:cNvPr id="487" name="pl447">
              <a:extLst>
                <a:ext uri="{FF2B5EF4-FFF2-40B4-BE49-F238E27FC236}">
                  <a16:creationId xmlns:a16="http://schemas.microsoft.com/office/drawing/2014/main" id="{B1383C51-B52D-9D19-AEF5-55E04FC64A93}"/>
                </a:ext>
              </a:extLst>
            </p:cNvPr>
            <p:cNvSpPr/>
            <p:nvPr/>
          </p:nvSpPr>
          <p:spPr>
            <a:xfrm>
              <a:off x="2521911" y="3193787"/>
              <a:ext cx="142627" cy="0"/>
            </a:xfrm>
            <a:custGeom>
              <a:avLst/>
              <a:gdLst/>
              <a:ahLst/>
              <a:cxnLst/>
              <a:rect l="0" t="0" r="0" b="0"/>
              <a:pathLst>
                <a:path w="142627">
                  <a:moveTo>
                    <a:pt x="0" y="0"/>
                  </a:moveTo>
                  <a:lnTo>
                    <a:pt x="142627" y="0"/>
                  </a:lnTo>
                </a:path>
              </a:pathLst>
            </a:custGeom>
            <a:ln w="21681" cap="flat">
              <a:solidFill>
                <a:srgbClr val="91A17D">
                  <a:alpha val="100000"/>
                </a:srgbClr>
              </a:solidFill>
              <a:prstDash val="solid"/>
              <a:round/>
            </a:ln>
          </p:spPr>
          <p:txBody>
            <a:bodyPr/>
            <a:lstStyle/>
            <a:p>
              <a:endParaRPr sz="884"/>
            </a:p>
          </p:txBody>
        </p:sp>
        <p:sp>
          <p:nvSpPr>
            <p:cNvPr id="488" name="pl448">
              <a:extLst>
                <a:ext uri="{FF2B5EF4-FFF2-40B4-BE49-F238E27FC236}">
                  <a16:creationId xmlns:a16="http://schemas.microsoft.com/office/drawing/2014/main" id="{E8659383-ADE1-8CC9-2600-BAD711141E67}"/>
                </a:ext>
              </a:extLst>
            </p:cNvPr>
            <p:cNvSpPr/>
            <p:nvPr/>
          </p:nvSpPr>
          <p:spPr>
            <a:xfrm>
              <a:off x="1970825" y="3202162"/>
              <a:ext cx="137869" cy="0"/>
            </a:xfrm>
            <a:custGeom>
              <a:avLst/>
              <a:gdLst/>
              <a:ahLst/>
              <a:cxnLst/>
              <a:rect l="0" t="0" r="0" b="0"/>
              <a:pathLst>
                <a:path w="137869">
                  <a:moveTo>
                    <a:pt x="0" y="0"/>
                  </a:moveTo>
                  <a:lnTo>
                    <a:pt x="137869" y="0"/>
                  </a:lnTo>
                </a:path>
              </a:pathLst>
            </a:custGeom>
            <a:ln w="21681" cap="flat">
              <a:solidFill>
                <a:srgbClr val="91A17D">
                  <a:alpha val="100000"/>
                </a:srgbClr>
              </a:solidFill>
              <a:prstDash val="solid"/>
              <a:round/>
            </a:ln>
          </p:spPr>
          <p:txBody>
            <a:bodyPr/>
            <a:lstStyle/>
            <a:p>
              <a:endParaRPr sz="884"/>
            </a:p>
          </p:txBody>
        </p:sp>
        <p:sp>
          <p:nvSpPr>
            <p:cNvPr id="489" name="pl449">
              <a:extLst>
                <a:ext uri="{FF2B5EF4-FFF2-40B4-BE49-F238E27FC236}">
                  <a16:creationId xmlns:a16="http://schemas.microsoft.com/office/drawing/2014/main" id="{32ADE9E8-5A46-007D-D274-1430B262E1F4}"/>
                </a:ext>
              </a:extLst>
            </p:cNvPr>
            <p:cNvSpPr/>
            <p:nvPr/>
          </p:nvSpPr>
          <p:spPr>
            <a:xfrm>
              <a:off x="3451057" y="3206504"/>
              <a:ext cx="138419" cy="0"/>
            </a:xfrm>
            <a:custGeom>
              <a:avLst/>
              <a:gdLst/>
              <a:ahLst/>
              <a:cxnLst/>
              <a:rect l="0" t="0" r="0" b="0"/>
              <a:pathLst>
                <a:path w="138419">
                  <a:moveTo>
                    <a:pt x="0" y="0"/>
                  </a:moveTo>
                  <a:lnTo>
                    <a:pt x="138419" y="0"/>
                  </a:lnTo>
                </a:path>
              </a:pathLst>
            </a:custGeom>
            <a:ln w="21681" cap="flat">
              <a:solidFill>
                <a:srgbClr val="91A17D">
                  <a:alpha val="100000"/>
                </a:srgbClr>
              </a:solidFill>
              <a:prstDash val="solid"/>
              <a:round/>
            </a:ln>
          </p:spPr>
          <p:txBody>
            <a:bodyPr/>
            <a:lstStyle/>
            <a:p>
              <a:endParaRPr sz="884"/>
            </a:p>
          </p:txBody>
        </p:sp>
        <p:sp>
          <p:nvSpPr>
            <p:cNvPr id="490" name="pl450">
              <a:extLst>
                <a:ext uri="{FF2B5EF4-FFF2-40B4-BE49-F238E27FC236}">
                  <a16:creationId xmlns:a16="http://schemas.microsoft.com/office/drawing/2014/main" id="{4AFB63C3-C19E-7ED4-0502-8C692F41CE4D}"/>
                </a:ext>
              </a:extLst>
            </p:cNvPr>
            <p:cNvSpPr/>
            <p:nvPr/>
          </p:nvSpPr>
          <p:spPr>
            <a:xfrm>
              <a:off x="2855593" y="3211029"/>
              <a:ext cx="146547" cy="0"/>
            </a:xfrm>
            <a:custGeom>
              <a:avLst/>
              <a:gdLst/>
              <a:ahLst/>
              <a:cxnLst/>
              <a:rect l="0" t="0" r="0" b="0"/>
              <a:pathLst>
                <a:path w="146547">
                  <a:moveTo>
                    <a:pt x="0" y="0"/>
                  </a:moveTo>
                  <a:lnTo>
                    <a:pt x="146547" y="0"/>
                  </a:lnTo>
                </a:path>
              </a:pathLst>
            </a:custGeom>
            <a:ln w="21681" cap="flat">
              <a:solidFill>
                <a:srgbClr val="91A17D">
                  <a:alpha val="100000"/>
                </a:srgbClr>
              </a:solidFill>
              <a:prstDash val="solid"/>
              <a:round/>
            </a:ln>
          </p:spPr>
          <p:txBody>
            <a:bodyPr/>
            <a:lstStyle/>
            <a:p>
              <a:endParaRPr sz="884"/>
            </a:p>
          </p:txBody>
        </p:sp>
        <p:sp>
          <p:nvSpPr>
            <p:cNvPr id="491" name="pl451">
              <a:extLst>
                <a:ext uri="{FF2B5EF4-FFF2-40B4-BE49-F238E27FC236}">
                  <a16:creationId xmlns:a16="http://schemas.microsoft.com/office/drawing/2014/main" id="{5DBB2129-BC8A-8666-1A75-AEE30F4E0379}"/>
                </a:ext>
              </a:extLst>
            </p:cNvPr>
            <p:cNvSpPr/>
            <p:nvPr/>
          </p:nvSpPr>
          <p:spPr>
            <a:xfrm>
              <a:off x="3569872" y="3214976"/>
              <a:ext cx="132704" cy="0"/>
            </a:xfrm>
            <a:custGeom>
              <a:avLst/>
              <a:gdLst/>
              <a:ahLst/>
              <a:cxnLst/>
              <a:rect l="0" t="0" r="0" b="0"/>
              <a:pathLst>
                <a:path w="132704">
                  <a:moveTo>
                    <a:pt x="0" y="0"/>
                  </a:moveTo>
                  <a:lnTo>
                    <a:pt x="132704" y="0"/>
                  </a:lnTo>
                </a:path>
              </a:pathLst>
            </a:custGeom>
            <a:ln w="21681" cap="flat">
              <a:solidFill>
                <a:srgbClr val="91A17D">
                  <a:alpha val="100000"/>
                </a:srgbClr>
              </a:solidFill>
              <a:prstDash val="solid"/>
              <a:round/>
            </a:ln>
          </p:spPr>
          <p:txBody>
            <a:bodyPr/>
            <a:lstStyle/>
            <a:p>
              <a:endParaRPr sz="884"/>
            </a:p>
          </p:txBody>
        </p:sp>
        <p:sp>
          <p:nvSpPr>
            <p:cNvPr id="492" name="pl452">
              <a:extLst>
                <a:ext uri="{FF2B5EF4-FFF2-40B4-BE49-F238E27FC236}">
                  <a16:creationId xmlns:a16="http://schemas.microsoft.com/office/drawing/2014/main" id="{BD9A7020-1328-03D1-0C01-2247CEF5ED89}"/>
                </a:ext>
              </a:extLst>
            </p:cNvPr>
            <p:cNvSpPr/>
            <p:nvPr/>
          </p:nvSpPr>
          <p:spPr>
            <a:xfrm>
              <a:off x="2900367" y="3219350"/>
              <a:ext cx="119093" cy="0"/>
            </a:xfrm>
            <a:custGeom>
              <a:avLst/>
              <a:gdLst/>
              <a:ahLst/>
              <a:cxnLst/>
              <a:rect l="0" t="0" r="0" b="0"/>
              <a:pathLst>
                <a:path w="119093">
                  <a:moveTo>
                    <a:pt x="0" y="0"/>
                  </a:moveTo>
                  <a:lnTo>
                    <a:pt x="119093" y="0"/>
                  </a:lnTo>
                </a:path>
              </a:pathLst>
            </a:custGeom>
            <a:ln w="21681" cap="flat">
              <a:solidFill>
                <a:srgbClr val="91A17D">
                  <a:alpha val="100000"/>
                </a:srgbClr>
              </a:solidFill>
              <a:prstDash val="solid"/>
              <a:round/>
            </a:ln>
          </p:spPr>
          <p:txBody>
            <a:bodyPr/>
            <a:lstStyle/>
            <a:p>
              <a:endParaRPr sz="884"/>
            </a:p>
          </p:txBody>
        </p:sp>
        <p:sp>
          <p:nvSpPr>
            <p:cNvPr id="493" name="pl453">
              <a:extLst>
                <a:ext uri="{FF2B5EF4-FFF2-40B4-BE49-F238E27FC236}">
                  <a16:creationId xmlns:a16="http://schemas.microsoft.com/office/drawing/2014/main" id="{CD34F135-6CCE-3EE9-C41A-EAEE9218A422}"/>
                </a:ext>
              </a:extLst>
            </p:cNvPr>
            <p:cNvSpPr/>
            <p:nvPr/>
          </p:nvSpPr>
          <p:spPr>
            <a:xfrm>
              <a:off x="3201854" y="3227674"/>
              <a:ext cx="138171" cy="0"/>
            </a:xfrm>
            <a:custGeom>
              <a:avLst/>
              <a:gdLst/>
              <a:ahLst/>
              <a:cxnLst/>
              <a:rect l="0" t="0" r="0" b="0"/>
              <a:pathLst>
                <a:path w="138171">
                  <a:moveTo>
                    <a:pt x="0" y="0"/>
                  </a:moveTo>
                  <a:lnTo>
                    <a:pt x="138171" y="0"/>
                  </a:lnTo>
                </a:path>
              </a:pathLst>
            </a:custGeom>
            <a:ln w="21681" cap="flat">
              <a:solidFill>
                <a:srgbClr val="91A17D">
                  <a:alpha val="100000"/>
                </a:srgbClr>
              </a:solidFill>
              <a:prstDash val="solid"/>
              <a:round/>
            </a:ln>
          </p:spPr>
          <p:txBody>
            <a:bodyPr/>
            <a:lstStyle/>
            <a:p>
              <a:endParaRPr sz="884"/>
            </a:p>
          </p:txBody>
        </p:sp>
        <p:sp>
          <p:nvSpPr>
            <p:cNvPr id="494" name="pl454">
              <a:extLst>
                <a:ext uri="{FF2B5EF4-FFF2-40B4-BE49-F238E27FC236}">
                  <a16:creationId xmlns:a16="http://schemas.microsoft.com/office/drawing/2014/main" id="{67F4667B-3471-D32E-6EB4-BA341EF1CDE3}"/>
                </a:ext>
              </a:extLst>
            </p:cNvPr>
            <p:cNvSpPr/>
            <p:nvPr/>
          </p:nvSpPr>
          <p:spPr>
            <a:xfrm>
              <a:off x="3306820" y="3232028"/>
              <a:ext cx="134102" cy="0"/>
            </a:xfrm>
            <a:custGeom>
              <a:avLst/>
              <a:gdLst/>
              <a:ahLst/>
              <a:cxnLst/>
              <a:rect l="0" t="0" r="0" b="0"/>
              <a:pathLst>
                <a:path w="134102">
                  <a:moveTo>
                    <a:pt x="0" y="0"/>
                  </a:moveTo>
                  <a:lnTo>
                    <a:pt x="134102" y="0"/>
                  </a:lnTo>
                </a:path>
              </a:pathLst>
            </a:custGeom>
            <a:ln w="21681" cap="flat">
              <a:solidFill>
                <a:srgbClr val="91A17D">
                  <a:alpha val="100000"/>
                </a:srgbClr>
              </a:solidFill>
              <a:prstDash val="solid"/>
              <a:round/>
            </a:ln>
          </p:spPr>
          <p:txBody>
            <a:bodyPr/>
            <a:lstStyle/>
            <a:p>
              <a:endParaRPr sz="884"/>
            </a:p>
          </p:txBody>
        </p:sp>
        <p:sp>
          <p:nvSpPr>
            <p:cNvPr id="495" name="pl455">
              <a:extLst>
                <a:ext uri="{FF2B5EF4-FFF2-40B4-BE49-F238E27FC236}">
                  <a16:creationId xmlns:a16="http://schemas.microsoft.com/office/drawing/2014/main" id="{629C70AC-1CF3-974E-6398-96291A13C0D8}"/>
                </a:ext>
              </a:extLst>
            </p:cNvPr>
            <p:cNvSpPr/>
            <p:nvPr/>
          </p:nvSpPr>
          <p:spPr>
            <a:xfrm>
              <a:off x="3397295" y="3236285"/>
              <a:ext cx="119067" cy="0"/>
            </a:xfrm>
            <a:custGeom>
              <a:avLst/>
              <a:gdLst/>
              <a:ahLst/>
              <a:cxnLst/>
              <a:rect l="0" t="0" r="0" b="0"/>
              <a:pathLst>
                <a:path w="119067">
                  <a:moveTo>
                    <a:pt x="0" y="0"/>
                  </a:moveTo>
                  <a:lnTo>
                    <a:pt x="119067" y="0"/>
                  </a:lnTo>
                </a:path>
              </a:pathLst>
            </a:custGeom>
            <a:ln w="21681" cap="flat">
              <a:solidFill>
                <a:srgbClr val="91A17D">
                  <a:alpha val="100000"/>
                </a:srgbClr>
              </a:solidFill>
              <a:prstDash val="solid"/>
              <a:round/>
            </a:ln>
          </p:spPr>
          <p:txBody>
            <a:bodyPr/>
            <a:lstStyle/>
            <a:p>
              <a:endParaRPr sz="884"/>
            </a:p>
          </p:txBody>
        </p:sp>
        <p:sp>
          <p:nvSpPr>
            <p:cNvPr id="496" name="pl456">
              <a:extLst>
                <a:ext uri="{FF2B5EF4-FFF2-40B4-BE49-F238E27FC236}">
                  <a16:creationId xmlns:a16="http://schemas.microsoft.com/office/drawing/2014/main" id="{204B7503-9EED-2759-D13B-8A2031B79246}"/>
                </a:ext>
              </a:extLst>
            </p:cNvPr>
            <p:cNvSpPr/>
            <p:nvPr/>
          </p:nvSpPr>
          <p:spPr>
            <a:xfrm>
              <a:off x="2625963" y="3244955"/>
              <a:ext cx="144693" cy="0"/>
            </a:xfrm>
            <a:custGeom>
              <a:avLst/>
              <a:gdLst/>
              <a:ahLst/>
              <a:cxnLst/>
              <a:rect l="0" t="0" r="0" b="0"/>
              <a:pathLst>
                <a:path w="144693">
                  <a:moveTo>
                    <a:pt x="0" y="0"/>
                  </a:moveTo>
                  <a:lnTo>
                    <a:pt x="144693" y="0"/>
                  </a:lnTo>
                </a:path>
              </a:pathLst>
            </a:custGeom>
            <a:ln w="21681" cap="flat">
              <a:solidFill>
                <a:srgbClr val="91A17D">
                  <a:alpha val="100000"/>
                </a:srgbClr>
              </a:solidFill>
              <a:prstDash val="solid"/>
              <a:round/>
            </a:ln>
          </p:spPr>
          <p:txBody>
            <a:bodyPr/>
            <a:lstStyle/>
            <a:p>
              <a:endParaRPr sz="884"/>
            </a:p>
          </p:txBody>
        </p:sp>
        <p:sp>
          <p:nvSpPr>
            <p:cNvPr id="497" name="pl457">
              <a:extLst>
                <a:ext uri="{FF2B5EF4-FFF2-40B4-BE49-F238E27FC236}">
                  <a16:creationId xmlns:a16="http://schemas.microsoft.com/office/drawing/2014/main" id="{9C531122-FA5E-1DC1-32CF-66F4033DB70E}"/>
                </a:ext>
              </a:extLst>
            </p:cNvPr>
            <p:cNvSpPr/>
            <p:nvPr/>
          </p:nvSpPr>
          <p:spPr>
            <a:xfrm>
              <a:off x="2374390" y="3249117"/>
              <a:ext cx="140769" cy="0"/>
            </a:xfrm>
            <a:custGeom>
              <a:avLst/>
              <a:gdLst/>
              <a:ahLst/>
              <a:cxnLst/>
              <a:rect l="0" t="0" r="0" b="0"/>
              <a:pathLst>
                <a:path w="140769">
                  <a:moveTo>
                    <a:pt x="0" y="0"/>
                  </a:moveTo>
                  <a:lnTo>
                    <a:pt x="140769" y="0"/>
                  </a:lnTo>
                </a:path>
              </a:pathLst>
            </a:custGeom>
            <a:ln w="21681" cap="flat">
              <a:solidFill>
                <a:srgbClr val="91A17D">
                  <a:alpha val="100000"/>
                </a:srgbClr>
              </a:solidFill>
              <a:prstDash val="solid"/>
              <a:round/>
            </a:ln>
          </p:spPr>
          <p:txBody>
            <a:bodyPr/>
            <a:lstStyle/>
            <a:p>
              <a:endParaRPr sz="884"/>
            </a:p>
          </p:txBody>
        </p:sp>
        <p:sp>
          <p:nvSpPr>
            <p:cNvPr id="498" name="pl458">
              <a:extLst>
                <a:ext uri="{FF2B5EF4-FFF2-40B4-BE49-F238E27FC236}">
                  <a16:creationId xmlns:a16="http://schemas.microsoft.com/office/drawing/2014/main" id="{6ED9AC92-AB91-C25E-86E8-A38374EDE2AF}"/>
                </a:ext>
              </a:extLst>
            </p:cNvPr>
            <p:cNvSpPr/>
            <p:nvPr/>
          </p:nvSpPr>
          <p:spPr>
            <a:xfrm>
              <a:off x="2741595" y="3253375"/>
              <a:ext cx="137730" cy="0"/>
            </a:xfrm>
            <a:custGeom>
              <a:avLst/>
              <a:gdLst/>
              <a:ahLst/>
              <a:cxnLst/>
              <a:rect l="0" t="0" r="0" b="0"/>
              <a:pathLst>
                <a:path w="137730">
                  <a:moveTo>
                    <a:pt x="0" y="0"/>
                  </a:moveTo>
                  <a:lnTo>
                    <a:pt x="137730" y="0"/>
                  </a:lnTo>
                </a:path>
              </a:pathLst>
            </a:custGeom>
            <a:ln w="21681" cap="flat">
              <a:solidFill>
                <a:srgbClr val="91A17D">
                  <a:alpha val="100000"/>
                </a:srgbClr>
              </a:solidFill>
              <a:prstDash val="solid"/>
              <a:round/>
            </a:ln>
          </p:spPr>
          <p:txBody>
            <a:bodyPr/>
            <a:lstStyle/>
            <a:p>
              <a:endParaRPr sz="884"/>
            </a:p>
          </p:txBody>
        </p:sp>
        <p:sp>
          <p:nvSpPr>
            <p:cNvPr id="499" name="pl459">
              <a:extLst>
                <a:ext uri="{FF2B5EF4-FFF2-40B4-BE49-F238E27FC236}">
                  <a16:creationId xmlns:a16="http://schemas.microsoft.com/office/drawing/2014/main" id="{97B79512-8533-D155-93E0-B64D53AC4892}"/>
                </a:ext>
              </a:extLst>
            </p:cNvPr>
            <p:cNvSpPr/>
            <p:nvPr/>
          </p:nvSpPr>
          <p:spPr>
            <a:xfrm>
              <a:off x="3252852" y="3257634"/>
              <a:ext cx="125396" cy="0"/>
            </a:xfrm>
            <a:custGeom>
              <a:avLst/>
              <a:gdLst/>
              <a:ahLst/>
              <a:cxnLst/>
              <a:rect l="0" t="0" r="0" b="0"/>
              <a:pathLst>
                <a:path w="125396">
                  <a:moveTo>
                    <a:pt x="0" y="0"/>
                  </a:moveTo>
                  <a:lnTo>
                    <a:pt x="125396" y="0"/>
                  </a:lnTo>
                </a:path>
              </a:pathLst>
            </a:custGeom>
            <a:ln w="21681" cap="flat">
              <a:solidFill>
                <a:srgbClr val="91A17D">
                  <a:alpha val="100000"/>
                </a:srgbClr>
              </a:solidFill>
              <a:prstDash val="solid"/>
              <a:round/>
            </a:ln>
          </p:spPr>
          <p:txBody>
            <a:bodyPr/>
            <a:lstStyle/>
            <a:p>
              <a:endParaRPr sz="884"/>
            </a:p>
          </p:txBody>
        </p:sp>
        <p:sp>
          <p:nvSpPr>
            <p:cNvPr id="500" name="pl460">
              <a:extLst>
                <a:ext uri="{FF2B5EF4-FFF2-40B4-BE49-F238E27FC236}">
                  <a16:creationId xmlns:a16="http://schemas.microsoft.com/office/drawing/2014/main" id="{4F0358D7-11F3-DC32-C6F8-B1F524A5DF3D}"/>
                </a:ext>
              </a:extLst>
            </p:cNvPr>
            <p:cNvSpPr/>
            <p:nvPr/>
          </p:nvSpPr>
          <p:spPr>
            <a:xfrm>
              <a:off x="3303924" y="3261955"/>
              <a:ext cx="125040" cy="0"/>
            </a:xfrm>
            <a:custGeom>
              <a:avLst/>
              <a:gdLst/>
              <a:ahLst/>
              <a:cxnLst/>
              <a:rect l="0" t="0" r="0" b="0"/>
              <a:pathLst>
                <a:path w="125040">
                  <a:moveTo>
                    <a:pt x="0" y="0"/>
                  </a:moveTo>
                  <a:lnTo>
                    <a:pt x="125040" y="0"/>
                  </a:lnTo>
                </a:path>
              </a:pathLst>
            </a:custGeom>
            <a:ln w="21681" cap="flat">
              <a:solidFill>
                <a:srgbClr val="91A17D">
                  <a:alpha val="100000"/>
                </a:srgbClr>
              </a:solidFill>
              <a:prstDash val="solid"/>
              <a:round/>
            </a:ln>
          </p:spPr>
          <p:txBody>
            <a:bodyPr/>
            <a:lstStyle/>
            <a:p>
              <a:endParaRPr sz="884"/>
            </a:p>
          </p:txBody>
        </p:sp>
        <p:sp>
          <p:nvSpPr>
            <p:cNvPr id="501" name="pl461">
              <a:extLst>
                <a:ext uri="{FF2B5EF4-FFF2-40B4-BE49-F238E27FC236}">
                  <a16:creationId xmlns:a16="http://schemas.microsoft.com/office/drawing/2014/main" id="{82944F9C-06FD-4EC6-6D10-2EF534E95D18}"/>
                </a:ext>
              </a:extLst>
            </p:cNvPr>
            <p:cNvSpPr/>
            <p:nvPr/>
          </p:nvSpPr>
          <p:spPr>
            <a:xfrm>
              <a:off x="3209577" y="3266161"/>
              <a:ext cx="154087" cy="0"/>
            </a:xfrm>
            <a:custGeom>
              <a:avLst/>
              <a:gdLst/>
              <a:ahLst/>
              <a:cxnLst/>
              <a:rect l="0" t="0" r="0" b="0"/>
              <a:pathLst>
                <a:path w="154087">
                  <a:moveTo>
                    <a:pt x="0" y="0"/>
                  </a:moveTo>
                  <a:lnTo>
                    <a:pt x="154087" y="0"/>
                  </a:lnTo>
                </a:path>
              </a:pathLst>
            </a:custGeom>
            <a:ln w="21681" cap="flat">
              <a:solidFill>
                <a:srgbClr val="91A17D">
                  <a:alpha val="100000"/>
                </a:srgbClr>
              </a:solidFill>
              <a:prstDash val="solid"/>
              <a:round/>
            </a:ln>
          </p:spPr>
          <p:txBody>
            <a:bodyPr/>
            <a:lstStyle/>
            <a:p>
              <a:endParaRPr sz="884"/>
            </a:p>
          </p:txBody>
        </p:sp>
        <p:sp>
          <p:nvSpPr>
            <p:cNvPr id="502" name="pl462">
              <a:extLst>
                <a:ext uri="{FF2B5EF4-FFF2-40B4-BE49-F238E27FC236}">
                  <a16:creationId xmlns:a16="http://schemas.microsoft.com/office/drawing/2014/main" id="{A8CFBE7A-8B71-0B57-B994-84E04F4FBE17}"/>
                </a:ext>
              </a:extLst>
            </p:cNvPr>
            <p:cNvSpPr/>
            <p:nvPr/>
          </p:nvSpPr>
          <p:spPr>
            <a:xfrm>
              <a:off x="2769833" y="3338097"/>
              <a:ext cx="143291" cy="0"/>
            </a:xfrm>
            <a:custGeom>
              <a:avLst/>
              <a:gdLst/>
              <a:ahLst/>
              <a:cxnLst/>
              <a:rect l="0" t="0" r="0" b="0"/>
              <a:pathLst>
                <a:path w="143291">
                  <a:moveTo>
                    <a:pt x="0" y="0"/>
                  </a:moveTo>
                  <a:lnTo>
                    <a:pt x="143291" y="0"/>
                  </a:lnTo>
                </a:path>
              </a:pathLst>
            </a:custGeom>
            <a:ln w="21681" cap="flat">
              <a:solidFill>
                <a:srgbClr val="91A17D">
                  <a:alpha val="100000"/>
                </a:srgbClr>
              </a:solidFill>
              <a:prstDash val="solid"/>
              <a:round/>
            </a:ln>
          </p:spPr>
          <p:txBody>
            <a:bodyPr/>
            <a:lstStyle/>
            <a:p>
              <a:endParaRPr sz="884"/>
            </a:p>
          </p:txBody>
        </p:sp>
        <p:sp>
          <p:nvSpPr>
            <p:cNvPr id="503" name="pl463">
              <a:extLst>
                <a:ext uri="{FF2B5EF4-FFF2-40B4-BE49-F238E27FC236}">
                  <a16:creationId xmlns:a16="http://schemas.microsoft.com/office/drawing/2014/main" id="{D5978CB8-F268-D68B-C797-D8015A232741}"/>
                </a:ext>
              </a:extLst>
            </p:cNvPr>
            <p:cNvSpPr/>
            <p:nvPr/>
          </p:nvSpPr>
          <p:spPr>
            <a:xfrm>
              <a:off x="3311704" y="3346614"/>
              <a:ext cx="146512" cy="0"/>
            </a:xfrm>
            <a:custGeom>
              <a:avLst/>
              <a:gdLst/>
              <a:ahLst/>
              <a:cxnLst/>
              <a:rect l="0" t="0" r="0" b="0"/>
              <a:pathLst>
                <a:path w="146512">
                  <a:moveTo>
                    <a:pt x="0" y="0"/>
                  </a:moveTo>
                  <a:lnTo>
                    <a:pt x="146512" y="0"/>
                  </a:lnTo>
                </a:path>
              </a:pathLst>
            </a:custGeom>
            <a:ln w="21681" cap="flat">
              <a:solidFill>
                <a:srgbClr val="91A17D">
                  <a:alpha val="100000"/>
                </a:srgbClr>
              </a:solidFill>
              <a:prstDash val="solid"/>
              <a:round/>
            </a:ln>
          </p:spPr>
          <p:txBody>
            <a:bodyPr/>
            <a:lstStyle/>
            <a:p>
              <a:endParaRPr sz="884"/>
            </a:p>
          </p:txBody>
        </p:sp>
        <p:sp>
          <p:nvSpPr>
            <p:cNvPr id="504" name="pl464">
              <a:extLst>
                <a:ext uri="{FF2B5EF4-FFF2-40B4-BE49-F238E27FC236}">
                  <a16:creationId xmlns:a16="http://schemas.microsoft.com/office/drawing/2014/main" id="{2B38DA00-35B6-D5DE-491B-20630AA4F310}"/>
                </a:ext>
              </a:extLst>
            </p:cNvPr>
            <p:cNvSpPr/>
            <p:nvPr/>
          </p:nvSpPr>
          <p:spPr>
            <a:xfrm>
              <a:off x="3210207" y="3350913"/>
              <a:ext cx="151202" cy="0"/>
            </a:xfrm>
            <a:custGeom>
              <a:avLst/>
              <a:gdLst/>
              <a:ahLst/>
              <a:cxnLst/>
              <a:rect l="0" t="0" r="0" b="0"/>
              <a:pathLst>
                <a:path w="151202">
                  <a:moveTo>
                    <a:pt x="0" y="0"/>
                  </a:moveTo>
                  <a:lnTo>
                    <a:pt x="151202" y="0"/>
                  </a:lnTo>
                </a:path>
              </a:pathLst>
            </a:custGeom>
            <a:ln w="21681" cap="flat">
              <a:solidFill>
                <a:srgbClr val="91A17D">
                  <a:alpha val="100000"/>
                </a:srgbClr>
              </a:solidFill>
              <a:prstDash val="solid"/>
              <a:round/>
            </a:ln>
          </p:spPr>
          <p:txBody>
            <a:bodyPr/>
            <a:lstStyle/>
            <a:p>
              <a:endParaRPr sz="884"/>
            </a:p>
          </p:txBody>
        </p:sp>
        <p:sp>
          <p:nvSpPr>
            <p:cNvPr id="505" name="pl465">
              <a:extLst>
                <a:ext uri="{FF2B5EF4-FFF2-40B4-BE49-F238E27FC236}">
                  <a16:creationId xmlns:a16="http://schemas.microsoft.com/office/drawing/2014/main" id="{45CA3946-A47D-F475-5D04-BFB7404DAAF3}"/>
                </a:ext>
              </a:extLst>
            </p:cNvPr>
            <p:cNvSpPr/>
            <p:nvPr/>
          </p:nvSpPr>
          <p:spPr>
            <a:xfrm>
              <a:off x="2650617" y="3355311"/>
              <a:ext cx="139852" cy="0"/>
            </a:xfrm>
            <a:custGeom>
              <a:avLst/>
              <a:gdLst/>
              <a:ahLst/>
              <a:cxnLst/>
              <a:rect l="0" t="0" r="0" b="0"/>
              <a:pathLst>
                <a:path w="139852">
                  <a:moveTo>
                    <a:pt x="0" y="0"/>
                  </a:moveTo>
                  <a:lnTo>
                    <a:pt x="139852" y="0"/>
                  </a:lnTo>
                </a:path>
              </a:pathLst>
            </a:custGeom>
            <a:ln w="21681" cap="flat">
              <a:solidFill>
                <a:srgbClr val="91A17D">
                  <a:alpha val="100000"/>
                </a:srgbClr>
              </a:solidFill>
              <a:prstDash val="solid"/>
              <a:round/>
            </a:ln>
          </p:spPr>
          <p:txBody>
            <a:bodyPr/>
            <a:lstStyle/>
            <a:p>
              <a:endParaRPr sz="884"/>
            </a:p>
          </p:txBody>
        </p:sp>
        <p:sp>
          <p:nvSpPr>
            <p:cNvPr id="506" name="pl466">
              <a:extLst>
                <a:ext uri="{FF2B5EF4-FFF2-40B4-BE49-F238E27FC236}">
                  <a16:creationId xmlns:a16="http://schemas.microsoft.com/office/drawing/2014/main" id="{38C1940F-7222-0EF3-8587-EF7A0EAA71E5}"/>
                </a:ext>
              </a:extLst>
            </p:cNvPr>
            <p:cNvSpPr/>
            <p:nvPr/>
          </p:nvSpPr>
          <p:spPr>
            <a:xfrm>
              <a:off x="2530202" y="3359414"/>
              <a:ext cx="143511" cy="0"/>
            </a:xfrm>
            <a:custGeom>
              <a:avLst/>
              <a:gdLst/>
              <a:ahLst/>
              <a:cxnLst/>
              <a:rect l="0" t="0" r="0" b="0"/>
              <a:pathLst>
                <a:path w="143511">
                  <a:moveTo>
                    <a:pt x="0" y="0"/>
                  </a:moveTo>
                  <a:lnTo>
                    <a:pt x="143511" y="0"/>
                  </a:lnTo>
                </a:path>
              </a:pathLst>
            </a:custGeom>
            <a:ln w="21681" cap="flat">
              <a:solidFill>
                <a:srgbClr val="91A17D">
                  <a:alpha val="100000"/>
                </a:srgbClr>
              </a:solidFill>
              <a:prstDash val="solid"/>
              <a:round/>
            </a:ln>
          </p:spPr>
          <p:txBody>
            <a:bodyPr/>
            <a:lstStyle/>
            <a:p>
              <a:endParaRPr sz="884"/>
            </a:p>
          </p:txBody>
        </p:sp>
        <p:sp>
          <p:nvSpPr>
            <p:cNvPr id="507" name="pl467">
              <a:extLst>
                <a:ext uri="{FF2B5EF4-FFF2-40B4-BE49-F238E27FC236}">
                  <a16:creationId xmlns:a16="http://schemas.microsoft.com/office/drawing/2014/main" id="{DB1A4938-F2FA-BB41-472D-A17F8F0AF1FB}"/>
                </a:ext>
              </a:extLst>
            </p:cNvPr>
            <p:cNvSpPr/>
            <p:nvPr/>
          </p:nvSpPr>
          <p:spPr>
            <a:xfrm>
              <a:off x="2790591" y="3363730"/>
              <a:ext cx="150798" cy="0"/>
            </a:xfrm>
            <a:custGeom>
              <a:avLst/>
              <a:gdLst/>
              <a:ahLst/>
              <a:cxnLst/>
              <a:rect l="0" t="0" r="0" b="0"/>
              <a:pathLst>
                <a:path w="150798">
                  <a:moveTo>
                    <a:pt x="0" y="0"/>
                  </a:moveTo>
                  <a:lnTo>
                    <a:pt x="150798" y="0"/>
                  </a:lnTo>
                </a:path>
              </a:pathLst>
            </a:custGeom>
            <a:ln w="21681" cap="flat">
              <a:solidFill>
                <a:srgbClr val="91A17D">
                  <a:alpha val="100000"/>
                </a:srgbClr>
              </a:solidFill>
              <a:prstDash val="solid"/>
              <a:round/>
            </a:ln>
          </p:spPr>
          <p:txBody>
            <a:bodyPr/>
            <a:lstStyle/>
            <a:p>
              <a:endParaRPr sz="884"/>
            </a:p>
          </p:txBody>
        </p:sp>
        <p:sp>
          <p:nvSpPr>
            <p:cNvPr id="508" name="pl468">
              <a:extLst>
                <a:ext uri="{FF2B5EF4-FFF2-40B4-BE49-F238E27FC236}">
                  <a16:creationId xmlns:a16="http://schemas.microsoft.com/office/drawing/2014/main" id="{44DFDF88-E071-1DDB-549D-05DC7442DA7E}"/>
                </a:ext>
              </a:extLst>
            </p:cNvPr>
            <p:cNvSpPr/>
            <p:nvPr/>
          </p:nvSpPr>
          <p:spPr>
            <a:xfrm>
              <a:off x="2690051" y="3368063"/>
              <a:ext cx="148670" cy="0"/>
            </a:xfrm>
            <a:custGeom>
              <a:avLst/>
              <a:gdLst/>
              <a:ahLst/>
              <a:cxnLst/>
              <a:rect l="0" t="0" r="0" b="0"/>
              <a:pathLst>
                <a:path w="148670">
                  <a:moveTo>
                    <a:pt x="0" y="0"/>
                  </a:moveTo>
                  <a:lnTo>
                    <a:pt x="148670" y="0"/>
                  </a:lnTo>
                </a:path>
              </a:pathLst>
            </a:custGeom>
            <a:ln w="21681" cap="flat">
              <a:solidFill>
                <a:srgbClr val="91A17D">
                  <a:alpha val="100000"/>
                </a:srgbClr>
              </a:solidFill>
              <a:prstDash val="solid"/>
              <a:round/>
            </a:ln>
          </p:spPr>
          <p:txBody>
            <a:bodyPr/>
            <a:lstStyle/>
            <a:p>
              <a:endParaRPr sz="884"/>
            </a:p>
          </p:txBody>
        </p:sp>
        <p:sp>
          <p:nvSpPr>
            <p:cNvPr id="509" name="pl469">
              <a:extLst>
                <a:ext uri="{FF2B5EF4-FFF2-40B4-BE49-F238E27FC236}">
                  <a16:creationId xmlns:a16="http://schemas.microsoft.com/office/drawing/2014/main" id="{416F90A6-B591-49A7-7509-CA3DF6A1407F}"/>
                </a:ext>
              </a:extLst>
            </p:cNvPr>
            <p:cNvSpPr/>
            <p:nvPr/>
          </p:nvSpPr>
          <p:spPr>
            <a:xfrm>
              <a:off x="2608929" y="3372350"/>
              <a:ext cx="131912" cy="0"/>
            </a:xfrm>
            <a:custGeom>
              <a:avLst/>
              <a:gdLst/>
              <a:ahLst/>
              <a:cxnLst/>
              <a:rect l="0" t="0" r="0" b="0"/>
              <a:pathLst>
                <a:path w="131912">
                  <a:moveTo>
                    <a:pt x="0" y="0"/>
                  </a:moveTo>
                  <a:lnTo>
                    <a:pt x="131912" y="0"/>
                  </a:lnTo>
                </a:path>
              </a:pathLst>
            </a:custGeom>
            <a:ln w="21681" cap="flat">
              <a:solidFill>
                <a:srgbClr val="91A17D">
                  <a:alpha val="100000"/>
                </a:srgbClr>
              </a:solidFill>
              <a:prstDash val="solid"/>
              <a:round/>
            </a:ln>
          </p:spPr>
          <p:txBody>
            <a:bodyPr/>
            <a:lstStyle/>
            <a:p>
              <a:endParaRPr sz="884"/>
            </a:p>
          </p:txBody>
        </p:sp>
        <p:sp>
          <p:nvSpPr>
            <p:cNvPr id="510" name="pl470">
              <a:extLst>
                <a:ext uri="{FF2B5EF4-FFF2-40B4-BE49-F238E27FC236}">
                  <a16:creationId xmlns:a16="http://schemas.microsoft.com/office/drawing/2014/main" id="{46D2796F-2EC1-D110-D047-4502E80CC9C6}"/>
                </a:ext>
              </a:extLst>
            </p:cNvPr>
            <p:cNvSpPr/>
            <p:nvPr/>
          </p:nvSpPr>
          <p:spPr>
            <a:xfrm>
              <a:off x="2530110" y="3376336"/>
              <a:ext cx="142721" cy="0"/>
            </a:xfrm>
            <a:custGeom>
              <a:avLst/>
              <a:gdLst/>
              <a:ahLst/>
              <a:cxnLst/>
              <a:rect l="0" t="0" r="0" b="0"/>
              <a:pathLst>
                <a:path w="142721">
                  <a:moveTo>
                    <a:pt x="0" y="0"/>
                  </a:moveTo>
                  <a:lnTo>
                    <a:pt x="142721" y="0"/>
                  </a:lnTo>
                </a:path>
              </a:pathLst>
            </a:custGeom>
            <a:ln w="21681" cap="flat">
              <a:solidFill>
                <a:srgbClr val="91A17D">
                  <a:alpha val="100000"/>
                </a:srgbClr>
              </a:solidFill>
              <a:prstDash val="solid"/>
              <a:round/>
            </a:ln>
          </p:spPr>
          <p:txBody>
            <a:bodyPr/>
            <a:lstStyle/>
            <a:p>
              <a:endParaRPr sz="884"/>
            </a:p>
          </p:txBody>
        </p:sp>
        <p:sp>
          <p:nvSpPr>
            <p:cNvPr id="511" name="pl471">
              <a:extLst>
                <a:ext uri="{FF2B5EF4-FFF2-40B4-BE49-F238E27FC236}">
                  <a16:creationId xmlns:a16="http://schemas.microsoft.com/office/drawing/2014/main" id="{F8E9B347-9FE0-BFD9-C5AA-9605490A71D3}"/>
                </a:ext>
              </a:extLst>
            </p:cNvPr>
            <p:cNvSpPr/>
            <p:nvPr/>
          </p:nvSpPr>
          <p:spPr>
            <a:xfrm>
              <a:off x="3171567" y="3380792"/>
              <a:ext cx="134631" cy="0"/>
            </a:xfrm>
            <a:custGeom>
              <a:avLst/>
              <a:gdLst/>
              <a:ahLst/>
              <a:cxnLst/>
              <a:rect l="0" t="0" r="0" b="0"/>
              <a:pathLst>
                <a:path w="134631">
                  <a:moveTo>
                    <a:pt x="0" y="0"/>
                  </a:moveTo>
                  <a:lnTo>
                    <a:pt x="134631" y="0"/>
                  </a:lnTo>
                </a:path>
              </a:pathLst>
            </a:custGeom>
            <a:ln w="21681" cap="flat">
              <a:solidFill>
                <a:srgbClr val="91A17D">
                  <a:alpha val="100000"/>
                </a:srgbClr>
              </a:solidFill>
              <a:prstDash val="solid"/>
              <a:round/>
            </a:ln>
          </p:spPr>
          <p:txBody>
            <a:bodyPr/>
            <a:lstStyle/>
            <a:p>
              <a:endParaRPr sz="884"/>
            </a:p>
          </p:txBody>
        </p:sp>
        <p:sp>
          <p:nvSpPr>
            <p:cNvPr id="512" name="pl472">
              <a:extLst>
                <a:ext uri="{FF2B5EF4-FFF2-40B4-BE49-F238E27FC236}">
                  <a16:creationId xmlns:a16="http://schemas.microsoft.com/office/drawing/2014/main" id="{FBE0D3B2-6267-E055-9C7E-4F65361B12C0}"/>
                </a:ext>
              </a:extLst>
            </p:cNvPr>
            <p:cNvSpPr/>
            <p:nvPr/>
          </p:nvSpPr>
          <p:spPr>
            <a:xfrm>
              <a:off x="3203342" y="3384698"/>
              <a:ext cx="152521" cy="0"/>
            </a:xfrm>
            <a:custGeom>
              <a:avLst/>
              <a:gdLst/>
              <a:ahLst/>
              <a:cxnLst/>
              <a:rect l="0" t="0" r="0" b="0"/>
              <a:pathLst>
                <a:path w="152521">
                  <a:moveTo>
                    <a:pt x="0" y="0"/>
                  </a:moveTo>
                  <a:lnTo>
                    <a:pt x="152521" y="0"/>
                  </a:lnTo>
                </a:path>
              </a:pathLst>
            </a:custGeom>
            <a:ln w="21681" cap="flat">
              <a:solidFill>
                <a:srgbClr val="91A17D">
                  <a:alpha val="100000"/>
                </a:srgbClr>
              </a:solidFill>
              <a:prstDash val="solid"/>
              <a:round/>
            </a:ln>
          </p:spPr>
          <p:txBody>
            <a:bodyPr/>
            <a:lstStyle/>
            <a:p>
              <a:endParaRPr sz="884"/>
            </a:p>
          </p:txBody>
        </p:sp>
        <p:sp>
          <p:nvSpPr>
            <p:cNvPr id="513" name="pl473">
              <a:extLst>
                <a:ext uri="{FF2B5EF4-FFF2-40B4-BE49-F238E27FC236}">
                  <a16:creationId xmlns:a16="http://schemas.microsoft.com/office/drawing/2014/main" id="{4045BE0B-0C54-DFBE-E7EE-E6053F606EB8}"/>
                </a:ext>
              </a:extLst>
            </p:cNvPr>
            <p:cNvSpPr/>
            <p:nvPr/>
          </p:nvSpPr>
          <p:spPr>
            <a:xfrm>
              <a:off x="2713078" y="3388980"/>
              <a:ext cx="127799" cy="0"/>
            </a:xfrm>
            <a:custGeom>
              <a:avLst/>
              <a:gdLst/>
              <a:ahLst/>
              <a:cxnLst/>
              <a:rect l="0" t="0" r="0" b="0"/>
              <a:pathLst>
                <a:path w="127799">
                  <a:moveTo>
                    <a:pt x="0" y="0"/>
                  </a:moveTo>
                  <a:lnTo>
                    <a:pt x="127799" y="0"/>
                  </a:lnTo>
                </a:path>
              </a:pathLst>
            </a:custGeom>
            <a:ln w="21681" cap="flat">
              <a:solidFill>
                <a:srgbClr val="91A17D">
                  <a:alpha val="100000"/>
                </a:srgbClr>
              </a:solidFill>
              <a:prstDash val="solid"/>
              <a:round/>
            </a:ln>
          </p:spPr>
          <p:txBody>
            <a:bodyPr/>
            <a:lstStyle/>
            <a:p>
              <a:endParaRPr sz="884"/>
            </a:p>
          </p:txBody>
        </p:sp>
        <p:sp>
          <p:nvSpPr>
            <p:cNvPr id="514" name="pl474">
              <a:extLst>
                <a:ext uri="{FF2B5EF4-FFF2-40B4-BE49-F238E27FC236}">
                  <a16:creationId xmlns:a16="http://schemas.microsoft.com/office/drawing/2014/main" id="{E2D76E24-6DBD-3A51-988D-62E6F4C084EE}"/>
                </a:ext>
              </a:extLst>
            </p:cNvPr>
            <p:cNvSpPr/>
            <p:nvPr/>
          </p:nvSpPr>
          <p:spPr>
            <a:xfrm>
              <a:off x="2831266" y="3393587"/>
              <a:ext cx="146365" cy="0"/>
            </a:xfrm>
            <a:custGeom>
              <a:avLst/>
              <a:gdLst/>
              <a:ahLst/>
              <a:cxnLst/>
              <a:rect l="0" t="0" r="0" b="0"/>
              <a:pathLst>
                <a:path w="146365">
                  <a:moveTo>
                    <a:pt x="0" y="0"/>
                  </a:moveTo>
                  <a:lnTo>
                    <a:pt x="146365" y="0"/>
                  </a:lnTo>
                </a:path>
              </a:pathLst>
            </a:custGeom>
            <a:ln w="21681" cap="flat">
              <a:solidFill>
                <a:srgbClr val="91A17D">
                  <a:alpha val="100000"/>
                </a:srgbClr>
              </a:solidFill>
              <a:prstDash val="solid"/>
              <a:round/>
            </a:ln>
          </p:spPr>
          <p:txBody>
            <a:bodyPr/>
            <a:lstStyle/>
            <a:p>
              <a:endParaRPr sz="884"/>
            </a:p>
          </p:txBody>
        </p:sp>
        <p:sp>
          <p:nvSpPr>
            <p:cNvPr id="515" name="pl475">
              <a:extLst>
                <a:ext uri="{FF2B5EF4-FFF2-40B4-BE49-F238E27FC236}">
                  <a16:creationId xmlns:a16="http://schemas.microsoft.com/office/drawing/2014/main" id="{B1702655-413F-D7A0-452E-740DC9B28521}"/>
                </a:ext>
              </a:extLst>
            </p:cNvPr>
            <p:cNvSpPr/>
            <p:nvPr/>
          </p:nvSpPr>
          <p:spPr>
            <a:xfrm>
              <a:off x="3434963" y="3397799"/>
              <a:ext cx="151140" cy="0"/>
            </a:xfrm>
            <a:custGeom>
              <a:avLst/>
              <a:gdLst/>
              <a:ahLst/>
              <a:cxnLst/>
              <a:rect l="0" t="0" r="0" b="0"/>
              <a:pathLst>
                <a:path w="151140">
                  <a:moveTo>
                    <a:pt x="0" y="0"/>
                  </a:moveTo>
                  <a:lnTo>
                    <a:pt x="151140" y="0"/>
                  </a:lnTo>
                </a:path>
              </a:pathLst>
            </a:custGeom>
            <a:ln w="21681" cap="flat">
              <a:solidFill>
                <a:srgbClr val="91A17D">
                  <a:alpha val="100000"/>
                </a:srgbClr>
              </a:solidFill>
              <a:prstDash val="solid"/>
              <a:round/>
            </a:ln>
          </p:spPr>
          <p:txBody>
            <a:bodyPr/>
            <a:lstStyle/>
            <a:p>
              <a:endParaRPr sz="884"/>
            </a:p>
          </p:txBody>
        </p:sp>
        <p:sp>
          <p:nvSpPr>
            <p:cNvPr id="516" name="pl476">
              <a:extLst>
                <a:ext uri="{FF2B5EF4-FFF2-40B4-BE49-F238E27FC236}">
                  <a16:creationId xmlns:a16="http://schemas.microsoft.com/office/drawing/2014/main" id="{0218AFC4-DC02-B5D9-55CD-D2723B0871CE}"/>
                </a:ext>
              </a:extLst>
            </p:cNvPr>
            <p:cNvSpPr/>
            <p:nvPr/>
          </p:nvSpPr>
          <p:spPr>
            <a:xfrm>
              <a:off x="3431977" y="3401824"/>
              <a:ext cx="154504" cy="0"/>
            </a:xfrm>
            <a:custGeom>
              <a:avLst/>
              <a:gdLst/>
              <a:ahLst/>
              <a:cxnLst/>
              <a:rect l="0" t="0" r="0" b="0"/>
              <a:pathLst>
                <a:path w="154504">
                  <a:moveTo>
                    <a:pt x="0" y="0"/>
                  </a:moveTo>
                  <a:lnTo>
                    <a:pt x="154504" y="0"/>
                  </a:lnTo>
                </a:path>
              </a:pathLst>
            </a:custGeom>
            <a:ln w="21681" cap="flat">
              <a:solidFill>
                <a:srgbClr val="91A17D">
                  <a:alpha val="100000"/>
                </a:srgbClr>
              </a:solidFill>
              <a:prstDash val="solid"/>
              <a:round/>
            </a:ln>
          </p:spPr>
          <p:txBody>
            <a:bodyPr/>
            <a:lstStyle/>
            <a:p>
              <a:endParaRPr sz="884"/>
            </a:p>
          </p:txBody>
        </p:sp>
        <p:sp>
          <p:nvSpPr>
            <p:cNvPr id="517" name="pl477">
              <a:extLst>
                <a:ext uri="{FF2B5EF4-FFF2-40B4-BE49-F238E27FC236}">
                  <a16:creationId xmlns:a16="http://schemas.microsoft.com/office/drawing/2014/main" id="{D4427CF3-5B60-385A-7CC5-F2173A2E835C}"/>
                </a:ext>
              </a:extLst>
            </p:cNvPr>
            <p:cNvSpPr/>
            <p:nvPr/>
          </p:nvSpPr>
          <p:spPr>
            <a:xfrm>
              <a:off x="2638936" y="3406159"/>
              <a:ext cx="143736" cy="0"/>
            </a:xfrm>
            <a:custGeom>
              <a:avLst/>
              <a:gdLst/>
              <a:ahLst/>
              <a:cxnLst/>
              <a:rect l="0" t="0" r="0" b="0"/>
              <a:pathLst>
                <a:path w="143736">
                  <a:moveTo>
                    <a:pt x="0" y="0"/>
                  </a:moveTo>
                  <a:lnTo>
                    <a:pt x="143736" y="0"/>
                  </a:lnTo>
                </a:path>
              </a:pathLst>
            </a:custGeom>
            <a:ln w="21681" cap="flat">
              <a:solidFill>
                <a:srgbClr val="91A17D">
                  <a:alpha val="100000"/>
                </a:srgbClr>
              </a:solidFill>
              <a:prstDash val="solid"/>
              <a:round/>
            </a:ln>
          </p:spPr>
          <p:txBody>
            <a:bodyPr/>
            <a:lstStyle/>
            <a:p>
              <a:endParaRPr sz="884"/>
            </a:p>
          </p:txBody>
        </p:sp>
        <p:sp>
          <p:nvSpPr>
            <p:cNvPr id="518" name="pl478">
              <a:extLst>
                <a:ext uri="{FF2B5EF4-FFF2-40B4-BE49-F238E27FC236}">
                  <a16:creationId xmlns:a16="http://schemas.microsoft.com/office/drawing/2014/main" id="{9466D938-2017-D4BF-E4EA-019C71C622C3}"/>
                </a:ext>
              </a:extLst>
            </p:cNvPr>
            <p:cNvSpPr/>
            <p:nvPr/>
          </p:nvSpPr>
          <p:spPr>
            <a:xfrm>
              <a:off x="3442102" y="3410441"/>
              <a:ext cx="154690" cy="0"/>
            </a:xfrm>
            <a:custGeom>
              <a:avLst/>
              <a:gdLst/>
              <a:ahLst/>
              <a:cxnLst/>
              <a:rect l="0" t="0" r="0" b="0"/>
              <a:pathLst>
                <a:path w="154690">
                  <a:moveTo>
                    <a:pt x="0" y="0"/>
                  </a:moveTo>
                  <a:lnTo>
                    <a:pt x="154690" y="0"/>
                  </a:lnTo>
                </a:path>
              </a:pathLst>
            </a:custGeom>
            <a:ln w="21681" cap="flat">
              <a:solidFill>
                <a:srgbClr val="91A17D">
                  <a:alpha val="100000"/>
                </a:srgbClr>
              </a:solidFill>
              <a:prstDash val="solid"/>
              <a:round/>
            </a:ln>
          </p:spPr>
          <p:txBody>
            <a:bodyPr/>
            <a:lstStyle/>
            <a:p>
              <a:endParaRPr sz="884"/>
            </a:p>
          </p:txBody>
        </p:sp>
        <p:sp>
          <p:nvSpPr>
            <p:cNvPr id="519" name="pl479">
              <a:extLst>
                <a:ext uri="{FF2B5EF4-FFF2-40B4-BE49-F238E27FC236}">
                  <a16:creationId xmlns:a16="http://schemas.microsoft.com/office/drawing/2014/main" id="{5D60CC90-24FD-A7BA-E5FE-BE7CCB85B40A}"/>
                </a:ext>
              </a:extLst>
            </p:cNvPr>
            <p:cNvSpPr/>
            <p:nvPr/>
          </p:nvSpPr>
          <p:spPr>
            <a:xfrm>
              <a:off x="2867255" y="3414576"/>
              <a:ext cx="154661" cy="0"/>
            </a:xfrm>
            <a:custGeom>
              <a:avLst/>
              <a:gdLst/>
              <a:ahLst/>
              <a:cxnLst/>
              <a:rect l="0" t="0" r="0" b="0"/>
              <a:pathLst>
                <a:path w="154661">
                  <a:moveTo>
                    <a:pt x="0" y="0"/>
                  </a:moveTo>
                  <a:lnTo>
                    <a:pt x="154661" y="0"/>
                  </a:lnTo>
                </a:path>
              </a:pathLst>
            </a:custGeom>
            <a:ln w="21681" cap="flat">
              <a:solidFill>
                <a:srgbClr val="91A17D">
                  <a:alpha val="100000"/>
                </a:srgbClr>
              </a:solidFill>
              <a:prstDash val="solid"/>
              <a:round/>
            </a:ln>
          </p:spPr>
          <p:txBody>
            <a:bodyPr/>
            <a:lstStyle/>
            <a:p>
              <a:endParaRPr sz="884"/>
            </a:p>
          </p:txBody>
        </p:sp>
        <p:sp>
          <p:nvSpPr>
            <p:cNvPr id="520" name="pl480">
              <a:extLst>
                <a:ext uri="{FF2B5EF4-FFF2-40B4-BE49-F238E27FC236}">
                  <a16:creationId xmlns:a16="http://schemas.microsoft.com/office/drawing/2014/main" id="{5BDBE722-27DE-D014-89A3-9ABD0ED91286}"/>
                </a:ext>
              </a:extLst>
            </p:cNvPr>
            <p:cNvSpPr/>
            <p:nvPr/>
          </p:nvSpPr>
          <p:spPr>
            <a:xfrm>
              <a:off x="2640660" y="3418831"/>
              <a:ext cx="150450" cy="0"/>
            </a:xfrm>
            <a:custGeom>
              <a:avLst/>
              <a:gdLst/>
              <a:ahLst/>
              <a:cxnLst/>
              <a:rect l="0" t="0" r="0" b="0"/>
              <a:pathLst>
                <a:path w="150450">
                  <a:moveTo>
                    <a:pt x="0" y="0"/>
                  </a:moveTo>
                  <a:lnTo>
                    <a:pt x="150450" y="0"/>
                  </a:lnTo>
                </a:path>
              </a:pathLst>
            </a:custGeom>
            <a:ln w="21681" cap="flat">
              <a:solidFill>
                <a:srgbClr val="91A17D">
                  <a:alpha val="100000"/>
                </a:srgbClr>
              </a:solidFill>
              <a:prstDash val="solid"/>
              <a:round/>
            </a:ln>
          </p:spPr>
          <p:txBody>
            <a:bodyPr/>
            <a:lstStyle/>
            <a:p>
              <a:endParaRPr sz="884"/>
            </a:p>
          </p:txBody>
        </p:sp>
        <p:sp>
          <p:nvSpPr>
            <p:cNvPr id="521" name="pl481">
              <a:extLst>
                <a:ext uri="{FF2B5EF4-FFF2-40B4-BE49-F238E27FC236}">
                  <a16:creationId xmlns:a16="http://schemas.microsoft.com/office/drawing/2014/main" id="{10BA3858-207A-19F1-7838-F32B607222CA}"/>
                </a:ext>
              </a:extLst>
            </p:cNvPr>
            <p:cNvSpPr/>
            <p:nvPr/>
          </p:nvSpPr>
          <p:spPr>
            <a:xfrm>
              <a:off x="3092797" y="3427142"/>
              <a:ext cx="160269" cy="0"/>
            </a:xfrm>
            <a:custGeom>
              <a:avLst/>
              <a:gdLst/>
              <a:ahLst/>
              <a:cxnLst/>
              <a:rect l="0" t="0" r="0" b="0"/>
              <a:pathLst>
                <a:path w="160269">
                  <a:moveTo>
                    <a:pt x="0" y="0"/>
                  </a:moveTo>
                  <a:lnTo>
                    <a:pt x="160269" y="0"/>
                  </a:lnTo>
                </a:path>
              </a:pathLst>
            </a:custGeom>
            <a:ln w="21681" cap="flat">
              <a:solidFill>
                <a:srgbClr val="91A17D">
                  <a:alpha val="100000"/>
                </a:srgbClr>
              </a:solidFill>
              <a:prstDash val="solid"/>
              <a:round/>
            </a:ln>
          </p:spPr>
          <p:txBody>
            <a:bodyPr/>
            <a:lstStyle/>
            <a:p>
              <a:endParaRPr sz="884"/>
            </a:p>
          </p:txBody>
        </p:sp>
        <p:sp>
          <p:nvSpPr>
            <p:cNvPr id="522" name="pl482">
              <a:extLst>
                <a:ext uri="{FF2B5EF4-FFF2-40B4-BE49-F238E27FC236}">
                  <a16:creationId xmlns:a16="http://schemas.microsoft.com/office/drawing/2014/main" id="{8361EE43-9C62-E115-02BA-C18E650C52D6}"/>
                </a:ext>
              </a:extLst>
            </p:cNvPr>
            <p:cNvSpPr/>
            <p:nvPr/>
          </p:nvSpPr>
          <p:spPr>
            <a:xfrm>
              <a:off x="3102991" y="3512218"/>
              <a:ext cx="133609" cy="0"/>
            </a:xfrm>
            <a:custGeom>
              <a:avLst/>
              <a:gdLst/>
              <a:ahLst/>
              <a:cxnLst/>
              <a:rect l="0" t="0" r="0" b="0"/>
              <a:pathLst>
                <a:path w="133609">
                  <a:moveTo>
                    <a:pt x="0" y="0"/>
                  </a:moveTo>
                  <a:lnTo>
                    <a:pt x="133609" y="0"/>
                  </a:lnTo>
                </a:path>
              </a:pathLst>
            </a:custGeom>
            <a:ln w="21681" cap="flat">
              <a:solidFill>
                <a:srgbClr val="91A17D">
                  <a:alpha val="100000"/>
                </a:srgbClr>
              </a:solidFill>
              <a:prstDash val="solid"/>
              <a:round/>
            </a:ln>
          </p:spPr>
          <p:txBody>
            <a:bodyPr/>
            <a:lstStyle/>
            <a:p>
              <a:endParaRPr sz="884"/>
            </a:p>
          </p:txBody>
        </p:sp>
        <p:sp>
          <p:nvSpPr>
            <p:cNvPr id="523" name="pl483">
              <a:extLst>
                <a:ext uri="{FF2B5EF4-FFF2-40B4-BE49-F238E27FC236}">
                  <a16:creationId xmlns:a16="http://schemas.microsoft.com/office/drawing/2014/main" id="{AAB8AA1C-2156-41DB-D14D-86041E7E92AE}"/>
                </a:ext>
              </a:extLst>
            </p:cNvPr>
            <p:cNvSpPr/>
            <p:nvPr/>
          </p:nvSpPr>
          <p:spPr>
            <a:xfrm>
              <a:off x="3465391" y="3516566"/>
              <a:ext cx="119516" cy="0"/>
            </a:xfrm>
            <a:custGeom>
              <a:avLst/>
              <a:gdLst/>
              <a:ahLst/>
              <a:cxnLst/>
              <a:rect l="0" t="0" r="0" b="0"/>
              <a:pathLst>
                <a:path w="119516">
                  <a:moveTo>
                    <a:pt x="0" y="0"/>
                  </a:moveTo>
                  <a:lnTo>
                    <a:pt x="119516" y="0"/>
                  </a:lnTo>
                </a:path>
              </a:pathLst>
            </a:custGeom>
            <a:ln w="21681" cap="flat">
              <a:solidFill>
                <a:srgbClr val="91A17D">
                  <a:alpha val="100000"/>
                </a:srgbClr>
              </a:solidFill>
              <a:prstDash val="solid"/>
              <a:round/>
            </a:ln>
          </p:spPr>
          <p:txBody>
            <a:bodyPr/>
            <a:lstStyle/>
            <a:p>
              <a:endParaRPr sz="884"/>
            </a:p>
          </p:txBody>
        </p:sp>
        <p:sp>
          <p:nvSpPr>
            <p:cNvPr id="524" name="pl484">
              <a:extLst>
                <a:ext uri="{FF2B5EF4-FFF2-40B4-BE49-F238E27FC236}">
                  <a16:creationId xmlns:a16="http://schemas.microsoft.com/office/drawing/2014/main" id="{6FC8BA76-9F74-A423-E9A3-F633D8365EE2}"/>
                </a:ext>
              </a:extLst>
            </p:cNvPr>
            <p:cNvSpPr/>
            <p:nvPr/>
          </p:nvSpPr>
          <p:spPr>
            <a:xfrm>
              <a:off x="2823561" y="3520773"/>
              <a:ext cx="132402" cy="0"/>
            </a:xfrm>
            <a:custGeom>
              <a:avLst/>
              <a:gdLst/>
              <a:ahLst/>
              <a:cxnLst/>
              <a:rect l="0" t="0" r="0" b="0"/>
              <a:pathLst>
                <a:path w="132402">
                  <a:moveTo>
                    <a:pt x="0" y="0"/>
                  </a:moveTo>
                  <a:lnTo>
                    <a:pt x="132402" y="0"/>
                  </a:lnTo>
                </a:path>
              </a:pathLst>
            </a:custGeom>
            <a:ln w="21681" cap="flat">
              <a:solidFill>
                <a:srgbClr val="91A17D">
                  <a:alpha val="100000"/>
                </a:srgbClr>
              </a:solidFill>
              <a:prstDash val="solid"/>
              <a:round/>
            </a:ln>
          </p:spPr>
          <p:txBody>
            <a:bodyPr/>
            <a:lstStyle/>
            <a:p>
              <a:endParaRPr sz="884"/>
            </a:p>
          </p:txBody>
        </p:sp>
        <p:sp>
          <p:nvSpPr>
            <p:cNvPr id="525" name="pl485">
              <a:extLst>
                <a:ext uri="{FF2B5EF4-FFF2-40B4-BE49-F238E27FC236}">
                  <a16:creationId xmlns:a16="http://schemas.microsoft.com/office/drawing/2014/main" id="{A9BE0293-A6F9-CB67-83A7-EAEA96D5677B}"/>
                </a:ext>
              </a:extLst>
            </p:cNvPr>
            <p:cNvSpPr/>
            <p:nvPr/>
          </p:nvSpPr>
          <p:spPr>
            <a:xfrm>
              <a:off x="3149583" y="3524983"/>
              <a:ext cx="107605" cy="0"/>
            </a:xfrm>
            <a:custGeom>
              <a:avLst/>
              <a:gdLst/>
              <a:ahLst/>
              <a:cxnLst/>
              <a:rect l="0" t="0" r="0" b="0"/>
              <a:pathLst>
                <a:path w="107605">
                  <a:moveTo>
                    <a:pt x="0" y="0"/>
                  </a:moveTo>
                  <a:lnTo>
                    <a:pt x="107605" y="0"/>
                  </a:lnTo>
                </a:path>
              </a:pathLst>
            </a:custGeom>
            <a:ln w="21681" cap="flat">
              <a:solidFill>
                <a:srgbClr val="91A17D">
                  <a:alpha val="100000"/>
                </a:srgbClr>
              </a:solidFill>
              <a:prstDash val="solid"/>
              <a:round/>
            </a:ln>
          </p:spPr>
          <p:txBody>
            <a:bodyPr/>
            <a:lstStyle/>
            <a:p>
              <a:endParaRPr sz="884"/>
            </a:p>
          </p:txBody>
        </p:sp>
        <p:sp>
          <p:nvSpPr>
            <p:cNvPr id="526" name="pl486">
              <a:extLst>
                <a:ext uri="{FF2B5EF4-FFF2-40B4-BE49-F238E27FC236}">
                  <a16:creationId xmlns:a16="http://schemas.microsoft.com/office/drawing/2014/main" id="{F5D3B9B7-07BD-A296-B3A2-36B741CA8DEC}"/>
                </a:ext>
              </a:extLst>
            </p:cNvPr>
            <p:cNvSpPr/>
            <p:nvPr/>
          </p:nvSpPr>
          <p:spPr>
            <a:xfrm>
              <a:off x="2868096" y="3529077"/>
              <a:ext cx="128242" cy="0"/>
            </a:xfrm>
            <a:custGeom>
              <a:avLst/>
              <a:gdLst/>
              <a:ahLst/>
              <a:cxnLst/>
              <a:rect l="0" t="0" r="0" b="0"/>
              <a:pathLst>
                <a:path w="128242">
                  <a:moveTo>
                    <a:pt x="0" y="0"/>
                  </a:moveTo>
                  <a:lnTo>
                    <a:pt x="128242" y="0"/>
                  </a:lnTo>
                </a:path>
              </a:pathLst>
            </a:custGeom>
            <a:ln w="21681" cap="flat">
              <a:solidFill>
                <a:srgbClr val="91A17D">
                  <a:alpha val="100000"/>
                </a:srgbClr>
              </a:solidFill>
              <a:prstDash val="solid"/>
              <a:round/>
            </a:ln>
          </p:spPr>
          <p:txBody>
            <a:bodyPr/>
            <a:lstStyle/>
            <a:p>
              <a:endParaRPr sz="884"/>
            </a:p>
          </p:txBody>
        </p:sp>
        <p:sp>
          <p:nvSpPr>
            <p:cNvPr id="527" name="pl487">
              <a:extLst>
                <a:ext uri="{FF2B5EF4-FFF2-40B4-BE49-F238E27FC236}">
                  <a16:creationId xmlns:a16="http://schemas.microsoft.com/office/drawing/2014/main" id="{68E26E15-EB37-15A2-86C7-6BE2FEB43B0E}"/>
                </a:ext>
              </a:extLst>
            </p:cNvPr>
            <p:cNvSpPr/>
            <p:nvPr/>
          </p:nvSpPr>
          <p:spPr>
            <a:xfrm>
              <a:off x="2758428" y="3533454"/>
              <a:ext cx="145112" cy="0"/>
            </a:xfrm>
            <a:custGeom>
              <a:avLst/>
              <a:gdLst/>
              <a:ahLst/>
              <a:cxnLst/>
              <a:rect l="0" t="0" r="0" b="0"/>
              <a:pathLst>
                <a:path w="145112">
                  <a:moveTo>
                    <a:pt x="0" y="0"/>
                  </a:moveTo>
                  <a:lnTo>
                    <a:pt x="145112" y="0"/>
                  </a:lnTo>
                </a:path>
              </a:pathLst>
            </a:custGeom>
            <a:ln w="21681" cap="flat">
              <a:solidFill>
                <a:srgbClr val="91A17D">
                  <a:alpha val="100000"/>
                </a:srgbClr>
              </a:solidFill>
              <a:prstDash val="solid"/>
              <a:round/>
            </a:ln>
          </p:spPr>
          <p:txBody>
            <a:bodyPr/>
            <a:lstStyle/>
            <a:p>
              <a:endParaRPr sz="884"/>
            </a:p>
          </p:txBody>
        </p:sp>
        <p:sp>
          <p:nvSpPr>
            <p:cNvPr id="528" name="pl488">
              <a:extLst>
                <a:ext uri="{FF2B5EF4-FFF2-40B4-BE49-F238E27FC236}">
                  <a16:creationId xmlns:a16="http://schemas.microsoft.com/office/drawing/2014/main" id="{2586A448-E587-0FCB-D656-2DE9173BF8C6}"/>
                </a:ext>
              </a:extLst>
            </p:cNvPr>
            <p:cNvSpPr/>
            <p:nvPr/>
          </p:nvSpPr>
          <p:spPr>
            <a:xfrm>
              <a:off x="3400550" y="3537571"/>
              <a:ext cx="140393" cy="0"/>
            </a:xfrm>
            <a:custGeom>
              <a:avLst/>
              <a:gdLst/>
              <a:ahLst/>
              <a:cxnLst/>
              <a:rect l="0" t="0" r="0" b="0"/>
              <a:pathLst>
                <a:path w="140393">
                  <a:moveTo>
                    <a:pt x="0" y="0"/>
                  </a:moveTo>
                  <a:lnTo>
                    <a:pt x="140393" y="0"/>
                  </a:lnTo>
                </a:path>
              </a:pathLst>
            </a:custGeom>
            <a:ln w="21681" cap="flat">
              <a:solidFill>
                <a:srgbClr val="91A17D">
                  <a:alpha val="100000"/>
                </a:srgbClr>
              </a:solidFill>
              <a:prstDash val="solid"/>
              <a:round/>
            </a:ln>
          </p:spPr>
          <p:txBody>
            <a:bodyPr/>
            <a:lstStyle/>
            <a:p>
              <a:endParaRPr sz="884"/>
            </a:p>
          </p:txBody>
        </p:sp>
        <p:sp>
          <p:nvSpPr>
            <p:cNvPr id="529" name="pl489">
              <a:extLst>
                <a:ext uri="{FF2B5EF4-FFF2-40B4-BE49-F238E27FC236}">
                  <a16:creationId xmlns:a16="http://schemas.microsoft.com/office/drawing/2014/main" id="{7E3BD4A4-D6AE-FB03-63BE-48B9D5D13D93}"/>
                </a:ext>
              </a:extLst>
            </p:cNvPr>
            <p:cNvSpPr/>
            <p:nvPr/>
          </p:nvSpPr>
          <p:spPr>
            <a:xfrm>
              <a:off x="3459493" y="3542189"/>
              <a:ext cx="147151" cy="0"/>
            </a:xfrm>
            <a:custGeom>
              <a:avLst/>
              <a:gdLst/>
              <a:ahLst/>
              <a:cxnLst/>
              <a:rect l="0" t="0" r="0" b="0"/>
              <a:pathLst>
                <a:path w="147151">
                  <a:moveTo>
                    <a:pt x="0" y="0"/>
                  </a:moveTo>
                  <a:lnTo>
                    <a:pt x="147151" y="0"/>
                  </a:lnTo>
                </a:path>
              </a:pathLst>
            </a:custGeom>
            <a:ln w="21681" cap="flat">
              <a:solidFill>
                <a:srgbClr val="91A17D">
                  <a:alpha val="100000"/>
                </a:srgbClr>
              </a:solidFill>
              <a:prstDash val="solid"/>
              <a:round/>
            </a:ln>
          </p:spPr>
          <p:txBody>
            <a:bodyPr/>
            <a:lstStyle/>
            <a:p>
              <a:endParaRPr sz="884"/>
            </a:p>
          </p:txBody>
        </p:sp>
        <p:sp>
          <p:nvSpPr>
            <p:cNvPr id="530" name="pl490">
              <a:extLst>
                <a:ext uri="{FF2B5EF4-FFF2-40B4-BE49-F238E27FC236}">
                  <a16:creationId xmlns:a16="http://schemas.microsoft.com/office/drawing/2014/main" id="{636AE9DA-6616-80B5-0000-1CEB54A33B3C}"/>
                </a:ext>
              </a:extLst>
            </p:cNvPr>
            <p:cNvSpPr/>
            <p:nvPr/>
          </p:nvSpPr>
          <p:spPr>
            <a:xfrm>
              <a:off x="3347552" y="3546020"/>
              <a:ext cx="143346" cy="0"/>
            </a:xfrm>
            <a:custGeom>
              <a:avLst/>
              <a:gdLst/>
              <a:ahLst/>
              <a:cxnLst/>
              <a:rect l="0" t="0" r="0" b="0"/>
              <a:pathLst>
                <a:path w="143346">
                  <a:moveTo>
                    <a:pt x="0" y="0"/>
                  </a:moveTo>
                  <a:lnTo>
                    <a:pt x="143346" y="0"/>
                  </a:lnTo>
                </a:path>
              </a:pathLst>
            </a:custGeom>
            <a:ln w="21681" cap="flat">
              <a:solidFill>
                <a:srgbClr val="91A17D">
                  <a:alpha val="100000"/>
                </a:srgbClr>
              </a:solidFill>
              <a:prstDash val="solid"/>
              <a:round/>
            </a:ln>
          </p:spPr>
          <p:txBody>
            <a:bodyPr/>
            <a:lstStyle/>
            <a:p>
              <a:endParaRPr sz="884"/>
            </a:p>
          </p:txBody>
        </p:sp>
        <p:sp>
          <p:nvSpPr>
            <p:cNvPr id="531" name="pl491">
              <a:extLst>
                <a:ext uri="{FF2B5EF4-FFF2-40B4-BE49-F238E27FC236}">
                  <a16:creationId xmlns:a16="http://schemas.microsoft.com/office/drawing/2014/main" id="{7F05553B-023D-3EA4-7FEE-A7B580C42585}"/>
                </a:ext>
              </a:extLst>
            </p:cNvPr>
            <p:cNvSpPr/>
            <p:nvPr/>
          </p:nvSpPr>
          <p:spPr>
            <a:xfrm>
              <a:off x="3092604" y="3550264"/>
              <a:ext cx="148338" cy="0"/>
            </a:xfrm>
            <a:custGeom>
              <a:avLst/>
              <a:gdLst/>
              <a:ahLst/>
              <a:cxnLst/>
              <a:rect l="0" t="0" r="0" b="0"/>
              <a:pathLst>
                <a:path w="148338">
                  <a:moveTo>
                    <a:pt x="0" y="0"/>
                  </a:moveTo>
                  <a:lnTo>
                    <a:pt x="148338" y="0"/>
                  </a:lnTo>
                </a:path>
              </a:pathLst>
            </a:custGeom>
            <a:ln w="21681" cap="flat">
              <a:solidFill>
                <a:srgbClr val="91A17D">
                  <a:alpha val="100000"/>
                </a:srgbClr>
              </a:solidFill>
              <a:prstDash val="solid"/>
              <a:round/>
            </a:ln>
          </p:spPr>
          <p:txBody>
            <a:bodyPr/>
            <a:lstStyle/>
            <a:p>
              <a:endParaRPr sz="884"/>
            </a:p>
          </p:txBody>
        </p:sp>
        <p:sp>
          <p:nvSpPr>
            <p:cNvPr id="532" name="pl492">
              <a:extLst>
                <a:ext uri="{FF2B5EF4-FFF2-40B4-BE49-F238E27FC236}">
                  <a16:creationId xmlns:a16="http://schemas.microsoft.com/office/drawing/2014/main" id="{BB6AD5E8-0055-F72C-9BB1-C3D422026F12}"/>
                </a:ext>
              </a:extLst>
            </p:cNvPr>
            <p:cNvSpPr/>
            <p:nvPr/>
          </p:nvSpPr>
          <p:spPr>
            <a:xfrm>
              <a:off x="3114330" y="3554856"/>
              <a:ext cx="150983" cy="0"/>
            </a:xfrm>
            <a:custGeom>
              <a:avLst/>
              <a:gdLst/>
              <a:ahLst/>
              <a:cxnLst/>
              <a:rect l="0" t="0" r="0" b="0"/>
              <a:pathLst>
                <a:path w="150983">
                  <a:moveTo>
                    <a:pt x="0" y="0"/>
                  </a:moveTo>
                  <a:lnTo>
                    <a:pt x="150983" y="0"/>
                  </a:lnTo>
                </a:path>
              </a:pathLst>
            </a:custGeom>
            <a:ln w="21681" cap="flat">
              <a:solidFill>
                <a:srgbClr val="91A17D">
                  <a:alpha val="100000"/>
                </a:srgbClr>
              </a:solidFill>
              <a:prstDash val="solid"/>
              <a:round/>
            </a:ln>
          </p:spPr>
          <p:txBody>
            <a:bodyPr/>
            <a:lstStyle/>
            <a:p>
              <a:endParaRPr sz="884"/>
            </a:p>
          </p:txBody>
        </p:sp>
        <p:sp>
          <p:nvSpPr>
            <p:cNvPr id="533" name="pl493">
              <a:extLst>
                <a:ext uri="{FF2B5EF4-FFF2-40B4-BE49-F238E27FC236}">
                  <a16:creationId xmlns:a16="http://schemas.microsoft.com/office/drawing/2014/main" id="{5D1FFC7F-237C-DA71-C8A1-07311228C719}"/>
                </a:ext>
              </a:extLst>
            </p:cNvPr>
            <p:cNvSpPr/>
            <p:nvPr/>
          </p:nvSpPr>
          <p:spPr>
            <a:xfrm>
              <a:off x="2698721" y="3558879"/>
              <a:ext cx="133652" cy="0"/>
            </a:xfrm>
            <a:custGeom>
              <a:avLst/>
              <a:gdLst/>
              <a:ahLst/>
              <a:cxnLst/>
              <a:rect l="0" t="0" r="0" b="0"/>
              <a:pathLst>
                <a:path w="133652">
                  <a:moveTo>
                    <a:pt x="0" y="0"/>
                  </a:moveTo>
                  <a:lnTo>
                    <a:pt x="133652" y="0"/>
                  </a:lnTo>
                </a:path>
              </a:pathLst>
            </a:custGeom>
            <a:ln w="21681" cap="flat">
              <a:solidFill>
                <a:srgbClr val="91A17D">
                  <a:alpha val="100000"/>
                </a:srgbClr>
              </a:solidFill>
              <a:prstDash val="solid"/>
              <a:round/>
            </a:ln>
          </p:spPr>
          <p:txBody>
            <a:bodyPr/>
            <a:lstStyle/>
            <a:p>
              <a:endParaRPr sz="884"/>
            </a:p>
          </p:txBody>
        </p:sp>
        <p:sp>
          <p:nvSpPr>
            <p:cNvPr id="534" name="pl494">
              <a:extLst>
                <a:ext uri="{FF2B5EF4-FFF2-40B4-BE49-F238E27FC236}">
                  <a16:creationId xmlns:a16="http://schemas.microsoft.com/office/drawing/2014/main" id="{2278EF74-655D-B52E-994D-A99A1A4CACA8}"/>
                </a:ext>
              </a:extLst>
            </p:cNvPr>
            <p:cNvSpPr/>
            <p:nvPr/>
          </p:nvSpPr>
          <p:spPr>
            <a:xfrm>
              <a:off x="3114588" y="3563245"/>
              <a:ext cx="146478" cy="0"/>
            </a:xfrm>
            <a:custGeom>
              <a:avLst/>
              <a:gdLst/>
              <a:ahLst/>
              <a:cxnLst/>
              <a:rect l="0" t="0" r="0" b="0"/>
              <a:pathLst>
                <a:path w="146478">
                  <a:moveTo>
                    <a:pt x="0" y="0"/>
                  </a:moveTo>
                  <a:lnTo>
                    <a:pt x="146478" y="0"/>
                  </a:lnTo>
                </a:path>
              </a:pathLst>
            </a:custGeom>
            <a:ln w="21681" cap="flat">
              <a:solidFill>
                <a:srgbClr val="91A17D">
                  <a:alpha val="100000"/>
                </a:srgbClr>
              </a:solidFill>
              <a:prstDash val="solid"/>
              <a:round/>
            </a:ln>
          </p:spPr>
          <p:txBody>
            <a:bodyPr/>
            <a:lstStyle/>
            <a:p>
              <a:endParaRPr sz="884"/>
            </a:p>
          </p:txBody>
        </p:sp>
        <p:sp>
          <p:nvSpPr>
            <p:cNvPr id="535" name="pl495">
              <a:extLst>
                <a:ext uri="{FF2B5EF4-FFF2-40B4-BE49-F238E27FC236}">
                  <a16:creationId xmlns:a16="http://schemas.microsoft.com/office/drawing/2014/main" id="{0229C254-B9A2-11B2-0086-492121ABF994}"/>
                </a:ext>
              </a:extLst>
            </p:cNvPr>
            <p:cNvSpPr/>
            <p:nvPr/>
          </p:nvSpPr>
          <p:spPr>
            <a:xfrm>
              <a:off x="2907418" y="3567351"/>
              <a:ext cx="137585" cy="0"/>
            </a:xfrm>
            <a:custGeom>
              <a:avLst/>
              <a:gdLst/>
              <a:ahLst/>
              <a:cxnLst/>
              <a:rect l="0" t="0" r="0" b="0"/>
              <a:pathLst>
                <a:path w="137585">
                  <a:moveTo>
                    <a:pt x="0" y="0"/>
                  </a:moveTo>
                  <a:lnTo>
                    <a:pt x="137585" y="0"/>
                  </a:lnTo>
                </a:path>
              </a:pathLst>
            </a:custGeom>
            <a:ln w="21681" cap="flat">
              <a:solidFill>
                <a:srgbClr val="91A17D">
                  <a:alpha val="100000"/>
                </a:srgbClr>
              </a:solidFill>
              <a:prstDash val="solid"/>
              <a:round/>
            </a:ln>
          </p:spPr>
          <p:txBody>
            <a:bodyPr/>
            <a:lstStyle/>
            <a:p>
              <a:endParaRPr sz="884"/>
            </a:p>
          </p:txBody>
        </p:sp>
        <p:sp>
          <p:nvSpPr>
            <p:cNvPr id="536" name="pl496">
              <a:extLst>
                <a:ext uri="{FF2B5EF4-FFF2-40B4-BE49-F238E27FC236}">
                  <a16:creationId xmlns:a16="http://schemas.microsoft.com/office/drawing/2014/main" id="{F3A4DF98-1B45-F1F6-11E3-7B579B5C5977}"/>
                </a:ext>
              </a:extLst>
            </p:cNvPr>
            <p:cNvSpPr/>
            <p:nvPr/>
          </p:nvSpPr>
          <p:spPr>
            <a:xfrm>
              <a:off x="2918603" y="3571821"/>
              <a:ext cx="142942" cy="0"/>
            </a:xfrm>
            <a:custGeom>
              <a:avLst/>
              <a:gdLst/>
              <a:ahLst/>
              <a:cxnLst/>
              <a:rect l="0" t="0" r="0" b="0"/>
              <a:pathLst>
                <a:path w="142942">
                  <a:moveTo>
                    <a:pt x="0" y="0"/>
                  </a:moveTo>
                  <a:lnTo>
                    <a:pt x="142942" y="0"/>
                  </a:lnTo>
                </a:path>
              </a:pathLst>
            </a:custGeom>
            <a:ln w="21681" cap="flat">
              <a:solidFill>
                <a:srgbClr val="91A17D">
                  <a:alpha val="100000"/>
                </a:srgbClr>
              </a:solidFill>
              <a:prstDash val="solid"/>
              <a:round/>
            </a:ln>
          </p:spPr>
          <p:txBody>
            <a:bodyPr/>
            <a:lstStyle/>
            <a:p>
              <a:endParaRPr sz="884"/>
            </a:p>
          </p:txBody>
        </p:sp>
        <p:sp>
          <p:nvSpPr>
            <p:cNvPr id="537" name="pl497">
              <a:extLst>
                <a:ext uri="{FF2B5EF4-FFF2-40B4-BE49-F238E27FC236}">
                  <a16:creationId xmlns:a16="http://schemas.microsoft.com/office/drawing/2014/main" id="{6B33D4B7-0BED-8DC2-9939-EDE2626F6537}"/>
                </a:ext>
              </a:extLst>
            </p:cNvPr>
            <p:cNvSpPr/>
            <p:nvPr/>
          </p:nvSpPr>
          <p:spPr>
            <a:xfrm>
              <a:off x="3098009" y="3576083"/>
              <a:ext cx="121797" cy="0"/>
            </a:xfrm>
            <a:custGeom>
              <a:avLst/>
              <a:gdLst/>
              <a:ahLst/>
              <a:cxnLst/>
              <a:rect l="0" t="0" r="0" b="0"/>
              <a:pathLst>
                <a:path w="121797">
                  <a:moveTo>
                    <a:pt x="0" y="0"/>
                  </a:moveTo>
                  <a:lnTo>
                    <a:pt x="121797" y="0"/>
                  </a:lnTo>
                </a:path>
              </a:pathLst>
            </a:custGeom>
            <a:ln w="21681" cap="flat">
              <a:solidFill>
                <a:srgbClr val="91A17D">
                  <a:alpha val="100000"/>
                </a:srgbClr>
              </a:solidFill>
              <a:prstDash val="solid"/>
              <a:round/>
            </a:ln>
          </p:spPr>
          <p:txBody>
            <a:bodyPr/>
            <a:lstStyle/>
            <a:p>
              <a:endParaRPr sz="884"/>
            </a:p>
          </p:txBody>
        </p:sp>
        <p:sp>
          <p:nvSpPr>
            <p:cNvPr id="538" name="pl498">
              <a:extLst>
                <a:ext uri="{FF2B5EF4-FFF2-40B4-BE49-F238E27FC236}">
                  <a16:creationId xmlns:a16="http://schemas.microsoft.com/office/drawing/2014/main" id="{0EB9E905-84C9-6444-F5D9-6B09880CE0F3}"/>
                </a:ext>
              </a:extLst>
            </p:cNvPr>
            <p:cNvSpPr/>
            <p:nvPr/>
          </p:nvSpPr>
          <p:spPr>
            <a:xfrm>
              <a:off x="2910079" y="3580392"/>
              <a:ext cx="134693" cy="0"/>
            </a:xfrm>
            <a:custGeom>
              <a:avLst/>
              <a:gdLst/>
              <a:ahLst/>
              <a:cxnLst/>
              <a:rect l="0" t="0" r="0" b="0"/>
              <a:pathLst>
                <a:path w="134693">
                  <a:moveTo>
                    <a:pt x="0" y="0"/>
                  </a:moveTo>
                  <a:lnTo>
                    <a:pt x="134693" y="0"/>
                  </a:lnTo>
                </a:path>
              </a:pathLst>
            </a:custGeom>
            <a:ln w="21681" cap="flat">
              <a:solidFill>
                <a:srgbClr val="91A17D">
                  <a:alpha val="100000"/>
                </a:srgbClr>
              </a:solidFill>
              <a:prstDash val="solid"/>
              <a:round/>
            </a:ln>
          </p:spPr>
          <p:txBody>
            <a:bodyPr/>
            <a:lstStyle/>
            <a:p>
              <a:endParaRPr sz="884"/>
            </a:p>
          </p:txBody>
        </p:sp>
        <p:sp>
          <p:nvSpPr>
            <p:cNvPr id="539" name="pl499">
              <a:extLst>
                <a:ext uri="{FF2B5EF4-FFF2-40B4-BE49-F238E27FC236}">
                  <a16:creationId xmlns:a16="http://schemas.microsoft.com/office/drawing/2014/main" id="{CDBEDF5B-B37F-4B04-2BF8-67D77EE70C9D}"/>
                </a:ext>
              </a:extLst>
            </p:cNvPr>
            <p:cNvSpPr/>
            <p:nvPr/>
          </p:nvSpPr>
          <p:spPr>
            <a:xfrm>
              <a:off x="2771354" y="3588572"/>
              <a:ext cx="142899" cy="0"/>
            </a:xfrm>
            <a:custGeom>
              <a:avLst/>
              <a:gdLst/>
              <a:ahLst/>
              <a:cxnLst/>
              <a:rect l="0" t="0" r="0" b="0"/>
              <a:pathLst>
                <a:path w="142899">
                  <a:moveTo>
                    <a:pt x="0" y="0"/>
                  </a:moveTo>
                  <a:lnTo>
                    <a:pt x="142899" y="0"/>
                  </a:lnTo>
                </a:path>
              </a:pathLst>
            </a:custGeom>
            <a:ln w="21681" cap="flat">
              <a:solidFill>
                <a:srgbClr val="91A17D">
                  <a:alpha val="100000"/>
                </a:srgbClr>
              </a:solidFill>
              <a:prstDash val="solid"/>
              <a:round/>
            </a:ln>
          </p:spPr>
          <p:txBody>
            <a:bodyPr/>
            <a:lstStyle/>
            <a:p>
              <a:endParaRPr sz="884"/>
            </a:p>
          </p:txBody>
        </p:sp>
        <p:sp>
          <p:nvSpPr>
            <p:cNvPr id="540" name="pl500">
              <a:extLst>
                <a:ext uri="{FF2B5EF4-FFF2-40B4-BE49-F238E27FC236}">
                  <a16:creationId xmlns:a16="http://schemas.microsoft.com/office/drawing/2014/main" id="{CD79CF8F-104E-8C83-54EE-C77EFD004446}"/>
                </a:ext>
              </a:extLst>
            </p:cNvPr>
            <p:cNvSpPr/>
            <p:nvPr/>
          </p:nvSpPr>
          <p:spPr>
            <a:xfrm>
              <a:off x="2745941" y="3592985"/>
              <a:ext cx="143676" cy="0"/>
            </a:xfrm>
            <a:custGeom>
              <a:avLst/>
              <a:gdLst/>
              <a:ahLst/>
              <a:cxnLst/>
              <a:rect l="0" t="0" r="0" b="0"/>
              <a:pathLst>
                <a:path w="143676">
                  <a:moveTo>
                    <a:pt x="0" y="0"/>
                  </a:moveTo>
                  <a:lnTo>
                    <a:pt x="143676" y="0"/>
                  </a:lnTo>
                </a:path>
              </a:pathLst>
            </a:custGeom>
            <a:ln w="21681" cap="flat">
              <a:solidFill>
                <a:srgbClr val="91A17D">
                  <a:alpha val="100000"/>
                </a:srgbClr>
              </a:solidFill>
              <a:prstDash val="solid"/>
              <a:round/>
            </a:ln>
          </p:spPr>
          <p:txBody>
            <a:bodyPr/>
            <a:lstStyle/>
            <a:p>
              <a:endParaRPr sz="884"/>
            </a:p>
          </p:txBody>
        </p:sp>
        <p:sp>
          <p:nvSpPr>
            <p:cNvPr id="541" name="pl501">
              <a:extLst>
                <a:ext uri="{FF2B5EF4-FFF2-40B4-BE49-F238E27FC236}">
                  <a16:creationId xmlns:a16="http://schemas.microsoft.com/office/drawing/2014/main" id="{AB018641-DCCD-78B6-5210-7A80F55DE818}"/>
                </a:ext>
              </a:extLst>
            </p:cNvPr>
            <p:cNvSpPr/>
            <p:nvPr/>
          </p:nvSpPr>
          <p:spPr>
            <a:xfrm>
              <a:off x="2863217" y="3596962"/>
              <a:ext cx="141845" cy="0"/>
            </a:xfrm>
            <a:custGeom>
              <a:avLst/>
              <a:gdLst/>
              <a:ahLst/>
              <a:cxnLst/>
              <a:rect l="0" t="0" r="0" b="0"/>
              <a:pathLst>
                <a:path w="141845">
                  <a:moveTo>
                    <a:pt x="0" y="0"/>
                  </a:moveTo>
                  <a:lnTo>
                    <a:pt x="141845" y="0"/>
                  </a:lnTo>
                </a:path>
              </a:pathLst>
            </a:custGeom>
            <a:ln w="21681" cap="flat">
              <a:solidFill>
                <a:srgbClr val="91A17D">
                  <a:alpha val="100000"/>
                </a:srgbClr>
              </a:solidFill>
              <a:prstDash val="solid"/>
              <a:round/>
            </a:ln>
          </p:spPr>
          <p:txBody>
            <a:bodyPr/>
            <a:lstStyle/>
            <a:p>
              <a:endParaRPr sz="884"/>
            </a:p>
          </p:txBody>
        </p:sp>
        <p:sp>
          <p:nvSpPr>
            <p:cNvPr id="542" name="pl502">
              <a:extLst>
                <a:ext uri="{FF2B5EF4-FFF2-40B4-BE49-F238E27FC236}">
                  <a16:creationId xmlns:a16="http://schemas.microsoft.com/office/drawing/2014/main" id="{433C9589-0352-F9F0-7321-D8E4D121D3B9}"/>
                </a:ext>
              </a:extLst>
            </p:cNvPr>
            <p:cNvSpPr/>
            <p:nvPr/>
          </p:nvSpPr>
          <p:spPr>
            <a:xfrm>
              <a:off x="3244894" y="3601318"/>
              <a:ext cx="129648" cy="0"/>
            </a:xfrm>
            <a:custGeom>
              <a:avLst/>
              <a:gdLst/>
              <a:ahLst/>
              <a:cxnLst/>
              <a:rect l="0" t="0" r="0" b="0"/>
              <a:pathLst>
                <a:path w="129648">
                  <a:moveTo>
                    <a:pt x="0" y="0"/>
                  </a:moveTo>
                  <a:lnTo>
                    <a:pt x="129648" y="0"/>
                  </a:lnTo>
                </a:path>
              </a:pathLst>
            </a:custGeom>
            <a:ln w="21681" cap="flat">
              <a:solidFill>
                <a:srgbClr val="91A17D">
                  <a:alpha val="100000"/>
                </a:srgbClr>
              </a:solidFill>
              <a:prstDash val="solid"/>
              <a:round/>
            </a:ln>
          </p:spPr>
          <p:txBody>
            <a:bodyPr/>
            <a:lstStyle/>
            <a:p>
              <a:endParaRPr sz="884"/>
            </a:p>
          </p:txBody>
        </p:sp>
        <p:sp>
          <p:nvSpPr>
            <p:cNvPr id="543" name="pl503">
              <a:extLst>
                <a:ext uri="{FF2B5EF4-FFF2-40B4-BE49-F238E27FC236}">
                  <a16:creationId xmlns:a16="http://schemas.microsoft.com/office/drawing/2014/main" id="{0CF04F79-6928-8927-98E0-1C926934B34F}"/>
                </a:ext>
              </a:extLst>
            </p:cNvPr>
            <p:cNvSpPr/>
            <p:nvPr/>
          </p:nvSpPr>
          <p:spPr>
            <a:xfrm>
              <a:off x="3112530" y="3605600"/>
              <a:ext cx="145225" cy="0"/>
            </a:xfrm>
            <a:custGeom>
              <a:avLst/>
              <a:gdLst/>
              <a:ahLst/>
              <a:cxnLst/>
              <a:rect l="0" t="0" r="0" b="0"/>
              <a:pathLst>
                <a:path w="145225">
                  <a:moveTo>
                    <a:pt x="0" y="0"/>
                  </a:moveTo>
                  <a:lnTo>
                    <a:pt x="145225" y="0"/>
                  </a:lnTo>
                </a:path>
              </a:pathLst>
            </a:custGeom>
            <a:ln w="21681" cap="flat">
              <a:solidFill>
                <a:srgbClr val="91A17D">
                  <a:alpha val="100000"/>
                </a:srgbClr>
              </a:solidFill>
              <a:prstDash val="solid"/>
              <a:round/>
            </a:ln>
          </p:spPr>
          <p:txBody>
            <a:bodyPr/>
            <a:lstStyle/>
            <a:p>
              <a:endParaRPr sz="884"/>
            </a:p>
          </p:txBody>
        </p:sp>
        <p:sp>
          <p:nvSpPr>
            <p:cNvPr id="544" name="pl504">
              <a:extLst>
                <a:ext uri="{FF2B5EF4-FFF2-40B4-BE49-F238E27FC236}">
                  <a16:creationId xmlns:a16="http://schemas.microsoft.com/office/drawing/2014/main" id="{A029CFA7-510B-FBFE-7440-A1C55A002A1E}"/>
                </a:ext>
              </a:extLst>
            </p:cNvPr>
            <p:cNvSpPr/>
            <p:nvPr/>
          </p:nvSpPr>
          <p:spPr>
            <a:xfrm>
              <a:off x="2923252" y="4212909"/>
              <a:ext cx="142422" cy="0"/>
            </a:xfrm>
            <a:custGeom>
              <a:avLst/>
              <a:gdLst/>
              <a:ahLst/>
              <a:cxnLst/>
              <a:rect l="0" t="0" r="0" b="0"/>
              <a:pathLst>
                <a:path w="142422">
                  <a:moveTo>
                    <a:pt x="0" y="0"/>
                  </a:moveTo>
                  <a:lnTo>
                    <a:pt x="142422" y="0"/>
                  </a:lnTo>
                </a:path>
              </a:pathLst>
            </a:custGeom>
            <a:ln w="21681" cap="flat">
              <a:solidFill>
                <a:srgbClr val="91A17D">
                  <a:alpha val="100000"/>
                </a:srgbClr>
              </a:solidFill>
              <a:prstDash val="solid"/>
              <a:round/>
            </a:ln>
          </p:spPr>
          <p:txBody>
            <a:bodyPr/>
            <a:lstStyle/>
            <a:p>
              <a:endParaRPr sz="884"/>
            </a:p>
          </p:txBody>
        </p:sp>
        <p:sp>
          <p:nvSpPr>
            <p:cNvPr id="545" name="pl505">
              <a:extLst>
                <a:ext uri="{FF2B5EF4-FFF2-40B4-BE49-F238E27FC236}">
                  <a16:creationId xmlns:a16="http://schemas.microsoft.com/office/drawing/2014/main" id="{6FAF2691-29C4-36EF-D180-2C05591CCDBD}"/>
                </a:ext>
              </a:extLst>
            </p:cNvPr>
            <p:cNvSpPr/>
            <p:nvPr/>
          </p:nvSpPr>
          <p:spPr>
            <a:xfrm>
              <a:off x="3124295" y="4216954"/>
              <a:ext cx="145198" cy="0"/>
            </a:xfrm>
            <a:custGeom>
              <a:avLst/>
              <a:gdLst/>
              <a:ahLst/>
              <a:cxnLst/>
              <a:rect l="0" t="0" r="0" b="0"/>
              <a:pathLst>
                <a:path w="145198">
                  <a:moveTo>
                    <a:pt x="0" y="0"/>
                  </a:moveTo>
                  <a:lnTo>
                    <a:pt x="145198" y="0"/>
                  </a:lnTo>
                </a:path>
              </a:pathLst>
            </a:custGeom>
            <a:ln w="21681" cap="flat">
              <a:solidFill>
                <a:srgbClr val="91A17D">
                  <a:alpha val="100000"/>
                </a:srgbClr>
              </a:solidFill>
              <a:prstDash val="solid"/>
              <a:round/>
            </a:ln>
          </p:spPr>
          <p:txBody>
            <a:bodyPr/>
            <a:lstStyle/>
            <a:p>
              <a:endParaRPr sz="884"/>
            </a:p>
          </p:txBody>
        </p:sp>
        <p:sp>
          <p:nvSpPr>
            <p:cNvPr id="546" name="pl506">
              <a:extLst>
                <a:ext uri="{FF2B5EF4-FFF2-40B4-BE49-F238E27FC236}">
                  <a16:creationId xmlns:a16="http://schemas.microsoft.com/office/drawing/2014/main" id="{5B72E360-F532-F5B1-EA32-2BC681B25939}"/>
                </a:ext>
              </a:extLst>
            </p:cNvPr>
            <p:cNvSpPr/>
            <p:nvPr/>
          </p:nvSpPr>
          <p:spPr>
            <a:xfrm>
              <a:off x="3113863" y="4221160"/>
              <a:ext cx="142235" cy="0"/>
            </a:xfrm>
            <a:custGeom>
              <a:avLst/>
              <a:gdLst/>
              <a:ahLst/>
              <a:cxnLst/>
              <a:rect l="0" t="0" r="0" b="0"/>
              <a:pathLst>
                <a:path w="142235">
                  <a:moveTo>
                    <a:pt x="0" y="0"/>
                  </a:moveTo>
                  <a:lnTo>
                    <a:pt x="142235" y="0"/>
                  </a:lnTo>
                </a:path>
              </a:pathLst>
            </a:custGeom>
            <a:ln w="21681" cap="flat">
              <a:solidFill>
                <a:srgbClr val="91A17D">
                  <a:alpha val="100000"/>
                </a:srgbClr>
              </a:solidFill>
              <a:prstDash val="solid"/>
              <a:round/>
            </a:ln>
          </p:spPr>
          <p:txBody>
            <a:bodyPr/>
            <a:lstStyle/>
            <a:p>
              <a:endParaRPr sz="884"/>
            </a:p>
          </p:txBody>
        </p:sp>
        <p:sp>
          <p:nvSpPr>
            <p:cNvPr id="547" name="pl507">
              <a:extLst>
                <a:ext uri="{FF2B5EF4-FFF2-40B4-BE49-F238E27FC236}">
                  <a16:creationId xmlns:a16="http://schemas.microsoft.com/office/drawing/2014/main" id="{DC3EE689-96D0-AE3F-4524-4561F4F47E0A}"/>
                </a:ext>
              </a:extLst>
            </p:cNvPr>
            <p:cNvSpPr/>
            <p:nvPr/>
          </p:nvSpPr>
          <p:spPr>
            <a:xfrm>
              <a:off x="3316447" y="4225329"/>
              <a:ext cx="145879" cy="0"/>
            </a:xfrm>
            <a:custGeom>
              <a:avLst/>
              <a:gdLst/>
              <a:ahLst/>
              <a:cxnLst/>
              <a:rect l="0" t="0" r="0" b="0"/>
              <a:pathLst>
                <a:path w="145879">
                  <a:moveTo>
                    <a:pt x="0" y="0"/>
                  </a:moveTo>
                  <a:lnTo>
                    <a:pt x="145879" y="0"/>
                  </a:lnTo>
                </a:path>
              </a:pathLst>
            </a:custGeom>
            <a:ln w="21681" cap="flat">
              <a:solidFill>
                <a:srgbClr val="91A17D">
                  <a:alpha val="100000"/>
                </a:srgbClr>
              </a:solidFill>
              <a:prstDash val="solid"/>
              <a:round/>
            </a:ln>
          </p:spPr>
          <p:txBody>
            <a:bodyPr/>
            <a:lstStyle/>
            <a:p>
              <a:endParaRPr sz="884"/>
            </a:p>
          </p:txBody>
        </p:sp>
        <p:sp>
          <p:nvSpPr>
            <p:cNvPr id="548" name="pl508">
              <a:extLst>
                <a:ext uri="{FF2B5EF4-FFF2-40B4-BE49-F238E27FC236}">
                  <a16:creationId xmlns:a16="http://schemas.microsoft.com/office/drawing/2014/main" id="{5276BA4E-83B5-7630-3B15-A31C8701EBA6}"/>
                </a:ext>
              </a:extLst>
            </p:cNvPr>
            <p:cNvSpPr/>
            <p:nvPr/>
          </p:nvSpPr>
          <p:spPr>
            <a:xfrm>
              <a:off x="3674060" y="4229844"/>
              <a:ext cx="130805" cy="0"/>
            </a:xfrm>
            <a:custGeom>
              <a:avLst/>
              <a:gdLst/>
              <a:ahLst/>
              <a:cxnLst/>
              <a:rect l="0" t="0" r="0" b="0"/>
              <a:pathLst>
                <a:path w="130805">
                  <a:moveTo>
                    <a:pt x="0" y="0"/>
                  </a:moveTo>
                  <a:lnTo>
                    <a:pt x="130805" y="0"/>
                  </a:lnTo>
                </a:path>
              </a:pathLst>
            </a:custGeom>
            <a:ln w="21681" cap="flat">
              <a:solidFill>
                <a:srgbClr val="91A17D">
                  <a:alpha val="100000"/>
                </a:srgbClr>
              </a:solidFill>
              <a:prstDash val="solid"/>
              <a:round/>
            </a:ln>
          </p:spPr>
          <p:txBody>
            <a:bodyPr/>
            <a:lstStyle/>
            <a:p>
              <a:endParaRPr sz="884"/>
            </a:p>
          </p:txBody>
        </p:sp>
        <p:sp>
          <p:nvSpPr>
            <p:cNvPr id="549" name="pl509">
              <a:extLst>
                <a:ext uri="{FF2B5EF4-FFF2-40B4-BE49-F238E27FC236}">
                  <a16:creationId xmlns:a16="http://schemas.microsoft.com/office/drawing/2014/main" id="{3128AE1C-3B26-FCD9-CEE5-E56584ACF2A0}"/>
                </a:ext>
              </a:extLst>
            </p:cNvPr>
            <p:cNvSpPr/>
            <p:nvPr/>
          </p:nvSpPr>
          <p:spPr>
            <a:xfrm>
              <a:off x="3447664" y="4234182"/>
              <a:ext cx="125110" cy="0"/>
            </a:xfrm>
            <a:custGeom>
              <a:avLst/>
              <a:gdLst/>
              <a:ahLst/>
              <a:cxnLst/>
              <a:rect l="0" t="0" r="0" b="0"/>
              <a:pathLst>
                <a:path w="125110">
                  <a:moveTo>
                    <a:pt x="0" y="0"/>
                  </a:moveTo>
                  <a:lnTo>
                    <a:pt x="125110" y="0"/>
                  </a:lnTo>
                </a:path>
              </a:pathLst>
            </a:custGeom>
            <a:ln w="21681" cap="flat">
              <a:solidFill>
                <a:srgbClr val="91A17D">
                  <a:alpha val="100000"/>
                </a:srgbClr>
              </a:solidFill>
              <a:prstDash val="solid"/>
              <a:round/>
            </a:ln>
          </p:spPr>
          <p:txBody>
            <a:bodyPr/>
            <a:lstStyle/>
            <a:p>
              <a:endParaRPr sz="884"/>
            </a:p>
          </p:txBody>
        </p:sp>
        <p:sp>
          <p:nvSpPr>
            <p:cNvPr id="550" name="pl510">
              <a:extLst>
                <a:ext uri="{FF2B5EF4-FFF2-40B4-BE49-F238E27FC236}">
                  <a16:creationId xmlns:a16="http://schemas.microsoft.com/office/drawing/2014/main" id="{607333D2-1C04-000B-C638-FE35636C9D7F}"/>
                </a:ext>
              </a:extLst>
            </p:cNvPr>
            <p:cNvSpPr/>
            <p:nvPr/>
          </p:nvSpPr>
          <p:spPr>
            <a:xfrm>
              <a:off x="3209605" y="4238058"/>
              <a:ext cx="130602" cy="0"/>
            </a:xfrm>
            <a:custGeom>
              <a:avLst/>
              <a:gdLst/>
              <a:ahLst/>
              <a:cxnLst/>
              <a:rect l="0" t="0" r="0" b="0"/>
              <a:pathLst>
                <a:path w="130602">
                  <a:moveTo>
                    <a:pt x="0" y="0"/>
                  </a:moveTo>
                  <a:lnTo>
                    <a:pt x="130602" y="0"/>
                  </a:lnTo>
                </a:path>
              </a:pathLst>
            </a:custGeom>
            <a:ln w="21681" cap="flat">
              <a:solidFill>
                <a:srgbClr val="91A17D">
                  <a:alpha val="100000"/>
                </a:srgbClr>
              </a:solidFill>
              <a:prstDash val="solid"/>
              <a:round/>
            </a:ln>
          </p:spPr>
          <p:txBody>
            <a:bodyPr/>
            <a:lstStyle/>
            <a:p>
              <a:endParaRPr sz="884"/>
            </a:p>
          </p:txBody>
        </p:sp>
        <p:sp>
          <p:nvSpPr>
            <p:cNvPr id="551" name="pl511">
              <a:extLst>
                <a:ext uri="{FF2B5EF4-FFF2-40B4-BE49-F238E27FC236}">
                  <a16:creationId xmlns:a16="http://schemas.microsoft.com/office/drawing/2014/main" id="{3EC408BF-B75A-7E51-7DAA-803E29C5A635}"/>
                </a:ext>
              </a:extLst>
            </p:cNvPr>
            <p:cNvSpPr/>
            <p:nvPr/>
          </p:nvSpPr>
          <p:spPr>
            <a:xfrm>
              <a:off x="3136132" y="4242438"/>
              <a:ext cx="137319" cy="0"/>
            </a:xfrm>
            <a:custGeom>
              <a:avLst/>
              <a:gdLst/>
              <a:ahLst/>
              <a:cxnLst/>
              <a:rect l="0" t="0" r="0" b="0"/>
              <a:pathLst>
                <a:path w="137319">
                  <a:moveTo>
                    <a:pt x="0" y="0"/>
                  </a:moveTo>
                  <a:lnTo>
                    <a:pt x="137319" y="0"/>
                  </a:lnTo>
                </a:path>
              </a:pathLst>
            </a:custGeom>
            <a:ln w="21681" cap="flat">
              <a:solidFill>
                <a:srgbClr val="91A17D">
                  <a:alpha val="100000"/>
                </a:srgbClr>
              </a:solidFill>
              <a:prstDash val="solid"/>
              <a:round/>
            </a:ln>
          </p:spPr>
          <p:txBody>
            <a:bodyPr/>
            <a:lstStyle/>
            <a:p>
              <a:endParaRPr sz="884"/>
            </a:p>
          </p:txBody>
        </p:sp>
        <p:sp>
          <p:nvSpPr>
            <p:cNvPr id="552" name="pl512">
              <a:extLst>
                <a:ext uri="{FF2B5EF4-FFF2-40B4-BE49-F238E27FC236}">
                  <a16:creationId xmlns:a16="http://schemas.microsoft.com/office/drawing/2014/main" id="{0259354F-B70D-9FC3-4AFD-E789DF78F68A}"/>
                </a:ext>
              </a:extLst>
            </p:cNvPr>
            <p:cNvSpPr/>
            <p:nvPr/>
          </p:nvSpPr>
          <p:spPr>
            <a:xfrm>
              <a:off x="3299759" y="4246560"/>
              <a:ext cx="137475" cy="0"/>
            </a:xfrm>
            <a:custGeom>
              <a:avLst/>
              <a:gdLst/>
              <a:ahLst/>
              <a:cxnLst/>
              <a:rect l="0" t="0" r="0" b="0"/>
              <a:pathLst>
                <a:path w="137475">
                  <a:moveTo>
                    <a:pt x="0" y="0"/>
                  </a:moveTo>
                  <a:lnTo>
                    <a:pt x="137475" y="0"/>
                  </a:lnTo>
                </a:path>
              </a:pathLst>
            </a:custGeom>
            <a:ln w="21681" cap="flat">
              <a:solidFill>
                <a:srgbClr val="91A17D">
                  <a:alpha val="100000"/>
                </a:srgbClr>
              </a:solidFill>
              <a:prstDash val="solid"/>
              <a:round/>
            </a:ln>
          </p:spPr>
          <p:txBody>
            <a:bodyPr/>
            <a:lstStyle/>
            <a:p>
              <a:endParaRPr sz="884"/>
            </a:p>
          </p:txBody>
        </p:sp>
        <p:sp>
          <p:nvSpPr>
            <p:cNvPr id="553" name="pl513">
              <a:extLst>
                <a:ext uri="{FF2B5EF4-FFF2-40B4-BE49-F238E27FC236}">
                  <a16:creationId xmlns:a16="http://schemas.microsoft.com/office/drawing/2014/main" id="{1CE8D669-D5E6-82B4-AD94-DEDFD1F6CB81}"/>
                </a:ext>
              </a:extLst>
            </p:cNvPr>
            <p:cNvSpPr/>
            <p:nvPr/>
          </p:nvSpPr>
          <p:spPr>
            <a:xfrm>
              <a:off x="2931825" y="4251162"/>
              <a:ext cx="130240" cy="0"/>
            </a:xfrm>
            <a:custGeom>
              <a:avLst/>
              <a:gdLst/>
              <a:ahLst/>
              <a:cxnLst/>
              <a:rect l="0" t="0" r="0" b="0"/>
              <a:pathLst>
                <a:path w="130240">
                  <a:moveTo>
                    <a:pt x="0" y="0"/>
                  </a:moveTo>
                  <a:lnTo>
                    <a:pt x="130240" y="0"/>
                  </a:lnTo>
                </a:path>
              </a:pathLst>
            </a:custGeom>
            <a:ln w="21681" cap="flat">
              <a:solidFill>
                <a:srgbClr val="91A17D">
                  <a:alpha val="100000"/>
                </a:srgbClr>
              </a:solidFill>
              <a:prstDash val="solid"/>
              <a:round/>
            </a:ln>
          </p:spPr>
          <p:txBody>
            <a:bodyPr/>
            <a:lstStyle/>
            <a:p>
              <a:endParaRPr sz="884"/>
            </a:p>
          </p:txBody>
        </p:sp>
        <p:sp>
          <p:nvSpPr>
            <p:cNvPr id="554" name="pl514">
              <a:extLst>
                <a:ext uri="{FF2B5EF4-FFF2-40B4-BE49-F238E27FC236}">
                  <a16:creationId xmlns:a16="http://schemas.microsoft.com/office/drawing/2014/main" id="{BDE96BEE-3312-A3DF-13FB-4B2EAF8CF231}"/>
                </a:ext>
              </a:extLst>
            </p:cNvPr>
            <p:cNvSpPr/>
            <p:nvPr/>
          </p:nvSpPr>
          <p:spPr>
            <a:xfrm>
              <a:off x="3560021" y="4255149"/>
              <a:ext cx="127893" cy="0"/>
            </a:xfrm>
            <a:custGeom>
              <a:avLst/>
              <a:gdLst/>
              <a:ahLst/>
              <a:cxnLst/>
              <a:rect l="0" t="0" r="0" b="0"/>
              <a:pathLst>
                <a:path w="127893">
                  <a:moveTo>
                    <a:pt x="0" y="0"/>
                  </a:moveTo>
                  <a:lnTo>
                    <a:pt x="127893" y="0"/>
                  </a:lnTo>
                </a:path>
              </a:pathLst>
            </a:custGeom>
            <a:ln w="21681" cap="flat">
              <a:solidFill>
                <a:srgbClr val="91A17D">
                  <a:alpha val="100000"/>
                </a:srgbClr>
              </a:solidFill>
              <a:prstDash val="solid"/>
              <a:round/>
            </a:ln>
          </p:spPr>
          <p:txBody>
            <a:bodyPr/>
            <a:lstStyle/>
            <a:p>
              <a:endParaRPr sz="884"/>
            </a:p>
          </p:txBody>
        </p:sp>
        <p:sp>
          <p:nvSpPr>
            <p:cNvPr id="555" name="pl515">
              <a:extLst>
                <a:ext uri="{FF2B5EF4-FFF2-40B4-BE49-F238E27FC236}">
                  <a16:creationId xmlns:a16="http://schemas.microsoft.com/office/drawing/2014/main" id="{6F44F441-EE74-898E-B962-D2A78A42D02B}"/>
                </a:ext>
              </a:extLst>
            </p:cNvPr>
            <p:cNvSpPr/>
            <p:nvPr/>
          </p:nvSpPr>
          <p:spPr>
            <a:xfrm>
              <a:off x="3603922" y="4259366"/>
              <a:ext cx="131771" cy="0"/>
            </a:xfrm>
            <a:custGeom>
              <a:avLst/>
              <a:gdLst/>
              <a:ahLst/>
              <a:cxnLst/>
              <a:rect l="0" t="0" r="0" b="0"/>
              <a:pathLst>
                <a:path w="131771">
                  <a:moveTo>
                    <a:pt x="0" y="0"/>
                  </a:moveTo>
                  <a:lnTo>
                    <a:pt x="131771" y="0"/>
                  </a:lnTo>
                </a:path>
              </a:pathLst>
            </a:custGeom>
            <a:ln w="21681" cap="flat">
              <a:solidFill>
                <a:srgbClr val="91A17D">
                  <a:alpha val="100000"/>
                </a:srgbClr>
              </a:solidFill>
              <a:prstDash val="solid"/>
              <a:round/>
            </a:ln>
          </p:spPr>
          <p:txBody>
            <a:bodyPr/>
            <a:lstStyle/>
            <a:p>
              <a:endParaRPr sz="884"/>
            </a:p>
          </p:txBody>
        </p:sp>
        <p:sp>
          <p:nvSpPr>
            <p:cNvPr id="556" name="pl516">
              <a:extLst>
                <a:ext uri="{FF2B5EF4-FFF2-40B4-BE49-F238E27FC236}">
                  <a16:creationId xmlns:a16="http://schemas.microsoft.com/office/drawing/2014/main" id="{0BB87505-D512-8A0F-3C8D-BDCD73FF66B6}"/>
                </a:ext>
              </a:extLst>
            </p:cNvPr>
            <p:cNvSpPr/>
            <p:nvPr/>
          </p:nvSpPr>
          <p:spPr>
            <a:xfrm>
              <a:off x="3417789" y="4263772"/>
              <a:ext cx="134188" cy="0"/>
            </a:xfrm>
            <a:custGeom>
              <a:avLst/>
              <a:gdLst/>
              <a:ahLst/>
              <a:cxnLst/>
              <a:rect l="0" t="0" r="0" b="0"/>
              <a:pathLst>
                <a:path w="134188">
                  <a:moveTo>
                    <a:pt x="0" y="0"/>
                  </a:moveTo>
                  <a:lnTo>
                    <a:pt x="134188" y="0"/>
                  </a:lnTo>
                </a:path>
              </a:pathLst>
            </a:custGeom>
            <a:ln w="21681" cap="flat">
              <a:solidFill>
                <a:srgbClr val="91A17D">
                  <a:alpha val="100000"/>
                </a:srgbClr>
              </a:solidFill>
              <a:prstDash val="solid"/>
              <a:round/>
            </a:ln>
          </p:spPr>
          <p:txBody>
            <a:bodyPr/>
            <a:lstStyle/>
            <a:p>
              <a:endParaRPr sz="884"/>
            </a:p>
          </p:txBody>
        </p:sp>
        <p:sp>
          <p:nvSpPr>
            <p:cNvPr id="557" name="pl517">
              <a:extLst>
                <a:ext uri="{FF2B5EF4-FFF2-40B4-BE49-F238E27FC236}">
                  <a16:creationId xmlns:a16="http://schemas.microsoft.com/office/drawing/2014/main" id="{C0315432-DD1C-9EED-580E-2764D7532DC7}"/>
                </a:ext>
              </a:extLst>
            </p:cNvPr>
            <p:cNvSpPr/>
            <p:nvPr/>
          </p:nvSpPr>
          <p:spPr>
            <a:xfrm>
              <a:off x="3434270" y="4267935"/>
              <a:ext cx="134352" cy="0"/>
            </a:xfrm>
            <a:custGeom>
              <a:avLst/>
              <a:gdLst/>
              <a:ahLst/>
              <a:cxnLst/>
              <a:rect l="0" t="0" r="0" b="0"/>
              <a:pathLst>
                <a:path w="134352">
                  <a:moveTo>
                    <a:pt x="0" y="0"/>
                  </a:moveTo>
                  <a:lnTo>
                    <a:pt x="134352" y="0"/>
                  </a:lnTo>
                </a:path>
              </a:pathLst>
            </a:custGeom>
            <a:ln w="21681" cap="flat">
              <a:solidFill>
                <a:srgbClr val="91A17D">
                  <a:alpha val="100000"/>
                </a:srgbClr>
              </a:solidFill>
              <a:prstDash val="solid"/>
              <a:round/>
            </a:ln>
          </p:spPr>
          <p:txBody>
            <a:bodyPr/>
            <a:lstStyle/>
            <a:p>
              <a:endParaRPr sz="884"/>
            </a:p>
          </p:txBody>
        </p:sp>
        <p:sp>
          <p:nvSpPr>
            <p:cNvPr id="558" name="pl518">
              <a:extLst>
                <a:ext uri="{FF2B5EF4-FFF2-40B4-BE49-F238E27FC236}">
                  <a16:creationId xmlns:a16="http://schemas.microsoft.com/office/drawing/2014/main" id="{588845ED-15D3-FBED-F963-5CA91C30CB07}"/>
                </a:ext>
              </a:extLst>
            </p:cNvPr>
            <p:cNvSpPr/>
            <p:nvPr/>
          </p:nvSpPr>
          <p:spPr>
            <a:xfrm>
              <a:off x="3636543" y="4272224"/>
              <a:ext cx="131254" cy="0"/>
            </a:xfrm>
            <a:custGeom>
              <a:avLst/>
              <a:gdLst/>
              <a:ahLst/>
              <a:cxnLst/>
              <a:rect l="0" t="0" r="0" b="0"/>
              <a:pathLst>
                <a:path w="131254">
                  <a:moveTo>
                    <a:pt x="0" y="0"/>
                  </a:moveTo>
                  <a:lnTo>
                    <a:pt x="131254" y="0"/>
                  </a:lnTo>
                </a:path>
              </a:pathLst>
            </a:custGeom>
            <a:ln w="21681" cap="flat">
              <a:solidFill>
                <a:srgbClr val="91A17D">
                  <a:alpha val="100000"/>
                </a:srgbClr>
              </a:solidFill>
              <a:prstDash val="solid"/>
              <a:round/>
            </a:ln>
          </p:spPr>
          <p:txBody>
            <a:bodyPr/>
            <a:lstStyle/>
            <a:p>
              <a:endParaRPr sz="884"/>
            </a:p>
          </p:txBody>
        </p:sp>
        <p:sp>
          <p:nvSpPr>
            <p:cNvPr id="559" name="pl519">
              <a:extLst>
                <a:ext uri="{FF2B5EF4-FFF2-40B4-BE49-F238E27FC236}">
                  <a16:creationId xmlns:a16="http://schemas.microsoft.com/office/drawing/2014/main" id="{6D550C41-CAF5-5709-C541-806255FB76F8}"/>
                </a:ext>
              </a:extLst>
            </p:cNvPr>
            <p:cNvSpPr/>
            <p:nvPr/>
          </p:nvSpPr>
          <p:spPr>
            <a:xfrm>
              <a:off x="2938432" y="4276465"/>
              <a:ext cx="134626" cy="0"/>
            </a:xfrm>
            <a:custGeom>
              <a:avLst/>
              <a:gdLst/>
              <a:ahLst/>
              <a:cxnLst/>
              <a:rect l="0" t="0" r="0" b="0"/>
              <a:pathLst>
                <a:path w="134626">
                  <a:moveTo>
                    <a:pt x="0" y="0"/>
                  </a:moveTo>
                  <a:lnTo>
                    <a:pt x="134626" y="0"/>
                  </a:lnTo>
                </a:path>
              </a:pathLst>
            </a:custGeom>
            <a:ln w="21681" cap="flat">
              <a:solidFill>
                <a:srgbClr val="91A17D">
                  <a:alpha val="100000"/>
                </a:srgbClr>
              </a:solidFill>
              <a:prstDash val="solid"/>
              <a:round/>
            </a:ln>
          </p:spPr>
          <p:txBody>
            <a:bodyPr/>
            <a:lstStyle/>
            <a:p>
              <a:endParaRPr sz="884"/>
            </a:p>
          </p:txBody>
        </p:sp>
        <p:sp>
          <p:nvSpPr>
            <p:cNvPr id="560" name="pl520">
              <a:extLst>
                <a:ext uri="{FF2B5EF4-FFF2-40B4-BE49-F238E27FC236}">
                  <a16:creationId xmlns:a16="http://schemas.microsoft.com/office/drawing/2014/main" id="{9FF0AE66-EA65-027E-0182-A174404C82C0}"/>
                </a:ext>
              </a:extLst>
            </p:cNvPr>
            <p:cNvSpPr/>
            <p:nvPr/>
          </p:nvSpPr>
          <p:spPr>
            <a:xfrm>
              <a:off x="2640177" y="4280713"/>
              <a:ext cx="136300" cy="0"/>
            </a:xfrm>
            <a:custGeom>
              <a:avLst/>
              <a:gdLst/>
              <a:ahLst/>
              <a:cxnLst/>
              <a:rect l="0" t="0" r="0" b="0"/>
              <a:pathLst>
                <a:path w="136300">
                  <a:moveTo>
                    <a:pt x="0" y="0"/>
                  </a:moveTo>
                  <a:lnTo>
                    <a:pt x="136300" y="0"/>
                  </a:lnTo>
                </a:path>
              </a:pathLst>
            </a:custGeom>
            <a:ln w="21681" cap="flat">
              <a:solidFill>
                <a:srgbClr val="91A17D">
                  <a:alpha val="100000"/>
                </a:srgbClr>
              </a:solidFill>
              <a:prstDash val="solid"/>
              <a:round/>
            </a:ln>
          </p:spPr>
          <p:txBody>
            <a:bodyPr/>
            <a:lstStyle/>
            <a:p>
              <a:endParaRPr sz="884"/>
            </a:p>
          </p:txBody>
        </p:sp>
        <p:sp>
          <p:nvSpPr>
            <p:cNvPr id="561" name="pl521">
              <a:extLst>
                <a:ext uri="{FF2B5EF4-FFF2-40B4-BE49-F238E27FC236}">
                  <a16:creationId xmlns:a16="http://schemas.microsoft.com/office/drawing/2014/main" id="{357B6B96-3ED3-A715-70BD-C8B58C8E4FFE}"/>
                </a:ext>
              </a:extLst>
            </p:cNvPr>
            <p:cNvSpPr/>
            <p:nvPr/>
          </p:nvSpPr>
          <p:spPr>
            <a:xfrm>
              <a:off x="2810153" y="4284768"/>
              <a:ext cx="138957" cy="0"/>
            </a:xfrm>
            <a:custGeom>
              <a:avLst/>
              <a:gdLst/>
              <a:ahLst/>
              <a:cxnLst/>
              <a:rect l="0" t="0" r="0" b="0"/>
              <a:pathLst>
                <a:path w="138957">
                  <a:moveTo>
                    <a:pt x="0" y="0"/>
                  </a:moveTo>
                  <a:lnTo>
                    <a:pt x="138957" y="0"/>
                  </a:lnTo>
                </a:path>
              </a:pathLst>
            </a:custGeom>
            <a:ln w="21681" cap="flat">
              <a:solidFill>
                <a:srgbClr val="91A17D">
                  <a:alpha val="100000"/>
                </a:srgbClr>
              </a:solidFill>
              <a:prstDash val="solid"/>
              <a:round/>
            </a:ln>
          </p:spPr>
          <p:txBody>
            <a:bodyPr/>
            <a:lstStyle/>
            <a:p>
              <a:endParaRPr sz="884"/>
            </a:p>
          </p:txBody>
        </p:sp>
        <p:sp>
          <p:nvSpPr>
            <p:cNvPr id="562" name="pl522">
              <a:extLst>
                <a:ext uri="{FF2B5EF4-FFF2-40B4-BE49-F238E27FC236}">
                  <a16:creationId xmlns:a16="http://schemas.microsoft.com/office/drawing/2014/main" id="{C45BE04C-661C-16D4-22A7-DB12E882A113}"/>
                </a:ext>
              </a:extLst>
            </p:cNvPr>
            <p:cNvSpPr/>
            <p:nvPr/>
          </p:nvSpPr>
          <p:spPr>
            <a:xfrm>
              <a:off x="2798632" y="4289206"/>
              <a:ext cx="139857" cy="0"/>
            </a:xfrm>
            <a:custGeom>
              <a:avLst/>
              <a:gdLst/>
              <a:ahLst/>
              <a:cxnLst/>
              <a:rect l="0" t="0" r="0" b="0"/>
              <a:pathLst>
                <a:path w="139857">
                  <a:moveTo>
                    <a:pt x="0" y="0"/>
                  </a:moveTo>
                  <a:lnTo>
                    <a:pt x="139857" y="0"/>
                  </a:lnTo>
                </a:path>
              </a:pathLst>
            </a:custGeom>
            <a:ln w="21681" cap="flat">
              <a:solidFill>
                <a:srgbClr val="91A17D">
                  <a:alpha val="100000"/>
                </a:srgbClr>
              </a:solidFill>
              <a:prstDash val="solid"/>
              <a:round/>
            </a:ln>
          </p:spPr>
          <p:txBody>
            <a:bodyPr/>
            <a:lstStyle/>
            <a:p>
              <a:endParaRPr sz="884"/>
            </a:p>
          </p:txBody>
        </p:sp>
        <p:sp>
          <p:nvSpPr>
            <p:cNvPr id="563" name="pl523">
              <a:extLst>
                <a:ext uri="{FF2B5EF4-FFF2-40B4-BE49-F238E27FC236}">
                  <a16:creationId xmlns:a16="http://schemas.microsoft.com/office/drawing/2014/main" id="{995BF68E-BA04-2D33-52B2-E3DF87F641E9}"/>
                </a:ext>
              </a:extLst>
            </p:cNvPr>
            <p:cNvSpPr/>
            <p:nvPr/>
          </p:nvSpPr>
          <p:spPr>
            <a:xfrm>
              <a:off x="3305384" y="4293508"/>
              <a:ext cx="117330" cy="0"/>
            </a:xfrm>
            <a:custGeom>
              <a:avLst/>
              <a:gdLst/>
              <a:ahLst/>
              <a:cxnLst/>
              <a:rect l="0" t="0" r="0" b="0"/>
              <a:pathLst>
                <a:path w="117330">
                  <a:moveTo>
                    <a:pt x="0" y="0"/>
                  </a:moveTo>
                  <a:lnTo>
                    <a:pt x="117330" y="0"/>
                  </a:lnTo>
                </a:path>
              </a:pathLst>
            </a:custGeom>
            <a:ln w="21681" cap="flat">
              <a:solidFill>
                <a:srgbClr val="91A17D">
                  <a:alpha val="100000"/>
                </a:srgbClr>
              </a:solidFill>
              <a:prstDash val="solid"/>
              <a:round/>
            </a:ln>
          </p:spPr>
          <p:txBody>
            <a:bodyPr/>
            <a:lstStyle/>
            <a:p>
              <a:endParaRPr sz="884"/>
            </a:p>
          </p:txBody>
        </p:sp>
        <p:sp>
          <p:nvSpPr>
            <p:cNvPr id="564" name="pl524">
              <a:extLst>
                <a:ext uri="{FF2B5EF4-FFF2-40B4-BE49-F238E27FC236}">
                  <a16:creationId xmlns:a16="http://schemas.microsoft.com/office/drawing/2014/main" id="{631CF1A2-CFCA-1700-77E8-A3D9B9C079DA}"/>
                </a:ext>
              </a:extLst>
            </p:cNvPr>
            <p:cNvSpPr/>
            <p:nvPr/>
          </p:nvSpPr>
          <p:spPr>
            <a:xfrm>
              <a:off x="3094656" y="4297771"/>
              <a:ext cx="119696" cy="0"/>
            </a:xfrm>
            <a:custGeom>
              <a:avLst/>
              <a:gdLst/>
              <a:ahLst/>
              <a:cxnLst/>
              <a:rect l="0" t="0" r="0" b="0"/>
              <a:pathLst>
                <a:path w="119696">
                  <a:moveTo>
                    <a:pt x="0" y="0"/>
                  </a:moveTo>
                  <a:lnTo>
                    <a:pt x="119696" y="0"/>
                  </a:lnTo>
                </a:path>
              </a:pathLst>
            </a:custGeom>
            <a:ln w="21681" cap="flat">
              <a:solidFill>
                <a:srgbClr val="91A17D">
                  <a:alpha val="100000"/>
                </a:srgbClr>
              </a:solidFill>
              <a:prstDash val="solid"/>
              <a:round/>
            </a:ln>
          </p:spPr>
          <p:txBody>
            <a:bodyPr/>
            <a:lstStyle/>
            <a:p>
              <a:endParaRPr sz="884"/>
            </a:p>
          </p:txBody>
        </p:sp>
        <p:sp>
          <p:nvSpPr>
            <p:cNvPr id="565" name="pl525">
              <a:extLst>
                <a:ext uri="{FF2B5EF4-FFF2-40B4-BE49-F238E27FC236}">
                  <a16:creationId xmlns:a16="http://schemas.microsoft.com/office/drawing/2014/main" id="{EB40BE5B-37FC-E656-61AC-BF6AA9785741}"/>
                </a:ext>
              </a:extLst>
            </p:cNvPr>
            <p:cNvSpPr/>
            <p:nvPr/>
          </p:nvSpPr>
          <p:spPr>
            <a:xfrm>
              <a:off x="3514187" y="4305990"/>
              <a:ext cx="130440" cy="0"/>
            </a:xfrm>
            <a:custGeom>
              <a:avLst/>
              <a:gdLst/>
              <a:ahLst/>
              <a:cxnLst/>
              <a:rect l="0" t="0" r="0" b="0"/>
              <a:pathLst>
                <a:path w="130440">
                  <a:moveTo>
                    <a:pt x="0" y="0"/>
                  </a:moveTo>
                  <a:lnTo>
                    <a:pt x="130440" y="0"/>
                  </a:lnTo>
                </a:path>
              </a:pathLst>
            </a:custGeom>
            <a:ln w="21681" cap="flat">
              <a:solidFill>
                <a:srgbClr val="91A17D">
                  <a:alpha val="100000"/>
                </a:srgbClr>
              </a:solidFill>
              <a:prstDash val="solid"/>
              <a:round/>
            </a:ln>
          </p:spPr>
          <p:txBody>
            <a:bodyPr/>
            <a:lstStyle/>
            <a:p>
              <a:endParaRPr sz="884"/>
            </a:p>
          </p:txBody>
        </p:sp>
        <p:sp>
          <p:nvSpPr>
            <p:cNvPr id="566" name="pl526">
              <a:extLst>
                <a:ext uri="{FF2B5EF4-FFF2-40B4-BE49-F238E27FC236}">
                  <a16:creationId xmlns:a16="http://schemas.microsoft.com/office/drawing/2014/main" id="{105B4234-07CB-D73B-B72F-5B97CB4AD1FB}"/>
                </a:ext>
              </a:extLst>
            </p:cNvPr>
            <p:cNvSpPr/>
            <p:nvPr/>
          </p:nvSpPr>
          <p:spPr>
            <a:xfrm>
              <a:off x="3341060" y="4310229"/>
              <a:ext cx="120633" cy="0"/>
            </a:xfrm>
            <a:custGeom>
              <a:avLst/>
              <a:gdLst/>
              <a:ahLst/>
              <a:cxnLst/>
              <a:rect l="0" t="0" r="0" b="0"/>
              <a:pathLst>
                <a:path w="120633">
                  <a:moveTo>
                    <a:pt x="0" y="0"/>
                  </a:moveTo>
                  <a:lnTo>
                    <a:pt x="120633" y="0"/>
                  </a:lnTo>
                </a:path>
              </a:pathLst>
            </a:custGeom>
            <a:ln w="21681" cap="flat">
              <a:solidFill>
                <a:srgbClr val="91A17D">
                  <a:alpha val="100000"/>
                </a:srgbClr>
              </a:solidFill>
              <a:prstDash val="solid"/>
              <a:round/>
            </a:ln>
          </p:spPr>
          <p:txBody>
            <a:bodyPr/>
            <a:lstStyle/>
            <a:p>
              <a:endParaRPr sz="884"/>
            </a:p>
          </p:txBody>
        </p:sp>
        <p:sp>
          <p:nvSpPr>
            <p:cNvPr id="567" name="pl527">
              <a:extLst>
                <a:ext uri="{FF2B5EF4-FFF2-40B4-BE49-F238E27FC236}">
                  <a16:creationId xmlns:a16="http://schemas.microsoft.com/office/drawing/2014/main" id="{7FF38151-40E0-9913-FE5D-FFBA81CABBAE}"/>
                </a:ext>
              </a:extLst>
            </p:cNvPr>
            <p:cNvSpPr/>
            <p:nvPr/>
          </p:nvSpPr>
          <p:spPr>
            <a:xfrm>
              <a:off x="3318209" y="4314500"/>
              <a:ext cx="125024" cy="0"/>
            </a:xfrm>
            <a:custGeom>
              <a:avLst/>
              <a:gdLst/>
              <a:ahLst/>
              <a:cxnLst/>
              <a:rect l="0" t="0" r="0" b="0"/>
              <a:pathLst>
                <a:path w="125024">
                  <a:moveTo>
                    <a:pt x="0" y="0"/>
                  </a:moveTo>
                  <a:lnTo>
                    <a:pt x="125024" y="0"/>
                  </a:lnTo>
                </a:path>
              </a:pathLst>
            </a:custGeom>
            <a:ln w="21681" cap="flat">
              <a:solidFill>
                <a:srgbClr val="91A17D">
                  <a:alpha val="100000"/>
                </a:srgbClr>
              </a:solidFill>
              <a:prstDash val="solid"/>
              <a:round/>
            </a:ln>
          </p:spPr>
          <p:txBody>
            <a:bodyPr/>
            <a:lstStyle/>
            <a:p>
              <a:endParaRPr sz="884"/>
            </a:p>
          </p:txBody>
        </p:sp>
        <p:sp>
          <p:nvSpPr>
            <p:cNvPr id="568" name="pl528">
              <a:extLst>
                <a:ext uri="{FF2B5EF4-FFF2-40B4-BE49-F238E27FC236}">
                  <a16:creationId xmlns:a16="http://schemas.microsoft.com/office/drawing/2014/main" id="{FAD70D15-D836-8F1D-0DD6-6FAADD8A5CE0}"/>
                </a:ext>
              </a:extLst>
            </p:cNvPr>
            <p:cNvSpPr/>
            <p:nvPr/>
          </p:nvSpPr>
          <p:spPr>
            <a:xfrm>
              <a:off x="3221305" y="4318890"/>
              <a:ext cx="119508" cy="0"/>
            </a:xfrm>
            <a:custGeom>
              <a:avLst/>
              <a:gdLst/>
              <a:ahLst/>
              <a:cxnLst/>
              <a:rect l="0" t="0" r="0" b="0"/>
              <a:pathLst>
                <a:path w="119508">
                  <a:moveTo>
                    <a:pt x="0" y="0"/>
                  </a:moveTo>
                  <a:lnTo>
                    <a:pt x="119508" y="0"/>
                  </a:lnTo>
                </a:path>
              </a:pathLst>
            </a:custGeom>
            <a:ln w="21681" cap="flat">
              <a:solidFill>
                <a:srgbClr val="91A17D">
                  <a:alpha val="100000"/>
                </a:srgbClr>
              </a:solidFill>
              <a:prstDash val="solid"/>
              <a:round/>
            </a:ln>
          </p:spPr>
          <p:txBody>
            <a:bodyPr/>
            <a:lstStyle/>
            <a:p>
              <a:endParaRPr sz="884"/>
            </a:p>
          </p:txBody>
        </p:sp>
        <p:sp>
          <p:nvSpPr>
            <p:cNvPr id="569" name="pl529">
              <a:extLst>
                <a:ext uri="{FF2B5EF4-FFF2-40B4-BE49-F238E27FC236}">
                  <a16:creationId xmlns:a16="http://schemas.microsoft.com/office/drawing/2014/main" id="{81D31D58-3680-B45D-B03C-81B8248998A4}"/>
                </a:ext>
              </a:extLst>
            </p:cNvPr>
            <p:cNvSpPr/>
            <p:nvPr/>
          </p:nvSpPr>
          <p:spPr>
            <a:xfrm>
              <a:off x="3222307" y="4323089"/>
              <a:ext cx="124439" cy="0"/>
            </a:xfrm>
            <a:custGeom>
              <a:avLst/>
              <a:gdLst/>
              <a:ahLst/>
              <a:cxnLst/>
              <a:rect l="0" t="0" r="0" b="0"/>
              <a:pathLst>
                <a:path w="124439">
                  <a:moveTo>
                    <a:pt x="0" y="0"/>
                  </a:moveTo>
                  <a:lnTo>
                    <a:pt x="124439" y="0"/>
                  </a:lnTo>
                </a:path>
              </a:pathLst>
            </a:custGeom>
            <a:ln w="21681" cap="flat">
              <a:solidFill>
                <a:srgbClr val="91A17D">
                  <a:alpha val="100000"/>
                </a:srgbClr>
              </a:solidFill>
              <a:prstDash val="solid"/>
              <a:round/>
            </a:ln>
          </p:spPr>
          <p:txBody>
            <a:bodyPr/>
            <a:lstStyle/>
            <a:p>
              <a:endParaRPr sz="884"/>
            </a:p>
          </p:txBody>
        </p:sp>
        <p:sp>
          <p:nvSpPr>
            <p:cNvPr id="570" name="pl530">
              <a:extLst>
                <a:ext uri="{FF2B5EF4-FFF2-40B4-BE49-F238E27FC236}">
                  <a16:creationId xmlns:a16="http://schemas.microsoft.com/office/drawing/2014/main" id="{C8429C4B-6307-8D55-24B3-34851CC52E77}"/>
                </a:ext>
              </a:extLst>
            </p:cNvPr>
            <p:cNvSpPr/>
            <p:nvPr/>
          </p:nvSpPr>
          <p:spPr>
            <a:xfrm>
              <a:off x="3372974" y="4327237"/>
              <a:ext cx="124184" cy="0"/>
            </a:xfrm>
            <a:custGeom>
              <a:avLst/>
              <a:gdLst/>
              <a:ahLst/>
              <a:cxnLst/>
              <a:rect l="0" t="0" r="0" b="0"/>
              <a:pathLst>
                <a:path w="124184">
                  <a:moveTo>
                    <a:pt x="0" y="0"/>
                  </a:moveTo>
                  <a:lnTo>
                    <a:pt x="124184" y="0"/>
                  </a:lnTo>
                </a:path>
              </a:pathLst>
            </a:custGeom>
            <a:ln w="21681" cap="flat">
              <a:solidFill>
                <a:srgbClr val="91A17D">
                  <a:alpha val="100000"/>
                </a:srgbClr>
              </a:solidFill>
              <a:prstDash val="solid"/>
              <a:round/>
            </a:ln>
          </p:spPr>
          <p:txBody>
            <a:bodyPr/>
            <a:lstStyle/>
            <a:p>
              <a:endParaRPr sz="884"/>
            </a:p>
          </p:txBody>
        </p:sp>
        <p:sp>
          <p:nvSpPr>
            <p:cNvPr id="571" name="pl531">
              <a:extLst>
                <a:ext uri="{FF2B5EF4-FFF2-40B4-BE49-F238E27FC236}">
                  <a16:creationId xmlns:a16="http://schemas.microsoft.com/office/drawing/2014/main" id="{A8B499A6-DE73-3051-BA1F-DD5452BFDC61}"/>
                </a:ext>
              </a:extLst>
            </p:cNvPr>
            <p:cNvSpPr/>
            <p:nvPr/>
          </p:nvSpPr>
          <p:spPr>
            <a:xfrm>
              <a:off x="3241879" y="4331490"/>
              <a:ext cx="133365" cy="0"/>
            </a:xfrm>
            <a:custGeom>
              <a:avLst/>
              <a:gdLst/>
              <a:ahLst/>
              <a:cxnLst/>
              <a:rect l="0" t="0" r="0" b="0"/>
              <a:pathLst>
                <a:path w="133365">
                  <a:moveTo>
                    <a:pt x="0" y="0"/>
                  </a:moveTo>
                  <a:lnTo>
                    <a:pt x="133365" y="0"/>
                  </a:lnTo>
                </a:path>
              </a:pathLst>
            </a:custGeom>
            <a:ln w="21681" cap="flat">
              <a:solidFill>
                <a:srgbClr val="91A17D">
                  <a:alpha val="100000"/>
                </a:srgbClr>
              </a:solidFill>
              <a:prstDash val="solid"/>
              <a:round/>
            </a:ln>
          </p:spPr>
          <p:txBody>
            <a:bodyPr/>
            <a:lstStyle/>
            <a:p>
              <a:endParaRPr sz="884"/>
            </a:p>
          </p:txBody>
        </p:sp>
        <p:sp>
          <p:nvSpPr>
            <p:cNvPr id="572" name="pl532">
              <a:extLst>
                <a:ext uri="{FF2B5EF4-FFF2-40B4-BE49-F238E27FC236}">
                  <a16:creationId xmlns:a16="http://schemas.microsoft.com/office/drawing/2014/main" id="{4B7DBE0E-E8B6-AD56-2718-F27E51519F40}"/>
                </a:ext>
              </a:extLst>
            </p:cNvPr>
            <p:cNvSpPr/>
            <p:nvPr/>
          </p:nvSpPr>
          <p:spPr>
            <a:xfrm>
              <a:off x="3357780" y="4340125"/>
              <a:ext cx="132261" cy="0"/>
            </a:xfrm>
            <a:custGeom>
              <a:avLst/>
              <a:gdLst/>
              <a:ahLst/>
              <a:cxnLst/>
              <a:rect l="0" t="0" r="0" b="0"/>
              <a:pathLst>
                <a:path w="132261">
                  <a:moveTo>
                    <a:pt x="0" y="0"/>
                  </a:moveTo>
                  <a:lnTo>
                    <a:pt x="132261" y="0"/>
                  </a:lnTo>
                </a:path>
              </a:pathLst>
            </a:custGeom>
            <a:ln w="21681" cap="flat">
              <a:solidFill>
                <a:srgbClr val="91A17D">
                  <a:alpha val="100000"/>
                </a:srgbClr>
              </a:solidFill>
              <a:prstDash val="solid"/>
              <a:round/>
            </a:ln>
          </p:spPr>
          <p:txBody>
            <a:bodyPr/>
            <a:lstStyle/>
            <a:p>
              <a:endParaRPr sz="884"/>
            </a:p>
          </p:txBody>
        </p:sp>
        <p:sp>
          <p:nvSpPr>
            <p:cNvPr id="573" name="pl533">
              <a:extLst>
                <a:ext uri="{FF2B5EF4-FFF2-40B4-BE49-F238E27FC236}">
                  <a16:creationId xmlns:a16="http://schemas.microsoft.com/office/drawing/2014/main" id="{90C2424D-BC46-2D63-7EDD-507B7CECDF13}"/>
                </a:ext>
              </a:extLst>
            </p:cNvPr>
            <p:cNvSpPr/>
            <p:nvPr/>
          </p:nvSpPr>
          <p:spPr>
            <a:xfrm>
              <a:off x="2840536" y="4344231"/>
              <a:ext cx="136321" cy="0"/>
            </a:xfrm>
            <a:custGeom>
              <a:avLst/>
              <a:gdLst/>
              <a:ahLst/>
              <a:cxnLst/>
              <a:rect l="0" t="0" r="0" b="0"/>
              <a:pathLst>
                <a:path w="136321">
                  <a:moveTo>
                    <a:pt x="0" y="0"/>
                  </a:moveTo>
                  <a:lnTo>
                    <a:pt x="136321" y="0"/>
                  </a:lnTo>
                </a:path>
              </a:pathLst>
            </a:custGeom>
            <a:ln w="21681" cap="flat">
              <a:solidFill>
                <a:srgbClr val="91A17D">
                  <a:alpha val="100000"/>
                </a:srgbClr>
              </a:solidFill>
              <a:prstDash val="solid"/>
              <a:round/>
            </a:ln>
          </p:spPr>
          <p:txBody>
            <a:bodyPr/>
            <a:lstStyle/>
            <a:p>
              <a:endParaRPr sz="884"/>
            </a:p>
          </p:txBody>
        </p:sp>
        <p:sp>
          <p:nvSpPr>
            <p:cNvPr id="574" name="pl534">
              <a:extLst>
                <a:ext uri="{FF2B5EF4-FFF2-40B4-BE49-F238E27FC236}">
                  <a16:creationId xmlns:a16="http://schemas.microsoft.com/office/drawing/2014/main" id="{CB96A720-FF41-F43B-204A-96056915C5A6}"/>
                </a:ext>
              </a:extLst>
            </p:cNvPr>
            <p:cNvSpPr/>
            <p:nvPr/>
          </p:nvSpPr>
          <p:spPr>
            <a:xfrm>
              <a:off x="3083628" y="4348434"/>
              <a:ext cx="143793" cy="0"/>
            </a:xfrm>
            <a:custGeom>
              <a:avLst/>
              <a:gdLst/>
              <a:ahLst/>
              <a:cxnLst/>
              <a:rect l="0" t="0" r="0" b="0"/>
              <a:pathLst>
                <a:path w="143793">
                  <a:moveTo>
                    <a:pt x="0" y="0"/>
                  </a:moveTo>
                  <a:lnTo>
                    <a:pt x="143793" y="0"/>
                  </a:lnTo>
                </a:path>
              </a:pathLst>
            </a:custGeom>
            <a:ln w="21681" cap="flat">
              <a:solidFill>
                <a:srgbClr val="91A17D">
                  <a:alpha val="100000"/>
                </a:srgbClr>
              </a:solidFill>
              <a:prstDash val="solid"/>
              <a:round/>
            </a:ln>
          </p:spPr>
          <p:txBody>
            <a:bodyPr/>
            <a:lstStyle/>
            <a:p>
              <a:endParaRPr sz="884"/>
            </a:p>
          </p:txBody>
        </p:sp>
        <p:sp>
          <p:nvSpPr>
            <p:cNvPr id="575" name="pl535">
              <a:extLst>
                <a:ext uri="{FF2B5EF4-FFF2-40B4-BE49-F238E27FC236}">
                  <a16:creationId xmlns:a16="http://schemas.microsoft.com/office/drawing/2014/main" id="{C51E3804-9341-62F2-A0B1-D7E7B71E304D}"/>
                </a:ext>
              </a:extLst>
            </p:cNvPr>
            <p:cNvSpPr/>
            <p:nvPr/>
          </p:nvSpPr>
          <p:spPr>
            <a:xfrm>
              <a:off x="3231121" y="4357219"/>
              <a:ext cx="129096" cy="0"/>
            </a:xfrm>
            <a:custGeom>
              <a:avLst/>
              <a:gdLst/>
              <a:ahLst/>
              <a:cxnLst/>
              <a:rect l="0" t="0" r="0" b="0"/>
              <a:pathLst>
                <a:path w="129096">
                  <a:moveTo>
                    <a:pt x="0" y="0"/>
                  </a:moveTo>
                  <a:lnTo>
                    <a:pt x="129096" y="0"/>
                  </a:lnTo>
                </a:path>
              </a:pathLst>
            </a:custGeom>
            <a:ln w="21681" cap="flat">
              <a:solidFill>
                <a:srgbClr val="91A17D">
                  <a:alpha val="100000"/>
                </a:srgbClr>
              </a:solidFill>
              <a:prstDash val="solid"/>
              <a:round/>
            </a:ln>
          </p:spPr>
          <p:txBody>
            <a:bodyPr/>
            <a:lstStyle/>
            <a:p>
              <a:endParaRPr sz="884"/>
            </a:p>
          </p:txBody>
        </p:sp>
        <p:sp>
          <p:nvSpPr>
            <p:cNvPr id="576" name="pl536">
              <a:extLst>
                <a:ext uri="{FF2B5EF4-FFF2-40B4-BE49-F238E27FC236}">
                  <a16:creationId xmlns:a16="http://schemas.microsoft.com/office/drawing/2014/main" id="{9C658AE5-3654-A962-FDA7-14BE6E4C7C78}"/>
                </a:ext>
              </a:extLst>
            </p:cNvPr>
            <p:cNvSpPr/>
            <p:nvPr/>
          </p:nvSpPr>
          <p:spPr>
            <a:xfrm>
              <a:off x="3376267" y="4361534"/>
              <a:ext cx="122182" cy="0"/>
            </a:xfrm>
            <a:custGeom>
              <a:avLst/>
              <a:gdLst/>
              <a:ahLst/>
              <a:cxnLst/>
              <a:rect l="0" t="0" r="0" b="0"/>
              <a:pathLst>
                <a:path w="122182">
                  <a:moveTo>
                    <a:pt x="0" y="0"/>
                  </a:moveTo>
                  <a:lnTo>
                    <a:pt x="122182" y="0"/>
                  </a:lnTo>
                </a:path>
              </a:pathLst>
            </a:custGeom>
            <a:ln w="21681" cap="flat">
              <a:solidFill>
                <a:srgbClr val="91A17D">
                  <a:alpha val="100000"/>
                </a:srgbClr>
              </a:solidFill>
              <a:prstDash val="solid"/>
              <a:round/>
            </a:ln>
          </p:spPr>
          <p:txBody>
            <a:bodyPr/>
            <a:lstStyle/>
            <a:p>
              <a:endParaRPr sz="884"/>
            </a:p>
          </p:txBody>
        </p:sp>
        <p:sp>
          <p:nvSpPr>
            <p:cNvPr id="577" name="pl537">
              <a:extLst>
                <a:ext uri="{FF2B5EF4-FFF2-40B4-BE49-F238E27FC236}">
                  <a16:creationId xmlns:a16="http://schemas.microsoft.com/office/drawing/2014/main" id="{97F08E51-F8A9-216D-0D50-17CAA5D0A817}"/>
                </a:ext>
              </a:extLst>
            </p:cNvPr>
            <p:cNvSpPr/>
            <p:nvPr/>
          </p:nvSpPr>
          <p:spPr>
            <a:xfrm>
              <a:off x="3312444" y="4441968"/>
              <a:ext cx="150695" cy="0"/>
            </a:xfrm>
            <a:custGeom>
              <a:avLst/>
              <a:gdLst/>
              <a:ahLst/>
              <a:cxnLst/>
              <a:rect l="0" t="0" r="0" b="0"/>
              <a:pathLst>
                <a:path w="150695">
                  <a:moveTo>
                    <a:pt x="0" y="0"/>
                  </a:moveTo>
                  <a:lnTo>
                    <a:pt x="150695" y="0"/>
                  </a:lnTo>
                </a:path>
              </a:pathLst>
            </a:custGeom>
            <a:ln w="21681" cap="flat">
              <a:solidFill>
                <a:srgbClr val="91A17D">
                  <a:alpha val="100000"/>
                </a:srgbClr>
              </a:solidFill>
              <a:prstDash val="solid"/>
              <a:round/>
            </a:ln>
          </p:spPr>
          <p:txBody>
            <a:bodyPr/>
            <a:lstStyle/>
            <a:p>
              <a:endParaRPr sz="884"/>
            </a:p>
          </p:txBody>
        </p:sp>
        <p:sp>
          <p:nvSpPr>
            <p:cNvPr id="578" name="pl538">
              <a:extLst>
                <a:ext uri="{FF2B5EF4-FFF2-40B4-BE49-F238E27FC236}">
                  <a16:creationId xmlns:a16="http://schemas.microsoft.com/office/drawing/2014/main" id="{F6B47962-E56B-B3D5-2D62-E3E9256DC905}"/>
                </a:ext>
              </a:extLst>
            </p:cNvPr>
            <p:cNvSpPr/>
            <p:nvPr/>
          </p:nvSpPr>
          <p:spPr>
            <a:xfrm>
              <a:off x="3103375" y="4446194"/>
              <a:ext cx="149186" cy="0"/>
            </a:xfrm>
            <a:custGeom>
              <a:avLst/>
              <a:gdLst/>
              <a:ahLst/>
              <a:cxnLst/>
              <a:rect l="0" t="0" r="0" b="0"/>
              <a:pathLst>
                <a:path w="149186">
                  <a:moveTo>
                    <a:pt x="0" y="0"/>
                  </a:moveTo>
                  <a:lnTo>
                    <a:pt x="149186" y="0"/>
                  </a:lnTo>
                </a:path>
              </a:pathLst>
            </a:custGeom>
            <a:ln w="21681" cap="flat">
              <a:solidFill>
                <a:srgbClr val="91A17D">
                  <a:alpha val="100000"/>
                </a:srgbClr>
              </a:solidFill>
              <a:prstDash val="solid"/>
              <a:round/>
            </a:ln>
          </p:spPr>
          <p:txBody>
            <a:bodyPr/>
            <a:lstStyle/>
            <a:p>
              <a:endParaRPr sz="884"/>
            </a:p>
          </p:txBody>
        </p:sp>
        <p:sp>
          <p:nvSpPr>
            <p:cNvPr id="579" name="pl539">
              <a:extLst>
                <a:ext uri="{FF2B5EF4-FFF2-40B4-BE49-F238E27FC236}">
                  <a16:creationId xmlns:a16="http://schemas.microsoft.com/office/drawing/2014/main" id="{CB9A99A4-6B74-3920-CC27-A87DC81B3993}"/>
                </a:ext>
              </a:extLst>
            </p:cNvPr>
            <p:cNvSpPr/>
            <p:nvPr/>
          </p:nvSpPr>
          <p:spPr>
            <a:xfrm>
              <a:off x="3410536" y="4450624"/>
              <a:ext cx="142819" cy="0"/>
            </a:xfrm>
            <a:custGeom>
              <a:avLst/>
              <a:gdLst/>
              <a:ahLst/>
              <a:cxnLst/>
              <a:rect l="0" t="0" r="0" b="0"/>
              <a:pathLst>
                <a:path w="142819">
                  <a:moveTo>
                    <a:pt x="0" y="0"/>
                  </a:moveTo>
                  <a:lnTo>
                    <a:pt x="142819" y="0"/>
                  </a:lnTo>
                </a:path>
              </a:pathLst>
            </a:custGeom>
            <a:ln w="21681" cap="flat">
              <a:solidFill>
                <a:srgbClr val="91A17D">
                  <a:alpha val="100000"/>
                </a:srgbClr>
              </a:solidFill>
              <a:prstDash val="solid"/>
              <a:round/>
            </a:ln>
          </p:spPr>
          <p:txBody>
            <a:bodyPr/>
            <a:lstStyle/>
            <a:p>
              <a:endParaRPr sz="884"/>
            </a:p>
          </p:txBody>
        </p:sp>
        <p:sp>
          <p:nvSpPr>
            <p:cNvPr id="580" name="pl540">
              <a:extLst>
                <a:ext uri="{FF2B5EF4-FFF2-40B4-BE49-F238E27FC236}">
                  <a16:creationId xmlns:a16="http://schemas.microsoft.com/office/drawing/2014/main" id="{FD4A798B-9B1D-8255-E994-5E0D08D5D9BD}"/>
                </a:ext>
              </a:extLst>
            </p:cNvPr>
            <p:cNvSpPr/>
            <p:nvPr/>
          </p:nvSpPr>
          <p:spPr>
            <a:xfrm>
              <a:off x="2826083" y="4458872"/>
              <a:ext cx="148310" cy="0"/>
            </a:xfrm>
            <a:custGeom>
              <a:avLst/>
              <a:gdLst/>
              <a:ahLst/>
              <a:cxnLst/>
              <a:rect l="0" t="0" r="0" b="0"/>
              <a:pathLst>
                <a:path w="148310">
                  <a:moveTo>
                    <a:pt x="0" y="0"/>
                  </a:moveTo>
                  <a:lnTo>
                    <a:pt x="148310" y="0"/>
                  </a:lnTo>
                </a:path>
              </a:pathLst>
            </a:custGeom>
            <a:ln w="21681" cap="flat">
              <a:solidFill>
                <a:srgbClr val="91A17D">
                  <a:alpha val="100000"/>
                </a:srgbClr>
              </a:solidFill>
              <a:prstDash val="solid"/>
              <a:round/>
            </a:ln>
          </p:spPr>
          <p:txBody>
            <a:bodyPr/>
            <a:lstStyle/>
            <a:p>
              <a:endParaRPr sz="884"/>
            </a:p>
          </p:txBody>
        </p:sp>
        <p:sp>
          <p:nvSpPr>
            <p:cNvPr id="581" name="pl541">
              <a:extLst>
                <a:ext uri="{FF2B5EF4-FFF2-40B4-BE49-F238E27FC236}">
                  <a16:creationId xmlns:a16="http://schemas.microsoft.com/office/drawing/2014/main" id="{D7C44297-7535-6A21-BDF9-BB42F8F780B6}"/>
                </a:ext>
              </a:extLst>
            </p:cNvPr>
            <p:cNvSpPr/>
            <p:nvPr/>
          </p:nvSpPr>
          <p:spPr>
            <a:xfrm>
              <a:off x="2788312" y="4467626"/>
              <a:ext cx="152532" cy="0"/>
            </a:xfrm>
            <a:custGeom>
              <a:avLst/>
              <a:gdLst/>
              <a:ahLst/>
              <a:cxnLst/>
              <a:rect l="0" t="0" r="0" b="0"/>
              <a:pathLst>
                <a:path w="152532">
                  <a:moveTo>
                    <a:pt x="0" y="0"/>
                  </a:moveTo>
                  <a:lnTo>
                    <a:pt x="152532" y="0"/>
                  </a:lnTo>
                </a:path>
              </a:pathLst>
            </a:custGeom>
            <a:ln w="21681" cap="flat">
              <a:solidFill>
                <a:srgbClr val="91A17D">
                  <a:alpha val="100000"/>
                </a:srgbClr>
              </a:solidFill>
              <a:prstDash val="solid"/>
              <a:round/>
            </a:ln>
          </p:spPr>
          <p:txBody>
            <a:bodyPr/>
            <a:lstStyle/>
            <a:p>
              <a:endParaRPr sz="884"/>
            </a:p>
          </p:txBody>
        </p:sp>
        <p:sp>
          <p:nvSpPr>
            <p:cNvPr id="582" name="pl542">
              <a:extLst>
                <a:ext uri="{FF2B5EF4-FFF2-40B4-BE49-F238E27FC236}">
                  <a16:creationId xmlns:a16="http://schemas.microsoft.com/office/drawing/2014/main" id="{C3D7A085-36BE-39FA-7AE8-5740320CB5EB}"/>
                </a:ext>
              </a:extLst>
            </p:cNvPr>
            <p:cNvSpPr/>
            <p:nvPr/>
          </p:nvSpPr>
          <p:spPr>
            <a:xfrm>
              <a:off x="3135247" y="4471843"/>
              <a:ext cx="147781" cy="0"/>
            </a:xfrm>
            <a:custGeom>
              <a:avLst/>
              <a:gdLst/>
              <a:ahLst/>
              <a:cxnLst/>
              <a:rect l="0" t="0" r="0" b="0"/>
              <a:pathLst>
                <a:path w="147781">
                  <a:moveTo>
                    <a:pt x="0" y="0"/>
                  </a:moveTo>
                  <a:lnTo>
                    <a:pt x="147781" y="0"/>
                  </a:lnTo>
                </a:path>
              </a:pathLst>
            </a:custGeom>
            <a:ln w="21681" cap="flat">
              <a:solidFill>
                <a:srgbClr val="91A17D">
                  <a:alpha val="100000"/>
                </a:srgbClr>
              </a:solidFill>
              <a:prstDash val="solid"/>
              <a:round/>
            </a:ln>
          </p:spPr>
          <p:txBody>
            <a:bodyPr/>
            <a:lstStyle/>
            <a:p>
              <a:endParaRPr sz="884"/>
            </a:p>
          </p:txBody>
        </p:sp>
        <p:sp>
          <p:nvSpPr>
            <p:cNvPr id="583" name="pl543">
              <a:extLst>
                <a:ext uri="{FF2B5EF4-FFF2-40B4-BE49-F238E27FC236}">
                  <a16:creationId xmlns:a16="http://schemas.microsoft.com/office/drawing/2014/main" id="{1DC849D5-E1BA-066F-500D-E114FE6EE6F1}"/>
                </a:ext>
              </a:extLst>
            </p:cNvPr>
            <p:cNvSpPr/>
            <p:nvPr/>
          </p:nvSpPr>
          <p:spPr>
            <a:xfrm>
              <a:off x="3392297" y="4480396"/>
              <a:ext cx="152801" cy="0"/>
            </a:xfrm>
            <a:custGeom>
              <a:avLst/>
              <a:gdLst/>
              <a:ahLst/>
              <a:cxnLst/>
              <a:rect l="0" t="0" r="0" b="0"/>
              <a:pathLst>
                <a:path w="152801">
                  <a:moveTo>
                    <a:pt x="0" y="0"/>
                  </a:moveTo>
                  <a:lnTo>
                    <a:pt x="152801" y="0"/>
                  </a:lnTo>
                </a:path>
              </a:pathLst>
            </a:custGeom>
            <a:ln w="21681" cap="flat">
              <a:solidFill>
                <a:srgbClr val="91A17D">
                  <a:alpha val="100000"/>
                </a:srgbClr>
              </a:solidFill>
              <a:prstDash val="solid"/>
              <a:round/>
            </a:ln>
          </p:spPr>
          <p:txBody>
            <a:bodyPr/>
            <a:lstStyle/>
            <a:p>
              <a:endParaRPr sz="884"/>
            </a:p>
          </p:txBody>
        </p:sp>
        <p:sp>
          <p:nvSpPr>
            <p:cNvPr id="584" name="pl544">
              <a:extLst>
                <a:ext uri="{FF2B5EF4-FFF2-40B4-BE49-F238E27FC236}">
                  <a16:creationId xmlns:a16="http://schemas.microsoft.com/office/drawing/2014/main" id="{2C4A70D2-8DCB-9C18-85E5-1EFE8884C329}"/>
                </a:ext>
              </a:extLst>
            </p:cNvPr>
            <p:cNvSpPr/>
            <p:nvPr/>
          </p:nvSpPr>
          <p:spPr>
            <a:xfrm>
              <a:off x="3110989" y="4484616"/>
              <a:ext cx="147387" cy="0"/>
            </a:xfrm>
            <a:custGeom>
              <a:avLst/>
              <a:gdLst/>
              <a:ahLst/>
              <a:cxnLst/>
              <a:rect l="0" t="0" r="0" b="0"/>
              <a:pathLst>
                <a:path w="147387">
                  <a:moveTo>
                    <a:pt x="0" y="0"/>
                  </a:moveTo>
                  <a:lnTo>
                    <a:pt x="147387" y="0"/>
                  </a:lnTo>
                </a:path>
              </a:pathLst>
            </a:custGeom>
            <a:ln w="21681" cap="flat">
              <a:solidFill>
                <a:srgbClr val="91A17D">
                  <a:alpha val="100000"/>
                </a:srgbClr>
              </a:solidFill>
              <a:prstDash val="solid"/>
              <a:round/>
            </a:ln>
          </p:spPr>
          <p:txBody>
            <a:bodyPr/>
            <a:lstStyle/>
            <a:p>
              <a:endParaRPr sz="884"/>
            </a:p>
          </p:txBody>
        </p:sp>
        <p:sp>
          <p:nvSpPr>
            <p:cNvPr id="585" name="pl545">
              <a:extLst>
                <a:ext uri="{FF2B5EF4-FFF2-40B4-BE49-F238E27FC236}">
                  <a16:creationId xmlns:a16="http://schemas.microsoft.com/office/drawing/2014/main" id="{556CF58C-BB95-00B6-0A8B-2D69874C39DA}"/>
                </a:ext>
              </a:extLst>
            </p:cNvPr>
            <p:cNvSpPr/>
            <p:nvPr/>
          </p:nvSpPr>
          <p:spPr>
            <a:xfrm>
              <a:off x="3118019" y="4488503"/>
              <a:ext cx="146856" cy="0"/>
            </a:xfrm>
            <a:custGeom>
              <a:avLst/>
              <a:gdLst/>
              <a:ahLst/>
              <a:cxnLst/>
              <a:rect l="0" t="0" r="0" b="0"/>
              <a:pathLst>
                <a:path w="146856">
                  <a:moveTo>
                    <a:pt x="0" y="0"/>
                  </a:moveTo>
                  <a:lnTo>
                    <a:pt x="146856" y="0"/>
                  </a:lnTo>
                </a:path>
              </a:pathLst>
            </a:custGeom>
            <a:ln w="21681" cap="flat">
              <a:solidFill>
                <a:srgbClr val="91A17D">
                  <a:alpha val="100000"/>
                </a:srgbClr>
              </a:solidFill>
              <a:prstDash val="solid"/>
              <a:round/>
            </a:ln>
          </p:spPr>
          <p:txBody>
            <a:bodyPr/>
            <a:lstStyle/>
            <a:p>
              <a:endParaRPr sz="884"/>
            </a:p>
          </p:txBody>
        </p:sp>
        <p:sp>
          <p:nvSpPr>
            <p:cNvPr id="586" name="pl546">
              <a:extLst>
                <a:ext uri="{FF2B5EF4-FFF2-40B4-BE49-F238E27FC236}">
                  <a16:creationId xmlns:a16="http://schemas.microsoft.com/office/drawing/2014/main" id="{7FF38CF5-4BD0-662B-ED11-30B9DE54721D}"/>
                </a:ext>
              </a:extLst>
            </p:cNvPr>
            <p:cNvSpPr/>
            <p:nvPr/>
          </p:nvSpPr>
          <p:spPr>
            <a:xfrm>
              <a:off x="3631817" y="4569246"/>
              <a:ext cx="148159" cy="0"/>
            </a:xfrm>
            <a:custGeom>
              <a:avLst/>
              <a:gdLst/>
              <a:ahLst/>
              <a:cxnLst/>
              <a:rect l="0" t="0" r="0" b="0"/>
              <a:pathLst>
                <a:path w="148159">
                  <a:moveTo>
                    <a:pt x="0" y="0"/>
                  </a:moveTo>
                  <a:lnTo>
                    <a:pt x="148159" y="0"/>
                  </a:lnTo>
                </a:path>
              </a:pathLst>
            </a:custGeom>
            <a:ln w="21681" cap="flat">
              <a:solidFill>
                <a:srgbClr val="91A17D">
                  <a:alpha val="100000"/>
                </a:srgbClr>
              </a:solidFill>
              <a:prstDash val="solid"/>
              <a:round/>
            </a:ln>
          </p:spPr>
          <p:txBody>
            <a:bodyPr/>
            <a:lstStyle/>
            <a:p>
              <a:endParaRPr sz="884"/>
            </a:p>
          </p:txBody>
        </p:sp>
        <p:sp>
          <p:nvSpPr>
            <p:cNvPr id="587" name="pl547">
              <a:extLst>
                <a:ext uri="{FF2B5EF4-FFF2-40B4-BE49-F238E27FC236}">
                  <a16:creationId xmlns:a16="http://schemas.microsoft.com/office/drawing/2014/main" id="{91864043-C976-85A1-FC38-2E1DFC7C085B}"/>
                </a:ext>
              </a:extLst>
            </p:cNvPr>
            <p:cNvSpPr/>
            <p:nvPr/>
          </p:nvSpPr>
          <p:spPr>
            <a:xfrm>
              <a:off x="2764733" y="4577793"/>
              <a:ext cx="148871" cy="0"/>
            </a:xfrm>
            <a:custGeom>
              <a:avLst/>
              <a:gdLst/>
              <a:ahLst/>
              <a:cxnLst/>
              <a:rect l="0" t="0" r="0" b="0"/>
              <a:pathLst>
                <a:path w="148871">
                  <a:moveTo>
                    <a:pt x="0" y="0"/>
                  </a:moveTo>
                  <a:lnTo>
                    <a:pt x="148871" y="0"/>
                  </a:lnTo>
                </a:path>
              </a:pathLst>
            </a:custGeom>
            <a:ln w="21681" cap="flat">
              <a:solidFill>
                <a:srgbClr val="91A17D">
                  <a:alpha val="100000"/>
                </a:srgbClr>
              </a:solidFill>
              <a:prstDash val="solid"/>
              <a:round/>
            </a:ln>
          </p:spPr>
          <p:txBody>
            <a:bodyPr/>
            <a:lstStyle/>
            <a:p>
              <a:endParaRPr sz="884"/>
            </a:p>
          </p:txBody>
        </p:sp>
        <p:sp>
          <p:nvSpPr>
            <p:cNvPr id="588" name="pl548">
              <a:extLst>
                <a:ext uri="{FF2B5EF4-FFF2-40B4-BE49-F238E27FC236}">
                  <a16:creationId xmlns:a16="http://schemas.microsoft.com/office/drawing/2014/main" id="{590D6711-7ED2-53F2-8526-A2ED2E7ACCA6}"/>
                </a:ext>
              </a:extLst>
            </p:cNvPr>
            <p:cNvSpPr/>
            <p:nvPr/>
          </p:nvSpPr>
          <p:spPr>
            <a:xfrm>
              <a:off x="2845415" y="4586323"/>
              <a:ext cx="150761" cy="0"/>
            </a:xfrm>
            <a:custGeom>
              <a:avLst/>
              <a:gdLst/>
              <a:ahLst/>
              <a:cxnLst/>
              <a:rect l="0" t="0" r="0" b="0"/>
              <a:pathLst>
                <a:path w="150761">
                  <a:moveTo>
                    <a:pt x="0" y="0"/>
                  </a:moveTo>
                  <a:lnTo>
                    <a:pt x="150761" y="0"/>
                  </a:lnTo>
                </a:path>
              </a:pathLst>
            </a:custGeom>
            <a:ln w="21681" cap="flat">
              <a:solidFill>
                <a:srgbClr val="91A17D">
                  <a:alpha val="100000"/>
                </a:srgbClr>
              </a:solidFill>
              <a:prstDash val="solid"/>
              <a:round/>
            </a:ln>
          </p:spPr>
          <p:txBody>
            <a:bodyPr/>
            <a:lstStyle/>
            <a:p>
              <a:endParaRPr sz="884"/>
            </a:p>
          </p:txBody>
        </p:sp>
        <p:sp>
          <p:nvSpPr>
            <p:cNvPr id="589" name="pl549">
              <a:extLst>
                <a:ext uri="{FF2B5EF4-FFF2-40B4-BE49-F238E27FC236}">
                  <a16:creationId xmlns:a16="http://schemas.microsoft.com/office/drawing/2014/main" id="{6B292841-6246-E952-EF90-D9FAECFDADBF}"/>
                </a:ext>
              </a:extLst>
            </p:cNvPr>
            <p:cNvSpPr/>
            <p:nvPr/>
          </p:nvSpPr>
          <p:spPr>
            <a:xfrm>
              <a:off x="3286422" y="4590657"/>
              <a:ext cx="150391" cy="0"/>
            </a:xfrm>
            <a:custGeom>
              <a:avLst/>
              <a:gdLst/>
              <a:ahLst/>
              <a:cxnLst/>
              <a:rect l="0" t="0" r="0" b="0"/>
              <a:pathLst>
                <a:path w="150391">
                  <a:moveTo>
                    <a:pt x="0" y="0"/>
                  </a:moveTo>
                  <a:lnTo>
                    <a:pt x="150391" y="0"/>
                  </a:lnTo>
                </a:path>
              </a:pathLst>
            </a:custGeom>
            <a:ln w="21681" cap="flat">
              <a:solidFill>
                <a:srgbClr val="91A17D">
                  <a:alpha val="100000"/>
                </a:srgbClr>
              </a:solidFill>
              <a:prstDash val="solid"/>
              <a:round/>
            </a:ln>
          </p:spPr>
          <p:txBody>
            <a:bodyPr/>
            <a:lstStyle/>
            <a:p>
              <a:endParaRPr sz="884"/>
            </a:p>
          </p:txBody>
        </p:sp>
        <p:sp>
          <p:nvSpPr>
            <p:cNvPr id="590" name="pl550">
              <a:extLst>
                <a:ext uri="{FF2B5EF4-FFF2-40B4-BE49-F238E27FC236}">
                  <a16:creationId xmlns:a16="http://schemas.microsoft.com/office/drawing/2014/main" id="{B9D54AA0-139B-6FEE-63B5-A4CD9BEBFBD9}"/>
                </a:ext>
              </a:extLst>
            </p:cNvPr>
            <p:cNvSpPr/>
            <p:nvPr/>
          </p:nvSpPr>
          <p:spPr>
            <a:xfrm>
              <a:off x="3250904" y="4594902"/>
              <a:ext cx="151060" cy="0"/>
            </a:xfrm>
            <a:custGeom>
              <a:avLst/>
              <a:gdLst/>
              <a:ahLst/>
              <a:cxnLst/>
              <a:rect l="0" t="0" r="0" b="0"/>
              <a:pathLst>
                <a:path w="151060">
                  <a:moveTo>
                    <a:pt x="0" y="0"/>
                  </a:moveTo>
                  <a:lnTo>
                    <a:pt x="151060" y="0"/>
                  </a:lnTo>
                </a:path>
              </a:pathLst>
            </a:custGeom>
            <a:ln w="21681" cap="flat">
              <a:solidFill>
                <a:srgbClr val="91A17D">
                  <a:alpha val="100000"/>
                </a:srgbClr>
              </a:solidFill>
              <a:prstDash val="solid"/>
              <a:round/>
            </a:ln>
          </p:spPr>
          <p:txBody>
            <a:bodyPr/>
            <a:lstStyle/>
            <a:p>
              <a:endParaRPr sz="884"/>
            </a:p>
          </p:txBody>
        </p:sp>
        <p:sp>
          <p:nvSpPr>
            <p:cNvPr id="591" name="pl551">
              <a:extLst>
                <a:ext uri="{FF2B5EF4-FFF2-40B4-BE49-F238E27FC236}">
                  <a16:creationId xmlns:a16="http://schemas.microsoft.com/office/drawing/2014/main" id="{F3E67BBB-0EB1-8E62-F643-C067704D77EB}"/>
                </a:ext>
              </a:extLst>
            </p:cNvPr>
            <p:cNvSpPr/>
            <p:nvPr/>
          </p:nvSpPr>
          <p:spPr>
            <a:xfrm>
              <a:off x="3374734" y="4599187"/>
              <a:ext cx="148720" cy="0"/>
            </a:xfrm>
            <a:custGeom>
              <a:avLst/>
              <a:gdLst/>
              <a:ahLst/>
              <a:cxnLst/>
              <a:rect l="0" t="0" r="0" b="0"/>
              <a:pathLst>
                <a:path w="148720">
                  <a:moveTo>
                    <a:pt x="0" y="0"/>
                  </a:moveTo>
                  <a:lnTo>
                    <a:pt x="148720" y="0"/>
                  </a:lnTo>
                </a:path>
              </a:pathLst>
            </a:custGeom>
            <a:ln w="21681" cap="flat">
              <a:solidFill>
                <a:srgbClr val="91A17D">
                  <a:alpha val="100000"/>
                </a:srgbClr>
              </a:solidFill>
              <a:prstDash val="solid"/>
              <a:round/>
            </a:ln>
          </p:spPr>
          <p:txBody>
            <a:bodyPr/>
            <a:lstStyle/>
            <a:p>
              <a:endParaRPr sz="884"/>
            </a:p>
          </p:txBody>
        </p:sp>
        <p:sp>
          <p:nvSpPr>
            <p:cNvPr id="592" name="pl552">
              <a:extLst>
                <a:ext uri="{FF2B5EF4-FFF2-40B4-BE49-F238E27FC236}">
                  <a16:creationId xmlns:a16="http://schemas.microsoft.com/office/drawing/2014/main" id="{0DEFC223-47B0-99D4-5889-B1196474CA95}"/>
                </a:ext>
              </a:extLst>
            </p:cNvPr>
            <p:cNvSpPr/>
            <p:nvPr/>
          </p:nvSpPr>
          <p:spPr>
            <a:xfrm>
              <a:off x="3082377" y="4607486"/>
              <a:ext cx="137205" cy="0"/>
            </a:xfrm>
            <a:custGeom>
              <a:avLst/>
              <a:gdLst/>
              <a:ahLst/>
              <a:cxnLst/>
              <a:rect l="0" t="0" r="0" b="0"/>
              <a:pathLst>
                <a:path w="137205">
                  <a:moveTo>
                    <a:pt x="0" y="0"/>
                  </a:moveTo>
                  <a:lnTo>
                    <a:pt x="137205" y="0"/>
                  </a:lnTo>
                </a:path>
              </a:pathLst>
            </a:custGeom>
            <a:ln w="21681" cap="flat">
              <a:solidFill>
                <a:srgbClr val="91A17D">
                  <a:alpha val="100000"/>
                </a:srgbClr>
              </a:solidFill>
              <a:prstDash val="solid"/>
              <a:round/>
            </a:ln>
          </p:spPr>
          <p:txBody>
            <a:bodyPr/>
            <a:lstStyle/>
            <a:p>
              <a:endParaRPr sz="884"/>
            </a:p>
          </p:txBody>
        </p:sp>
        <p:sp>
          <p:nvSpPr>
            <p:cNvPr id="593" name="pl553">
              <a:extLst>
                <a:ext uri="{FF2B5EF4-FFF2-40B4-BE49-F238E27FC236}">
                  <a16:creationId xmlns:a16="http://schemas.microsoft.com/office/drawing/2014/main" id="{69E2A29A-4C83-759B-B26C-57EAE3E511CE}"/>
                </a:ext>
              </a:extLst>
            </p:cNvPr>
            <p:cNvSpPr/>
            <p:nvPr/>
          </p:nvSpPr>
          <p:spPr>
            <a:xfrm>
              <a:off x="3150137" y="4611860"/>
              <a:ext cx="143416" cy="0"/>
            </a:xfrm>
            <a:custGeom>
              <a:avLst/>
              <a:gdLst/>
              <a:ahLst/>
              <a:cxnLst/>
              <a:rect l="0" t="0" r="0" b="0"/>
              <a:pathLst>
                <a:path w="143416">
                  <a:moveTo>
                    <a:pt x="0" y="0"/>
                  </a:moveTo>
                  <a:lnTo>
                    <a:pt x="143416" y="0"/>
                  </a:lnTo>
                </a:path>
              </a:pathLst>
            </a:custGeom>
            <a:ln w="21681" cap="flat">
              <a:solidFill>
                <a:srgbClr val="91A17D">
                  <a:alpha val="100000"/>
                </a:srgbClr>
              </a:solidFill>
              <a:prstDash val="solid"/>
              <a:round/>
            </a:ln>
          </p:spPr>
          <p:txBody>
            <a:bodyPr/>
            <a:lstStyle/>
            <a:p>
              <a:endParaRPr sz="884"/>
            </a:p>
          </p:txBody>
        </p:sp>
        <p:sp>
          <p:nvSpPr>
            <p:cNvPr id="594" name="pl554">
              <a:extLst>
                <a:ext uri="{FF2B5EF4-FFF2-40B4-BE49-F238E27FC236}">
                  <a16:creationId xmlns:a16="http://schemas.microsoft.com/office/drawing/2014/main" id="{50E06046-2C8C-2ED6-2CB8-78B6DC24F315}"/>
                </a:ext>
              </a:extLst>
            </p:cNvPr>
            <p:cNvSpPr/>
            <p:nvPr/>
          </p:nvSpPr>
          <p:spPr>
            <a:xfrm>
              <a:off x="3455801" y="4616066"/>
              <a:ext cx="139860" cy="0"/>
            </a:xfrm>
            <a:custGeom>
              <a:avLst/>
              <a:gdLst/>
              <a:ahLst/>
              <a:cxnLst/>
              <a:rect l="0" t="0" r="0" b="0"/>
              <a:pathLst>
                <a:path w="139860">
                  <a:moveTo>
                    <a:pt x="0" y="0"/>
                  </a:moveTo>
                  <a:lnTo>
                    <a:pt x="139860" y="0"/>
                  </a:lnTo>
                </a:path>
              </a:pathLst>
            </a:custGeom>
            <a:ln w="21681" cap="flat">
              <a:solidFill>
                <a:srgbClr val="91A17D">
                  <a:alpha val="100000"/>
                </a:srgbClr>
              </a:solidFill>
              <a:prstDash val="solid"/>
              <a:round/>
            </a:ln>
          </p:spPr>
          <p:txBody>
            <a:bodyPr/>
            <a:lstStyle/>
            <a:p>
              <a:endParaRPr sz="884"/>
            </a:p>
          </p:txBody>
        </p:sp>
        <p:sp>
          <p:nvSpPr>
            <p:cNvPr id="595" name="pl555">
              <a:extLst>
                <a:ext uri="{FF2B5EF4-FFF2-40B4-BE49-F238E27FC236}">
                  <a16:creationId xmlns:a16="http://schemas.microsoft.com/office/drawing/2014/main" id="{570047E3-84DE-7A15-433B-3BB5169A3726}"/>
                </a:ext>
              </a:extLst>
            </p:cNvPr>
            <p:cNvSpPr/>
            <p:nvPr/>
          </p:nvSpPr>
          <p:spPr>
            <a:xfrm>
              <a:off x="3176122" y="4620387"/>
              <a:ext cx="153828" cy="0"/>
            </a:xfrm>
            <a:custGeom>
              <a:avLst/>
              <a:gdLst/>
              <a:ahLst/>
              <a:cxnLst/>
              <a:rect l="0" t="0" r="0" b="0"/>
              <a:pathLst>
                <a:path w="153828">
                  <a:moveTo>
                    <a:pt x="0" y="0"/>
                  </a:moveTo>
                  <a:lnTo>
                    <a:pt x="153828" y="0"/>
                  </a:lnTo>
                </a:path>
              </a:pathLst>
            </a:custGeom>
            <a:ln w="21681" cap="flat">
              <a:solidFill>
                <a:srgbClr val="91A17D">
                  <a:alpha val="100000"/>
                </a:srgbClr>
              </a:solidFill>
              <a:prstDash val="solid"/>
              <a:round/>
            </a:ln>
          </p:spPr>
          <p:txBody>
            <a:bodyPr/>
            <a:lstStyle/>
            <a:p>
              <a:endParaRPr sz="884"/>
            </a:p>
          </p:txBody>
        </p:sp>
        <p:sp>
          <p:nvSpPr>
            <p:cNvPr id="596" name="pl556">
              <a:extLst>
                <a:ext uri="{FF2B5EF4-FFF2-40B4-BE49-F238E27FC236}">
                  <a16:creationId xmlns:a16="http://schemas.microsoft.com/office/drawing/2014/main" id="{E8BED975-ADAD-1A1F-66A9-582D9DAABBE2}"/>
                </a:ext>
              </a:extLst>
            </p:cNvPr>
            <p:cNvSpPr/>
            <p:nvPr/>
          </p:nvSpPr>
          <p:spPr>
            <a:xfrm>
              <a:off x="3253777" y="4624506"/>
              <a:ext cx="153290" cy="0"/>
            </a:xfrm>
            <a:custGeom>
              <a:avLst/>
              <a:gdLst/>
              <a:ahLst/>
              <a:cxnLst/>
              <a:rect l="0" t="0" r="0" b="0"/>
              <a:pathLst>
                <a:path w="153290">
                  <a:moveTo>
                    <a:pt x="0" y="0"/>
                  </a:moveTo>
                  <a:lnTo>
                    <a:pt x="153290" y="0"/>
                  </a:lnTo>
                </a:path>
              </a:pathLst>
            </a:custGeom>
            <a:ln w="21681" cap="flat">
              <a:solidFill>
                <a:srgbClr val="91A17D">
                  <a:alpha val="100000"/>
                </a:srgbClr>
              </a:solidFill>
              <a:prstDash val="solid"/>
              <a:round/>
            </a:ln>
          </p:spPr>
          <p:txBody>
            <a:bodyPr/>
            <a:lstStyle/>
            <a:p>
              <a:endParaRPr sz="884"/>
            </a:p>
          </p:txBody>
        </p:sp>
        <p:sp>
          <p:nvSpPr>
            <p:cNvPr id="597" name="pl557">
              <a:extLst>
                <a:ext uri="{FF2B5EF4-FFF2-40B4-BE49-F238E27FC236}">
                  <a16:creationId xmlns:a16="http://schemas.microsoft.com/office/drawing/2014/main" id="{AE3DD10C-1C6E-47E4-872F-CDA7304ABC36}"/>
                </a:ext>
              </a:extLst>
            </p:cNvPr>
            <p:cNvSpPr/>
            <p:nvPr/>
          </p:nvSpPr>
          <p:spPr>
            <a:xfrm>
              <a:off x="3293286" y="4628704"/>
              <a:ext cx="147870" cy="0"/>
            </a:xfrm>
            <a:custGeom>
              <a:avLst/>
              <a:gdLst/>
              <a:ahLst/>
              <a:cxnLst/>
              <a:rect l="0" t="0" r="0" b="0"/>
              <a:pathLst>
                <a:path w="147870">
                  <a:moveTo>
                    <a:pt x="0" y="0"/>
                  </a:moveTo>
                  <a:lnTo>
                    <a:pt x="147870" y="0"/>
                  </a:lnTo>
                </a:path>
              </a:pathLst>
            </a:custGeom>
            <a:ln w="21681" cap="flat">
              <a:solidFill>
                <a:srgbClr val="91A17D">
                  <a:alpha val="100000"/>
                </a:srgbClr>
              </a:solidFill>
              <a:prstDash val="solid"/>
              <a:round/>
            </a:ln>
          </p:spPr>
          <p:txBody>
            <a:bodyPr/>
            <a:lstStyle/>
            <a:p>
              <a:endParaRPr sz="884"/>
            </a:p>
          </p:txBody>
        </p:sp>
        <p:sp>
          <p:nvSpPr>
            <p:cNvPr id="598" name="pl558">
              <a:extLst>
                <a:ext uri="{FF2B5EF4-FFF2-40B4-BE49-F238E27FC236}">
                  <a16:creationId xmlns:a16="http://schemas.microsoft.com/office/drawing/2014/main" id="{F57CBDF7-9306-CDE5-2BCF-0F472F9742A2}"/>
                </a:ext>
              </a:extLst>
            </p:cNvPr>
            <p:cNvSpPr/>
            <p:nvPr/>
          </p:nvSpPr>
          <p:spPr>
            <a:xfrm>
              <a:off x="3184523" y="4633213"/>
              <a:ext cx="151378" cy="0"/>
            </a:xfrm>
            <a:custGeom>
              <a:avLst/>
              <a:gdLst/>
              <a:ahLst/>
              <a:cxnLst/>
              <a:rect l="0" t="0" r="0" b="0"/>
              <a:pathLst>
                <a:path w="151378">
                  <a:moveTo>
                    <a:pt x="0" y="0"/>
                  </a:moveTo>
                  <a:lnTo>
                    <a:pt x="151378" y="0"/>
                  </a:lnTo>
                </a:path>
              </a:pathLst>
            </a:custGeom>
            <a:ln w="21681" cap="flat">
              <a:solidFill>
                <a:srgbClr val="91A17D">
                  <a:alpha val="100000"/>
                </a:srgbClr>
              </a:solidFill>
              <a:prstDash val="solid"/>
              <a:round/>
            </a:ln>
          </p:spPr>
          <p:txBody>
            <a:bodyPr/>
            <a:lstStyle/>
            <a:p>
              <a:endParaRPr sz="884"/>
            </a:p>
          </p:txBody>
        </p:sp>
        <p:sp>
          <p:nvSpPr>
            <p:cNvPr id="599" name="pl559">
              <a:extLst>
                <a:ext uri="{FF2B5EF4-FFF2-40B4-BE49-F238E27FC236}">
                  <a16:creationId xmlns:a16="http://schemas.microsoft.com/office/drawing/2014/main" id="{4DEF2F66-9625-E32F-4DD1-E5BA08D5CC63}"/>
                </a:ext>
              </a:extLst>
            </p:cNvPr>
            <p:cNvSpPr/>
            <p:nvPr/>
          </p:nvSpPr>
          <p:spPr>
            <a:xfrm>
              <a:off x="2726502" y="4641356"/>
              <a:ext cx="147179" cy="0"/>
            </a:xfrm>
            <a:custGeom>
              <a:avLst/>
              <a:gdLst/>
              <a:ahLst/>
              <a:cxnLst/>
              <a:rect l="0" t="0" r="0" b="0"/>
              <a:pathLst>
                <a:path w="147179">
                  <a:moveTo>
                    <a:pt x="0" y="0"/>
                  </a:moveTo>
                  <a:lnTo>
                    <a:pt x="147179" y="0"/>
                  </a:lnTo>
                </a:path>
              </a:pathLst>
            </a:custGeom>
            <a:ln w="21681" cap="flat">
              <a:solidFill>
                <a:srgbClr val="91A17D">
                  <a:alpha val="100000"/>
                </a:srgbClr>
              </a:solidFill>
              <a:prstDash val="solid"/>
              <a:round/>
            </a:ln>
          </p:spPr>
          <p:txBody>
            <a:bodyPr/>
            <a:lstStyle/>
            <a:p>
              <a:endParaRPr sz="884"/>
            </a:p>
          </p:txBody>
        </p:sp>
        <p:sp>
          <p:nvSpPr>
            <p:cNvPr id="600" name="pl560">
              <a:extLst>
                <a:ext uri="{FF2B5EF4-FFF2-40B4-BE49-F238E27FC236}">
                  <a16:creationId xmlns:a16="http://schemas.microsoft.com/office/drawing/2014/main" id="{50057E52-5D0C-4964-3FD8-E6EF506EA3BF}"/>
                </a:ext>
              </a:extLst>
            </p:cNvPr>
            <p:cNvSpPr/>
            <p:nvPr/>
          </p:nvSpPr>
          <p:spPr>
            <a:xfrm>
              <a:off x="2611168" y="4645986"/>
              <a:ext cx="148272" cy="0"/>
            </a:xfrm>
            <a:custGeom>
              <a:avLst/>
              <a:gdLst/>
              <a:ahLst/>
              <a:cxnLst/>
              <a:rect l="0" t="0" r="0" b="0"/>
              <a:pathLst>
                <a:path w="148272">
                  <a:moveTo>
                    <a:pt x="0" y="0"/>
                  </a:moveTo>
                  <a:lnTo>
                    <a:pt x="148272" y="0"/>
                  </a:lnTo>
                </a:path>
              </a:pathLst>
            </a:custGeom>
            <a:ln w="21681" cap="flat">
              <a:solidFill>
                <a:srgbClr val="91A17D">
                  <a:alpha val="100000"/>
                </a:srgbClr>
              </a:solidFill>
              <a:prstDash val="solid"/>
              <a:round/>
            </a:ln>
          </p:spPr>
          <p:txBody>
            <a:bodyPr/>
            <a:lstStyle/>
            <a:p>
              <a:endParaRPr sz="884"/>
            </a:p>
          </p:txBody>
        </p:sp>
        <p:sp>
          <p:nvSpPr>
            <p:cNvPr id="601" name="pl561">
              <a:extLst>
                <a:ext uri="{FF2B5EF4-FFF2-40B4-BE49-F238E27FC236}">
                  <a16:creationId xmlns:a16="http://schemas.microsoft.com/office/drawing/2014/main" id="{2B73083C-B21F-2B5A-3EF7-B4C0F9D9F49C}"/>
                </a:ext>
              </a:extLst>
            </p:cNvPr>
            <p:cNvSpPr/>
            <p:nvPr/>
          </p:nvSpPr>
          <p:spPr>
            <a:xfrm>
              <a:off x="2794747" y="4649945"/>
              <a:ext cx="152502" cy="0"/>
            </a:xfrm>
            <a:custGeom>
              <a:avLst/>
              <a:gdLst/>
              <a:ahLst/>
              <a:cxnLst/>
              <a:rect l="0" t="0" r="0" b="0"/>
              <a:pathLst>
                <a:path w="152502">
                  <a:moveTo>
                    <a:pt x="0" y="0"/>
                  </a:moveTo>
                  <a:lnTo>
                    <a:pt x="152502" y="0"/>
                  </a:lnTo>
                </a:path>
              </a:pathLst>
            </a:custGeom>
            <a:ln w="21681" cap="flat">
              <a:solidFill>
                <a:srgbClr val="91A17D">
                  <a:alpha val="100000"/>
                </a:srgbClr>
              </a:solidFill>
              <a:prstDash val="solid"/>
              <a:round/>
            </a:ln>
          </p:spPr>
          <p:txBody>
            <a:bodyPr/>
            <a:lstStyle/>
            <a:p>
              <a:endParaRPr sz="884"/>
            </a:p>
          </p:txBody>
        </p:sp>
        <p:sp>
          <p:nvSpPr>
            <p:cNvPr id="602" name="pl562">
              <a:extLst>
                <a:ext uri="{FF2B5EF4-FFF2-40B4-BE49-F238E27FC236}">
                  <a16:creationId xmlns:a16="http://schemas.microsoft.com/office/drawing/2014/main" id="{92B5E573-550E-0565-BBCE-C6270AC53732}"/>
                </a:ext>
              </a:extLst>
            </p:cNvPr>
            <p:cNvSpPr/>
            <p:nvPr/>
          </p:nvSpPr>
          <p:spPr>
            <a:xfrm>
              <a:off x="3246799" y="4654493"/>
              <a:ext cx="148848" cy="0"/>
            </a:xfrm>
            <a:custGeom>
              <a:avLst/>
              <a:gdLst/>
              <a:ahLst/>
              <a:cxnLst/>
              <a:rect l="0" t="0" r="0" b="0"/>
              <a:pathLst>
                <a:path w="148848">
                  <a:moveTo>
                    <a:pt x="0" y="0"/>
                  </a:moveTo>
                  <a:lnTo>
                    <a:pt x="148848" y="0"/>
                  </a:lnTo>
                </a:path>
              </a:pathLst>
            </a:custGeom>
            <a:ln w="21681" cap="flat">
              <a:solidFill>
                <a:srgbClr val="91A17D">
                  <a:alpha val="100000"/>
                </a:srgbClr>
              </a:solidFill>
              <a:prstDash val="solid"/>
              <a:round/>
            </a:ln>
          </p:spPr>
          <p:txBody>
            <a:bodyPr/>
            <a:lstStyle/>
            <a:p>
              <a:endParaRPr sz="884"/>
            </a:p>
          </p:txBody>
        </p:sp>
        <p:sp>
          <p:nvSpPr>
            <p:cNvPr id="603" name="pl563">
              <a:extLst>
                <a:ext uri="{FF2B5EF4-FFF2-40B4-BE49-F238E27FC236}">
                  <a16:creationId xmlns:a16="http://schemas.microsoft.com/office/drawing/2014/main" id="{D3F7B035-F16E-27FE-BEF6-A79BC77A7FC7}"/>
                </a:ext>
              </a:extLst>
            </p:cNvPr>
            <p:cNvSpPr/>
            <p:nvPr/>
          </p:nvSpPr>
          <p:spPr>
            <a:xfrm>
              <a:off x="3211056" y="4658362"/>
              <a:ext cx="151285" cy="0"/>
            </a:xfrm>
            <a:custGeom>
              <a:avLst/>
              <a:gdLst/>
              <a:ahLst/>
              <a:cxnLst/>
              <a:rect l="0" t="0" r="0" b="0"/>
              <a:pathLst>
                <a:path w="151285">
                  <a:moveTo>
                    <a:pt x="0" y="0"/>
                  </a:moveTo>
                  <a:lnTo>
                    <a:pt x="151285" y="0"/>
                  </a:lnTo>
                </a:path>
              </a:pathLst>
            </a:custGeom>
            <a:ln w="21681" cap="flat">
              <a:solidFill>
                <a:srgbClr val="91A17D">
                  <a:alpha val="100000"/>
                </a:srgbClr>
              </a:solidFill>
              <a:prstDash val="solid"/>
              <a:round/>
            </a:ln>
          </p:spPr>
          <p:txBody>
            <a:bodyPr/>
            <a:lstStyle/>
            <a:p>
              <a:endParaRPr sz="884"/>
            </a:p>
          </p:txBody>
        </p:sp>
        <p:sp>
          <p:nvSpPr>
            <p:cNvPr id="604" name="pl564">
              <a:extLst>
                <a:ext uri="{FF2B5EF4-FFF2-40B4-BE49-F238E27FC236}">
                  <a16:creationId xmlns:a16="http://schemas.microsoft.com/office/drawing/2014/main" id="{B3A85AA9-78AE-C049-A84E-F433DD5BA76B}"/>
                </a:ext>
              </a:extLst>
            </p:cNvPr>
            <p:cNvSpPr/>
            <p:nvPr/>
          </p:nvSpPr>
          <p:spPr>
            <a:xfrm>
              <a:off x="3323376" y="4662700"/>
              <a:ext cx="148856" cy="0"/>
            </a:xfrm>
            <a:custGeom>
              <a:avLst/>
              <a:gdLst/>
              <a:ahLst/>
              <a:cxnLst/>
              <a:rect l="0" t="0" r="0" b="0"/>
              <a:pathLst>
                <a:path w="148856">
                  <a:moveTo>
                    <a:pt x="0" y="0"/>
                  </a:moveTo>
                  <a:lnTo>
                    <a:pt x="148856" y="0"/>
                  </a:lnTo>
                </a:path>
              </a:pathLst>
            </a:custGeom>
            <a:ln w="21681" cap="flat">
              <a:solidFill>
                <a:srgbClr val="91A17D">
                  <a:alpha val="100000"/>
                </a:srgbClr>
              </a:solidFill>
              <a:prstDash val="solid"/>
              <a:round/>
            </a:ln>
          </p:spPr>
          <p:txBody>
            <a:bodyPr/>
            <a:lstStyle/>
            <a:p>
              <a:endParaRPr sz="884"/>
            </a:p>
          </p:txBody>
        </p:sp>
        <p:sp>
          <p:nvSpPr>
            <p:cNvPr id="605" name="pl565">
              <a:extLst>
                <a:ext uri="{FF2B5EF4-FFF2-40B4-BE49-F238E27FC236}">
                  <a16:creationId xmlns:a16="http://schemas.microsoft.com/office/drawing/2014/main" id="{C6598F79-9D5E-3BB2-F789-11D0C86E5061}"/>
                </a:ext>
              </a:extLst>
            </p:cNvPr>
            <p:cNvSpPr/>
            <p:nvPr/>
          </p:nvSpPr>
          <p:spPr>
            <a:xfrm>
              <a:off x="2840725" y="4666948"/>
              <a:ext cx="147877" cy="0"/>
            </a:xfrm>
            <a:custGeom>
              <a:avLst/>
              <a:gdLst/>
              <a:ahLst/>
              <a:cxnLst/>
              <a:rect l="0" t="0" r="0" b="0"/>
              <a:pathLst>
                <a:path w="147877">
                  <a:moveTo>
                    <a:pt x="0" y="0"/>
                  </a:moveTo>
                  <a:lnTo>
                    <a:pt x="147877" y="0"/>
                  </a:lnTo>
                </a:path>
              </a:pathLst>
            </a:custGeom>
            <a:ln w="21681" cap="flat">
              <a:solidFill>
                <a:srgbClr val="91A17D">
                  <a:alpha val="100000"/>
                </a:srgbClr>
              </a:solidFill>
              <a:prstDash val="solid"/>
              <a:round/>
            </a:ln>
          </p:spPr>
          <p:txBody>
            <a:bodyPr/>
            <a:lstStyle/>
            <a:p>
              <a:endParaRPr sz="884"/>
            </a:p>
          </p:txBody>
        </p:sp>
        <p:sp>
          <p:nvSpPr>
            <p:cNvPr id="606" name="pl566">
              <a:extLst>
                <a:ext uri="{FF2B5EF4-FFF2-40B4-BE49-F238E27FC236}">
                  <a16:creationId xmlns:a16="http://schemas.microsoft.com/office/drawing/2014/main" id="{B4009171-8512-E876-4595-47B3DFBC1759}"/>
                </a:ext>
              </a:extLst>
            </p:cNvPr>
            <p:cNvSpPr/>
            <p:nvPr/>
          </p:nvSpPr>
          <p:spPr>
            <a:xfrm>
              <a:off x="2915315" y="4671079"/>
              <a:ext cx="142666" cy="0"/>
            </a:xfrm>
            <a:custGeom>
              <a:avLst/>
              <a:gdLst/>
              <a:ahLst/>
              <a:cxnLst/>
              <a:rect l="0" t="0" r="0" b="0"/>
              <a:pathLst>
                <a:path w="142666">
                  <a:moveTo>
                    <a:pt x="0" y="0"/>
                  </a:moveTo>
                  <a:lnTo>
                    <a:pt x="142666" y="0"/>
                  </a:lnTo>
                </a:path>
              </a:pathLst>
            </a:custGeom>
            <a:ln w="21681" cap="flat">
              <a:solidFill>
                <a:srgbClr val="91A17D">
                  <a:alpha val="100000"/>
                </a:srgbClr>
              </a:solidFill>
              <a:prstDash val="solid"/>
              <a:round/>
            </a:ln>
          </p:spPr>
          <p:txBody>
            <a:bodyPr/>
            <a:lstStyle/>
            <a:p>
              <a:endParaRPr sz="884"/>
            </a:p>
          </p:txBody>
        </p:sp>
        <p:sp>
          <p:nvSpPr>
            <p:cNvPr id="607" name="pl567">
              <a:extLst>
                <a:ext uri="{FF2B5EF4-FFF2-40B4-BE49-F238E27FC236}">
                  <a16:creationId xmlns:a16="http://schemas.microsoft.com/office/drawing/2014/main" id="{A6FAD08B-A2BD-A431-B0F5-4F27685617BA}"/>
                </a:ext>
              </a:extLst>
            </p:cNvPr>
            <p:cNvSpPr/>
            <p:nvPr/>
          </p:nvSpPr>
          <p:spPr>
            <a:xfrm>
              <a:off x="2878419" y="4675677"/>
              <a:ext cx="152688" cy="0"/>
            </a:xfrm>
            <a:custGeom>
              <a:avLst/>
              <a:gdLst/>
              <a:ahLst/>
              <a:cxnLst/>
              <a:rect l="0" t="0" r="0" b="0"/>
              <a:pathLst>
                <a:path w="152688">
                  <a:moveTo>
                    <a:pt x="0" y="0"/>
                  </a:moveTo>
                  <a:lnTo>
                    <a:pt x="152688" y="0"/>
                  </a:lnTo>
                </a:path>
              </a:pathLst>
            </a:custGeom>
            <a:ln w="21681" cap="flat">
              <a:solidFill>
                <a:srgbClr val="91A17D">
                  <a:alpha val="100000"/>
                </a:srgbClr>
              </a:solidFill>
              <a:prstDash val="solid"/>
              <a:round/>
            </a:ln>
          </p:spPr>
          <p:txBody>
            <a:bodyPr/>
            <a:lstStyle/>
            <a:p>
              <a:endParaRPr sz="884"/>
            </a:p>
          </p:txBody>
        </p:sp>
        <p:sp>
          <p:nvSpPr>
            <p:cNvPr id="608" name="pl568">
              <a:extLst>
                <a:ext uri="{FF2B5EF4-FFF2-40B4-BE49-F238E27FC236}">
                  <a16:creationId xmlns:a16="http://schemas.microsoft.com/office/drawing/2014/main" id="{4C267A0D-64D0-5214-57D2-9AABEADCE9C3}"/>
                </a:ext>
              </a:extLst>
            </p:cNvPr>
            <p:cNvSpPr/>
            <p:nvPr/>
          </p:nvSpPr>
          <p:spPr>
            <a:xfrm>
              <a:off x="3151074" y="4679705"/>
              <a:ext cx="146234" cy="0"/>
            </a:xfrm>
            <a:custGeom>
              <a:avLst/>
              <a:gdLst/>
              <a:ahLst/>
              <a:cxnLst/>
              <a:rect l="0" t="0" r="0" b="0"/>
              <a:pathLst>
                <a:path w="146234">
                  <a:moveTo>
                    <a:pt x="0" y="0"/>
                  </a:moveTo>
                  <a:lnTo>
                    <a:pt x="146234" y="0"/>
                  </a:lnTo>
                </a:path>
              </a:pathLst>
            </a:custGeom>
            <a:ln w="21681" cap="flat">
              <a:solidFill>
                <a:srgbClr val="91A17D">
                  <a:alpha val="100000"/>
                </a:srgbClr>
              </a:solidFill>
              <a:prstDash val="solid"/>
              <a:round/>
            </a:ln>
          </p:spPr>
          <p:txBody>
            <a:bodyPr/>
            <a:lstStyle/>
            <a:p>
              <a:endParaRPr sz="884"/>
            </a:p>
          </p:txBody>
        </p:sp>
        <p:sp>
          <p:nvSpPr>
            <p:cNvPr id="609" name="pl569">
              <a:extLst>
                <a:ext uri="{FF2B5EF4-FFF2-40B4-BE49-F238E27FC236}">
                  <a16:creationId xmlns:a16="http://schemas.microsoft.com/office/drawing/2014/main" id="{6B51B6F9-D8DD-7E97-3FA9-C97A84327417}"/>
                </a:ext>
              </a:extLst>
            </p:cNvPr>
            <p:cNvSpPr/>
            <p:nvPr/>
          </p:nvSpPr>
          <p:spPr>
            <a:xfrm>
              <a:off x="2909666" y="4684137"/>
              <a:ext cx="142337" cy="0"/>
            </a:xfrm>
            <a:custGeom>
              <a:avLst/>
              <a:gdLst/>
              <a:ahLst/>
              <a:cxnLst/>
              <a:rect l="0" t="0" r="0" b="0"/>
              <a:pathLst>
                <a:path w="142337">
                  <a:moveTo>
                    <a:pt x="0" y="0"/>
                  </a:moveTo>
                  <a:lnTo>
                    <a:pt x="142337" y="0"/>
                  </a:lnTo>
                </a:path>
              </a:pathLst>
            </a:custGeom>
            <a:ln w="21681" cap="flat">
              <a:solidFill>
                <a:srgbClr val="91A17D">
                  <a:alpha val="100000"/>
                </a:srgbClr>
              </a:solidFill>
              <a:prstDash val="solid"/>
              <a:round/>
            </a:ln>
          </p:spPr>
          <p:txBody>
            <a:bodyPr/>
            <a:lstStyle/>
            <a:p>
              <a:endParaRPr sz="884"/>
            </a:p>
          </p:txBody>
        </p:sp>
        <p:sp>
          <p:nvSpPr>
            <p:cNvPr id="610" name="pl570">
              <a:extLst>
                <a:ext uri="{FF2B5EF4-FFF2-40B4-BE49-F238E27FC236}">
                  <a16:creationId xmlns:a16="http://schemas.microsoft.com/office/drawing/2014/main" id="{4D6EF389-2BBB-A726-5115-982440BCCA2F}"/>
                </a:ext>
              </a:extLst>
            </p:cNvPr>
            <p:cNvSpPr/>
            <p:nvPr/>
          </p:nvSpPr>
          <p:spPr>
            <a:xfrm>
              <a:off x="2776992" y="4692333"/>
              <a:ext cx="152488" cy="0"/>
            </a:xfrm>
            <a:custGeom>
              <a:avLst/>
              <a:gdLst/>
              <a:ahLst/>
              <a:cxnLst/>
              <a:rect l="0" t="0" r="0" b="0"/>
              <a:pathLst>
                <a:path w="152488">
                  <a:moveTo>
                    <a:pt x="0" y="0"/>
                  </a:moveTo>
                  <a:lnTo>
                    <a:pt x="152488" y="0"/>
                  </a:lnTo>
                </a:path>
              </a:pathLst>
            </a:custGeom>
            <a:ln w="21681" cap="flat">
              <a:solidFill>
                <a:srgbClr val="91A17D">
                  <a:alpha val="100000"/>
                </a:srgbClr>
              </a:solidFill>
              <a:prstDash val="solid"/>
              <a:round/>
            </a:ln>
          </p:spPr>
          <p:txBody>
            <a:bodyPr/>
            <a:lstStyle/>
            <a:p>
              <a:endParaRPr sz="884"/>
            </a:p>
          </p:txBody>
        </p:sp>
        <p:sp>
          <p:nvSpPr>
            <p:cNvPr id="611" name="pl571">
              <a:extLst>
                <a:ext uri="{FF2B5EF4-FFF2-40B4-BE49-F238E27FC236}">
                  <a16:creationId xmlns:a16="http://schemas.microsoft.com/office/drawing/2014/main" id="{FBCECD4B-7B4F-0559-3A2A-A9BFDB2375D9}"/>
                </a:ext>
              </a:extLst>
            </p:cNvPr>
            <p:cNvSpPr/>
            <p:nvPr/>
          </p:nvSpPr>
          <p:spPr>
            <a:xfrm>
              <a:off x="2613382" y="4696554"/>
              <a:ext cx="148634" cy="0"/>
            </a:xfrm>
            <a:custGeom>
              <a:avLst/>
              <a:gdLst/>
              <a:ahLst/>
              <a:cxnLst/>
              <a:rect l="0" t="0" r="0" b="0"/>
              <a:pathLst>
                <a:path w="148634">
                  <a:moveTo>
                    <a:pt x="0" y="0"/>
                  </a:moveTo>
                  <a:lnTo>
                    <a:pt x="148634" y="0"/>
                  </a:lnTo>
                </a:path>
              </a:pathLst>
            </a:custGeom>
            <a:ln w="21681" cap="flat">
              <a:solidFill>
                <a:srgbClr val="91A17D">
                  <a:alpha val="100000"/>
                </a:srgbClr>
              </a:solidFill>
              <a:prstDash val="solid"/>
              <a:round/>
            </a:ln>
          </p:spPr>
          <p:txBody>
            <a:bodyPr/>
            <a:lstStyle/>
            <a:p>
              <a:endParaRPr sz="884"/>
            </a:p>
          </p:txBody>
        </p:sp>
        <p:sp>
          <p:nvSpPr>
            <p:cNvPr id="612" name="pl572">
              <a:extLst>
                <a:ext uri="{FF2B5EF4-FFF2-40B4-BE49-F238E27FC236}">
                  <a16:creationId xmlns:a16="http://schemas.microsoft.com/office/drawing/2014/main" id="{1E7A0298-6186-5F24-218A-F04BEBDF4CC5}"/>
                </a:ext>
              </a:extLst>
            </p:cNvPr>
            <p:cNvSpPr/>
            <p:nvPr/>
          </p:nvSpPr>
          <p:spPr>
            <a:xfrm>
              <a:off x="2599792" y="4701149"/>
              <a:ext cx="151326" cy="0"/>
            </a:xfrm>
            <a:custGeom>
              <a:avLst/>
              <a:gdLst/>
              <a:ahLst/>
              <a:cxnLst/>
              <a:rect l="0" t="0" r="0" b="0"/>
              <a:pathLst>
                <a:path w="151326">
                  <a:moveTo>
                    <a:pt x="0" y="0"/>
                  </a:moveTo>
                  <a:lnTo>
                    <a:pt x="151326" y="0"/>
                  </a:lnTo>
                </a:path>
              </a:pathLst>
            </a:custGeom>
            <a:ln w="21681" cap="flat">
              <a:solidFill>
                <a:srgbClr val="91A17D">
                  <a:alpha val="100000"/>
                </a:srgbClr>
              </a:solidFill>
              <a:prstDash val="solid"/>
              <a:round/>
            </a:ln>
          </p:spPr>
          <p:txBody>
            <a:bodyPr/>
            <a:lstStyle/>
            <a:p>
              <a:endParaRPr sz="884"/>
            </a:p>
          </p:txBody>
        </p:sp>
        <p:sp>
          <p:nvSpPr>
            <p:cNvPr id="613" name="pl573">
              <a:extLst>
                <a:ext uri="{FF2B5EF4-FFF2-40B4-BE49-F238E27FC236}">
                  <a16:creationId xmlns:a16="http://schemas.microsoft.com/office/drawing/2014/main" id="{03DBB45B-BF99-E8F1-79B1-92702C1B46FA}"/>
                </a:ext>
              </a:extLst>
            </p:cNvPr>
            <p:cNvSpPr/>
            <p:nvPr/>
          </p:nvSpPr>
          <p:spPr>
            <a:xfrm>
              <a:off x="2696930" y="4705196"/>
              <a:ext cx="150378" cy="0"/>
            </a:xfrm>
            <a:custGeom>
              <a:avLst/>
              <a:gdLst/>
              <a:ahLst/>
              <a:cxnLst/>
              <a:rect l="0" t="0" r="0" b="0"/>
              <a:pathLst>
                <a:path w="150378">
                  <a:moveTo>
                    <a:pt x="0" y="0"/>
                  </a:moveTo>
                  <a:lnTo>
                    <a:pt x="150378" y="0"/>
                  </a:lnTo>
                </a:path>
              </a:pathLst>
            </a:custGeom>
            <a:ln w="21681" cap="flat">
              <a:solidFill>
                <a:srgbClr val="91A17D">
                  <a:alpha val="100000"/>
                </a:srgbClr>
              </a:solidFill>
              <a:prstDash val="solid"/>
              <a:round/>
            </a:ln>
          </p:spPr>
          <p:txBody>
            <a:bodyPr/>
            <a:lstStyle/>
            <a:p>
              <a:endParaRPr sz="884"/>
            </a:p>
          </p:txBody>
        </p:sp>
        <p:sp>
          <p:nvSpPr>
            <p:cNvPr id="614" name="pl574">
              <a:extLst>
                <a:ext uri="{FF2B5EF4-FFF2-40B4-BE49-F238E27FC236}">
                  <a16:creationId xmlns:a16="http://schemas.microsoft.com/office/drawing/2014/main" id="{88B17AE0-14FD-870A-6328-492B0D2DB6FC}"/>
                </a:ext>
              </a:extLst>
            </p:cNvPr>
            <p:cNvSpPr/>
            <p:nvPr/>
          </p:nvSpPr>
          <p:spPr>
            <a:xfrm>
              <a:off x="2736556" y="4709517"/>
              <a:ext cx="149848" cy="0"/>
            </a:xfrm>
            <a:custGeom>
              <a:avLst/>
              <a:gdLst/>
              <a:ahLst/>
              <a:cxnLst/>
              <a:rect l="0" t="0" r="0" b="0"/>
              <a:pathLst>
                <a:path w="149848">
                  <a:moveTo>
                    <a:pt x="0" y="0"/>
                  </a:moveTo>
                  <a:lnTo>
                    <a:pt x="149848" y="0"/>
                  </a:lnTo>
                </a:path>
              </a:pathLst>
            </a:custGeom>
            <a:ln w="21681" cap="flat">
              <a:solidFill>
                <a:srgbClr val="91A17D">
                  <a:alpha val="100000"/>
                </a:srgbClr>
              </a:solidFill>
              <a:prstDash val="solid"/>
              <a:round/>
            </a:ln>
          </p:spPr>
          <p:txBody>
            <a:bodyPr/>
            <a:lstStyle/>
            <a:p>
              <a:endParaRPr sz="884"/>
            </a:p>
          </p:txBody>
        </p:sp>
        <p:sp>
          <p:nvSpPr>
            <p:cNvPr id="615" name="pl575">
              <a:extLst>
                <a:ext uri="{FF2B5EF4-FFF2-40B4-BE49-F238E27FC236}">
                  <a16:creationId xmlns:a16="http://schemas.microsoft.com/office/drawing/2014/main" id="{12E41E3F-EF07-B0B1-FB93-4CF111C24B7A}"/>
                </a:ext>
              </a:extLst>
            </p:cNvPr>
            <p:cNvSpPr/>
            <p:nvPr/>
          </p:nvSpPr>
          <p:spPr>
            <a:xfrm>
              <a:off x="3170205" y="4717964"/>
              <a:ext cx="151339" cy="0"/>
            </a:xfrm>
            <a:custGeom>
              <a:avLst/>
              <a:gdLst/>
              <a:ahLst/>
              <a:cxnLst/>
              <a:rect l="0" t="0" r="0" b="0"/>
              <a:pathLst>
                <a:path w="151339">
                  <a:moveTo>
                    <a:pt x="0" y="0"/>
                  </a:moveTo>
                  <a:lnTo>
                    <a:pt x="151339" y="0"/>
                  </a:lnTo>
                </a:path>
              </a:pathLst>
            </a:custGeom>
            <a:ln w="21681" cap="flat">
              <a:solidFill>
                <a:srgbClr val="91A17D">
                  <a:alpha val="100000"/>
                </a:srgbClr>
              </a:solidFill>
              <a:prstDash val="solid"/>
              <a:round/>
            </a:ln>
          </p:spPr>
          <p:txBody>
            <a:bodyPr/>
            <a:lstStyle/>
            <a:p>
              <a:endParaRPr sz="884"/>
            </a:p>
          </p:txBody>
        </p:sp>
        <p:sp>
          <p:nvSpPr>
            <p:cNvPr id="616" name="pl576">
              <a:extLst>
                <a:ext uri="{FF2B5EF4-FFF2-40B4-BE49-F238E27FC236}">
                  <a16:creationId xmlns:a16="http://schemas.microsoft.com/office/drawing/2014/main" id="{29A5396C-7BFD-2957-67A1-C54CD42F0D6C}"/>
                </a:ext>
              </a:extLst>
            </p:cNvPr>
            <p:cNvSpPr/>
            <p:nvPr/>
          </p:nvSpPr>
          <p:spPr>
            <a:xfrm>
              <a:off x="3270224" y="4726471"/>
              <a:ext cx="147086" cy="0"/>
            </a:xfrm>
            <a:custGeom>
              <a:avLst/>
              <a:gdLst/>
              <a:ahLst/>
              <a:cxnLst/>
              <a:rect l="0" t="0" r="0" b="0"/>
              <a:pathLst>
                <a:path w="147086">
                  <a:moveTo>
                    <a:pt x="0" y="0"/>
                  </a:moveTo>
                  <a:lnTo>
                    <a:pt x="147086" y="0"/>
                  </a:lnTo>
                </a:path>
              </a:pathLst>
            </a:custGeom>
            <a:ln w="21681" cap="flat">
              <a:solidFill>
                <a:srgbClr val="91A17D">
                  <a:alpha val="100000"/>
                </a:srgbClr>
              </a:solidFill>
              <a:prstDash val="solid"/>
              <a:round/>
            </a:ln>
          </p:spPr>
          <p:txBody>
            <a:bodyPr/>
            <a:lstStyle/>
            <a:p>
              <a:endParaRPr sz="884"/>
            </a:p>
          </p:txBody>
        </p:sp>
        <p:sp>
          <p:nvSpPr>
            <p:cNvPr id="617" name="pl577">
              <a:extLst>
                <a:ext uri="{FF2B5EF4-FFF2-40B4-BE49-F238E27FC236}">
                  <a16:creationId xmlns:a16="http://schemas.microsoft.com/office/drawing/2014/main" id="{CB8BF1FA-07B5-6426-C610-9E23E6BC25EB}"/>
                </a:ext>
              </a:extLst>
            </p:cNvPr>
            <p:cNvSpPr/>
            <p:nvPr/>
          </p:nvSpPr>
          <p:spPr>
            <a:xfrm>
              <a:off x="3201716" y="4730903"/>
              <a:ext cx="150764" cy="0"/>
            </a:xfrm>
            <a:custGeom>
              <a:avLst/>
              <a:gdLst/>
              <a:ahLst/>
              <a:cxnLst/>
              <a:rect l="0" t="0" r="0" b="0"/>
              <a:pathLst>
                <a:path w="150764">
                  <a:moveTo>
                    <a:pt x="0" y="0"/>
                  </a:moveTo>
                  <a:lnTo>
                    <a:pt x="150764" y="0"/>
                  </a:lnTo>
                </a:path>
              </a:pathLst>
            </a:custGeom>
            <a:ln w="21681" cap="flat">
              <a:solidFill>
                <a:srgbClr val="91A17D">
                  <a:alpha val="100000"/>
                </a:srgbClr>
              </a:solidFill>
              <a:prstDash val="solid"/>
              <a:round/>
            </a:ln>
          </p:spPr>
          <p:txBody>
            <a:bodyPr/>
            <a:lstStyle/>
            <a:p>
              <a:endParaRPr sz="884"/>
            </a:p>
          </p:txBody>
        </p:sp>
        <p:sp>
          <p:nvSpPr>
            <p:cNvPr id="618" name="pl578">
              <a:extLst>
                <a:ext uri="{FF2B5EF4-FFF2-40B4-BE49-F238E27FC236}">
                  <a16:creationId xmlns:a16="http://schemas.microsoft.com/office/drawing/2014/main" id="{8CB55D14-9F06-A2DE-BDB7-6167AD6C349A}"/>
                </a:ext>
              </a:extLst>
            </p:cNvPr>
            <p:cNvSpPr/>
            <p:nvPr/>
          </p:nvSpPr>
          <p:spPr>
            <a:xfrm>
              <a:off x="2781533" y="4735134"/>
              <a:ext cx="146843" cy="0"/>
            </a:xfrm>
            <a:custGeom>
              <a:avLst/>
              <a:gdLst/>
              <a:ahLst/>
              <a:cxnLst/>
              <a:rect l="0" t="0" r="0" b="0"/>
              <a:pathLst>
                <a:path w="146843">
                  <a:moveTo>
                    <a:pt x="0" y="0"/>
                  </a:moveTo>
                  <a:lnTo>
                    <a:pt x="146843" y="0"/>
                  </a:lnTo>
                </a:path>
              </a:pathLst>
            </a:custGeom>
            <a:ln w="21681" cap="flat">
              <a:solidFill>
                <a:srgbClr val="91A17D">
                  <a:alpha val="100000"/>
                </a:srgbClr>
              </a:solidFill>
              <a:prstDash val="solid"/>
              <a:round/>
            </a:ln>
          </p:spPr>
          <p:txBody>
            <a:bodyPr/>
            <a:lstStyle/>
            <a:p>
              <a:endParaRPr sz="884"/>
            </a:p>
          </p:txBody>
        </p:sp>
        <p:sp>
          <p:nvSpPr>
            <p:cNvPr id="619" name="pl579">
              <a:extLst>
                <a:ext uri="{FF2B5EF4-FFF2-40B4-BE49-F238E27FC236}">
                  <a16:creationId xmlns:a16="http://schemas.microsoft.com/office/drawing/2014/main" id="{AB0D1CC9-40CE-A099-FAF8-558077D79B96}"/>
                </a:ext>
              </a:extLst>
            </p:cNvPr>
            <p:cNvSpPr/>
            <p:nvPr/>
          </p:nvSpPr>
          <p:spPr>
            <a:xfrm>
              <a:off x="2811609" y="4739058"/>
              <a:ext cx="139245" cy="0"/>
            </a:xfrm>
            <a:custGeom>
              <a:avLst/>
              <a:gdLst/>
              <a:ahLst/>
              <a:cxnLst/>
              <a:rect l="0" t="0" r="0" b="0"/>
              <a:pathLst>
                <a:path w="139245">
                  <a:moveTo>
                    <a:pt x="0" y="0"/>
                  </a:moveTo>
                  <a:lnTo>
                    <a:pt x="139245" y="0"/>
                  </a:lnTo>
                </a:path>
              </a:pathLst>
            </a:custGeom>
            <a:ln w="21681" cap="flat">
              <a:solidFill>
                <a:srgbClr val="91A17D">
                  <a:alpha val="100000"/>
                </a:srgbClr>
              </a:solidFill>
              <a:prstDash val="solid"/>
              <a:round/>
            </a:ln>
          </p:spPr>
          <p:txBody>
            <a:bodyPr/>
            <a:lstStyle/>
            <a:p>
              <a:endParaRPr sz="884"/>
            </a:p>
          </p:txBody>
        </p:sp>
        <p:sp>
          <p:nvSpPr>
            <p:cNvPr id="620" name="pl580">
              <a:extLst>
                <a:ext uri="{FF2B5EF4-FFF2-40B4-BE49-F238E27FC236}">
                  <a16:creationId xmlns:a16="http://schemas.microsoft.com/office/drawing/2014/main" id="{737453EE-D922-DB0C-F0C7-C2560263E52E}"/>
                </a:ext>
              </a:extLst>
            </p:cNvPr>
            <p:cNvSpPr/>
            <p:nvPr/>
          </p:nvSpPr>
          <p:spPr>
            <a:xfrm>
              <a:off x="2787064" y="4743280"/>
              <a:ext cx="149569" cy="0"/>
            </a:xfrm>
            <a:custGeom>
              <a:avLst/>
              <a:gdLst/>
              <a:ahLst/>
              <a:cxnLst/>
              <a:rect l="0" t="0" r="0" b="0"/>
              <a:pathLst>
                <a:path w="149569">
                  <a:moveTo>
                    <a:pt x="0" y="0"/>
                  </a:moveTo>
                  <a:lnTo>
                    <a:pt x="149569" y="0"/>
                  </a:lnTo>
                </a:path>
              </a:pathLst>
            </a:custGeom>
            <a:ln w="21681" cap="flat">
              <a:solidFill>
                <a:srgbClr val="91A17D">
                  <a:alpha val="100000"/>
                </a:srgbClr>
              </a:solidFill>
              <a:prstDash val="solid"/>
              <a:round/>
            </a:ln>
          </p:spPr>
          <p:txBody>
            <a:bodyPr/>
            <a:lstStyle/>
            <a:p>
              <a:endParaRPr sz="884"/>
            </a:p>
          </p:txBody>
        </p:sp>
        <p:sp>
          <p:nvSpPr>
            <p:cNvPr id="621" name="pl581">
              <a:extLst>
                <a:ext uri="{FF2B5EF4-FFF2-40B4-BE49-F238E27FC236}">
                  <a16:creationId xmlns:a16="http://schemas.microsoft.com/office/drawing/2014/main" id="{04505F56-E3EF-40A0-5193-F238D684D125}"/>
                </a:ext>
              </a:extLst>
            </p:cNvPr>
            <p:cNvSpPr/>
            <p:nvPr/>
          </p:nvSpPr>
          <p:spPr>
            <a:xfrm>
              <a:off x="3159851" y="4747735"/>
              <a:ext cx="147621" cy="0"/>
            </a:xfrm>
            <a:custGeom>
              <a:avLst/>
              <a:gdLst/>
              <a:ahLst/>
              <a:cxnLst/>
              <a:rect l="0" t="0" r="0" b="0"/>
              <a:pathLst>
                <a:path w="147621">
                  <a:moveTo>
                    <a:pt x="0" y="0"/>
                  </a:moveTo>
                  <a:lnTo>
                    <a:pt x="147621" y="0"/>
                  </a:lnTo>
                </a:path>
              </a:pathLst>
            </a:custGeom>
            <a:ln w="21681" cap="flat">
              <a:solidFill>
                <a:srgbClr val="91A17D">
                  <a:alpha val="100000"/>
                </a:srgbClr>
              </a:solidFill>
              <a:prstDash val="solid"/>
              <a:round/>
            </a:ln>
          </p:spPr>
          <p:txBody>
            <a:bodyPr/>
            <a:lstStyle/>
            <a:p>
              <a:endParaRPr sz="884"/>
            </a:p>
          </p:txBody>
        </p:sp>
        <p:sp>
          <p:nvSpPr>
            <p:cNvPr id="622" name="pl582">
              <a:extLst>
                <a:ext uri="{FF2B5EF4-FFF2-40B4-BE49-F238E27FC236}">
                  <a16:creationId xmlns:a16="http://schemas.microsoft.com/office/drawing/2014/main" id="{21695BB8-3EFC-7A78-0472-3EA48B2D6C41}"/>
                </a:ext>
              </a:extLst>
            </p:cNvPr>
            <p:cNvSpPr/>
            <p:nvPr/>
          </p:nvSpPr>
          <p:spPr>
            <a:xfrm>
              <a:off x="3274785" y="4756301"/>
              <a:ext cx="156368" cy="0"/>
            </a:xfrm>
            <a:custGeom>
              <a:avLst/>
              <a:gdLst/>
              <a:ahLst/>
              <a:cxnLst/>
              <a:rect l="0" t="0" r="0" b="0"/>
              <a:pathLst>
                <a:path w="156368">
                  <a:moveTo>
                    <a:pt x="0" y="0"/>
                  </a:moveTo>
                  <a:lnTo>
                    <a:pt x="156368" y="0"/>
                  </a:lnTo>
                </a:path>
              </a:pathLst>
            </a:custGeom>
            <a:ln w="21681" cap="flat">
              <a:solidFill>
                <a:srgbClr val="91A17D">
                  <a:alpha val="100000"/>
                </a:srgbClr>
              </a:solidFill>
              <a:prstDash val="solid"/>
              <a:round/>
            </a:ln>
          </p:spPr>
          <p:txBody>
            <a:bodyPr/>
            <a:lstStyle/>
            <a:p>
              <a:endParaRPr sz="884"/>
            </a:p>
          </p:txBody>
        </p:sp>
        <p:sp>
          <p:nvSpPr>
            <p:cNvPr id="623" name="pl583">
              <a:extLst>
                <a:ext uri="{FF2B5EF4-FFF2-40B4-BE49-F238E27FC236}">
                  <a16:creationId xmlns:a16="http://schemas.microsoft.com/office/drawing/2014/main" id="{8686C417-520F-8A47-D65D-E42D3AB9952F}"/>
                </a:ext>
              </a:extLst>
            </p:cNvPr>
            <p:cNvSpPr/>
            <p:nvPr/>
          </p:nvSpPr>
          <p:spPr>
            <a:xfrm>
              <a:off x="3155911" y="4760356"/>
              <a:ext cx="155061" cy="0"/>
            </a:xfrm>
            <a:custGeom>
              <a:avLst/>
              <a:gdLst/>
              <a:ahLst/>
              <a:cxnLst/>
              <a:rect l="0" t="0" r="0" b="0"/>
              <a:pathLst>
                <a:path w="155061">
                  <a:moveTo>
                    <a:pt x="0" y="0"/>
                  </a:moveTo>
                  <a:lnTo>
                    <a:pt x="155061" y="0"/>
                  </a:lnTo>
                </a:path>
              </a:pathLst>
            </a:custGeom>
            <a:ln w="21681" cap="flat">
              <a:solidFill>
                <a:srgbClr val="91A17D">
                  <a:alpha val="100000"/>
                </a:srgbClr>
              </a:solidFill>
              <a:prstDash val="solid"/>
              <a:round/>
            </a:ln>
          </p:spPr>
          <p:txBody>
            <a:bodyPr/>
            <a:lstStyle/>
            <a:p>
              <a:endParaRPr sz="884"/>
            </a:p>
          </p:txBody>
        </p:sp>
        <p:sp>
          <p:nvSpPr>
            <p:cNvPr id="624" name="pl584">
              <a:extLst>
                <a:ext uri="{FF2B5EF4-FFF2-40B4-BE49-F238E27FC236}">
                  <a16:creationId xmlns:a16="http://schemas.microsoft.com/office/drawing/2014/main" id="{7A218BF6-43C6-2003-2ABA-0545A587DAE6}"/>
                </a:ext>
              </a:extLst>
            </p:cNvPr>
            <p:cNvSpPr/>
            <p:nvPr/>
          </p:nvSpPr>
          <p:spPr>
            <a:xfrm>
              <a:off x="2619356" y="4769089"/>
              <a:ext cx="146761" cy="0"/>
            </a:xfrm>
            <a:custGeom>
              <a:avLst/>
              <a:gdLst/>
              <a:ahLst/>
              <a:cxnLst/>
              <a:rect l="0" t="0" r="0" b="0"/>
              <a:pathLst>
                <a:path w="146761">
                  <a:moveTo>
                    <a:pt x="0" y="0"/>
                  </a:moveTo>
                  <a:lnTo>
                    <a:pt x="146761" y="0"/>
                  </a:lnTo>
                </a:path>
              </a:pathLst>
            </a:custGeom>
            <a:ln w="21681" cap="flat">
              <a:solidFill>
                <a:srgbClr val="91A17D">
                  <a:alpha val="100000"/>
                </a:srgbClr>
              </a:solidFill>
              <a:prstDash val="solid"/>
              <a:round/>
            </a:ln>
          </p:spPr>
          <p:txBody>
            <a:bodyPr/>
            <a:lstStyle/>
            <a:p>
              <a:endParaRPr sz="884"/>
            </a:p>
          </p:txBody>
        </p:sp>
        <p:sp>
          <p:nvSpPr>
            <p:cNvPr id="625" name="pl585">
              <a:extLst>
                <a:ext uri="{FF2B5EF4-FFF2-40B4-BE49-F238E27FC236}">
                  <a16:creationId xmlns:a16="http://schemas.microsoft.com/office/drawing/2014/main" id="{87351E09-CB9F-0685-FEFA-1258927AD20D}"/>
                </a:ext>
              </a:extLst>
            </p:cNvPr>
            <p:cNvSpPr/>
            <p:nvPr/>
          </p:nvSpPr>
          <p:spPr>
            <a:xfrm>
              <a:off x="2885171" y="4777562"/>
              <a:ext cx="143390" cy="0"/>
            </a:xfrm>
            <a:custGeom>
              <a:avLst/>
              <a:gdLst/>
              <a:ahLst/>
              <a:cxnLst/>
              <a:rect l="0" t="0" r="0" b="0"/>
              <a:pathLst>
                <a:path w="143390">
                  <a:moveTo>
                    <a:pt x="0" y="0"/>
                  </a:moveTo>
                  <a:lnTo>
                    <a:pt x="143390" y="0"/>
                  </a:lnTo>
                </a:path>
              </a:pathLst>
            </a:custGeom>
            <a:ln w="21681" cap="flat">
              <a:solidFill>
                <a:srgbClr val="91A17D">
                  <a:alpha val="100000"/>
                </a:srgbClr>
              </a:solidFill>
              <a:prstDash val="solid"/>
              <a:round/>
            </a:ln>
          </p:spPr>
          <p:txBody>
            <a:bodyPr/>
            <a:lstStyle/>
            <a:p>
              <a:endParaRPr sz="884"/>
            </a:p>
          </p:txBody>
        </p:sp>
        <p:sp>
          <p:nvSpPr>
            <p:cNvPr id="626" name="pl586">
              <a:extLst>
                <a:ext uri="{FF2B5EF4-FFF2-40B4-BE49-F238E27FC236}">
                  <a16:creationId xmlns:a16="http://schemas.microsoft.com/office/drawing/2014/main" id="{3A765D58-7769-285E-BD50-853D90DD21CE}"/>
                </a:ext>
              </a:extLst>
            </p:cNvPr>
            <p:cNvSpPr/>
            <p:nvPr/>
          </p:nvSpPr>
          <p:spPr>
            <a:xfrm>
              <a:off x="3151204" y="4781796"/>
              <a:ext cx="156056" cy="0"/>
            </a:xfrm>
            <a:custGeom>
              <a:avLst/>
              <a:gdLst/>
              <a:ahLst/>
              <a:cxnLst/>
              <a:rect l="0" t="0" r="0" b="0"/>
              <a:pathLst>
                <a:path w="156056">
                  <a:moveTo>
                    <a:pt x="0" y="0"/>
                  </a:moveTo>
                  <a:lnTo>
                    <a:pt x="156056" y="0"/>
                  </a:lnTo>
                </a:path>
              </a:pathLst>
            </a:custGeom>
            <a:ln w="21681" cap="flat">
              <a:solidFill>
                <a:srgbClr val="91A17D">
                  <a:alpha val="100000"/>
                </a:srgbClr>
              </a:solidFill>
              <a:prstDash val="solid"/>
              <a:round/>
            </a:ln>
          </p:spPr>
          <p:txBody>
            <a:bodyPr/>
            <a:lstStyle/>
            <a:p>
              <a:endParaRPr sz="884"/>
            </a:p>
          </p:txBody>
        </p:sp>
        <p:sp>
          <p:nvSpPr>
            <p:cNvPr id="627" name="pl587">
              <a:extLst>
                <a:ext uri="{FF2B5EF4-FFF2-40B4-BE49-F238E27FC236}">
                  <a16:creationId xmlns:a16="http://schemas.microsoft.com/office/drawing/2014/main" id="{F1803BAC-6699-8BD8-B704-375DC6A2029B}"/>
                </a:ext>
              </a:extLst>
            </p:cNvPr>
            <p:cNvSpPr/>
            <p:nvPr/>
          </p:nvSpPr>
          <p:spPr>
            <a:xfrm>
              <a:off x="3426570" y="5452521"/>
              <a:ext cx="127172" cy="0"/>
            </a:xfrm>
            <a:custGeom>
              <a:avLst/>
              <a:gdLst/>
              <a:ahLst/>
              <a:cxnLst/>
              <a:rect l="0" t="0" r="0" b="0"/>
              <a:pathLst>
                <a:path w="127172">
                  <a:moveTo>
                    <a:pt x="0" y="0"/>
                  </a:moveTo>
                  <a:lnTo>
                    <a:pt x="127172" y="0"/>
                  </a:lnTo>
                </a:path>
              </a:pathLst>
            </a:custGeom>
            <a:ln w="21681" cap="flat">
              <a:solidFill>
                <a:srgbClr val="91A17D">
                  <a:alpha val="100000"/>
                </a:srgbClr>
              </a:solidFill>
              <a:prstDash val="solid"/>
              <a:round/>
            </a:ln>
          </p:spPr>
          <p:txBody>
            <a:bodyPr/>
            <a:lstStyle/>
            <a:p>
              <a:endParaRPr sz="884"/>
            </a:p>
          </p:txBody>
        </p:sp>
        <p:sp>
          <p:nvSpPr>
            <p:cNvPr id="628" name="pl588">
              <a:extLst>
                <a:ext uri="{FF2B5EF4-FFF2-40B4-BE49-F238E27FC236}">
                  <a16:creationId xmlns:a16="http://schemas.microsoft.com/office/drawing/2014/main" id="{290B48ED-610A-F8F0-1FE1-72D84DC671A3}"/>
                </a:ext>
              </a:extLst>
            </p:cNvPr>
            <p:cNvSpPr/>
            <p:nvPr/>
          </p:nvSpPr>
          <p:spPr>
            <a:xfrm>
              <a:off x="3220916" y="5456767"/>
              <a:ext cx="147614" cy="0"/>
            </a:xfrm>
            <a:custGeom>
              <a:avLst/>
              <a:gdLst/>
              <a:ahLst/>
              <a:cxnLst/>
              <a:rect l="0" t="0" r="0" b="0"/>
              <a:pathLst>
                <a:path w="147614">
                  <a:moveTo>
                    <a:pt x="0" y="0"/>
                  </a:moveTo>
                  <a:lnTo>
                    <a:pt x="147614" y="0"/>
                  </a:lnTo>
                </a:path>
              </a:pathLst>
            </a:custGeom>
            <a:ln w="21681" cap="flat">
              <a:solidFill>
                <a:srgbClr val="91A17D">
                  <a:alpha val="100000"/>
                </a:srgbClr>
              </a:solidFill>
              <a:prstDash val="solid"/>
              <a:round/>
            </a:ln>
          </p:spPr>
          <p:txBody>
            <a:bodyPr/>
            <a:lstStyle/>
            <a:p>
              <a:endParaRPr sz="884"/>
            </a:p>
          </p:txBody>
        </p:sp>
        <p:sp>
          <p:nvSpPr>
            <p:cNvPr id="629" name="pl589">
              <a:extLst>
                <a:ext uri="{FF2B5EF4-FFF2-40B4-BE49-F238E27FC236}">
                  <a16:creationId xmlns:a16="http://schemas.microsoft.com/office/drawing/2014/main" id="{12F662ED-99C6-A78C-A87B-D1B804525535}"/>
                </a:ext>
              </a:extLst>
            </p:cNvPr>
            <p:cNvSpPr/>
            <p:nvPr/>
          </p:nvSpPr>
          <p:spPr>
            <a:xfrm>
              <a:off x="3460142" y="5461110"/>
              <a:ext cx="118355" cy="0"/>
            </a:xfrm>
            <a:custGeom>
              <a:avLst/>
              <a:gdLst/>
              <a:ahLst/>
              <a:cxnLst/>
              <a:rect l="0" t="0" r="0" b="0"/>
              <a:pathLst>
                <a:path w="118355">
                  <a:moveTo>
                    <a:pt x="0" y="0"/>
                  </a:moveTo>
                  <a:lnTo>
                    <a:pt x="118355" y="0"/>
                  </a:lnTo>
                </a:path>
              </a:pathLst>
            </a:custGeom>
            <a:ln w="21681" cap="flat">
              <a:solidFill>
                <a:srgbClr val="91A17D">
                  <a:alpha val="100000"/>
                </a:srgbClr>
              </a:solidFill>
              <a:prstDash val="solid"/>
              <a:round/>
            </a:ln>
          </p:spPr>
          <p:txBody>
            <a:bodyPr/>
            <a:lstStyle/>
            <a:p>
              <a:endParaRPr sz="884"/>
            </a:p>
          </p:txBody>
        </p:sp>
        <p:sp>
          <p:nvSpPr>
            <p:cNvPr id="630" name="pl590">
              <a:extLst>
                <a:ext uri="{FF2B5EF4-FFF2-40B4-BE49-F238E27FC236}">
                  <a16:creationId xmlns:a16="http://schemas.microsoft.com/office/drawing/2014/main" id="{F5C14E2C-B607-EE5B-B9F3-449113DD6CEE}"/>
                </a:ext>
              </a:extLst>
            </p:cNvPr>
            <p:cNvSpPr/>
            <p:nvPr/>
          </p:nvSpPr>
          <p:spPr>
            <a:xfrm>
              <a:off x="3176653" y="5465171"/>
              <a:ext cx="133683" cy="0"/>
            </a:xfrm>
            <a:custGeom>
              <a:avLst/>
              <a:gdLst/>
              <a:ahLst/>
              <a:cxnLst/>
              <a:rect l="0" t="0" r="0" b="0"/>
              <a:pathLst>
                <a:path w="133683">
                  <a:moveTo>
                    <a:pt x="0" y="0"/>
                  </a:moveTo>
                  <a:lnTo>
                    <a:pt x="133683" y="0"/>
                  </a:lnTo>
                </a:path>
              </a:pathLst>
            </a:custGeom>
            <a:ln w="21681" cap="flat">
              <a:solidFill>
                <a:srgbClr val="91A17D">
                  <a:alpha val="100000"/>
                </a:srgbClr>
              </a:solidFill>
              <a:prstDash val="solid"/>
              <a:round/>
            </a:ln>
          </p:spPr>
          <p:txBody>
            <a:bodyPr/>
            <a:lstStyle/>
            <a:p>
              <a:endParaRPr sz="884"/>
            </a:p>
          </p:txBody>
        </p:sp>
        <p:sp>
          <p:nvSpPr>
            <p:cNvPr id="631" name="pl591">
              <a:extLst>
                <a:ext uri="{FF2B5EF4-FFF2-40B4-BE49-F238E27FC236}">
                  <a16:creationId xmlns:a16="http://schemas.microsoft.com/office/drawing/2014/main" id="{9F24099D-B4FE-B3B7-8D67-43B62C774895}"/>
                </a:ext>
              </a:extLst>
            </p:cNvPr>
            <p:cNvSpPr/>
            <p:nvPr/>
          </p:nvSpPr>
          <p:spPr>
            <a:xfrm>
              <a:off x="2480989" y="5074606"/>
              <a:ext cx="142647" cy="0"/>
            </a:xfrm>
            <a:custGeom>
              <a:avLst/>
              <a:gdLst/>
              <a:ahLst/>
              <a:cxnLst/>
              <a:rect l="0" t="0" r="0" b="0"/>
              <a:pathLst>
                <a:path w="142647">
                  <a:moveTo>
                    <a:pt x="0" y="0"/>
                  </a:moveTo>
                  <a:lnTo>
                    <a:pt x="142647" y="0"/>
                  </a:lnTo>
                </a:path>
              </a:pathLst>
            </a:custGeom>
            <a:ln w="21681" cap="flat">
              <a:solidFill>
                <a:srgbClr val="91A17D">
                  <a:alpha val="100000"/>
                </a:srgbClr>
              </a:solidFill>
              <a:prstDash val="solid"/>
              <a:round/>
            </a:ln>
          </p:spPr>
          <p:txBody>
            <a:bodyPr/>
            <a:lstStyle/>
            <a:p>
              <a:endParaRPr sz="884"/>
            </a:p>
          </p:txBody>
        </p:sp>
        <p:sp>
          <p:nvSpPr>
            <p:cNvPr id="632" name="pl592">
              <a:extLst>
                <a:ext uri="{FF2B5EF4-FFF2-40B4-BE49-F238E27FC236}">
                  <a16:creationId xmlns:a16="http://schemas.microsoft.com/office/drawing/2014/main" id="{A0C68236-F8EC-EF01-EC39-9D678201B9F3}"/>
                </a:ext>
              </a:extLst>
            </p:cNvPr>
            <p:cNvSpPr/>
            <p:nvPr/>
          </p:nvSpPr>
          <p:spPr>
            <a:xfrm>
              <a:off x="2487897" y="5079001"/>
              <a:ext cx="135500" cy="0"/>
            </a:xfrm>
            <a:custGeom>
              <a:avLst/>
              <a:gdLst/>
              <a:ahLst/>
              <a:cxnLst/>
              <a:rect l="0" t="0" r="0" b="0"/>
              <a:pathLst>
                <a:path w="135500">
                  <a:moveTo>
                    <a:pt x="0" y="0"/>
                  </a:moveTo>
                  <a:lnTo>
                    <a:pt x="135500" y="0"/>
                  </a:lnTo>
                </a:path>
              </a:pathLst>
            </a:custGeom>
            <a:ln w="21681" cap="flat">
              <a:solidFill>
                <a:srgbClr val="91A17D">
                  <a:alpha val="100000"/>
                </a:srgbClr>
              </a:solidFill>
              <a:prstDash val="solid"/>
              <a:round/>
            </a:ln>
          </p:spPr>
          <p:txBody>
            <a:bodyPr/>
            <a:lstStyle/>
            <a:p>
              <a:endParaRPr sz="884"/>
            </a:p>
          </p:txBody>
        </p:sp>
        <p:sp>
          <p:nvSpPr>
            <p:cNvPr id="633" name="pl593">
              <a:extLst>
                <a:ext uri="{FF2B5EF4-FFF2-40B4-BE49-F238E27FC236}">
                  <a16:creationId xmlns:a16="http://schemas.microsoft.com/office/drawing/2014/main" id="{A4F34D92-DD41-87EE-B3E9-B0DAC5A9E6D7}"/>
                </a:ext>
              </a:extLst>
            </p:cNvPr>
            <p:cNvSpPr/>
            <p:nvPr/>
          </p:nvSpPr>
          <p:spPr>
            <a:xfrm>
              <a:off x="3622591" y="5082919"/>
              <a:ext cx="143281" cy="0"/>
            </a:xfrm>
            <a:custGeom>
              <a:avLst/>
              <a:gdLst/>
              <a:ahLst/>
              <a:cxnLst/>
              <a:rect l="0" t="0" r="0" b="0"/>
              <a:pathLst>
                <a:path w="143281">
                  <a:moveTo>
                    <a:pt x="0" y="0"/>
                  </a:moveTo>
                  <a:lnTo>
                    <a:pt x="143281" y="0"/>
                  </a:lnTo>
                </a:path>
              </a:pathLst>
            </a:custGeom>
            <a:ln w="21681" cap="flat">
              <a:solidFill>
                <a:srgbClr val="91A17D">
                  <a:alpha val="100000"/>
                </a:srgbClr>
              </a:solidFill>
              <a:prstDash val="solid"/>
              <a:round/>
            </a:ln>
          </p:spPr>
          <p:txBody>
            <a:bodyPr/>
            <a:lstStyle/>
            <a:p>
              <a:endParaRPr sz="884"/>
            </a:p>
          </p:txBody>
        </p:sp>
        <p:sp>
          <p:nvSpPr>
            <p:cNvPr id="634" name="pl594">
              <a:extLst>
                <a:ext uri="{FF2B5EF4-FFF2-40B4-BE49-F238E27FC236}">
                  <a16:creationId xmlns:a16="http://schemas.microsoft.com/office/drawing/2014/main" id="{2C0A0B40-6128-037C-F053-DD769FBD5ED5}"/>
                </a:ext>
              </a:extLst>
            </p:cNvPr>
            <p:cNvSpPr/>
            <p:nvPr/>
          </p:nvSpPr>
          <p:spPr>
            <a:xfrm>
              <a:off x="3723743" y="5087472"/>
              <a:ext cx="134732" cy="0"/>
            </a:xfrm>
            <a:custGeom>
              <a:avLst/>
              <a:gdLst/>
              <a:ahLst/>
              <a:cxnLst/>
              <a:rect l="0" t="0" r="0" b="0"/>
              <a:pathLst>
                <a:path w="134732">
                  <a:moveTo>
                    <a:pt x="0" y="0"/>
                  </a:moveTo>
                  <a:lnTo>
                    <a:pt x="134732" y="0"/>
                  </a:lnTo>
                </a:path>
              </a:pathLst>
            </a:custGeom>
            <a:ln w="21681" cap="flat">
              <a:solidFill>
                <a:srgbClr val="91A17D">
                  <a:alpha val="100000"/>
                </a:srgbClr>
              </a:solidFill>
              <a:prstDash val="solid"/>
              <a:round/>
            </a:ln>
          </p:spPr>
          <p:txBody>
            <a:bodyPr/>
            <a:lstStyle/>
            <a:p>
              <a:endParaRPr sz="884"/>
            </a:p>
          </p:txBody>
        </p:sp>
        <p:sp>
          <p:nvSpPr>
            <p:cNvPr id="635" name="pl595">
              <a:extLst>
                <a:ext uri="{FF2B5EF4-FFF2-40B4-BE49-F238E27FC236}">
                  <a16:creationId xmlns:a16="http://schemas.microsoft.com/office/drawing/2014/main" id="{BF773C08-5D16-5FE9-19D7-876E6DD7E401}"/>
                </a:ext>
              </a:extLst>
            </p:cNvPr>
            <p:cNvSpPr/>
            <p:nvPr/>
          </p:nvSpPr>
          <p:spPr>
            <a:xfrm>
              <a:off x="2757295" y="5091591"/>
              <a:ext cx="142380" cy="0"/>
            </a:xfrm>
            <a:custGeom>
              <a:avLst/>
              <a:gdLst/>
              <a:ahLst/>
              <a:cxnLst/>
              <a:rect l="0" t="0" r="0" b="0"/>
              <a:pathLst>
                <a:path w="142380">
                  <a:moveTo>
                    <a:pt x="0" y="0"/>
                  </a:moveTo>
                  <a:lnTo>
                    <a:pt x="142380" y="0"/>
                  </a:lnTo>
                </a:path>
              </a:pathLst>
            </a:custGeom>
            <a:ln w="21681" cap="flat">
              <a:solidFill>
                <a:srgbClr val="91A17D">
                  <a:alpha val="100000"/>
                </a:srgbClr>
              </a:solidFill>
              <a:prstDash val="solid"/>
              <a:round/>
            </a:ln>
          </p:spPr>
          <p:txBody>
            <a:bodyPr/>
            <a:lstStyle/>
            <a:p>
              <a:endParaRPr sz="884"/>
            </a:p>
          </p:txBody>
        </p:sp>
        <p:sp>
          <p:nvSpPr>
            <p:cNvPr id="636" name="pl596">
              <a:extLst>
                <a:ext uri="{FF2B5EF4-FFF2-40B4-BE49-F238E27FC236}">
                  <a16:creationId xmlns:a16="http://schemas.microsoft.com/office/drawing/2014/main" id="{DCA58D67-CE3F-B985-AF11-4C2D582DFB71}"/>
                </a:ext>
              </a:extLst>
            </p:cNvPr>
            <p:cNvSpPr/>
            <p:nvPr/>
          </p:nvSpPr>
          <p:spPr>
            <a:xfrm>
              <a:off x="3487114" y="5095695"/>
              <a:ext cx="133146" cy="0"/>
            </a:xfrm>
            <a:custGeom>
              <a:avLst/>
              <a:gdLst/>
              <a:ahLst/>
              <a:cxnLst/>
              <a:rect l="0" t="0" r="0" b="0"/>
              <a:pathLst>
                <a:path w="133146">
                  <a:moveTo>
                    <a:pt x="0" y="0"/>
                  </a:moveTo>
                  <a:lnTo>
                    <a:pt x="133146" y="0"/>
                  </a:lnTo>
                </a:path>
              </a:pathLst>
            </a:custGeom>
            <a:ln w="21681" cap="flat">
              <a:solidFill>
                <a:srgbClr val="91A17D">
                  <a:alpha val="100000"/>
                </a:srgbClr>
              </a:solidFill>
              <a:prstDash val="solid"/>
              <a:round/>
            </a:ln>
          </p:spPr>
          <p:txBody>
            <a:bodyPr/>
            <a:lstStyle/>
            <a:p>
              <a:endParaRPr sz="884"/>
            </a:p>
          </p:txBody>
        </p:sp>
        <p:sp>
          <p:nvSpPr>
            <p:cNvPr id="637" name="pl597">
              <a:extLst>
                <a:ext uri="{FF2B5EF4-FFF2-40B4-BE49-F238E27FC236}">
                  <a16:creationId xmlns:a16="http://schemas.microsoft.com/office/drawing/2014/main" id="{6226B536-1940-10AA-D0BD-878A91EE9B3C}"/>
                </a:ext>
              </a:extLst>
            </p:cNvPr>
            <p:cNvSpPr/>
            <p:nvPr/>
          </p:nvSpPr>
          <p:spPr>
            <a:xfrm>
              <a:off x="3290104" y="5100247"/>
              <a:ext cx="127198" cy="0"/>
            </a:xfrm>
            <a:custGeom>
              <a:avLst/>
              <a:gdLst/>
              <a:ahLst/>
              <a:cxnLst/>
              <a:rect l="0" t="0" r="0" b="0"/>
              <a:pathLst>
                <a:path w="127198">
                  <a:moveTo>
                    <a:pt x="0" y="0"/>
                  </a:moveTo>
                  <a:lnTo>
                    <a:pt x="127198" y="0"/>
                  </a:lnTo>
                </a:path>
              </a:pathLst>
            </a:custGeom>
            <a:ln w="21681" cap="flat">
              <a:solidFill>
                <a:srgbClr val="91A17D">
                  <a:alpha val="100000"/>
                </a:srgbClr>
              </a:solidFill>
              <a:prstDash val="solid"/>
              <a:round/>
            </a:ln>
          </p:spPr>
          <p:txBody>
            <a:bodyPr/>
            <a:lstStyle/>
            <a:p>
              <a:endParaRPr sz="884"/>
            </a:p>
          </p:txBody>
        </p:sp>
        <p:sp>
          <p:nvSpPr>
            <p:cNvPr id="638" name="pl598">
              <a:extLst>
                <a:ext uri="{FF2B5EF4-FFF2-40B4-BE49-F238E27FC236}">
                  <a16:creationId xmlns:a16="http://schemas.microsoft.com/office/drawing/2014/main" id="{36202408-46AD-108D-A4B3-4A78080A8108}"/>
                </a:ext>
              </a:extLst>
            </p:cNvPr>
            <p:cNvSpPr/>
            <p:nvPr/>
          </p:nvSpPr>
          <p:spPr>
            <a:xfrm>
              <a:off x="3321855" y="5104107"/>
              <a:ext cx="137326" cy="0"/>
            </a:xfrm>
            <a:custGeom>
              <a:avLst/>
              <a:gdLst/>
              <a:ahLst/>
              <a:cxnLst/>
              <a:rect l="0" t="0" r="0" b="0"/>
              <a:pathLst>
                <a:path w="137326">
                  <a:moveTo>
                    <a:pt x="0" y="0"/>
                  </a:moveTo>
                  <a:lnTo>
                    <a:pt x="137326" y="0"/>
                  </a:lnTo>
                </a:path>
              </a:pathLst>
            </a:custGeom>
            <a:ln w="21681" cap="flat">
              <a:solidFill>
                <a:srgbClr val="91A17D">
                  <a:alpha val="100000"/>
                </a:srgbClr>
              </a:solidFill>
              <a:prstDash val="solid"/>
              <a:round/>
            </a:ln>
          </p:spPr>
          <p:txBody>
            <a:bodyPr/>
            <a:lstStyle/>
            <a:p>
              <a:endParaRPr sz="884"/>
            </a:p>
          </p:txBody>
        </p:sp>
        <p:sp>
          <p:nvSpPr>
            <p:cNvPr id="639" name="pl599">
              <a:extLst>
                <a:ext uri="{FF2B5EF4-FFF2-40B4-BE49-F238E27FC236}">
                  <a16:creationId xmlns:a16="http://schemas.microsoft.com/office/drawing/2014/main" id="{7A7123F1-7792-8431-ECA8-2C097DAE4073}"/>
                </a:ext>
              </a:extLst>
            </p:cNvPr>
            <p:cNvSpPr/>
            <p:nvPr/>
          </p:nvSpPr>
          <p:spPr>
            <a:xfrm>
              <a:off x="3275721" y="5108658"/>
              <a:ext cx="139316" cy="0"/>
            </a:xfrm>
            <a:custGeom>
              <a:avLst/>
              <a:gdLst/>
              <a:ahLst/>
              <a:cxnLst/>
              <a:rect l="0" t="0" r="0" b="0"/>
              <a:pathLst>
                <a:path w="139316">
                  <a:moveTo>
                    <a:pt x="0" y="0"/>
                  </a:moveTo>
                  <a:lnTo>
                    <a:pt x="139316" y="0"/>
                  </a:lnTo>
                </a:path>
              </a:pathLst>
            </a:custGeom>
            <a:ln w="21681" cap="flat">
              <a:solidFill>
                <a:srgbClr val="91A17D">
                  <a:alpha val="100000"/>
                </a:srgbClr>
              </a:solidFill>
              <a:prstDash val="solid"/>
              <a:round/>
            </a:ln>
          </p:spPr>
          <p:txBody>
            <a:bodyPr/>
            <a:lstStyle/>
            <a:p>
              <a:endParaRPr sz="884"/>
            </a:p>
          </p:txBody>
        </p:sp>
        <p:sp>
          <p:nvSpPr>
            <p:cNvPr id="640" name="pl600">
              <a:extLst>
                <a:ext uri="{FF2B5EF4-FFF2-40B4-BE49-F238E27FC236}">
                  <a16:creationId xmlns:a16="http://schemas.microsoft.com/office/drawing/2014/main" id="{CAF4DE72-6FE9-0B2D-2383-549C35478BAF}"/>
                </a:ext>
              </a:extLst>
            </p:cNvPr>
            <p:cNvSpPr/>
            <p:nvPr/>
          </p:nvSpPr>
          <p:spPr>
            <a:xfrm>
              <a:off x="2775928" y="5112819"/>
              <a:ext cx="149780" cy="0"/>
            </a:xfrm>
            <a:custGeom>
              <a:avLst/>
              <a:gdLst/>
              <a:ahLst/>
              <a:cxnLst/>
              <a:rect l="0" t="0" r="0" b="0"/>
              <a:pathLst>
                <a:path w="149780">
                  <a:moveTo>
                    <a:pt x="0" y="0"/>
                  </a:moveTo>
                  <a:lnTo>
                    <a:pt x="149780" y="0"/>
                  </a:lnTo>
                </a:path>
              </a:pathLst>
            </a:custGeom>
            <a:ln w="21681" cap="flat">
              <a:solidFill>
                <a:srgbClr val="91A17D">
                  <a:alpha val="100000"/>
                </a:srgbClr>
              </a:solidFill>
              <a:prstDash val="solid"/>
              <a:round/>
            </a:ln>
          </p:spPr>
          <p:txBody>
            <a:bodyPr/>
            <a:lstStyle/>
            <a:p>
              <a:endParaRPr sz="884"/>
            </a:p>
          </p:txBody>
        </p:sp>
        <p:sp>
          <p:nvSpPr>
            <p:cNvPr id="641" name="pl601">
              <a:extLst>
                <a:ext uri="{FF2B5EF4-FFF2-40B4-BE49-F238E27FC236}">
                  <a16:creationId xmlns:a16="http://schemas.microsoft.com/office/drawing/2014/main" id="{FCFBF7BD-0E0A-5446-830E-537CBD83B899}"/>
                </a:ext>
              </a:extLst>
            </p:cNvPr>
            <p:cNvSpPr/>
            <p:nvPr/>
          </p:nvSpPr>
          <p:spPr>
            <a:xfrm>
              <a:off x="3704108" y="5116974"/>
              <a:ext cx="135275" cy="0"/>
            </a:xfrm>
            <a:custGeom>
              <a:avLst/>
              <a:gdLst/>
              <a:ahLst/>
              <a:cxnLst/>
              <a:rect l="0" t="0" r="0" b="0"/>
              <a:pathLst>
                <a:path w="135275">
                  <a:moveTo>
                    <a:pt x="0" y="0"/>
                  </a:moveTo>
                  <a:lnTo>
                    <a:pt x="135275" y="0"/>
                  </a:lnTo>
                </a:path>
              </a:pathLst>
            </a:custGeom>
            <a:ln w="21681" cap="flat">
              <a:solidFill>
                <a:srgbClr val="91A17D">
                  <a:alpha val="100000"/>
                </a:srgbClr>
              </a:solidFill>
              <a:prstDash val="solid"/>
              <a:round/>
            </a:ln>
          </p:spPr>
          <p:txBody>
            <a:bodyPr/>
            <a:lstStyle/>
            <a:p>
              <a:endParaRPr sz="884"/>
            </a:p>
          </p:txBody>
        </p:sp>
        <p:sp>
          <p:nvSpPr>
            <p:cNvPr id="642" name="pl602">
              <a:extLst>
                <a:ext uri="{FF2B5EF4-FFF2-40B4-BE49-F238E27FC236}">
                  <a16:creationId xmlns:a16="http://schemas.microsoft.com/office/drawing/2014/main" id="{2AB805CE-8AE5-6B91-83AE-ABE2DBD62418}"/>
                </a:ext>
              </a:extLst>
            </p:cNvPr>
            <p:cNvSpPr/>
            <p:nvPr/>
          </p:nvSpPr>
          <p:spPr>
            <a:xfrm>
              <a:off x="3317998" y="5121244"/>
              <a:ext cx="124054" cy="0"/>
            </a:xfrm>
            <a:custGeom>
              <a:avLst/>
              <a:gdLst/>
              <a:ahLst/>
              <a:cxnLst/>
              <a:rect l="0" t="0" r="0" b="0"/>
              <a:pathLst>
                <a:path w="124054">
                  <a:moveTo>
                    <a:pt x="0" y="0"/>
                  </a:moveTo>
                  <a:lnTo>
                    <a:pt x="124054" y="0"/>
                  </a:lnTo>
                </a:path>
              </a:pathLst>
            </a:custGeom>
            <a:ln w="21681" cap="flat">
              <a:solidFill>
                <a:srgbClr val="91A17D">
                  <a:alpha val="100000"/>
                </a:srgbClr>
              </a:solidFill>
              <a:prstDash val="solid"/>
              <a:round/>
            </a:ln>
          </p:spPr>
          <p:txBody>
            <a:bodyPr/>
            <a:lstStyle/>
            <a:p>
              <a:endParaRPr sz="884"/>
            </a:p>
          </p:txBody>
        </p:sp>
        <p:sp>
          <p:nvSpPr>
            <p:cNvPr id="643" name="pl603">
              <a:extLst>
                <a:ext uri="{FF2B5EF4-FFF2-40B4-BE49-F238E27FC236}">
                  <a16:creationId xmlns:a16="http://schemas.microsoft.com/office/drawing/2014/main" id="{4977F82E-6CD0-9867-1166-A9AA0265F8C8}"/>
                </a:ext>
              </a:extLst>
            </p:cNvPr>
            <p:cNvSpPr/>
            <p:nvPr/>
          </p:nvSpPr>
          <p:spPr>
            <a:xfrm>
              <a:off x="3483234" y="5125533"/>
              <a:ext cx="133445" cy="0"/>
            </a:xfrm>
            <a:custGeom>
              <a:avLst/>
              <a:gdLst/>
              <a:ahLst/>
              <a:cxnLst/>
              <a:rect l="0" t="0" r="0" b="0"/>
              <a:pathLst>
                <a:path w="133445">
                  <a:moveTo>
                    <a:pt x="0" y="0"/>
                  </a:moveTo>
                  <a:lnTo>
                    <a:pt x="133445" y="0"/>
                  </a:lnTo>
                </a:path>
              </a:pathLst>
            </a:custGeom>
            <a:ln w="21681" cap="flat">
              <a:solidFill>
                <a:srgbClr val="91A17D">
                  <a:alpha val="100000"/>
                </a:srgbClr>
              </a:solidFill>
              <a:prstDash val="solid"/>
              <a:round/>
            </a:ln>
          </p:spPr>
          <p:txBody>
            <a:bodyPr/>
            <a:lstStyle/>
            <a:p>
              <a:endParaRPr sz="884"/>
            </a:p>
          </p:txBody>
        </p:sp>
        <p:sp>
          <p:nvSpPr>
            <p:cNvPr id="644" name="pl604">
              <a:extLst>
                <a:ext uri="{FF2B5EF4-FFF2-40B4-BE49-F238E27FC236}">
                  <a16:creationId xmlns:a16="http://schemas.microsoft.com/office/drawing/2014/main" id="{040260A4-280B-B255-731C-2BE68F3275BD}"/>
                </a:ext>
              </a:extLst>
            </p:cNvPr>
            <p:cNvSpPr/>
            <p:nvPr/>
          </p:nvSpPr>
          <p:spPr>
            <a:xfrm>
              <a:off x="3340301" y="5129780"/>
              <a:ext cx="136170" cy="0"/>
            </a:xfrm>
            <a:custGeom>
              <a:avLst/>
              <a:gdLst/>
              <a:ahLst/>
              <a:cxnLst/>
              <a:rect l="0" t="0" r="0" b="0"/>
              <a:pathLst>
                <a:path w="136170">
                  <a:moveTo>
                    <a:pt x="0" y="0"/>
                  </a:moveTo>
                  <a:lnTo>
                    <a:pt x="136170" y="0"/>
                  </a:lnTo>
                </a:path>
              </a:pathLst>
            </a:custGeom>
            <a:ln w="21681" cap="flat">
              <a:solidFill>
                <a:srgbClr val="91A17D">
                  <a:alpha val="100000"/>
                </a:srgbClr>
              </a:solidFill>
              <a:prstDash val="solid"/>
              <a:round/>
            </a:ln>
          </p:spPr>
          <p:txBody>
            <a:bodyPr/>
            <a:lstStyle/>
            <a:p>
              <a:endParaRPr sz="884"/>
            </a:p>
          </p:txBody>
        </p:sp>
        <p:sp>
          <p:nvSpPr>
            <p:cNvPr id="645" name="pl605">
              <a:extLst>
                <a:ext uri="{FF2B5EF4-FFF2-40B4-BE49-F238E27FC236}">
                  <a16:creationId xmlns:a16="http://schemas.microsoft.com/office/drawing/2014/main" id="{2E6E188D-FC2F-DA4E-6A87-EAD3AE56B09E}"/>
                </a:ext>
              </a:extLst>
            </p:cNvPr>
            <p:cNvSpPr/>
            <p:nvPr/>
          </p:nvSpPr>
          <p:spPr>
            <a:xfrm>
              <a:off x="3301699" y="5134196"/>
              <a:ext cx="148132" cy="0"/>
            </a:xfrm>
            <a:custGeom>
              <a:avLst/>
              <a:gdLst/>
              <a:ahLst/>
              <a:cxnLst/>
              <a:rect l="0" t="0" r="0" b="0"/>
              <a:pathLst>
                <a:path w="148132">
                  <a:moveTo>
                    <a:pt x="0" y="0"/>
                  </a:moveTo>
                  <a:lnTo>
                    <a:pt x="148132" y="0"/>
                  </a:lnTo>
                </a:path>
              </a:pathLst>
            </a:custGeom>
            <a:ln w="21681" cap="flat">
              <a:solidFill>
                <a:srgbClr val="91A17D">
                  <a:alpha val="100000"/>
                </a:srgbClr>
              </a:solidFill>
              <a:prstDash val="solid"/>
              <a:round/>
            </a:ln>
          </p:spPr>
          <p:txBody>
            <a:bodyPr/>
            <a:lstStyle/>
            <a:p>
              <a:endParaRPr sz="884"/>
            </a:p>
          </p:txBody>
        </p:sp>
        <p:sp>
          <p:nvSpPr>
            <p:cNvPr id="646" name="pl606">
              <a:extLst>
                <a:ext uri="{FF2B5EF4-FFF2-40B4-BE49-F238E27FC236}">
                  <a16:creationId xmlns:a16="http://schemas.microsoft.com/office/drawing/2014/main" id="{3B07EBB0-2C16-A566-1331-488C5B116A05}"/>
                </a:ext>
              </a:extLst>
            </p:cNvPr>
            <p:cNvSpPr/>
            <p:nvPr/>
          </p:nvSpPr>
          <p:spPr>
            <a:xfrm>
              <a:off x="3487572" y="5138410"/>
              <a:ext cx="141360" cy="0"/>
            </a:xfrm>
            <a:custGeom>
              <a:avLst/>
              <a:gdLst/>
              <a:ahLst/>
              <a:cxnLst/>
              <a:rect l="0" t="0" r="0" b="0"/>
              <a:pathLst>
                <a:path w="141360">
                  <a:moveTo>
                    <a:pt x="0" y="0"/>
                  </a:moveTo>
                  <a:lnTo>
                    <a:pt x="141360" y="0"/>
                  </a:lnTo>
                </a:path>
              </a:pathLst>
            </a:custGeom>
            <a:ln w="21681" cap="flat">
              <a:solidFill>
                <a:srgbClr val="91A17D">
                  <a:alpha val="100000"/>
                </a:srgbClr>
              </a:solidFill>
              <a:prstDash val="solid"/>
              <a:round/>
            </a:ln>
          </p:spPr>
          <p:txBody>
            <a:bodyPr/>
            <a:lstStyle/>
            <a:p>
              <a:endParaRPr sz="884"/>
            </a:p>
          </p:txBody>
        </p:sp>
        <p:sp>
          <p:nvSpPr>
            <p:cNvPr id="647" name="pl607">
              <a:extLst>
                <a:ext uri="{FF2B5EF4-FFF2-40B4-BE49-F238E27FC236}">
                  <a16:creationId xmlns:a16="http://schemas.microsoft.com/office/drawing/2014/main" id="{DA4C8174-F834-D7CF-7FE0-D8E433C21F95}"/>
                </a:ext>
              </a:extLst>
            </p:cNvPr>
            <p:cNvSpPr/>
            <p:nvPr/>
          </p:nvSpPr>
          <p:spPr>
            <a:xfrm>
              <a:off x="2861179" y="5142662"/>
              <a:ext cx="150679" cy="0"/>
            </a:xfrm>
            <a:custGeom>
              <a:avLst/>
              <a:gdLst/>
              <a:ahLst/>
              <a:cxnLst/>
              <a:rect l="0" t="0" r="0" b="0"/>
              <a:pathLst>
                <a:path w="150679">
                  <a:moveTo>
                    <a:pt x="0" y="0"/>
                  </a:moveTo>
                  <a:lnTo>
                    <a:pt x="150679" y="0"/>
                  </a:lnTo>
                </a:path>
              </a:pathLst>
            </a:custGeom>
            <a:ln w="21681" cap="flat">
              <a:solidFill>
                <a:srgbClr val="91A17D">
                  <a:alpha val="100000"/>
                </a:srgbClr>
              </a:solidFill>
              <a:prstDash val="solid"/>
              <a:round/>
            </a:ln>
          </p:spPr>
          <p:txBody>
            <a:bodyPr/>
            <a:lstStyle/>
            <a:p>
              <a:endParaRPr sz="884"/>
            </a:p>
          </p:txBody>
        </p:sp>
        <p:sp>
          <p:nvSpPr>
            <p:cNvPr id="648" name="pl608">
              <a:extLst>
                <a:ext uri="{FF2B5EF4-FFF2-40B4-BE49-F238E27FC236}">
                  <a16:creationId xmlns:a16="http://schemas.microsoft.com/office/drawing/2014/main" id="{BEDC08E1-16C7-E944-D5D0-81AFCC018674}"/>
                </a:ext>
              </a:extLst>
            </p:cNvPr>
            <p:cNvSpPr/>
            <p:nvPr/>
          </p:nvSpPr>
          <p:spPr>
            <a:xfrm>
              <a:off x="3554485" y="5150960"/>
              <a:ext cx="145572" cy="0"/>
            </a:xfrm>
            <a:custGeom>
              <a:avLst/>
              <a:gdLst/>
              <a:ahLst/>
              <a:cxnLst/>
              <a:rect l="0" t="0" r="0" b="0"/>
              <a:pathLst>
                <a:path w="145572">
                  <a:moveTo>
                    <a:pt x="0" y="0"/>
                  </a:moveTo>
                  <a:lnTo>
                    <a:pt x="145572" y="0"/>
                  </a:lnTo>
                </a:path>
              </a:pathLst>
            </a:custGeom>
            <a:ln w="21681" cap="flat">
              <a:solidFill>
                <a:srgbClr val="91A17D">
                  <a:alpha val="100000"/>
                </a:srgbClr>
              </a:solidFill>
              <a:prstDash val="solid"/>
              <a:round/>
            </a:ln>
          </p:spPr>
          <p:txBody>
            <a:bodyPr/>
            <a:lstStyle/>
            <a:p>
              <a:endParaRPr sz="884"/>
            </a:p>
          </p:txBody>
        </p:sp>
        <p:sp>
          <p:nvSpPr>
            <p:cNvPr id="649" name="pl609">
              <a:extLst>
                <a:ext uri="{FF2B5EF4-FFF2-40B4-BE49-F238E27FC236}">
                  <a16:creationId xmlns:a16="http://schemas.microsoft.com/office/drawing/2014/main" id="{B3BB16A5-E76F-7E06-17FA-CDF1CA9C37F8}"/>
                </a:ext>
              </a:extLst>
            </p:cNvPr>
            <p:cNvSpPr/>
            <p:nvPr/>
          </p:nvSpPr>
          <p:spPr>
            <a:xfrm>
              <a:off x="3534711" y="5155101"/>
              <a:ext cx="133882" cy="0"/>
            </a:xfrm>
            <a:custGeom>
              <a:avLst/>
              <a:gdLst/>
              <a:ahLst/>
              <a:cxnLst/>
              <a:rect l="0" t="0" r="0" b="0"/>
              <a:pathLst>
                <a:path w="133882">
                  <a:moveTo>
                    <a:pt x="0" y="0"/>
                  </a:moveTo>
                  <a:lnTo>
                    <a:pt x="133882" y="0"/>
                  </a:lnTo>
                </a:path>
              </a:pathLst>
            </a:custGeom>
            <a:ln w="21681" cap="flat">
              <a:solidFill>
                <a:srgbClr val="91A17D">
                  <a:alpha val="100000"/>
                </a:srgbClr>
              </a:solidFill>
              <a:prstDash val="solid"/>
              <a:round/>
            </a:ln>
          </p:spPr>
          <p:txBody>
            <a:bodyPr/>
            <a:lstStyle/>
            <a:p>
              <a:endParaRPr sz="884"/>
            </a:p>
          </p:txBody>
        </p:sp>
        <p:sp>
          <p:nvSpPr>
            <p:cNvPr id="650" name="pl610">
              <a:extLst>
                <a:ext uri="{FF2B5EF4-FFF2-40B4-BE49-F238E27FC236}">
                  <a16:creationId xmlns:a16="http://schemas.microsoft.com/office/drawing/2014/main" id="{3B8B576B-C98E-4DE7-4284-95E8E1F7D234}"/>
                </a:ext>
              </a:extLst>
            </p:cNvPr>
            <p:cNvSpPr/>
            <p:nvPr/>
          </p:nvSpPr>
          <p:spPr>
            <a:xfrm>
              <a:off x="2767095" y="5163557"/>
              <a:ext cx="152134" cy="0"/>
            </a:xfrm>
            <a:custGeom>
              <a:avLst/>
              <a:gdLst/>
              <a:ahLst/>
              <a:cxnLst/>
              <a:rect l="0" t="0" r="0" b="0"/>
              <a:pathLst>
                <a:path w="152134">
                  <a:moveTo>
                    <a:pt x="0" y="0"/>
                  </a:moveTo>
                  <a:lnTo>
                    <a:pt x="152134" y="0"/>
                  </a:lnTo>
                </a:path>
              </a:pathLst>
            </a:custGeom>
            <a:ln w="21681" cap="flat">
              <a:solidFill>
                <a:srgbClr val="91A17D">
                  <a:alpha val="100000"/>
                </a:srgbClr>
              </a:solidFill>
              <a:prstDash val="solid"/>
              <a:round/>
            </a:ln>
          </p:spPr>
          <p:txBody>
            <a:bodyPr/>
            <a:lstStyle/>
            <a:p>
              <a:endParaRPr sz="884"/>
            </a:p>
          </p:txBody>
        </p:sp>
        <p:sp>
          <p:nvSpPr>
            <p:cNvPr id="651" name="pl611">
              <a:extLst>
                <a:ext uri="{FF2B5EF4-FFF2-40B4-BE49-F238E27FC236}">
                  <a16:creationId xmlns:a16="http://schemas.microsoft.com/office/drawing/2014/main" id="{D947F9F2-7792-79DF-D608-48A1367E0710}"/>
                </a:ext>
              </a:extLst>
            </p:cNvPr>
            <p:cNvSpPr/>
            <p:nvPr/>
          </p:nvSpPr>
          <p:spPr>
            <a:xfrm>
              <a:off x="3098898" y="5167842"/>
              <a:ext cx="132810" cy="0"/>
            </a:xfrm>
            <a:custGeom>
              <a:avLst/>
              <a:gdLst/>
              <a:ahLst/>
              <a:cxnLst/>
              <a:rect l="0" t="0" r="0" b="0"/>
              <a:pathLst>
                <a:path w="132810">
                  <a:moveTo>
                    <a:pt x="0" y="0"/>
                  </a:moveTo>
                  <a:lnTo>
                    <a:pt x="132810" y="0"/>
                  </a:lnTo>
                </a:path>
              </a:pathLst>
            </a:custGeom>
            <a:ln w="21681" cap="flat">
              <a:solidFill>
                <a:srgbClr val="91A17D">
                  <a:alpha val="100000"/>
                </a:srgbClr>
              </a:solidFill>
              <a:prstDash val="solid"/>
              <a:round/>
            </a:ln>
          </p:spPr>
          <p:txBody>
            <a:bodyPr/>
            <a:lstStyle/>
            <a:p>
              <a:endParaRPr sz="884"/>
            </a:p>
          </p:txBody>
        </p:sp>
        <p:sp>
          <p:nvSpPr>
            <p:cNvPr id="652" name="pl612">
              <a:extLst>
                <a:ext uri="{FF2B5EF4-FFF2-40B4-BE49-F238E27FC236}">
                  <a16:creationId xmlns:a16="http://schemas.microsoft.com/office/drawing/2014/main" id="{E49737C4-F92B-9905-40B8-D32F0786EC04}"/>
                </a:ext>
              </a:extLst>
            </p:cNvPr>
            <p:cNvSpPr/>
            <p:nvPr/>
          </p:nvSpPr>
          <p:spPr>
            <a:xfrm>
              <a:off x="2618598" y="5172299"/>
              <a:ext cx="136167" cy="0"/>
            </a:xfrm>
            <a:custGeom>
              <a:avLst/>
              <a:gdLst/>
              <a:ahLst/>
              <a:cxnLst/>
              <a:rect l="0" t="0" r="0" b="0"/>
              <a:pathLst>
                <a:path w="136167">
                  <a:moveTo>
                    <a:pt x="0" y="0"/>
                  </a:moveTo>
                  <a:lnTo>
                    <a:pt x="136167" y="0"/>
                  </a:lnTo>
                </a:path>
              </a:pathLst>
            </a:custGeom>
            <a:ln w="21681" cap="flat">
              <a:solidFill>
                <a:srgbClr val="91A17D">
                  <a:alpha val="100000"/>
                </a:srgbClr>
              </a:solidFill>
              <a:prstDash val="solid"/>
              <a:round/>
            </a:ln>
          </p:spPr>
          <p:txBody>
            <a:bodyPr/>
            <a:lstStyle/>
            <a:p>
              <a:endParaRPr sz="884"/>
            </a:p>
          </p:txBody>
        </p:sp>
        <p:sp>
          <p:nvSpPr>
            <p:cNvPr id="653" name="pl613">
              <a:extLst>
                <a:ext uri="{FF2B5EF4-FFF2-40B4-BE49-F238E27FC236}">
                  <a16:creationId xmlns:a16="http://schemas.microsoft.com/office/drawing/2014/main" id="{F1E78D79-1B7D-A0F0-4901-5C71C4D4609D}"/>
                </a:ext>
              </a:extLst>
            </p:cNvPr>
            <p:cNvSpPr/>
            <p:nvPr/>
          </p:nvSpPr>
          <p:spPr>
            <a:xfrm>
              <a:off x="3284256" y="5176438"/>
              <a:ext cx="144063" cy="0"/>
            </a:xfrm>
            <a:custGeom>
              <a:avLst/>
              <a:gdLst/>
              <a:ahLst/>
              <a:cxnLst/>
              <a:rect l="0" t="0" r="0" b="0"/>
              <a:pathLst>
                <a:path w="144063">
                  <a:moveTo>
                    <a:pt x="0" y="0"/>
                  </a:moveTo>
                  <a:lnTo>
                    <a:pt x="144063" y="0"/>
                  </a:lnTo>
                </a:path>
              </a:pathLst>
            </a:custGeom>
            <a:ln w="21681" cap="flat">
              <a:solidFill>
                <a:srgbClr val="91A17D">
                  <a:alpha val="100000"/>
                </a:srgbClr>
              </a:solidFill>
              <a:prstDash val="solid"/>
              <a:round/>
            </a:ln>
          </p:spPr>
          <p:txBody>
            <a:bodyPr/>
            <a:lstStyle/>
            <a:p>
              <a:endParaRPr sz="884"/>
            </a:p>
          </p:txBody>
        </p:sp>
        <p:sp>
          <p:nvSpPr>
            <p:cNvPr id="654" name="pl614">
              <a:extLst>
                <a:ext uri="{FF2B5EF4-FFF2-40B4-BE49-F238E27FC236}">
                  <a16:creationId xmlns:a16="http://schemas.microsoft.com/office/drawing/2014/main" id="{4FDD6F02-745D-36EE-5481-FE1F3FACF17B}"/>
                </a:ext>
              </a:extLst>
            </p:cNvPr>
            <p:cNvSpPr/>
            <p:nvPr/>
          </p:nvSpPr>
          <p:spPr>
            <a:xfrm>
              <a:off x="2914958" y="5180914"/>
              <a:ext cx="153676" cy="0"/>
            </a:xfrm>
            <a:custGeom>
              <a:avLst/>
              <a:gdLst/>
              <a:ahLst/>
              <a:cxnLst/>
              <a:rect l="0" t="0" r="0" b="0"/>
              <a:pathLst>
                <a:path w="153676">
                  <a:moveTo>
                    <a:pt x="0" y="0"/>
                  </a:moveTo>
                  <a:lnTo>
                    <a:pt x="153676" y="0"/>
                  </a:lnTo>
                </a:path>
              </a:pathLst>
            </a:custGeom>
            <a:ln w="21681" cap="flat">
              <a:solidFill>
                <a:srgbClr val="91A17D">
                  <a:alpha val="100000"/>
                </a:srgbClr>
              </a:solidFill>
              <a:prstDash val="solid"/>
              <a:round/>
            </a:ln>
          </p:spPr>
          <p:txBody>
            <a:bodyPr/>
            <a:lstStyle/>
            <a:p>
              <a:endParaRPr sz="884"/>
            </a:p>
          </p:txBody>
        </p:sp>
        <p:sp>
          <p:nvSpPr>
            <p:cNvPr id="655" name="pl615">
              <a:extLst>
                <a:ext uri="{FF2B5EF4-FFF2-40B4-BE49-F238E27FC236}">
                  <a16:creationId xmlns:a16="http://schemas.microsoft.com/office/drawing/2014/main" id="{68591EBC-8410-9A8B-D855-295423AE43AA}"/>
                </a:ext>
              </a:extLst>
            </p:cNvPr>
            <p:cNvSpPr/>
            <p:nvPr/>
          </p:nvSpPr>
          <p:spPr>
            <a:xfrm>
              <a:off x="2663956" y="5359098"/>
              <a:ext cx="158085" cy="0"/>
            </a:xfrm>
            <a:custGeom>
              <a:avLst/>
              <a:gdLst/>
              <a:ahLst/>
              <a:cxnLst/>
              <a:rect l="0" t="0" r="0" b="0"/>
              <a:pathLst>
                <a:path w="158085">
                  <a:moveTo>
                    <a:pt x="0" y="0"/>
                  </a:moveTo>
                  <a:lnTo>
                    <a:pt x="158085" y="0"/>
                  </a:lnTo>
                </a:path>
              </a:pathLst>
            </a:custGeom>
            <a:ln w="21681" cap="flat">
              <a:solidFill>
                <a:srgbClr val="91A17D">
                  <a:alpha val="100000"/>
                </a:srgbClr>
              </a:solidFill>
              <a:prstDash val="solid"/>
              <a:round/>
            </a:ln>
          </p:spPr>
          <p:txBody>
            <a:bodyPr/>
            <a:lstStyle/>
            <a:p>
              <a:endParaRPr sz="884"/>
            </a:p>
          </p:txBody>
        </p:sp>
        <p:sp>
          <p:nvSpPr>
            <p:cNvPr id="656" name="pl616">
              <a:extLst>
                <a:ext uri="{FF2B5EF4-FFF2-40B4-BE49-F238E27FC236}">
                  <a16:creationId xmlns:a16="http://schemas.microsoft.com/office/drawing/2014/main" id="{538B95A7-D076-A22B-C96F-9D4471A2FAA2}"/>
                </a:ext>
              </a:extLst>
            </p:cNvPr>
            <p:cNvSpPr/>
            <p:nvPr/>
          </p:nvSpPr>
          <p:spPr>
            <a:xfrm>
              <a:off x="2788844" y="5363079"/>
              <a:ext cx="159033" cy="0"/>
            </a:xfrm>
            <a:custGeom>
              <a:avLst/>
              <a:gdLst/>
              <a:ahLst/>
              <a:cxnLst/>
              <a:rect l="0" t="0" r="0" b="0"/>
              <a:pathLst>
                <a:path w="159033">
                  <a:moveTo>
                    <a:pt x="0" y="0"/>
                  </a:moveTo>
                  <a:lnTo>
                    <a:pt x="159033" y="0"/>
                  </a:lnTo>
                </a:path>
              </a:pathLst>
            </a:custGeom>
            <a:ln w="21681" cap="flat">
              <a:solidFill>
                <a:srgbClr val="91A17D">
                  <a:alpha val="100000"/>
                </a:srgbClr>
              </a:solidFill>
              <a:prstDash val="solid"/>
              <a:round/>
            </a:ln>
          </p:spPr>
          <p:txBody>
            <a:bodyPr/>
            <a:lstStyle/>
            <a:p>
              <a:endParaRPr sz="884"/>
            </a:p>
          </p:txBody>
        </p:sp>
        <p:sp>
          <p:nvSpPr>
            <p:cNvPr id="657" name="pl617">
              <a:extLst>
                <a:ext uri="{FF2B5EF4-FFF2-40B4-BE49-F238E27FC236}">
                  <a16:creationId xmlns:a16="http://schemas.microsoft.com/office/drawing/2014/main" id="{D1AB716D-682E-D8FB-B6E6-5144BAC20160}"/>
                </a:ext>
              </a:extLst>
            </p:cNvPr>
            <p:cNvSpPr/>
            <p:nvPr/>
          </p:nvSpPr>
          <p:spPr>
            <a:xfrm>
              <a:off x="2794650" y="5367710"/>
              <a:ext cx="157714" cy="0"/>
            </a:xfrm>
            <a:custGeom>
              <a:avLst/>
              <a:gdLst/>
              <a:ahLst/>
              <a:cxnLst/>
              <a:rect l="0" t="0" r="0" b="0"/>
              <a:pathLst>
                <a:path w="157714">
                  <a:moveTo>
                    <a:pt x="0" y="0"/>
                  </a:moveTo>
                  <a:lnTo>
                    <a:pt x="157714" y="0"/>
                  </a:lnTo>
                </a:path>
              </a:pathLst>
            </a:custGeom>
            <a:ln w="21681" cap="flat">
              <a:solidFill>
                <a:srgbClr val="91A17D">
                  <a:alpha val="100000"/>
                </a:srgbClr>
              </a:solidFill>
              <a:prstDash val="solid"/>
              <a:round/>
            </a:ln>
          </p:spPr>
          <p:txBody>
            <a:bodyPr/>
            <a:lstStyle/>
            <a:p>
              <a:endParaRPr sz="884"/>
            </a:p>
          </p:txBody>
        </p:sp>
        <p:sp>
          <p:nvSpPr>
            <p:cNvPr id="658" name="pl618">
              <a:extLst>
                <a:ext uri="{FF2B5EF4-FFF2-40B4-BE49-F238E27FC236}">
                  <a16:creationId xmlns:a16="http://schemas.microsoft.com/office/drawing/2014/main" id="{D25C3BAE-FC74-6518-802A-FAB9D6585527}"/>
                </a:ext>
              </a:extLst>
            </p:cNvPr>
            <p:cNvSpPr/>
            <p:nvPr/>
          </p:nvSpPr>
          <p:spPr>
            <a:xfrm>
              <a:off x="2914126" y="5375964"/>
              <a:ext cx="152779" cy="0"/>
            </a:xfrm>
            <a:custGeom>
              <a:avLst/>
              <a:gdLst/>
              <a:ahLst/>
              <a:cxnLst/>
              <a:rect l="0" t="0" r="0" b="0"/>
              <a:pathLst>
                <a:path w="152779">
                  <a:moveTo>
                    <a:pt x="0" y="0"/>
                  </a:moveTo>
                  <a:lnTo>
                    <a:pt x="152779" y="0"/>
                  </a:lnTo>
                </a:path>
              </a:pathLst>
            </a:custGeom>
            <a:ln w="21681" cap="flat">
              <a:solidFill>
                <a:srgbClr val="91A17D">
                  <a:alpha val="100000"/>
                </a:srgbClr>
              </a:solidFill>
              <a:prstDash val="solid"/>
              <a:round/>
            </a:ln>
          </p:spPr>
          <p:txBody>
            <a:bodyPr/>
            <a:lstStyle/>
            <a:p>
              <a:endParaRPr sz="884"/>
            </a:p>
          </p:txBody>
        </p:sp>
        <p:sp>
          <p:nvSpPr>
            <p:cNvPr id="659" name="pl619">
              <a:extLst>
                <a:ext uri="{FF2B5EF4-FFF2-40B4-BE49-F238E27FC236}">
                  <a16:creationId xmlns:a16="http://schemas.microsoft.com/office/drawing/2014/main" id="{1FA1B5D2-F119-B9FB-4700-F869D72425B6}"/>
                </a:ext>
              </a:extLst>
            </p:cNvPr>
            <p:cNvSpPr/>
            <p:nvPr/>
          </p:nvSpPr>
          <p:spPr>
            <a:xfrm>
              <a:off x="3107728" y="5380449"/>
              <a:ext cx="157858" cy="0"/>
            </a:xfrm>
            <a:custGeom>
              <a:avLst/>
              <a:gdLst/>
              <a:ahLst/>
              <a:cxnLst/>
              <a:rect l="0" t="0" r="0" b="0"/>
              <a:pathLst>
                <a:path w="157858">
                  <a:moveTo>
                    <a:pt x="0" y="0"/>
                  </a:moveTo>
                  <a:lnTo>
                    <a:pt x="157858" y="0"/>
                  </a:lnTo>
                </a:path>
              </a:pathLst>
            </a:custGeom>
            <a:ln w="21681" cap="flat">
              <a:solidFill>
                <a:srgbClr val="91A17D">
                  <a:alpha val="100000"/>
                </a:srgbClr>
              </a:solidFill>
              <a:prstDash val="solid"/>
              <a:round/>
            </a:ln>
          </p:spPr>
          <p:txBody>
            <a:bodyPr/>
            <a:lstStyle/>
            <a:p>
              <a:endParaRPr sz="884"/>
            </a:p>
          </p:txBody>
        </p:sp>
        <p:sp>
          <p:nvSpPr>
            <p:cNvPr id="660" name="pl620">
              <a:extLst>
                <a:ext uri="{FF2B5EF4-FFF2-40B4-BE49-F238E27FC236}">
                  <a16:creationId xmlns:a16="http://schemas.microsoft.com/office/drawing/2014/main" id="{AD10A30D-84CF-83FD-B162-FB2211C5B0C1}"/>
                </a:ext>
              </a:extLst>
            </p:cNvPr>
            <p:cNvSpPr/>
            <p:nvPr/>
          </p:nvSpPr>
          <p:spPr>
            <a:xfrm>
              <a:off x="3126486" y="1466006"/>
              <a:ext cx="161812" cy="0"/>
            </a:xfrm>
            <a:custGeom>
              <a:avLst/>
              <a:gdLst/>
              <a:ahLst/>
              <a:cxnLst/>
              <a:rect l="0" t="0" r="0" b="0"/>
              <a:pathLst>
                <a:path w="161812">
                  <a:moveTo>
                    <a:pt x="0" y="0"/>
                  </a:moveTo>
                  <a:lnTo>
                    <a:pt x="161812" y="0"/>
                  </a:lnTo>
                </a:path>
              </a:pathLst>
            </a:custGeom>
            <a:ln w="21681" cap="flat">
              <a:solidFill>
                <a:srgbClr val="91A17D">
                  <a:alpha val="100000"/>
                </a:srgbClr>
              </a:solidFill>
              <a:prstDash val="solid"/>
              <a:round/>
            </a:ln>
          </p:spPr>
          <p:txBody>
            <a:bodyPr/>
            <a:lstStyle/>
            <a:p>
              <a:endParaRPr sz="884"/>
            </a:p>
          </p:txBody>
        </p:sp>
        <p:sp>
          <p:nvSpPr>
            <p:cNvPr id="661" name="pl621">
              <a:extLst>
                <a:ext uri="{FF2B5EF4-FFF2-40B4-BE49-F238E27FC236}">
                  <a16:creationId xmlns:a16="http://schemas.microsoft.com/office/drawing/2014/main" id="{7E3C5131-1E95-A6BD-EF5D-B59FAE3DDD93}"/>
                </a:ext>
              </a:extLst>
            </p:cNvPr>
            <p:cNvSpPr/>
            <p:nvPr/>
          </p:nvSpPr>
          <p:spPr>
            <a:xfrm>
              <a:off x="2833646" y="1474329"/>
              <a:ext cx="158101" cy="0"/>
            </a:xfrm>
            <a:custGeom>
              <a:avLst/>
              <a:gdLst/>
              <a:ahLst/>
              <a:cxnLst/>
              <a:rect l="0" t="0" r="0" b="0"/>
              <a:pathLst>
                <a:path w="158101">
                  <a:moveTo>
                    <a:pt x="0" y="0"/>
                  </a:moveTo>
                  <a:lnTo>
                    <a:pt x="158101" y="0"/>
                  </a:lnTo>
                </a:path>
              </a:pathLst>
            </a:custGeom>
            <a:ln w="21681" cap="flat">
              <a:solidFill>
                <a:srgbClr val="91A17D">
                  <a:alpha val="100000"/>
                </a:srgbClr>
              </a:solidFill>
              <a:prstDash val="solid"/>
              <a:round/>
            </a:ln>
          </p:spPr>
          <p:txBody>
            <a:bodyPr/>
            <a:lstStyle/>
            <a:p>
              <a:endParaRPr sz="884"/>
            </a:p>
          </p:txBody>
        </p:sp>
        <p:sp>
          <p:nvSpPr>
            <p:cNvPr id="662" name="pl622">
              <a:extLst>
                <a:ext uri="{FF2B5EF4-FFF2-40B4-BE49-F238E27FC236}">
                  <a16:creationId xmlns:a16="http://schemas.microsoft.com/office/drawing/2014/main" id="{D90691EC-07BD-33F3-3B45-3D336BED9C41}"/>
                </a:ext>
              </a:extLst>
            </p:cNvPr>
            <p:cNvSpPr/>
            <p:nvPr/>
          </p:nvSpPr>
          <p:spPr>
            <a:xfrm>
              <a:off x="2669372" y="2612225"/>
              <a:ext cx="135880" cy="0"/>
            </a:xfrm>
            <a:custGeom>
              <a:avLst/>
              <a:gdLst/>
              <a:ahLst/>
              <a:cxnLst/>
              <a:rect l="0" t="0" r="0" b="0"/>
              <a:pathLst>
                <a:path w="135880">
                  <a:moveTo>
                    <a:pt x="0" y="0"/>
                  </a:moveTo>
                  <a:lnTo>
                    <a:pt x="135880" y="0"/>
                  </a:lnTo>
                </a:path>
              </a:pathLst>
            </a:custGeom>
            <a:ln w="21681" cap="flat">
              <a:solidFill>
                <a:srgbClr val="91A17D">
                  <a:alpha val="100000"/>
                </a:srgbClr>
              </a:solidFill>
              <a:prstDash val="solid"/>
              <a:round/>
            </a:ln>
          </p:spPr>
          <p:txBody>
            <a:bodyPr/>
            <a:lstStyle/>
            <a:p>
              <a:endParaRPr sz="884"/>
            </a:p>
          </p:txBody>
        </p:sp>
        <p:sp>
          <p:nvSpPr>
            <p:cNvPr id="663" name="pl623">
              <a:extLst>
                <a:ext uri="{FF2B5EF4-FFF2-40B4-BE49-F238E27FC236}">
                  <a16:creationId xmlns:a16="http://schemas.microsoft.com/office/drawing/2014/main" id="{3B621BCE-5237-2576-0A46-90FF66D09B6B}"/>
                </a:ext>
              </a:extLst>
            </p:cNvPr>
            <p:cNvSpPr/>
            <p:nvPr/>
          </p:nvSpPr>
          <p:spPr>
            <a:xfrm>
              <a:off x="2801337" y="2616504"/>
              <a:ext cx="144358" cy="0"/>
            </a:xfrm>
            <a:custGeom>
              <a:avLst/>
              <a:gdLst/>
              <a:ahLst/>
              <a:cxnLst/>
              <a:rect l="0" t="0" r="0" b="0"/>
              <a:pathLst>
                <a:path w="144358">
                  <a:moveTo>
                    <a:pt x="0" y="0"/>
                  </a:moveTo>
                  <a:lnTo>
                    <a:pt x="144358" y="0"/>
                  </a:lnTo>
                </a:path>
              </a:pathLst>
            </a:custGeom>
            <a:ln w="21681" cap="flat">
              <a:solidFill>
                <a:srgbClr val="91A17D">
                  <a:alpha val="100000"/>
                </a:srgbClr>
              </a:solidFill>
              <a:prstDash val="solid"/>
              <a:round/>
            </a:ln>
          </p:spPr>
          <p:txBody>
            <a:bodyPr/>
            <a:lstStyle/>
            <a:p>
              <a:endParaRPr sz="884"/>
            </a:p>
          </p:txBody>
        </p:sp>
        <p:sp>
          <p:nvSpPr>
            <p:cNvPr id="664" name="pl624">
              <a:extLst>
                <a:ext uri="{FF2B5EF4-FFF2-40B4-BE49-F238E27FC236}">
                  <a16:creationId xmlns:a16="http://schemas.microsoft.com/office/drawing/2014/main" id="{28669289-1A71-1661-9B56-C42F6468CE92}"/>
                </a:ext>
              </a:extLst>
            </p:cNvPr>
            <p:cNvSpPr/>
            <p:nvPr/>
          </p:nvSpPr>
          <p:spPr>
            <a:xfrm>
              <a:off x="2869790" y="2620816"/>
              <a:ext cx="162237" cy="0"/>
            </a:xfrm>
            <a:custGeom>
              <a:avLst/>
              <a:gdLst/>
              <a:ahLst/>
              <a:cxnLst/>
              <a:rect l="0" t="0" r="0" b="0"/>
              <a:pathLst>
                <a:path w="162237">
                  <a:moveTo>
                    <a:pt x="0" y="0"/>
                  </a:moveTo>
                  <a:lnTo>
                    <a:pt x="162237" y="0"/>
                  </a:lnTo>
                </a:path>
              </a:pathLst>
            </a:custGeom>
            <a:ln w="21681" cap="flat">
              <a:solidFill>
                <a:srgbClr val="91A17D">
                  <a:alpha val="100000"/>
                </a:srgbClr>
              </a:solidFill>
              <a:prstDash val="solid"/>
              <a:round/>
            </a:ln>
          </p:spPr>
          <p:txBody>
            <a:bodyPr/>
            <a:lstStyle/>
            <a:p>
              <a:endParaRPr sz="884"/>
            </a:p>
          </p:txBody>
        </p:sp>
        <p:sp>
          <p:nvSpPr>
            <p:cNvPr id="665" name="pl625">
              <a:extLst>
                <a:ext uri="{FF2B5EF4-FFF2-40B4-BE49-F238E27FC236}">
                  <a16:creationId xmlns:a16="http://schemas.microsoft.com/office/drawing/2014/main" id="{9D080C8A-B709-716B-B74F-DD682C55B1EC}"/>
                </a:ext>
              </a:extLst>
            </p:cNvPr>
            <p:cNvSpPr/>
            <p:nvPr/>
          </p:nvSpPr>
          <p:spPr>
            <a:xfrm>
              <a:off x="2876795" y="2629020"/>
              <a:ext cx="152060" cy="0"/>
            </a:xfrm>
            <a:custGeom>
              <a:avLst/>
              <a:gdLst/>
              <a:ahLst/>
              <a:cxnLst/>
              <a:rect l="0" t="0" r="0" b="0"/>
              <a:pathLst>
                <a:path w="152060">
                  <a:moveTo>
                    <a:pt x="0" y="0"/>
                  </a:moveTo>
                  <a:lnTo>
                    <a:pt x="152060" y="0"/>
                  </a:lnTo>
                </a:path>
              </a:pathLst>
            </a:custGeom>
            <a:ln w="21681" cap="flat">
              <a:solidFill>
                <a:srgbClr val="91A17D">
                  <a:alpha val="100000"/>
                </a:srgbClr>
              </a:solidFill>
              <a:prstDash val="solid"/>
              <a:round/>
            </a:ln>
          </p:spPr>
          <p:txBody>
            <a:bodyPr/>
            <a:lstStyle/>
            <a:p>
              <a:endParaRPr sz="884"/>
            </a:p>
          </p:txBody>
        </p:sp>
        <p:sp>
          <p:nvSpPr>
            <p:cNvPr id="666" name="pl626">
              <a:extLst>
                <a:ext uri="{FF2B5EF4-FFF2-40B4-BE49-F238E27FC236}">
                  <a16:creationId xmlns:a16="http://schemas.microsoft.com/office/drawing/2014/main" id="{022CBE53-EF12-A5F9-D1C9-755CE0070825}"/>
                </a:ext>
              </a:extLst>
            </p:cNvPr>
            <p:cNvSpPr/>
            <p:nvPr/>
          </p:nvSpPr>
          <p:spPr>
            <a:xfrm>
              <a:off x="2772186" y="2633571"/>
              <a:ext cx="151375" cy="0"/>
            </a:xfrm>
            <a:custGeom>
              <a:avLst/>
              <a:gdLst/>
              <a:ahLst/>
              <a:cxnLst/>
              <a:rect l="0" t="0" r="0" b="0"/>
              <a:pathLst>
                <a:path w="151375">
                  <a:moveTo>
                    <a:pt x="0" y="0"/>
                  </a:moveTo>
                  <a:lnTo>
                    <a:pt x="151375" y="0"/>
                  </a:lnTo>
                </a:path>
              </a:pathLst>
            </a:custGeom>
            <a:ln w="21681" cap="flat">
              <a:solidFill>
                <a:srgbClr val="91A17D">
                  <a:alpha val="100000"/>
                </a:srgbClr>
              </a:solidFill>
              <a:prstDash val="solid"/>
              <a:round/>
            </a:ln>
          </p:spPr>
          <p:txBody>
            <a:bodyPr/>
            <a:lstStyle/>
            <a:p>
              <a:endParaRPr sz="884"/>
            </a:p>
          </p:txBody>
        </p:sp>
        <p:sp>
          <p:nvSpPr>
            <p:cNvPr id="667" name="pl627">
              <a:extLst>
                <a:ext uri="{FF2B5EF4-FFF2-40B4-BE49-F238E27FC236}">
                  <a16:creationId xmlns:a16="http://schemas.microsoft.com/office/drawing/2014/main" id="{C2505856-7F59-387C-04E3-87A3FE927025}"/>
                </a:ext>
              </a:extLst>
            </p:cNvPr>
            <p:cNvSpPr/>
            <p:nvPr/>
          </p:nvSpPr>
          <p:spPr>
            <a:xfrm>
              <a:off x="2852861" y="2637735"/>
              <a:ext cx="149066" cy="0"/>
            </a:xfrm>
            <a:custGeom>
              <a:avLst/>
              <a:gdLst/>
              <a:ahLst/>
              <a:cxnLst/>
              <a:rect l="0" t="0" r="0" b="0"/>
              <a:pathLst>
                <a:path w="149066">
                  <a:moveTo>
                    <a:pt x="0" y="0"/>
                  </a:moveTo>
                  <a:lnTo>
                    <a:pt x="149066" y="0"/>
                  </a:lnTo>
                </a:path>
              </a:pathLst>
            </a:custGeom>
            <a:ln w="21681" cap="flat">
              <a:solidFill>
                <a:srgbClr val="91A17D">
                  <a:alpha val="100000"/>
                </a:srgbClr>
              </a:solidFill>
              <a:prstDash val="solid"/>
              <a:round/>
            </a:ln>
          </p:spPr>
          <p:txBody>
            <a:bodyPr/>
            <a:lstStyle/>
            <a:p>
              <a:endParaRPr sz="884"/>
            </a:p>
          </p:txBody>
        </p:sp>
        <p:sp>
          <p:nvSpPr>
            <p:cNvPr id="668" name="pl628">
              <a:extLst>
                <a:ext uri="{FF2B5EF4-FFF2-40B4-BE49-F238E27FC236}">
                  <a16:creationId xmlns:a16="http://schemas.microsoft.com/office/drawing/2014/main" id="{A6FAD962-A3BB-4AED-BB71-6894471B99F1}"/>
                </a:ext>
              </a:extLst>
            </p:cNvPr>
            <p:cNvSpPr/>
            <p:nvPr/>
          </p:nvSpPr>
          <p:spPr>
            <a:xfrm>
              <a:off x="2903678" y="2641773"/>
              <a:ext cx="145429" cy="0"/>
            </a:xfrm>
            <a:custGeom>
              <a:avLst/>
              <a:gdLst/>
              <a:ahLst/>
              <a:cxnLst/>
              <a:rect l="0" t="0" r="0" b="0"/>
              <a:pathLst>
                <a:path w="145429">
                  <a:moveTo>
                    <a:pt x="0" y="0"/>
                  </a:moveTo>
                  <a:lnTo>
                    <a:pt x="145429" y="0"/>
                  </a:lnTo>
                </a:path>
              </a:pathLst>
            </a:custGeom>
            <a:ln w="21681" cap="flat">
              <a:solidFill>
                <a:srgbClr val="91A17D">
                  <a:alpha val="100000"/>
                </a:srgbClr>
              </a:solidFill>
              <a:prstDash val="solid"/>
              <a:round/>
            </a:ln>
          </p:spPr>
          <p:txBody>
            <a:bodyPr/>
            <a:lstStyle/>
            <a:p>
              <a:endParaRPr sz="884"/>
            </a:p>
          </p:txBody>
        </p:sp>
        <p:sp>
          <p:nvSpPr>
            <p:cNvPr id="669" name="pl629">
              <a:extLst>
                <a:ext uri="{FF2B5EF4-FFF2-40B4-BE49-F238E27FC236}">
                  <a16:creationId xmlns:a16="http://schemas.microsoft.com/office/drawing/2014/main" id="{BD0E7EB9-9BA8-5DC1-C134-DA1E5CBC4C27}"/>
                </a:ext>
              </a:extLst>
            </p:cNvPr>
            <p:cNvSpPr/>
            <p:nvPr/>
          </p:nvSpPr>
          <p:spPr>
            <a:xfrm>
              <a:off x="2413181" y="2722805"/>
              <a:ext cx="118973" cy="0"/>
            </a:xfrm>
            <a:custGeom>
              <a:avLst/>
              <a:gdLst/>
              <a:ahLst/>
              <a:cxnLst/>
              <a:rect l="0" t="0" r="0" b="0"/>
              <a:pathLst>
                <a:path w="118973">
                  <a:moveTo>
                    <a:pt x="0" y="0"/>
                  </a:moveTo>
                  <a:lnTo>
                    <a:pt x="118973" y="0"/>
                  </a:lnTo>
                </a:path>
              </a:pathLst>
            </a:custGeom>
            <a:ln w="21681" cap="flat">
              <a:solidFill>
                <a:srgbClr val="91A17D">
                  <a:alpha val="100000"/>
                </a:srgbClr>
              </a:solidFill>
              <a:prstDash val="solid"/>
              <a:round/>
            </a:ln>
          </p:spPr>
          <p:txBody>
            <a:bodyPr/>
            <a:lstStyle/>
            <a:p>
              <a:endParaRPr sz="884"/>
            </a:p>
          </p:txBody>
        </p:sp>
        <p:sp>
          <p:nvSpPr>
            <p:cNvPr id="670" name="pl630">
              <a:extLst>
                <a:ext uri="{FF2B5EF4-FFF2-40B4-BE49-F238E27FC236}">
                  <a16:creationId xmlns:a16="http://schemas.microsoft.com/office/drawing/2014/main" id="{2780629D-A364-81C8-A067-EF48E900DB59}"/>
                </a:ext>
              </a:extLst>
            </p:cNvPr>
            <p:cNvSpPr/>
            <p:nvPr/>
          </p:nvSpPr>
          <p:spPr>
            <a:xfrm>
              <a:off x="2704176" y="2726710"/>
              <a:ext cx="114651" cy="0"/>
            </a:xfrm>
            <a:custGeom>
              <a:avLst/>
              <a:gdLst/>
              <a:ahLst/>
              <a:cxnLst/>
              <a:rect l="0" t="0" r="0" b="0"/>
              <a:pathLst>
                <a:path w="114651">
                  <a:moveTo>
                    <a:pt x="0" y="0"/>
                  </a:moveTo>
                  <a:lnTo>
                    <a:pt x="114651" y="0"/>
                  </a:lnTo>
                </a:path>
              </a:pathLst>
            </a:custGeom>
            <a:ln w="21681" cap="flat">
              <a:solidFill>
                <a:srgbClr val="91A17D">
                  <a:alpha val="100000"/>
                </a:srgbClr>
              </a:solidFill>
              <a:prstDash val="solid"/>
              <a:round/>
            </a:ln>
          </p:spPr>
          <p:txBody>
            <a:bodyPr/>
            <a:lstStyle/>
            <a:p>
              <a:endParaRPr sz="884"/>
            </a:p>
          </p:txBody>
        </p:sp>
        <p:sp>
          <p:nvSpPr>
            <p:cNvPr id="671" name="pl631">
              <a:extLst>
                <a:ext uri="{FF2B5EF4-FFF2-40B4-BE49-F238E27FC236}">
                  <a16:creationId xmlns:a16="http://schemas.microsoft.com/office/drawing/2014/main" id="{BD078BBD-57D1-F693-BC66-7524AAE715DB}"/>
                </a:ext>
              </a:extLst>
            </p:cNvPr>
            <p:cNvSpPr/>
            <p:nvPr/>
          </p:nvSpPr>
          <p:spPr>
            <a:xfrm>
              <a:off x="2335157" y="2730956"/>
              <a:ext cx="133309" cy="0"/>
            </a:xfrm>
            <a:custGeom>
              <a:avLst/>
              <a:gdLst/>
              <a:ahLst/>
              <a:cxnLst/>
              <a:rect l="0" t="0" r="0" b="0"/>
              <a:pathLst>
                <a:path w="133309">
                  <a:moveTo>
                    <a:pt x="0" y="0"/>
                  </a:moveTo>
                  <a:lnTo>
                    <a:pt x="133309" y="0"/>
                  </a:lnTo>
                </a:path>
              </a:pathLst>
            </a:custGeom>
            <a:ln w="21681" cap="flat">
              <a:solidFill>
                <a:srgbClr val="91A17D">
                  <a:alpha val="100000"/>
                </a:srgbClr>
              </a:solidFill>
              <a:prstDash val="solid"/>
              <a:round/>
            </a:ln>
          </p:spPr>
          <p:txBody>
            <a:bodyPr/>
            <a:lstStyle/>
            <a:p>
              <a:endParaRPr sz="884"/>
            </a:p>
          </p:txBody>
        </p:sp>
        <p:sp>
          <p:nvSpPr>
            <p:cNvPr id="672" name="pl632">
              <a:extLst>
                <a:ext uri="{FF2B5EF4-FFF2-40B4-BE49-F238E27FC236}">
                  <a16:creationId xmlns:a16="http://schemas.microsoft.com/office/drawing/2014/main" id="{A08E4D53-5545-ACD3-F852-5CE6D18B13C4}"/>
                </a:ext>
              </a:extLst>
            </p:cNvPr>
            <p:cNvSpPr/>
            <p:nvPr/>
          </p:nvSpPr>
          <p:spPr>
            <a:xfrm>
              <a:off x="2367114" y="2735448"/>
              <a:ext cx="135700" cy="0"/>
            </a:xfrm>
            <a:custGeom>
              <a:avLst/>
              <a:gdLst/>
              <a:ahLst/>
              <a:cxnLst/>
              <a:rect l="0" t="0" r="0" b="0"/>
              <a:pathLst>
                <a:path w="135700">
                  <a:moveTo>
                    <a:pt x="0" y="0"/>
                  </a:moveTo>
                  <a:lnTo>
                    <a:pt x="135700" y="0"/>
                  </a:lnTo>
                </a:path>
              </a:pathLst>
            </a:custGeom>
            <a:ln w="21681" cap="flat">
              <a:solidFill>
                <a:srgbClr val="91A17D">
                  <a:alpha val="100000"/>
                </a:srgbClr>
              </a:solidFill>
              <a:prstDash val="solid"/>
              <a:round/>
            </a:ln>
          </p:spPr>
          <p:txBody>
            <a:bodyPr/>
            <a:lstStyle/>
            <a:p>
              <a:endParaRPr sz="884"/>
            </a:p>
          </p:txBody>
        </p:sp>
        <p:sp>
          <p:nvSpPr>
            <p:cNvPr id="673" name="pl633">
              <a:extLst>
                <a:ext uri="{FF2B5EF4-FFF2-40B4-BE49-F238E27FC236}">
                  <a16:creationId xmlns:a16="http://schemas.microsoft.com/office/drawing/2014/main" id="{BB57239F-4E3C-CB2E-9BF1-7267C6CA82BF}"/>
                </a:ext>
              </a:extLst>
            </p:cNvPr>
            <p:cNvSpPr/>
            <p:nvPr/>
          </p:nvSpPr>
          <p:spPr>
            <a:xfrm>
              <a:off x="2661080" y="2739797"/>
              <a:ext cx="139047" cy="0"/>
            </a:xfrm>
            <a:custGeom>
              <a:avLst/>
              <a:gdLst/>
              <a:ahLst/>
              <a:cxnLst/>
              <a:rect l="0" t="0" r="0" b="0"/>
              <a:pathLst>
                <a:path w="139047">
                  <a:moveTo>
                    <a:pt x="0" y="0"/>
                  </a:moveTo>
                  <a:lnTo>
                    <a:pt x="139047" y="0"/>
                  </a:lnTo>
                </a:path>
              </a:pathLst>
            </a:custGeom>
            <a:ln w="21681" cap="flat">
              <a:solidFill>
                <a:srgbClr val="91A17D">
                  <a:alpha val="100000"/>
                </a:srgbClr>
              </a:solidFill>
              <a:prstDash val="solid"/>
              <a:round/>
            </a:ln>
          </p:spPr>
          <p:txBody>
            <a:bodyPr/>
            <a:lstStyle/>
            <a:p>
              <a:endParaRPr sz="884"/>
            </a:p>
          </p:txBody>
        </p:sp>
        <p:sp>
          <p:nvSpPr>
            <p:cNvPr id="674" name="pl634">
              <a:extLst>
                <a:ext uri="{FF2B5EF4-FFF2-40B4-BE49-F238E27FC236}">
                  <a16:creationId xmlns:a16="http://schemas.microsoft.com/office/drawing/2014/main" id="{18D7CBEA-9188-496C-BA9E-07B2F0492D0F}"/>
                </a:ext>
              </a:extLst>
            </p:cNvPr>
            <p:cNvSpPr/>
            <p:nvPr/>
          </p:nvSpPr>
          <p:spPr>
            <a:xfrm>
              <a:off x="2743716" y="2743870"/>
              <a:ext cx="149183" cy="0"/>
            </a:xfrm>
            <a:custGeom>
              <a:avLst/>
              <a:gdLst/>
              <a:ahLst/>
              <a:cxnLst/>
              <a:rect l="0" t="0" r="0" b="0"/>
              <a:pathLst>
                <a:path w="149183">
                  <a:moveTo>
                    <a:pt x="0" y="0"/>
                  </a:moveTo>
                  <a:lnTo>
                    <a:pt x="149183" y="0"/>
                  </a:lnTo>
                </a:path>
              </a:pathLst>
            </a:custGeom>
            <a:ln w="21681" cap="flat">
              <a:solidFill>
                <a:srgbClr val="91A17D">
                  <a:alpha val="100000"/>
                </a:srgbClr>
              </a:solidFill>
              <a:prstDash val="solid"/>
              <a:round/>
            </a:ln>
          </p:spPr>
          <p:txBody>
            <a:bodyPr/>
            <a:lstStyle/>
            <a:p>
              <a:endParaRPr sz="884"/>
            </a:p>
          </p:txBody>
        </p:sp>
        <p:sp>
          <p:nvSpPr>
            <p:cNvPr id="675" name="pl635">
              <a:extLst>
                <a:ext uri="{FF2B5EF4-FFF2-40B4-BE49-F238E27FC236}">
                  <a16:creationId xmlns:a16="http://schemas.microsoft.com/office/drawing/2014/main" id="{70531894-E6A2-B416-D2E2-D2519FAD0CCE}"/>
                </a:ext>
              </a:extLst>
            </p:cNvPr>
            <p:cNvSpPr/>
            <p:nvPr/>
          </p:nvSpPr>
          <p:spPr>
            <a:xfrm>
              <a:off x="2830518" y="2752513"/>
              <a:ext cx="139039" cy="0"/>
            </a:xfrm>
            <a:custGeom>
              <a:avLst/>
              <a:gdLst/>
              <a:ahLst/>
              <a:cxnLst/>
              <a:rect l="0" t="0" r="0" b="0"/>
              <a:pathLst>
                <a:path w="139039">
                  <a:moveTo>
                    <a:pt x="0" y="0"/>
                  </a:moveTo>
                  <a:lnTo>
                    <a:pt x="139039" y="0"/>
                  </a:lnTo>
                </a:path>
              </a:pathLst>
            </a:custGeom>
            <a:ln w="21681" cap="flat">
              <a:solidFill>
                <a:srgbClr val="91A17D">
                  <a:alpha val="100000"/>
                </a:srgbClr>
              </a:solidFill>
              <a:prstDash val="solid"/>
              <a:round/>
            </a:ln>
          </p:spPr>
          <p:txBody>
            <a:bodyPr/>
            <a:lstStyle/>
            <a:p>
              <a:endParaRPr sz="884"/>
            </a:p>
          </p:txBody>
        </p:sp>
        <p:sp>
          <p:nvSpPr>
            <p:cNvPr id="676" name="pl636">
              <a:extLst>
                <a:ext uri="{FF2B5EF4-FFF2-40B4-BE49-F238E27FC236}">
                  <a16:creationId xmlns:a16="http://schemas.microsoft.com/office/drawing/2014/main" id="{BC2018CA-3B18-D072-955A-5110E0314F96}"/>
                </a:ext>
              </a:extLst>
            </p:cNvPr>
            <p:cNvSpPr/>
            <p:nvPr/>
          </p:nvSpPr>
          <p:spPr>
            <a:xfrm>
              <a:off x="2859234" y="2756710"/>
              <a:ext cx="133430" cy="0"/>
            </a:xfrm>
            <a:custGeom>
              <a:avLst/>
              <a:gdLst/>
              <a:ahLst/>
              <a:cxnLst/>
              <a:rect l="0" t="0" r="0" b="0"/>
              <a:pathLst>
                <a:path w="133430">
                  <a:moveTo>
                    <a:pt x="0" y="0"/>
                  </a:moveTo>
                  <a:lnTo>
                    <a:pt x="133430" y="0"/>
                  </a:lnTo>
                </a:path>
              </a:pathLst>
            </a:custGeom>
            <a:ln w="21681" cap="flat">
              <a:solidFill>
                <a:srgbClr val="91A17D">
                  <a:alpha val="100000"/>
                </a:srgbClr>
              </a:solidFill>
              <a:prstDash val="solid"/>
              <a:round/>
            </a:ln>
          </p:spPr>
          <p:txBody>
            <a:bodyPr/>
            <a:lstStyle/>
            <a:p>
              <a:endParaRPr sz="884"/>
            </a:p>
          </p:txBody>
        </p:sp>
        <p:sp>
          <p:nvSpPr>
            <p:cNvPr id="677" name="pl637">
              <a:extLst>
                <a:ext uri="{FF2B5EF4-FFF2-40B4-BE49-F238E27FC236}">
                  <a16:creationId xmlns:a16="http://schemas.microsoft.com/office/drawing/2014/main" id="{047A333A-B2EB-4B02-5B3A-8F062545C328}"/>
                </a:ext>
              </a:extLst>
            </p:cNvPr>
            <p:cNvSpPr/>
            <p:nvPr/>
          </p:nvSpPr>
          <p:spPr>
            <a:xfrm>
              <a:off x="2833925" y="2760764"/>
              <a:ext cx="144632" cy="0"/>
            </a:xfrm>
            <a:custGeom>
              <a:avLst/>
              <a:gdLst/>
              <a:ahLst/>
              <a:cxnLst/>
              <a:rect l="0" t="0" r="0" b="0"/>
              <a:pathLst>
                <a:path w="144632">
                  <a:moveTo>
                    <a:pt x="0" y="0"/>
                  </a:moveTo>
                  <a:lnTo>
                    <a:pt x="144632" y="0"/>
                  </a:lnTo>
                </a:path>
              </a:pathLst>
            </a:custGeom>
            <a:ln w="21681" cap="flat">
              <a:solidFill>
                <a:srgbClr val="91A17D">
                  <a:alpha val="100000"/>
                </a:srgbClr>
              </a:solidFill>
              <a:prstDash val="solid"/>
              <a:round/>
            </a:ln>
          </p:spPr>
          <p:txBody>
            <a:bodyPr/>
            <a:lstStyle/>
            <a:p>
              <a:endParaRPr sz="884"/>
            </a:p>
          </p:txBody>
        </p:sp>
        <p:sp>
          <p:nvSpPr>
            <p:cNvPr id="678" name="pl638">
              <a:extLst>
                <a:ext uri="{FF2B5EF4-FFF2-40B4-BE49-F238E27FC236}">
                  <a16:creationId xmlns:a16="http://schemas.microsoft.com/office/drawing/2014/main" id="{65A61855-6337-3BCF-164A-1376D823CB78}"/>
                </a:ext>
              </a:extLst>
            </p:cNvPr>
            <p:cNvSpPr/>
            <p:nvPr/>
          </p:nvSpPr>
          <p:spPr>
            <a:xfrm>
              <a:off x="2884371" y="2765254"/>
              <a:ext cx="136184" cy="0"/>
            </a:xfrm>
            <a:custGeom>
              <a:avLst/>
              <a:gdLst/>
              <a:ahLst/>
              <a:cxnLst/>
              <a:rect l="0" t="0" r="0" b="0"/>
              <a:pathLst>
                <a:path w="136184">
                  <a:moveTo>
                    <a:pt x="0" y="0"/>
                  </a:moveTo>
                  <a:lnTo>
                    <a:pt x="136184" y="0"/>
                  </a:lnTo>
                </a:path>
              </a:pathLst>
            </a:custGeom>
            <a:ln w="21681" cap="flat">
              <a:solidFill>
                <a:srgbClr val="91A17D">
                  <a:alpha val="100000"/>
                </a:srgbClr>
              </a:solidFill>
              <a:prstDash val="solid"/>
              <a:round/>
            </a:ln>
          </p:spPr>
          <p:txBody>
            <a:bodyPr/>
            <a:lstStyle/>
            <a:p>
              <a:endParaRPr sz="884"/>
            </a:p>
          </p:txBody>
        </p:sp>
        <p:sp>
          <p:nvSpPr>
            <p:cNvPr id="679" name="pl639">
              <a:extLst>
                <a:ext uri="{FF2B5EF4-FFF2-40B4-BE49-F238E27FC236}">
                  <a16:creationId xmlns:a16="http://schemas.microsoft.com/office/drawing/2014/main" id="{DECC9DDD-E5F5-AF5A-D893-C9DD8BE2A3CD}"/>
                </a:ext>
              </a:extLst>
            </p:cNvPr>
            <p:cNvSpPr/>
            <p:nvPr/>
          </p:nvSpPr>
          <p:spPr>
            <a:xfrm>
              <a:off x="2887364" y="2769234"/>
              <a:ext cx="138028" cy="0"/>
            </a:xfrm>
            <a:custGeom>
              <a:avLst/>
              <a:gdLst/>
              <a:ahLst/>
              <a:cxnLst/>
              <a:rect l="0" t="0" r="0" b="0"/>
              <a:pathLst>
                <a:path w="138028">
                  <a:moveTo>
                    <a:pt x="0" y="0"/>
                  </a:moveTo>
                  <a:lnTo>
                    <a:pt x="138028" y="0"/>
                  </a:lnTo>
                </a:path>
              </a:pathLst>
            </a:custGeom>
            <a:ln w="21681" cap="flat">
              <a:solidFill>
                <a:srgbClr val="91A17D">
                  <a:alpha val="100000"/>
                </a:srgbClr>
              </a:solidFill>
              <a:prstDash val="solid"/>
              <a:round/>
            </a:ln>
          </p:spPr>
          <p:txBody>
            <a:bodyPr/>
            <a:lstStyle/>
            <a:p>
              <a:endParaRPr sz="884"/>
            </a:p>
          </p:txBody>
        </p:sp>
        <p:sp>
          <p:nvSpPr>
            <p:cNvPr id="680" name="pl640">
              <a:extLst>
                <a:ext uri="{FF2B5EF4-FFF2-40B4-BE49-F238E27FC236}">
                  <a16:creationId xmlns:a16="http://schemas.microsoft.com/office/drawing/2014/main" id="{F87DF981-60B1-C24C-97C9-1CFFC54DF7D8}"/>
                </a:ext>
              </a:extLst>
            </p:cNvPr>
            <p:cNvSpPr/>
            <p:nvPr/>
          </p:nvSpPr>
          <p:spPr>
            <a:xfrm>
              <a:off x="2828379" y="2773373"/>
              <a:ext cx="136693" cy="0"/>
            </a:xfrm>
            <a:custGeom>
              <a:avLst/>
              <a:gdLst/>
              <a:ahLst/>
              <a:cxnLst/>
              <a:rect l="0" t="0" r="0" b="0"/>
              <a:pathLst>
                <a:path w="136693">
                  <a:moveTo>
                    <a:pt x="0" y="0"/>
                  </a:moveTo>
                  <a:lnTo>
                    <a:pt x="136693" y="0"/>
                  </a:lnTo>
                </a:path>
              </a:pathLst>
            </a:custGeom>
            <a:ln w="21681" cap="flat">
              <a:solidFill>
                <a:srgbClr val="91A17D">
                  <a:alpha val="100000"/>
                </a:srgbClr>
              </a:solidFill>
              <a:prstDash val="solid"/>
              <a:round/>
            </a:ln>
          </p:spPr>
          <p:txBody>
            <a:bodyPr/>
            <a:lstStyle/>
            <a:p>
              <a:endParaRPr sz="884"/>
            </a:p>
          </p:txBody>
        </p:sp>
        <p:sp>
          <p:nvSpPr>
            <p:cNvPr id="681" name="pl641">
              <a:extLst>
                <a:ext uri="{FF2B5EF4-FFF2-40B4-BE49-F238E27FC236}">
                  <a16:creationId xmlns:a16="http://schemas.microsoft.com/office/drawing/2014/main" id="{8A8A0171-9FC3-E0B5-B1EF-DB686649F1C4}"/>
                </a:ext>
              </a:extLst>
            </p:cNvPr>
            <p:cNvSpPr/>
            <p:nvPr/>
          </p:nvSpPr>
          <p:spPr>
            <a:xfrm>
              <a:off x="2900244" y="2777663"/>
              <a:ext cx="130867" cy="0"/>
            </a:xfrm>
            <a:custGeom>
              <a:avLst/>
              <a:gdLst/>
              <a:ahLst/>
              <a:cxnLst/>
              <a:rect l="0" t="0" r="0" b="0"/>
              <a:pathLst>
                <a:path w="130867">
                  <a:moveTo>
                    <a:pt x="0" y="0"/>
                  </a:moveTo>
                  <a:lnTo>
                    <a:pt x="130867" y="0"/>
                  </a:lnTo>
                </a:path>
              </a:pathLst>
            </a:custGeom>
            <a:ln w="21681" cap="flat">
              <a:solidFill>
                <a:srgbClr val="91A17D">
                  <a:alpha val="100000"/>
                </a:srgbClr>
              </a:solidFill>
              <a:prstDash val="solid"/>
              <a:round/>
            </a:ln>
          </p:spPr>
          <p:txBody>
            <a:bodyPr/>
            <a:lstStyle/>
            <a:p>
              <a:endParaRPr sz="884"/>
            </a:p>
          </p:txBody>
        </p:sp>
        <p:sp>
          <p:nvSpPr>
            <p:cNvPr id="682" name="pl642">
              <a:extLst>
                <a:ext uri="{FF2B5EF4-FFF2-40B4-BE49-F238E27FC236}">
                  <a16:creationId xmlns:a16="http://schemas.microsoft.com/office/drawing/2014/main" id="{088B6A66-ED71-5AAD-9516-6A584B022129}"/>
                </a:ext>
              </a:extLst>
            </p:cNvPr>
            <p:cNvSpPr/>
            <p:nvPr/>
          </p:nvSpPr>
          <p:spPr>
            <a:xfrm>
              <a:off x="3210426" y="2781961"/>
              <a:ext cx="132773" cy="0"/>
            </a:xfrm>
            <a:custGeom>
              <a:avLst/>
              <a:gdLst/>
              <a:ahLst/>
              <a:cxnLst/>
              <a:rect l="0" t="0" r="0" b="0"/>
              <a:pathLst>
                <a:path w="132773">
                  <a:moveTo>
                    <a:pt x="0" y="0"/>
                  </a:moveTo>
                  <a:lnTo>
                    <a:pt x="132773" y="0"/>
                  </a:lnTo>
                </a:path>
              </a:pathLst>
            </a:custGeom>
            <a:ln w="21681" cap="flat">
              <a:solidFill>
                <a:srgbClr val="91A17D">
                  <a:alpha val="100000"/>
                </a:srgbClr>
              </a:solidFill>
              <a:prstDash val="solid"/>
              <a:round/>
            </a:ln>
          </p:spPr>
          <p:txBody>
            <a:bodyPr/>
            <a:lstStyle/>
            <a:p>
              <a:endParaRPr sz="884"/>
            </a:p>
          </p:txBody>
        </p:sp>
        <p:sp>
          <p:nvSpPr>
            <p:cNvPr id="683" name="pl643">
              <a:extLst>
                <a:ext uri="{FF2B5EF4-FFF2-40B4-BE49-F238E27FC236}">
                  <a16:creationId xmlns:a16="http://schemas.microsoft.com/office/drawing/2014/main" id="{4706A537-77E4-6250-6DD8-0504AC430B44}"/>
                </a:ext>
              </a:extLst>
            </p:cNvPr>
            <p:cNvSpPr/>
            <p:nvPr/>
          </p:nvSpPr>
          <p:spPr>
            <a:xfrm>
              <a:off x="2679776" y="2790516"/>
              <a:ext cx="144090" cy="0"/>
            </a:xfrm>
            <a:custGeom>
              <a:avLst/>
              <a:gdLst/>
              <a:ahLst/>
              <a:cxnLst/>
              <a:rect l="0" t="0" r="0" b="0"/>
              <a:pathLst>
                <a:path w="144090">
                  <a:moveTo>
                    <a:pt x="0" y="0"/>
                  </a:moveTo>
                  <a:lnTo>
                    <a:pt x="144090" y="0"/>
                  </a:lnTo>
                </a:path>
              </a:pathLst>
            </a:custGeom>
            <a:ln w="21681" cap="flat">
              <a:solidFill>
                <a:srgbClr val="91A17D">
                  <a:alpha val="100000"/>
                </a:srgbClr>
              </a:solidFill>
              <a:prstDash val="solid"/>
              <a:round/>
            </a:ln>
          </p:spPr>
          <p:txBody>
            <a:bodyPr/>
            <a:lstStyle/>
            <a:p>
              <a:endParaRPr sz="884"/>
            </a:p>
          </p:txBody>
        </p:sp>
        <p:sp>
          <p:nvSpPr>
            <p:cNvPr id="684" name="pl644">
              <a:extLst>
                <a:ext uri="{FF2B5EF4-FFF2-40B4-BE49-F238E27FC236}">
                  <a16:creationId xmlns:a16="http://schemas.microsoft.com/office/drawing/2014/main" id="{04597A57-6590-27AB-F2F7-33234FC2CD99}"/>
                </a:ext>
              </a:extLst>
            </p:cNvPr>
            <p:cNvSpPr/>
            <p:nvPr/>
          </p:nvSpPr>
          <p:spPr>
            <a:xfrm>
              <a:off x="2539236" y="2794904"/>
              <a:ext cx="128332" cy="0"/>
            </a:xfrm>
            <a:custGeom>
              <a:avLst/>
              <a:gdLst/>
              <a:ahLst/>
              <a:cxnLst/>
              <a:rect l="0" t="0" r="0" b="0"/>
              <a:pathLst>
                <a:path w="128332">
                  <a:moveTo>
                    <a:pt x="0" y="0"/>
                  </a:moveTo>
                  <a:lnTo>
                    <a:pt x="128332" y="0"/>
                  </a:lnTo>
                </a:path>
              </a:pathLst>
            </a:custGeom>
            <a:ln w="21681" cap="flat">
              <a:solidFill>
                <a:srgbClr val="91A17D">
                  <a:alpha val="100000"/>
                </a:srgbClr>
              </a:solidFill>
              <a:prstDash val="solid"/>
              <a:round/>
            </a:ln>
          </p:spPr>
          <p:txBody>
            <a:bodyPr/>
            <a:lstStyle/>
            <a:p>
              <a:endParaRPr sz="884"/>
            </a:p>
          </p:txBody>
        </p:sp>
        <p:sp>
          <p:nvSpPr>
            <p:cNvPr id="685" name="pl645">
              <a:extLst>
                <a:ext uri="{FF2B5EF4-FFF2-40B4-BE49-F238E27FC236}">
                  <a16:creationId xmlns:a16="http://schemas.microsoft.com/office/drawing/2014/main" id="{A74162F9-D640-510F-7608-D81F83350670}"/>
                </a:ext>
              </a:extLst>
            </p:cNvPr>
            <p:cNvSpPr/>
            <p:nvPr/>
          </p:nvSpPr>
          <p:spPr>
            <a:xfrm>
              <a:off x="3299677" y="2798986"/>
              <a:ext cx="131227" cy="0"/>
            </a:xfrm>
            <a:custGeom>
              <a:avLst/>
              <a:gdLst/>
              <a:ahLst/>
              <a:cxnLst/>
              <a:rect l="0" t="0" r="0" b="0"/>
              <a:pathLst>
                <a:path w="131227">
                  <a:moveTo>
                    <a:pt x="0" y="0"/>
                  </a:moveTo>
                  <a:lnTo>
                    <a:pt x="131227" y="0"/>
                  </a:lnTo>
                </a:path>
              </a:pathLst>
            </a:custGeom>
            <a:ln w="21681" cap="flat">
              <a:solidFill>
                <a:srgbClr val="91A17D">
                  <a:alpha val="100000"/>
                </a:srgbClr>
              </a:solidFill>
              <a:prstDash val="solid"/>
              <a:round/>
            </a:ln>
          </p:spPr>
          <p:txBody>
            <a:bodyPr/>
            <a:lstStyle/>
            <a:p>
              <a:endParaRPr sz="884"/>
            </a:p>
          </p:txBody>
        </p:sp>
        <p:sp>
          <p:nvSpPr>
            <p:cNvPr id="686" name="pl646">
              <a:extLst>
                <a:ext uri="{FF2B5EF4-FFF2-40B4-BE49-F238E27FC236}">
                  <a16:creationId xmlns:a16="http://schemas.microsoft.com/office/drawing/2014/main" id="{8DB251E2-355D-0F0B-FDE7-C6934B79B49C}"/>
                </a:ext>
              </a:extLst>
            </p:cNvPr>
            <p:cNvSpPr/>
            <p:nvPr/>
          </p:nvSpPr>
          <p:spPr>
            <a:xfrm>
              <a:off x="2477337" y="2803290"/>
              <a:ext cx="130679" cy="0"/>
            </a:xfrm>
            <a:custGeom>
              <a:avLst/>
              <a:gdLst/>
              <a:ahLst/>
              <a:cxnLst/>
              <a:rect l="0" t="0" r="0" b="0"/>
              <a:pathLst>
                <a:path w="130679">
                  <a:moveTo>
                    <a:pt x="0" y="0"/>
                  </a:moveTo>
                  <a:lnTo>
                    <a:pt x="130679" y="0"/>
                  </a:lnTo>
                </a:path>
              </a:pathLst>
            </a:custGeom>
            <a:ln w="21681" cap="flat">
              <a:solidFill>
                <a:srgbClr val="91A17D">
                  <a:alpha val="100000"/>
                </a:srgbClr>
              </a:solidFill>
              <a:prstDash val="solid"/>
              <a:round/>
            </a:ln>
          </p:spPr>
          <p:txBody>
            <a:bodyPr/>
            <a:lstStyle/>
            <a:p>
              <a:endParaRPr sz="884"/>
            </a:p>
          </p:txBody>
        </p:sp>
        <p:sp>
          <p:nvSpPr>
            <p:cNvPr id="687" name="pl647">
              <a:extLst>
                <a:ext uri="{FF2B5EF4-FFF2-40B4-BE49-F238E27FC236}">
                  <a16:creationId xmlns:a16="http://schemas.microsoft.com/office/drawing/2014/main" id="{4F03957E-5CA1-A983-2FC5-B9578CE64DAF}"/>
                </a:ext>
              </a:extLst>
            </p:cNvPr>
            <p:cNvSpPr/>
            <p:nvPr/>
          </p:nvSpPr>
          <p:spPr>
            <a:xfrm>
              <a:off x="2495018" y="2807544"/>
              <a:ext cx="126668" cy="0"/>
            </a:xfrm>
            <a:custGeom>
              <a:avLst/>
              <a:gdLst/>
              <a:ahLst/>
              <a:cxnLst/>
              <a:rect l="0" t="0" r="0" b="0"/>
              <a:pathLst>
                <a:path w="126668">
                  <a:moveTo>
                    <a:pt x="0" y="0"/>
                  </a:moveTo>
                  <a:lnTo>
                    <a:pt x="126668" y="0"/>
                  </a:lnTo>
                </a:path>
              </a:pathLst>
            </a:custGeom>
            <a:ln w="21681" cap="flat">
              <a:solidFill>
                <a:srgbClr val="91A17D">
                  <a:alpha val="100000"/>
                </a:srgbClr>
              </a:solidFill>
              <a:prstDash val="solid"/>
              <a:round/>
            </a:ln>
          </p:spPr>
          <p:txBody>
            <a:bodyPr/>
            <a:lstStyle/>
            <a:p>
              <a:endParaRPr sz="884"/>
            </a:p>
          </p:txBody>
        </p:sp>
        <p:sp>
          <p:nvSpPr>
            <p:cNvPr id="688" name="pl648">
              <a:extLst>
                <a:ext uri="{FF2B5EF4-FFF2-40B4-BE49-F238E27FC236}">
                  <a16:creationId xmlns:a16="http://schemas.microsoft.com/office/drawing/2014/main" id="{9C39F85F-DFDF-C0A6-194D-94FDCB463BF1}"/>
                </a:ext>
              </a:extLst>
            </p:cNvPr>
            <p:cNvSpPr/>
            <p:nvPr/>
          </p:nvSpPr>
          <p:spPr>
            <a:xfrm>
              <a:off x="2629546" y="2811869"/>
              <a:ext cx="131846" cy="0"/>
            </a:xfrm>
            <a:custGeom>
              <a:avLst/>
              <a:gdLst/>
              <a:ahLst/>
              <a:cxnLst/>
              <a:rect l="0" t="0" r="0" b="0"/>
              <a:pathLst>
                <a:path w="131846">
                  <a:moveTo>
                    <a:pt x="0" y="0"/>
                  </a:moveTo>
                  <a:lnTo>
                    <a:pt x="131846" y="0"/>
                  </a:lnTo>
                </a:path>
              </a:pathLst>
            </a:custGeom>
            <a:ln w="21681" cap="flat">
              <a:solidFill>
                <a:srgbClr val="91A17D">
                  <a:alpha val="100000"/>
                </a:srgbClr>
              </a:solidFill>
              <a:prstDash val="solid"/>
              <a:round/>
            </a:ln>
          </p:spPr>
          <p:txBody>
            <a:bodyPr/>
            <a:lstStyle/>
            <a:p>
              <a:endParaRPr sz="884"/>
            </a:p>
          </p:txBody>
        </p:sp>
        <p:sp>
          <p:nvSpPr>
            <p:cNvPr id="689" name="pl649">
              <a:extLst>
                <a:ext uri="{FF2B5EF4-FFF2-40B4-BE49-F238E27FC236}">
                  <a16:creationId xmlns:a16="http://schemas.microsoft.com/office/drawing/2014/main" id="{99CD1997-8D09-CED0-7933-83CEA1AA8916}"/>
                </a:ext>
              </a:extLst>
            </p:cNvPr>
            <p:cNvSpPr/>
            <p:nvPr/>
          </p:nvSpPr>
          <p:spPr>
            <a:xfrm>
              <a:off x="3096218" y="2816038"/>
              <a:ext cx="130906" cy="0"/>
            </a:xfrm>
            <a:custGeom>
              <a:avLst/>
              <a:gdLst/>
              <a:ahLst/>
              <a:cxnLst/>
              <a:rect l="0" t="0" r="0" b="0"/>
              <a:pathLst>
                <a:path w="130906">
                  <a:moveTo>
                    <a:pt x="0" y="0"/>
                  </a:moveTo>
                  <a:lnTo>
                    <a:pt x="130906" y="0"/>
                  </a:lnTo>
                </a:path>
              </a:pathLst>
            </a:custGeom>
            <a:ln w="21681" cap="flat">
              <a:solidFill>
                <a:srgbClr val="91A17D">
                  <a:alpha val="100000"/>
                </a:srgbClr>
              </a:solidFill>
              <a:prstDash val="solid"/>
              <a:round/>
            </a:ln>
          </p:spPr>
          <p:txBody>
            <a:bodyPr/>
            <a:lstStyle/>
            <a:p>
              <a:endParaRPr sz="884"/>
            </a:p>
          </p:txBody>
        </p:sp>
        <p:sp>
          <p:nvSpPr>
            <p:cNvPr id="690" name="pl650">
              <a:extLst>
                <a:ext uri="{FF2B5EF4-FFF2-40B4-BE49-F238E27FC236}">
                  <a16:creationId xmlns:a16="http://schemas.microsoft.com/office/drawing/2014/main" id="{92AF3F78-E7D0-0D8A-A6E0-8A1BF0ADB9D4}"/>
                </a:ext>
              </a:extLst>
            </p:cNvPr>
            <p:cNvSpPr/>
            <p:nvPr/>
          </p:nvSpPr>
          <p:spPr>
            <a:xfrm>
              <a:off x="2876917" y="2820104"/>
              <a:ext cx="137258" cy="0"/>
            </a:xfrm>
            <a:custGeom>
              <a:avLst/>
              <a:gdLst/>
              <a:ahLst/>
              <a:cxnLst/>
              <a:rect l="0" t="0" r="0" b="0"/>
              <a:pathLst>
                <a:path w="137258">
                  <a:moveTo>
                    <a:pt x="0" y="0"/>
                  </a:moveTo>
                  <a:lnTo>
                    <a:pt x="137258" y="0"/>
                  </a:lnTo>
                </a:path>
              </a:pathLst>
            </a:custGeom>
            <a:ln w="21681" cap="flat">
              <a:solidFill>
                <a:srgbClr val="91A17D">
                  <a:alpha val="100000"/>
                </a:srgbClr>
              </a:solidFill>
              <a:prstDash val="solid"/>
              <a:round/>
            </a:ln>
          </p:spPr>
          <p:txBody>
            <a:bodyPr/>
            <a:lstStyle/>
            <a:p>
              <a:endParaRPr sz="884"/>
            </a:p>
          </p:txBody>
        </p:sp>
        <p:sp>
          <p:nvSpPr>
            <p:cNvPr id="691" name="pl651">
              <a:extLst>
                <a:ext uri="{FF2B5EF4-FFF2-40B4-BE49-F238E27FC236}">
                  <a16:creationId xmlns:a16="http://schemas.microsoft.com/office/drawing/2014/main" id="{41FA7233-2E7A-0B53-AB89-62319D23F00F}"/>
                </a:ext>
              </a:extLst>
            </p:cNvPr>
            <p:cNvSpPr/>
            <p:nvPr/>
          </p:nvSpPr>
          <p:spPr>
            <a:xfrm>
              <a:off x="3166123" y="2824482"/>
              <a:ext cx="132807" cy="0"/>
            </a:xfrm>
            <a:custGeom>
              <a:avLst/>
              <a:gdLst/>
              <a:ahLst/>
              <a:cxnLst/>
              <a:rect l="0" t="0" r="0" b="0"/>
              <a:pathLst>
                <a:path w="132807">
                  <a:moveTo>
                    <a:pt x="0" y="0"/>
                  </a:moveTo>
                  <a:lnTo>
                    <a:pt x="132807" y="0"/>
                  </a:lnTo>
                </a:path>
              </a:pathLst>
            </a:custGeom>
            <a:ln w="21681" cap="flat">
              <a:solidFill>
                <a:srgbClr val="91A17D">
                  <a:alpha val="100000"/>
                </a:srgbClr>
              </a:solidFill>
              <a:prstDash val="solid"/>
              <a:round/>
            </a:ln>
          </p:spPr>
          <p:txBody>
            <a:bodyPr/>
            <a:lstStyle/>
            <a:p>
              <a:endParaRPr sz="884"/>
            </a:p>
          </p:txBody>
        </p:sp>
        <p:sp>
          <p:nvSpPr>
            <p:cNvPr id="692" name="pl652">
              <a:extLst>
                <a:ext uri="{FF2B5EF4-FFF2-40B4-BE49-F238E27FC236}">
                  <a16:creationId xmlns:a16="http://schemas.microsoft.com/office/drawing/2014/main" id="{00AD5EBE-4523-D82A-4BF6-DB5399120D2B}"/>
                </a:ext>
              </a:extLst>
            </p:cNvPr>
            <p:cNvSpPr/>
            <p:nvPr/>
          </p:nvSpPr>
          <p:spPr>
            <a:xfrm>
              <a:off x="2873078" y="2833172"/>
              <a:ext cx="107497" cy="0"/>
            </a:xfrm>
            <a:custGeom>
              <a:avLst/>
              <a:gdLst/>
              <a:ahLst/>
              <a:cxnLst/>
              <a:rect l="0" t="0" r="0" b="0"/>
              <a:pathLst>
                <a:path w="107497">
                  <a:moveTo>
                    <a:pt x="0" y="0"/>
                  </a:moveTo>
                  <a:lnTo>
                    <a:pt x="107497" y="0"/>
                  </a:lnTo>
                </a:path>
              </a:pathLst>
            </a:custGeom>
            <a:ln w="21681" cap="flat">
              <a:solidFill>
                <a:srgbClr val="91A17D">
                  <a:alpha val="100000"/>
                </a:srgbClr>
              </a:solidFill>
              <a:prstDash val="solid"/>
              <a:round/>
            </a:ln>
          </p:spPr>
          <p:txBody>
            <a:bodyPr/>
            <a:lstStyle/>
            <a:p>
              <a:endParaRPr sz="884"/>
            </a:p>
          </p:txBody>
        </p:sp>
        <p:sp>
          <p:nvSpPr>
            <p:cNvPr id="693" name="pl653">
              <a:extLst>
                <a:ext uri="{FF2B5EF4-FFF2-40B4-BE49-F238E27FC236}">
                  <a16:creationId xmlns:a16="http://schemas.microsoft.com/office/drawing/2014/main" id="{D3A2CD25-8E07-47B5-6307-8F274D48EDB2}"/>
                </a:ext>
              </a:extLst>
            </p:cNvPr>
            <p:cNvSpPr/>
            <p:nvPr/>
          </p:nvSpPr>
          <p:spPr>
            <a:xfrm>
              <a:off x="2280370" y="2837340"/>
              <a:ext cx="140875" cy="0"/>
            </a:xfrm>
            <a:custGeom>
              <a:avLst/>
              <a:gdLst/>
              <a:ahLst/>
              <a:cxnLst/>
              <a:rect l="0" t="0" r="0" b="0"/>
              <a:pathLst>
                <a:path w="140875">
                  <a:moveTo>
                    <a:pt x="0" y="0"/>
                  </a:moveTo>
                  <a:lnTo>
                    <a:pt x="140875" y="0"/>
                  </a:lnTo>
                </a:path>
              </a:pathLst>
            </a:custGeom>
            <a:ln w="21681" cap="flat">
              <a:solidFill>
                <a:srgbClr val="91A17D">
                  <a:alpha val="100000"/>
                </a:srgbClr>
              </a:solidFill>
              <a:prstDash val="solid"/>
              <a:round/>
            </a:ln>
          </p:spPr>
          <p:txBody>
            <a:bodyPr/>
            <a:lstStyle/>
            <a:p>
              <a:endParaRPr sz="884"/>
            </a:p>
          </p:txBody>
        </p:sp>
        <p:sp>
          <p:nvSpPr>
            <p:cNvPr id="694" name="pl654">
              <a:extLst>
                <a:ext uri="{FF2B5EF4-FFF2-40B4-BE49-F238E27FC236}">
                  <a16:creationId xmlns:a16="http://schemas.microsoft.com/office/drawing/2014/main" id="{3476F22F-46BB-D689-4394-A575A317D38D}"/>
                </a:ext>
              </a:extLst>
            </p:cNvPr>
            <p:cNvSpPr/>
            <p:nvPr/>
          </p:nvSpPr>
          <p:spPr>
            <a:xfrm>
              <a:off x="2931265" y="2841494"/>
              <a:ext cx="126880" cy="0"/>
            </a:xfrm>
            <a:custGeom>
              <a:avLst/>
              <a:gdLst/>
              <a:ahLst/>
              <a:cxnLst/>
              <a:rect l="0" t="0" r="0" b="0"/>
              <a:pathLst>
                <a:path w="126880">
                  <a:moveTo>
                    <a:pt x="0" y="0"/>
                  </a:moveTo>
                  <a:lnTo>
                    <a:pt x="126880" y="0"/>
                  </a:lnTo>
                </a:path>
              </a:pathLst>
            </a:custGeom>
            <a:ln w="21681" cap="flat">
              <a:solidFill>
                <a:srgbClr val="91A17D">
                  <a:alpha val="100000"/>
                </a:srgbClr>
              </a:solidFill>
              <a:prstDash val="solid"/>
              <a:round/>
            </a:ln>
          </p:spPr>
          <p:txBody>
            <a:bodyPr/>
            <a:lstStyle/>
            <a:p>
              <a:endParaRPr sz="884"/>
            </a:p>
          </p:txBody>
        </p:sp>
        <p:sp>
          <p:nvSpPr>
            <p:cNvPr id="695" name="pl655">
              <a:extLst>
                <a:ext uri="{FF2B5EF4-FFF2-40B4-BE49-F238E27FC236}">
                  <a16:creationId xmlns:a16="http://schemas.microsoft.com/office/drawing/2014/main" id="{78CC66BD-460A-39A0-7AC4-DEA878F63AF6}"/>
                </a:ext>
              </a:extLst>
            </p:cNvPr>
            <p:cNvSpPr/>
            <p:nvPr/>
          </p:nvSpPr>
          <p:spPr>
            <a:xfrm>
              <a:off x="2786083" y="2845695"/>
              <a:ext cx="121622" cy="0"/>
            </a:xfrm>
            <a:custGeom>
              <a:avLst/>
              <a:gdLst/>
              <a:ahLst/>
              <a:cxnLst/>
              <a:rect l="0" t="0" r="0" b="0"/>
              <a:pathLst>
                <a:path w="121622">
                  <a:moveTo>
                    <a:pt x="0" y="0"/>
                  </a:moveTo>
                  <a:lnTo>
                    <a:pt x="121622" y="0"/>
                  </a:lnTo>
                </a:path>
              </a:pathLst>
            </a:custGeom>
            <a:ln w="21681" cap="flat">
              <a:solidFill>
                <a:srgbClr val="91A17D">
                  <a:alpha val="100000"/>
                </a:srgbClr>
              </a:solidFill>
              <a:prstDash val="solid"/>
              <a:round/>
            </a:ln>
          </p:spPr>
          <p:txBody>
            <a:bodyPr/>
            <a:lstStyle/>
            <a:p>
              <a:endParaRPr sz="884"/>
            </a:p>
          </p:txBody>
        </p:sp>
        <p:sp>
          <p:nvSpPr>
            <p:cNvPr id="696" name="pl656">
              <a:extLst>
                <a:ext uri="{FF2B5EF4-FFF2-40B4-BE49-F238E27FC236}">
                  <a16:creationId xmlns:a16="http://schemas.microsoft.com/office/drawing/2014/main" id="{63EC0D77-9797-4013-B310-01E8DBB3588E}"/>
                </a:ext>
              </a:extLst>
            </p:cNvPr>
            <p:cNvSpPr/>
            <p:nvPr/>
          </p:nvSpPr>
          <p:spPr>
            <a:xfrm>
              <a:off x="2803091" y="2849895"/>
              <a:ext cx="117176" cy="0"/>
            </a:xfrm>
            <a:custGeom>
              <a:avLst/>
              <a:gdLst/>
              <a:ahLst/>
              <a:cxnLst/>
              <a:rect l="0" t="0" r="0" b="0"/>
              <a:pathLst>
                <a:path w="117176">
                  <a:moveTo>
                    <a:pt x="0" y="0"/>
                  </a:moveTo>
                  <a:lnTo>
                    <a:pt x="117176" y="0"/>
                  </a:lnTo>
                </a:path>
              </a:pathLst>
            </a:custGeom>
            <a:ln w="21681" cap="flat">
              <a:solidFill>
                <a:srgbClr val="91A17D">
                  <a:alpha val="100000"/>
                </a:srgbClr>
              </a:solidFill>
              <a:prstDash val="solid"/>
              <a:round/>
            </a:ln>
          </p:spPr>
          <p:txBody>
            <a:bodyPr/>
            <a:lstStyle/>
            <a:p>
              <a:endParaRPr sz="884"/>
            </a:p>
          </p:txBody>
        </p:sp>
        <p:sp>
          <p:nvSpPr>
            <p:cNvPr id="697" name="pl657">
              <a:extLst>
                <a:ext uri="{FF2B5EF4-FFF2-40B4-BE49-F238E27FC236}">
                  <a16:creationId xmlns:a16="http://schemas.microsoft.com/office/drawing/2014/main" id="{9C7F1A75-D973-A468-18D3-115DB0F514F5}"/>
                </a:ext>
              </a:extLst>
            </p:cNvPr>
            <p:cNvSpPr/>
            <p:nvPr/>
          </p:nvSpPr>
          <p:spPr>
            <a:xfrm>
              <a:off x="2646714" y="2854112"/>
              <a:ext cx="119815" cy="0"/>
            </a:xfrm>
            <a:custGeom>
              <a:avLst/>
              <a:gdLst/>
              <a:ahLst/>
              <a:cxnLst/>
              <a:rect l="0" t="0" r="0" b="0"/>
              <a:pathLst>
                <a:path w="119815">
                  <a:moveTo>
                    <a:pt x="0" y="0"/>
                  </a:moveTo>
                  <a:lnTo>
                    <a:pt x="119815" y="0"/>
                  </a:lnTo>
                </a:path>
              </a:pathLst>
            </a:custGeom>
            <a:ln w="21681" cap="flat">
              <a:solidFill>
                <a:srgbClr val="91A17D">
                  <a:alpha val="100000"/>
                </a:srgbClr>
              </a:solidFill>
              <a:prstDash val="solid"/>
              <a:round/>
            </a:ln>
          </p:spPr>
          <p:txBody>
            <a:bodyPr/>
            <a:lstStyle/>
            <a:p>
              <a:endParaRPr sz="884"/>
            </a:p>
          </p:txBody>
        </p:sp>
        <p:sp>
          <p:nvSpPr>
            <p:cNvPr id="698" name="pl658">
              <a:extLst>
                <a:ext uri="{FF2B5EF4-FFF2-40B4-BE49-F238E27FC236}">
                  <a16:creationId xmlns:a16="http://schemas.microsoft.com/office/drawing/2014/main" id="{1F6A7AC1-2CE8-479A-77CC-78DBA1A53B2F}"/>
                </a:ext>
              </a:extLst>
            </p:cNvPr>
            <p:cNvSpPr/>
            <p:nvPr/>
          </p:nvSpPr>
          <p:spPr>
            <a:xfrm>
              <a:off x="3127814" y="2862825"/>
              <a:ext cx="132701" cy="0"/>
            </a:xfrm>
            <a:custGeom>
              <a:avLst/>
              <a:gdLst/>
              <a:ahLst/>
              <a:cxnLst/>
              <a:rect l="0" t="0" r="0" b="0"/>
              <a:pathLst>
                <a:path w="132701">
                  <a:moveTo>
                    <a:pt x="0" y="0"/>
                  </a:moveTo>
                  <a:lnTo>
                    <a:pt x="132701" y="0"/>
                  </a:lnTo>
                </a:path>
              </a:pathLst>
            </a:custGeom>
            <a:ln w="21681" cap="flat">
              <a:solidFill>
                <a:srgbClr val="91A17D">
                  <a:alpha val="100000"/>
                </a:srgbClr>
              </a:solidFill>
              <a:prstDash val="solid"/>
              <a:round/>
            </a:ln>
          </p:spPr>
          <p:txBody>
            <a:bodyPr/>
            <a:lstStyle/>
            <a:p>
              <a:endParaRPr sz="884"/>
            </a:p>
          </p:txBody>
        </p:sp>
        <p:sp>
          <p:nvSpPr>
            <p:cNvPr id="699" name="pl659">
              <a:extLst>
                <a:ext uri="{FF2B5EF4-FFF2-40B4-BE49-F238E27FC236}">
                  <a16:creationId xmlns:a16="http://schemas.microsoft.com/office/drawing/2014/main" id="{D895C110-E88C-8B7E-E7FC-164207847E4C}"/>
                </a:ext>
              </a:extLst>
            </p:cNvPr>
            <p:cNvSpPr/>
            <p:nvPr/>
          </p:nvSpPr>
          <p:spPr>
            <a:xfrm>
              <a:off x="2718612" y="2866869"/>
              <a:ext cx="102068" cy="0"/>
            </a:xfrm>
            <a:custGeom>
              <a:avLst/>
              <a:gdLst/>
              <a:ahLst/>
              <a:cxnLst/>
              <a:rect l="0" t="0" r="0" b="0"/>
              <a:pathLst>
                <a:path w="102068">
                  <a:moveTo>
                    <a:pt x="0" y="0"/>
                  </a:moveTo>
                  <a:lnTo>
                    <a:pt x="102068" y="0"/>
                  </a:lnTo>
                </a:path>
              </a:pathLst>
            </a:custGeom>
            <a:ln w="21681" cap="flat">
              <a:solidFill>
                <a:srgbClr val="91A17D">
                  <a:alpha val="100000"/>
                </a:srgbClr>
              </a:solidFill>
              <a:prstDash val="solid"/>
              <a:round/>
            </a:ln>
          </p:spPr>
          <p:txBody>
            <a:bodyPr/>
            <a:lstStyle/>
            <a:p>
              <a:endParaRPr sz="884"/>
            </a:p>
          </p:txBody>
        </p:sp>
        <p:sp>
          <p:nvSpPr>
            <p:cNvPr id="700" name="pl660">
              <a:extLst>
                <a:ext uri="{FF2B5EF4-FFF2-40B4-BE49-F238E27FC236}">
                  <a16:creationId xmlns:a16="http://schemas.microsoft.com/office/drawing/2014/main" id="{CD35C08D-2963-F8FC-BDD9-6A49B7D5A4CE}"/>
                </a:ext>
              </a:extLst>
            </p:cNvPr>
            <p:cNvSpPr/>
            <p:nvPr/>
          </p:nvSpPr>
          <p:spPr>
            <a:xfrm>
              <a:off x="2880960" y="2871019"/>
              <a:ext cx="103076" cy="0"/>
            </a:xfrm>
            <a:custGeom>
              <a:avLst/>
              <a:gdLst/>
              <a:ahLst/>
              <a:cxnLst/>
              <a:rect l="0" t="0" r="0" b="0"/>
              <a:pathLst>
                <a:path w="103076">
                  <a:moveTo>
                    <a:pt x="0" y="0"/>
                  </a:moveTo>
                  <a:lnTo>
                    <a:pt x="103076" y="0"/>
                  </a:lnTo>
                </a:path>
              </a:pathLst>
            </a:custGeom>
            <a:ln w="21681" cap="flat">
              <a:solidFill>
                <a:srgbClr val="91A17D">
                  <a:alpha val="100000"/>
                </a:srgbClr>
              </a:solidFill>
              <a:prstDash val="solid"/>
              <a:round/>
            </a:ln>
          </p:spPr>
          <p:txBody>
            <a:bodyPr/>
            <a:lstStyle/>
            <a:p>
              <a:endParaRPr sz="884"/>
            </a:p>
          </p:txBody>
        </p:sp>
        <p:sp>
          <p:nvSpPr>
            <p:cNvPr id="701" name="pl661">
              <a:extLst>
                <a:ext uri="{FF2B5EF4-FFF2-40B4-BE49-F238E27FC236}">
                  <a16:creationId xmlns:a16="http://schemas.microsoft.com/office/drawing/2014/main" id="{7488E1A4-0C14-CCAC-00B1-9BB5880F573C}"/>
                </a:ext>
              </a:extLst>
            </p:cNvPr>
            <p:cNvSpPr/>
            <p:nvPr/>
          </p:nvSpPr>
          <p:spPr>
            <a:xfrm>
              <a:off x="2176874" y="2875263"/>
              <a:ext cx="126435" cy="0"/>
            </a:xfrm>
            <a:custGeom>
              <a:avLst/>
              <a:gdLst/>
              <a:ahLst/>
              <a:cxnLst/>
              <a:rect l="0" t="0" r="0" b="0"/>
              <a:pathLst>
                <a:path w="126435">
                  <a:moveTo>
                    <a:pt x="0" y="0"/>
                  </a:moveTo>
                  <a:lnTo>
                    <a:pt x="126435" y="0"/>
                  </a:lnTo>
                </a:path>
              </a:pathLst>
            </a:custGeom>
            <a:ln w="21681" cap="flat">
              <a:solidFill>
                <a:srgbClr val="91A17D">
                  <a:alpha val="100000"/>
                </a:srgbClr>
              </a:solidFill>
              <a:prstDash val="solid"/>
              <a:round/>
            </a:ln>
          </p:spPr>
          <p:txBody>
            <a:bodyPr/>
            <a:lstStyle/>
            <a:p>
              <a:endParaRPr sz="884"/>
            </a:p>
          </p:txBody>
        </p:sp>
        <p:sp>
          <p:nvSpPr>
            <p:cNvPr id="702" name="pl662">
              <a:extLst>
                <a:ext uri="{FF2B5EF4-FFF2-40B4-BE49-F238E27FC236}">
                  <a16:creationId xmlns:a16="http://schemas.microsoft.com/office/drawing/2014/main" id="{6EEA44E3-F670-2AFA-2C5A-E14BD61E332B}"/>
                </a:ext>
              </a:extLst>
            </p:cNvPr>
            <p:cNvSpPr/>
            <p:nvPr/>
          </p:nvSpPr>
          <p:spPr>
            <a:xfrm>
              <a:off x="2678693" y="2879647"/>
              <a:ext cx="124733" cy="0"/>
            </a:xfrm>
            <a:custGeom>
              <a:avLst/>
              <a:gdLst/>
              <a:ahLst/>
              <a:cxnLst/>
              <a:rect l="0" t="0" r="0" b="0"/>
              <a:pathLst>
                <a:path w="124733">
                  <a:moveTo>
                    <a:pt x="0" y="0"/>
                  </a:moveTo>
                  <a:lnTo>
                    <a:pt x="124733" y="0"/>
                  </a:lnTo>
                </a:path>
              </a:pathLst>
            </a:custGeom>
            <a:ln w="21681" cap="flat">
              <a:solidFill>
                <a:srgbClr val="91A17D">
                  <a:alpha val="100000"/>
                </a:srgbClr>
              </a:solidFill>
              <a:prstDash val="solid"/>
              <a:round/>
            </a:ln>
          </p:spPr>
          <p:txBody>
            <a:bodyPr/>
            <a:lstStyle/>
            <a:p>
              <a:endParaRPr sz="884"/>
            </a:p>
          </p:txBody>
        </p:sp>
        <p:sp>
          <p:nvSpPr>
            <p:cNvPr id="703" name="pl663">
              <a:extLst>
                <a:ext uri="{FF2B5EF4-FFF2-40B4-BE49-F238E27FC236}">
                  <a16:creationId xmlns:a16="http://schemas.microsoft.com/office/drawing/2014/main" id="{371A950B-4CD9-BAD6-323D-6CDF0C7775D6}"/>
                </a:ext>
              </a:extLst>
            </p:cNvPr>
            <p:cNvSpPr/>
            <p:nvPr/>
          </p:nvSpPr>
          <p:spPr>
            <a:xfrm>
              <a:off x="2199853" y="2883972"/>
              <a:ext cx="129126" cy="0"/>
            </a:xfrm>
            <a:custGeom>
              <a:avLst/>
              <a:gdLst/>
              <a:ahLst/>
              <a:cxnLst/>
              <a:rect l="0" t="0" r="0" b="0"/>
              <a:pathLst>
                <a:path w="129126">
                  <a:moveTo>
                    <a:pt x="0" y="0"/>
                  </a:moveTo>
                  <a:lnTo>
                    <a:pt x="129126" y="0"/>
                  </a:lnTo>
                </a:path>
              </a:pathLst>
            </a:custGeom>
            <a:ln w="21681" cap="flat">
              <a:solidFill>
                <a:srgbClr val="91A17D">
                  <a:alpha val="100000"/>
                </a:srgbClr>
              </a:solidFill>
              <a:prstDash val="solid"/>
              <a:round/>
            </a:ln>
          </p:spPr>
          <p:txBody>
            <a:bodyPr/>
            <a:lstStyle/>
            <a:p>
              <a:endParaRPr sz="884"/>
            </a:p>
          </p:txBody>
        </p:sp>
        <p:sp>
          <p:nvSpPr>
            <p:cNvPr id="704" name="pl664">
              <a:extLst>
                <a:ext uri="{FF2B5EF4-FFF2-40B4-BE49-F238E27FC236}">
                  <a16:creationId xmlns:a16="http://schemas.microsoft.com/office/drawing/2014/main" id="{41E433D3-A724-D4B4-BB86-E7AE614DC26F}"/>
                </a:ext>
              </a:extLst>
            </p:cNvPr>
            <p:cNvSpPr/>
            <p:nvPr/>
          </p:nvSpPr>
          <p:spPr>
            <a:xfrm>
              <a:off x="2460443" y="2888249"/>
              <a:ext cx="124711" cy="0"/>
            </a:xfrm>
            <a:custGeom>
              <a:avLst/>
              <a:gdLst/>
              <a:ahLst/>
              <a:cxnLst/>
              <a:rect l="0" t="0" r="0" b="0"/>
              <a:pathLst>
                <a:path w="124711">
                  <a:moveTo>
                    <a:pt x="0" y="0"/>
                  </a:moveTo>
                  <a:lnTo>
                    <a:pt x="124711" y="0"/>
                  </a:lnTo>
                </a:path>
              </a:pathLst>
            </a:custGeom>
            <a:ln w="21681" cap="flat">
              <a:solidFill>
                <a:srgbClr val="91A17D">
                  <a:alpha val="100000"/>
                </a:srgbClr>
              </a:solidFill>
              <a:prstDash val="solid"/>
              <a:round/>
            </a:ln>
          </p:spPr>
          <p:txBody>
            <a:bodyPr/>
            <a:lstStyle/>
            <a:p>
              <a:endParaRPr sz="884"/>
            </a:p>
          </p:txBody>
        </p:sp>
        <p:sp>
          <p:nvSpPr>
            <p:cNvPr id="705" name="pl665">
              <a:extLst>
                <a:ext uri="{FF2B5EF4-FFF2-40B4-BE49-F238E27FC236}">
                  <a16:creationId xmlns:a16="http://schemas.microsoft.com/office/drawing/2014/main" id="{37B59425-4AC6-3564-F12F-53827BB2D8B3}"/>
                </a:ext>
              </a:extLst>
            </p:cNvPr>
            <p:cNvSpPr/>
            <p:nvPr/>
          </p:nvSpPr>
          <p:spPr>
            <a:xfrm>
              <a:off x="2497686" y="2892363"/>
              <a:ext cx="118651" cy="0"/>
            </a:xfrm>
            <a:custGeom>
              <a:avLst/>
              <a:gdLst/>
              <a:ahLst/>
              <a:cxnLst/>
              <a:rect l="0" t="0" r="0" b="0"/>
              <a:pathLst>
                <a:path w="118651">
                  <a:moveTo>
                    <a:pt x="0" y="0"/>
                  </a:moveTo>
                  <a:lnTo>
                    <a:pt x="118651" y="0"/>
                  </a:lnTo>
                </a:path>
              </a:pathLst>
            </a:custGeom>
            <a:ln w="21681" cap="flat">
              <a:solidFill>
                <a:srgbClr val="91A17D">
                  <a:alpha val="100000"/>
                </a:srgbClr>
              </a:solidFill>
              <a:prstDash val="solid"/>
              <a:round/>
            </a:ln>
          </p:spPr>
          <p:txBody>
            <a:bodyPr/>
            <a:lstStyle/>
            <a:p>
              <a:endParaRPr sz="884"/>
            </a:p>
          </p:txBody>
        </p:sp>
        <p:sp>
          <p:nvSpPr>
            <p:cNvPr id="706" name="pl666">
              <a:extLst>
                <a:ext uri="{FF2B5EF4-FFF2-40B4-BE49-F238E27FC236}">
                  <a16:creationId xmlns:a16="http://schemas.microsoft.com/office/drawing/2014/main" id="{E8406911-797A-489B-5FDF-DF9DDDCE2973}"/>
                </a:ext>
              </a:extLst>
            </p:cNvPr>
            <p:cNvSpPr/>
            <p:nvPr/>
          </p:nvSpPr>
          <p:spPr>
            <a:xfrm>
              <a:off x="2436765" y="2896477"/>
              <a:ext cx="115617" cy="0"/>
            </a:xfrm>
            <a:custGeom>
              <a:avLst/>
              <a:gdLst/>
              <a:ahLst/>
              <a:cxnLst/>
              <a:rect l="0" t="0" r="0" b="0"/>
              <a:pathLst>
                <a:path w="115617">
                  <a:moveTo>
                    <a:pt x="0" y="0"/>
                  </a:moveTo>
                  <a:lnTo>
                    <a:pt x="115617" y="0"/>
                  </a:lnTo>
                </a:path>
              </a:pathLst>
            </a:custGeom>
            <a:ln w="21681" cap="flat">
              <a:solidFill>
                <a:srgbClr val="91A17D">
                  <a:alpha val="100000"/>
                </a:srgbClr>
              </a:solidFill>
              <a:prstDash val="solid"/>
              <a:round/>
            </a:ln>
          </p:spPr>
          <p:txBody>
            <a:bodyPr/>
            <a:lstStyle/>
            <a:p>
              <a:endParaRPr sz="884"/>
            </a:p>
          </p:txBody>
        </p:sp>
        <p:sp>
          <p:nvSpPr>
            <p:cNvPr id="707" name="pl667">
              <a:extLst>
                <a:ext uri="{FF2B5EF4-FFF2-40B4-BE49-F238E27FC236}">
                  <a16:creationId xmlns:a16="http://schemas.microsoft.com/office/drawing/2014/main" id="{86DBF087-0A95-C681-E95B-5AB6D5EBDA0F}"/>
                </a:ext>
              </a:extLst>
            </p:cNvPr>
            <p:cNvSpPr/>
            <p:nvPr/>
          </p:nvSpPr>
          <p:spPr>
            <a:xfrm>
              <a:off x="2874967" y="2900824"/>
              <a:ext cx="118469" cy="0"/>
            </a:xfrm>
            <a:custGeom>
              <a:avLst/>
              <a:gdLst/>
              <a:ahLst/>
              <a:cxnLst/>
              <a:rect l="0" t="0" r="0" b="0"/>
              <a:pathLst>
                <a:path w="118469">
                  <a:moveTo>
                    <a:pt x="0" y="0"/>
                  </a:moveTo>
                  <a:lnTo>
                    <a:pt x="118469" y="0"/>
                  </a:lnTo>
                </a:path>
              </a:pathLst>
            </a:custGeom>
            <a:ln w="21681" cap="flat">
              <a:solidFill>
                <a:srgbClr val="91A17D">
                  <a:alpha val="100000"/>
                </a:srgbClr>
              </a:solidFill>
              <a:prstDash val="solid"/>
              <a:round/>
            </a:ln>
          </p:spPr>
          <p:txBody>
            <a:bodyPr/>
            <a:lstStyle/>
            <a:p>
              <a:endParaRPr sz="884"/>
            </a:p>
          </p:txBody>
        </p:sp>
        <p:sp>
          <p:nvSpPr>
            <p:cNvPr id="708" name="pl668">
              <a:extLst>
                <a:ext uri="{FF2B5EF4-FFF2-40B4-BE49-F238E27FC236}">
                  <a16:creationId xmlns:a16="http://schemas.microsoft.com/office/drawing/2014/main" id="{E56FEE8E-7D1B-967B-2B71-DF2C517468D4}"/>
                </a:ext>
              </a:extLst>
            </p:cNvPr>
            <p:cNvSpPr/>
            <p:nvPr/>
          </p:nvSpPr>
          <p:spPr>
            <a:xfrm>
              <a:off x="2889181" y="1389650"/>
              <a:ext cx="161402" cy="0"/>
            </a:xfrm>
            <a:custGeom>
              <a:avLst/>
              <a:gdLst/>
              <a:ahLst/>
              <a:cxnLst/>
              <a:rect l="0" t="0" r="0" b="0"/>
              <a:pathLst>
                <a:path w="161402">
                  <a:moveTo>
                    <a:pt x="0" y="0"/>
                  </a:moveTo>
                  <a:lnTo>
                    <a:pt x="161402" y="0"/>
                  </a:lnTo>
                </a:path>
              </a:pathLst>
            </a:custGeom>
            <a:ln w="21681" cap="flat">
              <a:solidFill>
                <a:srgbClr val="91A17D">
                  <a:alpha val="100000"/>
                </a:srgbClr>
              </a:solidFill>
              <a:prstDash val="solid"/>
              <a:round/>
            </a:ln>
          </p:spPr>
          <p:txBody>
            <a:bodyPr/>
            <a:lstStyle/>
            <a:p>
              <a:endParaRPr sz="884"/>
            </a:p>
          </p:txBody>
        </p:sp>
        <p:sp>
          <p:nvSpPr>
            <p:cNvPr id="709" name="pl669">
              <a:extLst>
                <a:ext uri="{FF2B5EF4-FFF2-40B4-BE49-F238E27FC236}">
                  <a16:creationId xmlns:a16="http://schemas.microsoft.com/office/drawing/2014/main" id="{3DE9B523-74F7-951F-8EC8-42D36E7D52AB}"/>
                </a:ext>
              </a:extLst>
            </p:cNvPr>
            <p:cNvSpPr/>
            <p:nvPr/>
          </p:nvSpPr>
          <p:spPr>
            <a:xfrm>
              <a:off x="3668488" y="6399344"/>
              <a:ext cx="128382" cy="0"/>
            </a:xfrm>
            <a:custGeom>
              <a:avLst/>
              <a:gdLst/>
              <a:ahLst/>
              <a:cxnLst/>
              <a:rect l="0" t="0" r="0" b="0"/>
              <a:pathLst>
                <a:path w="128382">
                  <a:moveTo>
                    <a:pt x="0" y="0"/>
                  </a:moveTo>
                  <a:lnTo>
                    <a:pt x="128382" y="0"/>
                  </a:lnTo>
                </a:path>
              </a:pathLst>
            </a:custGeom>
            <a:ln w="21681" cap="flat">
              <a:solidFill>
                <a:srgbClr val="91A17D">
                  <a:alpha val="100000"/>
                </a:srgbClr>
              </a:solidFill>
              <a:prstDash val="solid"/>
              <a:round/>
            </a:ln>
          </p:spPr>
          <p:txBody>
            <a:bodyPr/>
            <a:lstStyle/>
            <a:p>
              <a:endParaRPr sz="884"/>
            </a:p>
          </p:txBody>
        </p:sp>
        <p:sp>
          <p:nvSpPr>
            <p:cNvPr id="710" name="pl670">
              <a:extLst>
                <a:ext uri="{FF2B5EF4-FFF2-40B4-BE49-F238E27FC236}">
                  <a16:creationId xmlns:a16="http://schemas.microsoft.com/office/drawing/2014/main" id="{F1A5F766-03EF-ECDF-EC42-CC77E2614631}"/>
                </a:ext>
              </a:extLst>
            </p:cNvPr>
            <p:cNvSpPr/>
            <p:nvPr/>
          </p:nvSpPr>
          <p:spPr>
            <a:xfrm>
              <a:off x="3572670" y="6403550"/>
              <a:ext cx="135862" cy="0"/>
            </a:xfrm>
            <a:custGeom>
              <a:avLst/>
              <a:gdLst/>
              <a:ahLst/>
              <a:cxnLst/>
              <a:rect l="0" t="0" r="0" b="0"/>
              <a:pathLst>
                <a:path w="135862">
                  <a:moveTo>
                    <a:pt x="0" y="0"/>
                  </a:moveTo>
                  <a:lnTo>
                    <a:pt x="135862" y="0"/>
                  </a:lnTo>
                </a:path>
              </a:pathLst>
            </a:custGeom>
            <a:ln w="21681" cap="flat">
              <a:solidFill>
                <a:srgbClr val="91A17D">
                  <a:alpha val="100000"/>
                </a:srgbClr>
              </a:solidFill>
              <a:prstDash val="solid"/>
              <a:round/>
            </a:ln>
          </p:spPr>
          <p:txBody>
            <a:bodyPr/>
            <a:lstStyle/>
            <a:p>
              <a:endParaRPr sz="884"/>
            </a:p>
          </p:txBody>
        </p:sp>
        <p:sp>
          <p:nvSpPr>
            <p:cNvPr id="711" name="pl671">
              <a:extLst>
                <a:ext uri="{FF2B5EF4-FFF2-40B4-BE49-F238E27FC236}">
                  <a16:creationId xmlns:a16="http://schemas.microsoft.com/office/drawing/2014/main" id="{06D52A6C-FC0E-54EA-195A-DCBBD41A54B9}"/>
                </a:ext>
              </a:extLst>
            </p:cNvPr>
            <p:cNvSpPr/>
            <p:nvPr/>
          </p:nvSpPr>
          <p:spPr>
            <a:xfrm>
              <a:off x="3682486" y="6190957"/>
              <a:ext cx="129857" cy="0"/>
            </a:xfrm>
            <a:custGeom>
              <a:avLst/>
              <a:gdLst/>
              <a:ahLst/>
              <a:cxnLst/>
              <a:rect l="0" t="0" r="0" b="0"/>
              <a:pathLst>
                <a:path w="129857">
                  <a:moveTo>
                    <a:pt x="0" y="0"/>
                  </a:moveTo>
                  <a:lnTo>
                    <a:pt x="129857" y="0"/>
                  </a:lnTo>
                </a:path>
              </a:pathLst>
            </a:custGeom>
            <a:ln w="21681" cap="flat">
              <a:solidFill>
                <a:srgbClr val="91A17D">
                  <a:alpha val="100000"/>
                </a:srgbClr>
              </a:solidFill>
              <a:prstDash val="solid"/>
              <a:round/>
            </a:ln>
          </p:spPr>
          <p:txBody>
            <a:bodyPr/>
            <a:lstStyle/>
            <a:p>
              <a:endParaRPr sz="884"/>
            </a:p>
          </p:txBody>
        </p:sp>
        <p:sp>
          <p:nvSpPr>
            <p:cNvPr id="712" name="pl672">
              <a:extLst>
                <a:ext uri="{FF2B5EF4-FFF2-40B4-BE49-F238E27FC236}">
                  <a16:creationId xmlns:a16="http://schemas.microsoft.com/office/drawing/2014/main" id="{332C927C-41BA-7DB6-F197-E9BED8C0FCFD}"/>
                </a:ext>
              </a:extLst>
            </p:cNvPr>
            <p:cNvSpPr/>
            <p:nvPr/>
          </p:nvSpPr>
          <p:spPr>
            <a:xfrm>
              <a:off x="3596420" y="6407479"/>
              <a:ext cx="116396" cy="0"/>
            </a:xfrm>
            <a:custGeom>
              <a:avLst/>
              <a:gdLst/>
              <a:ahLst/>
              <a:cxnLst/>
              <a:rect l="0" t="0" r="0" b="0"/>
              <a:pathLst>
                <a:path w="116396">
                  <a:moveTo>
                    <a:pt x="0" y="0"/>
                  </a:moveTo>
                  <a:lnTo>
                    <a:pt x="116396" y="0"/>
                  </a:lnTo>
                </a:path>
              </a:pathLst>
            </a:custGeom>
            <a:ln w="21681" cap="flat">
              <a:solidFill>
                <a:srgbClr val="91A17D">
                  <a:alpha val="100000"/>
                </a:srgbClr>
              </a:solidFill>
              <a:prstDash val="solid"/>
              <a:round/>
            </a:ln>
          </p:spPr>
          <p:txBody>
            <a:bodyPr/>
            <a:lstStyle/>
            <a:p>
              <a:endParaRPr sz="884"/>
            </a:p>
          </p:txBody>
        </p:sp>
        <p:sp>
          <p:nvSpPr>
            <p:cNvPr id="713" name="pl673">
              <a:extLst>
                <a:ext uri="{FF2B5EF4-FFF2-40B4-BE49-F238E27FC236}">
                  <a16:creationId xmlns:a16="http://schemas.microsoft.com/office/drawing/2014/main" id="{26E1222E-37A8-5926-A4FB-CC17A5165231}"/>
                </a:ext>
              </a:extLst>
            </p:cNvPr>
            <p:cNvSpPr/>
            <p:nvPr/>
          </p:nvSpPr>
          <p:spPr>
            <a:xfrm>
              <a:off x="3365533" y="6411713"/>
              <a:ext cx="125611" cy="0"/>
            </a:xfrm>
            <a:custGeom>
              <a:avLst/>
              <a:gdLst/>
              <a:ahLst/>
              <a:cxnLst/>
              <a:rect l="0" t="0" r="0" b="0"/>
              <a:pathLst>
                <a:path w="125611">
                  <a:moveTo>
                    <a:pt x="0" y="0"/>
                  </a:moveTo>
                  <a:lnTo>
                    <a:pt x="125611" y="0"/>
                  </a:lnTo>
                </a:path>
              </a:pathLst>
            </a:custGeom>
            <a:ln w="21681" cap="flat">
              <a:solidFill>
                <a:srgbClr val="91A17D">
                  <a:alpha val="100000"/>
                </a:srgbClr>
              </a:solidFill>
              <a:prstDash val="solid"/>
              <a:round/>
            </a:ln>
          </p:spPr>
          <p:txBody>
            <a:bodyPr/>
            <a:lstStyle/>
            <a:p>
              <a:endParaRPr sz="884"/>
            </a:p>
          </p:txBody>
        </p:sp>
        <p:sp>
          <p:nvSpPr>
            <p:cNvPr id="714" name="pl674">
              <a:extLst>
                <a:ext uri="{FF2B5EF4-FFF2-40B4-BE49-F238E27FC236}">
                  <a16:creationId xmlns:a16="http://schemas.microsoft.com/office/drawing/2014/main" id="{E25CF71F-2545-654B-1745-8ED09D611549}"/>
                </a:ext>
              </a:extLst>
            </p:cNvPr>
            <p:cNvSpPr/>
            <p:nvPr/>
          </p:nvSpPr>
          <p:spPr>
            <a:xfrm>
              <a:off x="3516873" y="6195404"/>
              <a:ext cx="126662" cy="0"/>
            </a:xfrm>
            <a:custGeom>
              <a:avLst/>
              <a:gdLst/>
              <a:ahLst/>
              <a:cxnLst/>
              <a:rect l="0" t="0" r="0" b="0"/>
              <a:pathLst>
                <a:path w="126662">
                  <a:moveTo>
                    <a:pt x="0" y="0"/>
                  </a:moveTo>
                  <a:lnTo>
                    <a:pt x="126662" y="0"/>
                  </a:lnTo>
                </a:path>
              </a:pathLst>
            </a:custGeom>
            <a:ln w="21681" cap="flat">
              <a:solidFill>
                <a:srgbClr val="91A17D">
                  <a:alpha val="100000"/>
                </a:srgbClr>
              </a:solidFill>
              <a:prstDash val="solid"/>
              <a:round/>
            </a:ln>
          </p:spPr>
          <p:txBody>
            <a:bodyPr/>
            <a:lstStyle/>
            <a:p>
              <a:endParaRPr sz="884"/>
            </a:p>
          </p:txBody>
        </p:sp>
        <p:sp>
          <p:nvSpPr>
            <p:cNvPr id="715" name="pl675">
              <a:extLst>
                <a:ext uri="{FF2B5EF4-FFF2-40B4-BE49-F238E27FC236}">
                  <a16:creationId xmlns:a16="http://schemas.microsoft.com/office/drawing/2014/main" id="{B45C52E0-3D04-DD63-326B-BC27BCAA871D}"/>
                </a:ext>
              </a:extLst>
            </p:cNvPr>
            <p:cNvSpPr/>
            <p:nvPr/>
          </p:nvSpPr>
          <p:spPr>
            <a:xfrm>
              <a:off x="3257753" y="6416103"/>
              <a:ext cx="112213" cy="0"/>
            </a:xfrm>
            <a:custGeom>
              <a:avLst/>
              <a:gdLst/>
              <a:ahLst/>
              <a:cxnLst/>
              <a:rect l="0" t="0" r="0" b="0"/>
              <a:pathLst>
                <a:path w="112213">
                  <a:moveTo>
                    <a:pt x="0" y="0"/>
                  </a:moveTo>
                  <a:lnTo>
                    <a:pt x="112213" y="0"/>
                  </a:lnTo>
                </a:path>
              </a:pathLst>
            </a:custGeom>
            <a:ln w="21681" cap="flat">
              <a:solidFill>
                <a:srgbClr val="91A17D">
                  <a:alpha val="100000"/>
                </a:srgbClr>
              </a:solidFill>
              <a:prstDash val="solid"/>
              <a:round/>
            </a:ln>
          </p:spPr>
          <p:txBody>
            <a:bodyPr/>
            <a:lstStyle/>
            <a:p>
              <a:endParaRPr sz="884"/>
            </a:p>
          </p:txBody>
        </p:sp>
        <p:sp>
          <p:nvSpPr>
            <p:cNvPr id="716" name="pl676">
              <a:extLst>
                <a:ext uri="{FF2B5EF4-FFF2-40B4-BE49-F238E27FC236}">
                  <a16:creationId xmlns:a16="http://schemas.microsoft.com/office/drawing/2014/main" id="{81C66AD0-1B13-B685-8D2A-95A944910031}"/>
                </a:ext>
              </a:extLst>
            </p:cNvPr>
            <p:cNvSpPr/>
            <p:nvPr/>
          </p:nvSpPr>
          <p:spPr>
            <a:xfrm>
              <a:off x="3470267" y="6420382"/>
              <a:ext cx="119947" cy="0"/>
            </a:xfrm>
            <a:custGeom>
              <a:avLst/>
              <a:gdLst/>
              <a:ahLst/>
              <a:cxnLst/>
              <a:rect l="0" t="0" r="0" b="0"/>
              <a:pathLst>
                <a:path w="119947">
                  <a:moveTo>
                    <a:pt x="0" y="0"/>
                  </a:moveTo>
                  <a:lnTo>
                    <a:pt x="119947" y="0"/>
                  </a:lnTo>
                </a:path>
              </a:pathLst>
            </a:custGeom>
            <a:ln w="21681" cap="flat">
              <a:solidFill>
                <a:srgbClr val="91A17D">
                  <a:alpha val="100000"/>
                </a:srgbClr>
              </a:solidFill>
              <a:prstDash val="solid"/>
              <a:round/>
            </a:ln>
          </p:spPr>
          <p:txBody>
            <a:bodyPr/>
            <a:lstStyle/>
            <a:p>
              <a:endParaRPr sz="884"/>
            </a:p>
          </p:txBody>
        </p:sp>
        <p:sp>
          <p:nvSpPr>
            <p:cNvPr id="717" name="pl677">
              <a:extLst>
                <a:ext uri="{FF2B5EF4-FFF2-40B4-BE49-F238E27FC236}">
                  <a16:creationId xmlns:a16="http://schemas.microsoft.com/office/drawing/2014/main" id="{0924C68C-3230-95D2-33C0-6B1E4162969F}"/>
                </a:ext>
              </a:extLst>
            </p:cNvPr>
            <p:cNvSpPr/>
            <p:nvPr/>
          </p:nvSpPr>
          <p:spPr>
            <a:xfrm>
              <a:off x="3600591" y="6424828"/>
              <a:ext cx="115752" cy="0"/>
            </a:xfrm>
            <a:custGeom>
              <a:avLst/>
              <a:gdLst/>
              <a:ahLst/>
              <a:cxnLst/>
              <a:rect l="0" t="0" r="0" b="0"/>
              <a:pathLst>
                <a:path w="115752">
                  <a:moveTo>
                    <a:pt x="0" y="0"/>
                  </a:moveTo>
                  <a:lnTo>
                    <a:pt x="115752" y="0"/>
                  </a:lnTo>
                </a:path>
              </a:pathLst>
            </a:custGeom>
            <a:ln w="21681" cap="flat">
              <a:solidFill>
                <a:srgbClr val="91A17D">
                  <a:alpha val="100000"/>
                </a:srgbClr>
              </a:solidFill>
              <a:prstDash val="solid"/>
              <a:round/>
            </a:ln>
          </p:spPr>
          <p:txBody>
            <a:bodyPr/>
            <a:lstStyle/>
            <a:p>
              <a:endParaRPr sz="884"/>
            </a:p>
          </p:txBody>
        </p:sp>
        <p:sp>
          <p:nvSpPr>
            <p:cNvPr id="718" name="pl678">
              <a:extLst>
                <a:ext uri="{FF2B5EF4-FFF2-40B4-BE49-F238E27FC236}">
                  <a16:creationId xmlns:a16="http://schemas.microsoft.com/office/drawing/2014/main" id="{F7E00D7E-A20B-0875-95A8-2D2913793253}"/>
                </a:ext>
              </a:extLst>
            </p:cNvPr>
            <p:cNvSpPr/>
            <p:nvPr/>
          </p:nvSpPr>
          <p:spPr>
            <a:xfrm>
              <a:off x="3083709" y="6428891"/>
              <a:ext cx="116602" cy="0"/>
            </a:xfrm>
            <a:custGeom>
              <a:avLst/>
              <a:gdLst/>
              <a:ahLst/>
              <a:cxnLst/>
              <a:rect l="0" t="0" r="0" b="0"/>
              <a:pathLst>
                <a:path w="116602">
                  <a:moveTo>
                    <a:pt x="0" y="0"/>
                  </a:moveTo>
                  <a:lnTo>
                    <a:pt x="116602" y="0"/>
                  </a:lnTo>
                </a:path>
              </a:pathLst>
            </a:custGeom>
            <a:ln w="21681" cap="flat">
              <a:solidFill>
                <a:srgbClr val="91A17D">
                  <a:alpha val="100000"/>
                </a:srgbClr>
              </a:solidFill>
              <a:prstDash val="solid"/>
              <a:round/>
            </a:ln>
          </p:spPr>
          <p:txBody>
            <a:bodyPr/>
            <a:lstStyle/>
            <a:p>
              <a:endParaRPr sz="884"/>
            </a:p>
          </p:txBody>
        </p:sp>
        <p:sp>
          <p:nvSpPr>
            <p:cNvPr id="719" name="pl679">
              <a:extLst>
                <a:ext uri="{FF2B5EF4-FFF2-40B4-BE49-F238E27FC236}">
                  <a16:creationId xmlns:a16="http://schemas.microsoft.com/office/drawing/2014/main" id="{FB9D30B0-0C90-064B-75B6-C365CE16437E}"/>
                </a:ext>
              </a:extLst>
            </p:cNvPr>
            <p:cNvSpPr/>
            <p:nvPr/>
          </p:nvSpPr>
          <p:spPr>
            <a:xfrm>
              <a:off x="3380878" y="6199739"/>
              <a:ext cx="116457" cy="0"/>
            </a:xfrm>
            <a:custGeom>
              <a:avLst/>
              <a:gdLst/>
              <a:ahLst/>
              <a:cxnLst/>
              <a:rect l="0" t="0" r="0" b="0"/>
              <a:pathLst>
                <a:path w="116457">
                  <a:moveTo>
                    <a:pt x="0" y="0"/>
                  </a:moveTo>
                  <a:lnTo>
                    <a:pt x="116457" y="0"/>
                  </a:lnTo>
                </a:path>
              </a:pathLst>
            </a:custGeom>
            <a:ln w="21681" cap="flat">
              <a:solidFill>
                <a:srgbClr val="91A17D">
                  <a:alpha val="100000"/>
                </a:srgbClr>
              </a:solidFill>
              <a:prstDash val="solid"/>
              <a:round/>
            </a:ln>
          </p:spPr>
          <p:txBody>
            <a:bodyPr/>
            <a:lstStyle/>
            <a:p>
              <a:endParaRPr sz="884"/>
            </a:p>
          </p:txBody>
        </p:sp>
        <p:sp>
          <p:nvSpPr>
            <p:cNvPr id="720" name="pl680">
              <a:extLst>
                <a:ext uri="{FF2B5EF4-FFF2-40B4-BE49-F238E27FC236}">
                  <a16:creationId xmlns:a16="http://schemas.microsoft.com/office/drawing/2014/main" id="{BD8ACE35-C5E4-244F-F922-B98BD6B3228D}"/>
                </a:ext>
              </a:extLst>
            </p:cNvPr>
            <p:cNvSpPr/>
            <p:nvPr/>
          </p:nvSpPr>
          <p:spPr>
            <a:xfrm>
              <a:off x="3083270" y="6433192"/>
              <a:ext cx="108601" cy="0"/>
            </a:xfrm>
            <a:custGeom>
              <a:avLst/>
              <a:gdLst/>
              <a:ahLst/>
              <a:cxnLst/>
              <a:rect l="0" t="0" r="0" b="0"/>
              <a:pathLst>
                <a:path w="108601">
                  <a:moveTo>
                    <a:pt x="0" y="0"/>
                  </a:moveTo>
                  <a:lnTo>
                    <a:pt x="108601" y="0"/>
                  </a:lnTo>
                </a:path>
              </a:pathLst>
            </a:custGeom>
            <a:ln w="21681" cap="flat">
              <a:solidFill>
                <a:srgbClr val="91A17D">
                  <a:alpha val="100000"/>
                </a:srgbClr>
              </a:solidFill>
              <a:prstDash val="solid"/>
              <a:round/>
            </a:ln>
          </p:spPr>
          <p:txBody>
            <a:bodyPr/>
            <a:lstStyle/>
            <a:p>
              <a:endParaRPr sz="884"/>
            </a:p>
          </p:txBody>
        </p:sp>
        <p:sp>
          <p:nvSpPr>
            <p:cNvPr id="721" name="pl681">
              <a:extLst>
                <a:ext uri="{FF2B5EF4-FFF2-40B4-BE49-F238E27FC236}">
                  <a16:creationId xmlns:a16="http://schemas.microsoft.com/office/drawing/2014/main" id="{C251EE93-35E0-CF33-3538-01B70D76D948}"/>
                </a:ext>
              </a:extLst>
            </p:cNvPr>
            <p:cNvSpPr/>
            <p:nvPr/>
          </p:nvSpPr>
          <p:spPr>
            <a:xfrm>
              <a:off x="3324975" y="6437290"/>
              <a:ext cx="109870" cy="0"/>
            </a:xfrm>
            <a:custGeom>
              <a:avLst/>
              <a:gdLst/>
              <a:ahLst/>
              <a:cxnLst/>
              <a:rect l="0" t="0" r="0" b="0"/>
              <a:pathLst>
                <a:path w="109870">
                  <a:moveTo>
                    <a:pt x="0" y="0"/>
                  </a:moveTo>
                  <a:lnTo>
                    <a:pt x="109870" y="0"/>
                  </a:lnTo>
                </a:path>
              </a:pathLst>
            </a:custGeom>
            <a:ln w="21681" cap="flat">
              <a:solidFill>
                <a:srgbClr val="91A17D">
                  <a:alpha val="100000"/>
                </a:srgbClr>
              </a:solidFill>
              <a:prstDash val="solid"/>
              <a:round/>
            </a:ln>
          </p:spPr>
          <p:txBody>
            <a:bodyPr/>
            <a:lstStyle/>
            <a:p>
              <a:endParaRPr sz="884"/>
            </a:p>
          </p:txBody>
        </p:sp>
        <p:sp>
          <p:nvSpPr>
            <p:cNvPr id="722" name="pl682">
              <a:extLst>
                <a:ext uri="{FF2B5EF4-FFF2-40B4-BE49-F238E27FC236}">
                  <a16:creationId xmlns:a16="http://schemas.microsoft.com/office/drawing/2014/main" id="{439C42C4-FB41-2D5B-89DD-4CCED827A0C6}"/>
                </a:ext>
              </a:extLst>
            </p:cNvPr>
            <p:cNvSpPr/>
            <p:nvPr/>
          </p:nvSpPr>
          <p:spPr>
            <a:xfrm>
              <a:off x="3092969" y="6441435"/>
              <a:ext cx="115163" cy="0"/>
            </a:xfrm>
            <a:custGeom>
              <a:avLst/>
              <a:gdLst/>
              <a:ahLst/>
              <a:cxnLst/>
              <a:rect l="0" t="0" r="0" b="0"/>
              <a:pathLst>
                <a:path w="115163">
                  <a:moveTo>
                    <a:pt x="0" y="0"/>
                  </a:moveTo>
                  <a:lnTo>
                    <a:pt x="115163" y="0"/>
                  </a:lnTo>
                </a:path>
              </a:pathLst>
            </a:custGeom>
            <a:ln w="21681" cap="flat">
              <a:solidFill>
                <a:srgbClr val="91A17D">
                  <a:alpha val="100000"/>
                </a:srgbClr>
              </a:solidFill>
              <a:prstDash val="solid"/>
              <a:round/>
            </a:ln>
          </p:spPr>
          <p:txBody>
            <a:bodyPr/>
            <a:lstStyle/>
            <a:p>
              <a:endParaRPr sz="884"/>
            </a:p>
          </p:txBody>
        </p:sp>
        <p:sp>
          <p:nvSpPr>
            <p:cNvPr id="723" name="pl683">
              <a:extLst>
                <a:ext uri="{FF2B5EF4-FFF2-40B4-BE49-F238E27FC236}">
                  <a16:creationId xmlns:a16="http://schemas.microsoft.com/office/drawing/2014/main" id="{C964335B-0DD4-201E-386F-CED2438958F7}"/>
                </a:ext>
              </a:extLst>
            </p:cNvPr>
            <p:cNvSpPr/>
            <p:nvPr/>
          </p:nvSpPr>
          <p:spPr>
            <a:xfrm>
              <a:off x="3404736" y="6445762"/>
              <a:ext cx="132551" cy="0"/>
            </a:xfrm>
            <a:custGeom>
              <a:avLst/>
              <a:gdLst/>
              <a:ahLst/>
              <a:cxnLst/>
              <a:rect l="0" t="0" r="0" b="0"/>
              <a:pathLst>
                <a:path w="132551">
                  <a:moveTo>
                    <a:pt x="0" y="0"/>
                  </a:moveTo>
                  <a:lnTo>
                    <a:pt x="132551" y="0"/>
                  </a:lnTo>
                </a:path>
              </a:pathLst>
            </a:custGeom>
            <a:ln w="21681" cap="flat">
              <a:solidFill>
                <a:srgbClr val="91A17D">
                  <a:alpha val="100000"/>
                </a:srgbClr>
              </a:solidFill>
              <a:prstDash val="solid"/>
              <a:round/>
            </a:ln>
          </p:spPr>
          <p:txBody>
            <a:bodyPr/>
            <a:lstStyle/>
            <a:p>
              <a:endParaRPr sz="884"/>
            </a:p>
          </p:txBody>
        </p:sp>
        <p:sp>
          <p:nvSpPr>
            <p:cNvPr id="724" name="pl684">
              <a:extLst>
                <a:ext uri="{FF2B5EF4-FFF2-40B4-BE49-F238E27FC236}">
                  <a16:creationId xmlns:a16="http://schemas.microsoft.com/office/drawing/2014/main" id="{4FB3D3C5-DAF0-DDFC-BCC9-C64785A16073}"/>
                </a:ext>
              </a:extLst>
            </p:cNvPr>
            <p:cNvSpPr/>
            <p:nvPr/>
          </p:nvSpPr>
          <p:spPr>
            <a:xfrm>
              <a:off x="3427614" y="6450285"/>
              <a:ext cx="121387" cy="0"/>
            </a:xfrm>
            <a:custGeom>
              <a:avLst/>
              <a:gdLst/>
              <a:ahLst/>
              <a:cxnLst/>
              <a:rect l="0" t="0" r="0" b="0"/>
              <a:pathLst>
                <a:path w="121387">
                  <a:moveTo>
                    <a:pt x="0" y="0"/>
                  </a:moveTo>
                  <a:lnTo>
                    <a:pt x="121387" y="0"/>
                  </a:lnTo>
                </a:path>
              </a:pathLst>
            </a:custGeom>
            <a:ln w="21681" cap="flat">
              <a:solidFill>
                <a:srgbClr val="91A17D">
                  <a:alpha val="100000"/>
                </a:srgbClr>
              </a:solidFill>
              <a:prstDash val="solid"/>
              <a:round/>
            </a:ln>
          </p:spPr>
          <p:txBody>
            <a:bodyPr/>
            <a:lstStyle/>
            <a:p>
              <a:endParaRPr sz="884"/>
            </a:p>
          </p:txBody>
        </p:sp>
        <p:sp>
          <p:nvSpPr>
            <p:cNvPr id="725" name="pl685">
              <a:extLst>
                <a:ext uri="{FF2B5EF4-FFF2-40B4-BE49-F238E27FC236}">
                  <a16:creationId xmlns:a16="http://schemas.microsoft.com/office/drawing/2014/main" id="{7FA15F5F-8C96-8317-CB70-216278D026CC}"/>
                </a:ext>
              </a:extLst>
            </p:cNvPr>
            <p:cNvSpPr/>
            <p:nvPr/>
          </p:nvSpPr>
          <p:spPr>
            <a:xfrm>
              <a:off x="3134136" y="6208295"/>
              <a:ext cx="132212" cy="0"/>
            </a:xfrm>
            <a:custGeom>
              <a:avLst/>
              <a:gdLst/>
              <a:ahLst/>
              <a:cxnLst/>
              <a:rect l="0" t="0" r="0" b="0"/>
              <a:pathLst>
                <a:path w="132212">
                  <a:moveTo>
                    <a:pt x="0" y="0"/>
                  </a:moveTo>
                  <a:lnTo>
                    <a:pt x="132212" y="0"/>
                  </a:lnTo>
                </a:path>
              </a:pathLst>
            </a:custGeom>
            <a:ln w="21681" cap="flat">
              <a:solidFill>
                <a:srgbClr val="91A17D">
                  <a:alpha val="100000"/>
                </a:srgbClr>
              </a:solidFill>
              <a:prstDash val="solid"/>
              <a:round/>
            </a:ln>
          </p:spPr>
          <p:txBody>
            <a:bodyPr/>
            <a:lstStyle/>
            <a:p>
              <a:endParaRPr sz="884"/>
            </a:p>
          </p:txBody>
        </p:sp>
        <p:sp>
          <p:nvSpPr>
            <p:cNvPr id="726" name="pl686">
              <a:extLst>
                <a:ext uri="{FF2B5EF4-FFF2-40B4-BE49-F238E27FC236}">
                  <a16:creationId xmlns:a16="http://schemas.microsoft.com/office/drawing/2014/main" id="{F29EB610-AA93-F847-2EC3-B942BD09FA6B}"/>
                </a:ext>
              </a:extLst>
            </p:cNvPr>
            <p:cNvSpPr/>
            <p:nvPr/>
          </p:nvSpPr>
          <p:spPr>
            <a:xfrm>
              <a:off x="3679914" y="6454519"/>
              <a:ext cx="116120" cy="0"/>
            </a:xfrm>
            <a:custGeom>
              <a:avLst/>
              <a:gdLst/>
              <a:ahLst/>
              <a:cxnLst/>
              <a:rect l="0" t="0" r="0" b="0"/>
              <a:pathLst>
                <a:path w="116120">
                  <a:moveTo>
                    <a:pt x="0" y="0"/>
                  </a:moveTo>
                  <a:lnTo>
                    <a:pt x="116120" y="0"/>
                  </a:lnTo>
                </a:path>
              </a:pathLst>
            </a:custGeom>
            <a:ln w="21681" cap="flat">
              <a:solidFill>
                <a:srgbClr val="91A17D">
                  <a:alpha val="100000"/>
                </a:srgbClr>
              </a:solidFill>
              <a:prstDash val="solid"/>
              <a:round/>
            </a:ln>
          </p:spPr>
          <p:txBody>
            <a:bodyPr/>
            <a:lstStyle/>
            <a:p>
              <a:endParaRPr sz="884"/>
            </a:p>
          </p:txBody>
        </p:sp>
        <p:sp>
          <p:nvSpPr>
            <p:cNvPr id="727" name="pl687">
              <a:extLst>
                <a:ext uri="{FF2B5EF4-FFF2-40B4-BE49-F238E27FC236}">
                  <a16:creationId xmlns:a16="http://schemas.microsoft.com/office/drawing/2014/main" id="{5BC68B47-0758-DE87-8441-26E458B1C28A}"/>
                </a:ext>
              </a:extLst>
            </p:cNvPr>
            <p:cNvSpPr/>
            <p:nvPr/>
          </p:nvSpPr>
          <p:spPr>
            <a:xfrm>
              <a:off x="3707781" y="6212545"/>
              <a:ext cx="117004" cy="0"/>
            </a:xfrm>
            <a:custGeom>
              <a:avLst/>
              <a:gdLst/>
              <a:ahLst/>
              <a:cxnLst/>
              <a:rect l="0" t="0" r="0" b="0"/>
              <a:pathLst>
                <a:path w="117004">
                  <a:moveTo>
                    <a:pt x="0" y="0"/>
                  </a:moveTo>
                  <a:lnTo>
                    <a:pt x="117004" y="0"/>
                  </a:lnTo>
                </a:path>
              </a:pathLst>
            </a:custGeom>
            <a:ln w="21681" cap="flat">
              <a:solidFill>
                <a:srgbClr val="91A17D">
                  <a:alpha val="100000"/>
                </a:srgbClr>
              </a:solidFill>
              <a:prstDash val="solid"/>
              <a:round/>
            </a:ln>
          </p:spPr>
          <p:txBody>
            <a:bodyPr/>
            <a:lstStyle/>
            <a:p>
              <a:endParaRPr sz="884"/>
            </a:p>
          </p:txBody>
        </p:sp>
        <p:sp>
          <p:nvSpPr>
            <p:cNvPr id="728" name="pl688">
              <a:extLst>
                <a:ext uri="{FF2B5EF4-FFF2-40B4-BE49-F238E27FC236}">
                  <a16:creationId xmlns:a16="http://schemas.microsoft.com/office/drawing/2014/main" id="{CC82B3C6-76C2-C794-C1C5-0268700479DF}"/>
                </a:ext>
              </a:extLst>
            </p:cNvPr>
            <p:cNvSpPr/>
            <p:nvPr/>
          </p:nvSpPr>
          <p:spPr>
            <a:xfrm>
              <a:off x="3352111" y="6458649"/>
              <a:ext cx="133500" cy="0"/>
            </a:xfrm>
            <a:custGeom>
              <a:avLst/>
              <a:gdLst/>
              <a:ahLst/>
              <a:cxnLst/>
              <a:rect l="0" t="0" r="0" b="0"/>
              <a:pathLst>
                <a:path w="133500">
                  <a:moveTo>
                    <a:pt x="0" y="0"/>
                  </a:moveTo>
                  <a:lnTo>
                    <a:pt x="133500" y="0"/>
                  </a:lnTo>
                </a:path>
              </a:pathLst>
            </a:custGeom>
            <a:ln w="21681" cap="flat">
              <a:solidFill>
                <a:srgbClr val="91A17D">
                  <a:alpha val="100000"/>
                </a:srgbClr>
              </a:solidFill>
              <a:prstDash val="solid"/>
              <a:round/>
            </a:ln>
          </p:spPr>
          <p:txBody>
            <a:bodyPr/>
            <a:lstStyle/>
            <a:p>
              <a:endParaRPr sz="884"/>
            </a:p>
          </p:txBody>
        </p:sp>
        <p:sp>
          <p:nvSpPr>
            <p:cNvPr id="729" name="pl689">
              <a:extLst>
                <a:ext uri="{FF2B5EF4-FFF2-40B4-BE49-F238E27FC236}">
                  <a16:creationId xmlns:a16="http://schemas.microsoft.com/office/drawing/2014/main" id="{E2E8F154-8234-6E89-2BDD-0F341D18237C}"/>
                </a:ext>
              </a:extLst>
            </p:cNvPr>
            <p:cNvSpPr/>
            <p:nvPr/>
          </p:nvSpPr>
          <p:spPr>
            <a:xfrm>
              <a:off x="3551925" y="6462801"/>
              <a:ext cx="119029" cy="0"/>
            </a:xfrm>
            <a:custGeom>
              <a:avLst/>
              <a:gdLst/>
              <a:ahLst/>
              <a:cxnLst/>
              <a:rect l="0" t="0" r="0" b="0"/>
              <a:pathLst>
                <a:path w="119029">
                  <a:moveTo>
                    <a:pt x="0" y="0"/>
                  </a:moveTo>
                  <a:lnTo>
                    <a:pt x="119029" y="0"/>
                  </a:lnTo>
                </a:path>
              </a:pathLst>
            </a:custGeom>
            <a:ln w="21681" cap="flat">
              <a:solidFill>
                <a:srgbClr val="91A17D">
                  <a:alpha val="100000"/>
                </a:srgbClr>
              </a:solidFill>
              <a:prstDash val="solid"/>
              <a:round/>
            </a:ln>
          </p:spPr>
          <p:txBody>
            <a:bodyPr/>
            <a:lstStyle/>
            <a:p>
              <a:endParaRPr sz="884"/>
            </a:p>
          </p:txBody>
        </p:sp>
        <p:sp>
          <p:nvSpPr>
            <p:cNvPr id="730" name="pl690">
              <a:extLst>
                <a:ext uri="{FF2B5EF4-FFF2-40B4-BE49-F238E27FC236}">
                  <a16:creationId xmlns:a16="http://schemas.microsoft.com/office/drawing/2014/main" id="{ABFD7285-BD16-8822-C537-899020A161C9}"/>
                </a:ext>
              </a:extLst>
            </p:cNvPr>
            <p:cNvSpPr/>
            <p:nvPr/>
          </p:nvSpPr>
          <p:spPr>
            <a:xfrm>
              <a:off x="3483664" y="6466934"/>
              <a:ext cx="119251" cy="0"/>
            </a:xfrm>
            <a:custGeom>
              <a:avLst/>
              <a:gdLst/>
              <a:ahLst/>
              <a:cxnLst/>
              <a:rect l="0" t="0" r="0" b="0"/>
              <a:pathLst>
                <a:path w="119251">
                  <a:moveTo>
                    <a:pt x="0" y="0"/>
                  </a:moveTo>
                  <a:lnTo>
                    <a:pt x="119251" y="0"/>
                  </a:lnTo>
                </a:path>
              </a:pathLst>
            </a:custGeom>
            <a:ln w="21681" cap="flat">
              <a:solidFill>
                <a:srgbClr val="91A17D">
                  <a:alpha val="100000"/>
                </a:srgbClr>
              </a:solidFill>
              <a:prstDash val="solid"/>
              <a:round/>
            </a:ln>
          </p:spPr>
          <p:txBody>
            <a:bodyPr/>
            <a:lstStyle/>
            <a:p>
              <a:endParaRPr sz="884"/>
            </a:p>
          </p:txBody>
        </p:sp>
        <p:sp>
          <p:nvSpPr>
            <p:cNvPr id="731" name="pl691">
              <a:extLst>
                <a:ext uri="{FF2B5EF4-FFF2-40B4-BE49-F238E27FC236}">
                  <a16:creationId xmlns:a16="http://schemas.microsoft.com/office/drawing/2014/main" id="{3B7753B7-D897-6339-60D9-2C3FDD88B2D0}"/>
                </a:ext>
              </a:extLst>
            </p:cNvPr>
            <p:cNvSpPr/>
            <p:nvPr/>
          </p:nvSpPr>
          <p:spPr>
            <a:xfrm>
              <a:off x="3537235" y="6216681"/>
              <a:ext cx="121706" cy="0"/>
            </a:xfrm>
            <a:custGeom>
              <a:avLst/>
              <a:gdLst/>
              <a:ahLst/>
              <a:cxnLst/>
              <a:rect l="0" t="0" r="0" b="0"/>
              <a:pathLst>
                <a:path w="121706">
                  <a:moveTo>
                    <a:pt x="0" y="0"/>
                  </a:moveTo>
                  <a:lnTo>
                    <a:pt x="121706" y="0"/>
                  </a:lnTo>
                </a:path>
              </a:pathLst>
            </a:custGeom>
            <a:ln w="21681" cap="flat">
              <a:solidFill>
                <a:srgbClr val="91A17D">
                  <a:alpha val="100000"/>
                </a:srgbClr>
              </a:solidFill>
              <a:prstDash val="solid"/>
              <a:round/>
            </a:ln>
          </p:spPr>
          <p:txBody>
            <a:bodyPr/>
            <a:lstStyle/>
            <a:p>
              <a:endParaRPr sz="884"/>
            </a:p>
          </p:txBody>
        </p:sp>
        <p:sp>
          <p:nvSpPr>
            <p:cNvPr id="732" name="pl692">
              <a:extLst>
                <a:ext uri="{FF2B5EF4-FFF2-40B4-BE49-F238E27FC236}">
                  <a16:creationId xmlns:a16="http://schemas.microsoft.com/office/drawing/2014/main" id="{0AF6EB47-7F74-34A9-EC19-954E59197A32}"/>
                </a:ext>
              </a:extLst>
            </p:cNvPr>
            <p:cNvSpPr/>
            <p:nvPr/>
          </p:nvSpPr>
          <p:spPr>
            <a:xfrm>
              <a:off x="2933595" y="6471264"/>
              <a:ext cx="130687" cy="0"/>
            </a:xfrm>
            <a:custGeom>
              <a:avLst/>
              <a:gdLst/>
              <a:ahLst/>
              <a:cxnLst/>
              <a:rect l="0" t="0" r="0" b="0"/>
              <a:pathLst>
                <a:path w="130687">
                  <a:moveTo>
                    <a:pt x="0" y="0"/>
                  </a:moveTo>
                  <a:lnTo>
                    <a:pt x="130687" y="0"/>
                  </a:lnTo>
                </a:path>
              </a:pathLst>
            </a:custGeom>
            <a:ln w="21681" cap="flat">
              <a:solidFill>
                <a:srgbClr val="91A17D">
                  <a:alpha val="100000"/>
                </a:srgbClr>
              </a:solidFill>
              <a:prstDash val="solid"/>
              <a:round/>
            </a:ln>
          </p:spPr>
          <p:txBody>
            <a:bodyPr/>
            <a:lstStyle/>
            <a:p>
              <a:endParaRPr sz="884"/>
            </a:p>
          </p:txBody>
        </p:sp>
        <p:sp>
          <p:nvSpPr>
            <p:cNvPr id="733" name="pl693">
              <a:extLst>
                <a:ext uri="{FF2B5EF4-FFF2-40B4-BE49-F238E27FC236}">
                  <a16:creationId xmlns:a16="http://schemas.microsoft.com/office/drawing/2014/main" id="{E1A1A9EF-6544-05C7-3401-6C4B5864CF93}"/>
                </a:ext>
              </a:extLst>
            </p:cNvPr>
            <p:cNvSpPr/>
            <p:nvPr/>
          </p:nvSpPr>
          <p:spPr>
            <a:xfrm>
              <a:off x="3707355" y="6475384"/>
              <a:ext cx="122064" cy="0"/>
            </a:xfrm>
            <a:custGeom>
              <a:avLst/>
              <a:gdLst/>
              <a:ahLst/>
              <a:cxnLst/>
              <a:rect l="0" t="0" r="0" b="0"/>
              <a:pathLst>
                <a:path w="122064">
                  <a:moveTo>
                    <a:pt x="0" y="0"/>
                  </a:moveTo>
                  <a:lnTo>
                    <a:pt x="122064" y="0"/>
                  </a:lnTo>
                </a:path>
              </a:pathLst>
            </a:custGeom>
            <a:ln w="21681" cap="flat">
              <a:solidFill>
                <a:srgbClr val="91A17D">
                  <a:alpha val="100000"/>
                </a:srgbClr>
              </a:solidFill>
              <a:prstDash val="solid"/>
              <a:round/>
            </a:ln>
          </p:spPr>
          <p:txBody>
            <a:bodyPr/>
            <a:lstStyle/>
            <a:p>
              <a:endParaRPr sz="884"/>
            </a:p>
          </p:txBody>
        </p:sp>
        <p:sp>
          <p:nvSpPr>
            <p:cNvPr id="734" name="pl694">
              <a:extLst>
                <a:ext uri="{FF2B5EF4-FFF2-40B4-BE49-F238E27FC236}">
                  <a16:creationId xmlns:a16="http://schemas.microsoft.com/office/drawing/2014/main" id="{D7C9F677-37F8-25BE-056E-89FEF1D9BF9B}"/>
                </a:ext>
              </a:extLst>
            </p:cNvPr>
            <p:cNvSpPr/>
            <p:nvPr/>
          </p:nvSpPr>
          <p:spPr>
            <a:xfrm>
              <a:off x="3515043" y="6479782"/>
              <a:ext cx="122043" cy="0"/>
            </a:xfrm>
            <a:custGeom>
              <a:avLst/>
              <a:gdLst/>
              <a:ahLst/>
              <a:cxnLst/>
              <a:rect l="0" t="0" r="0" b="0"/>
              <a:pathLst>
                <a:path w="122043">
                  <a:moveTo>
                    <a:pt x="0" y="0"/>
                  </a:moveTo>
                  <a:lnTo>
                    <a:pt x="122043" y="0"/>
                  </a:lnTo>
                </a:path>
              </a:pathLst>
            </a:custGeom>
            <a:ln w="21681" cap="flat">
              <a:solidFill>
                <a:srgbClr val="91A17D">
                  <a:alpha val="100000"/>
                </a:srgbClr>
              </a:solidFill>
              <a:prstDash val="solid"/>
              <a:round/>
            </a:ln>
          </p:spPr>
          <p:txBody>
            <a:bodyPr/>
            <a:lstStyle/>
            <a:p>
              <a:endParaRPr sz="884"/>
            </a:p>
          </p:txBody>
        </p:sp>
        <p:sp>
          <p:nvSpPr>
            <p:cNvPr id="735" name="pl695">
              <a:extLst>
                <a:ext uri="{FF2B5EF4-FFF2-40B4-BE49-F238E27FC236}">
                  <a16:creationId xmlns:a16="http://schemas.microsoft.com/office/drawing/2014/main" id="{0C97F3FF-B49A-50BB-3A16-B393D99FB2E1}"/>
                </a:ext>
              </a:extLst>
            </p:cNvPr>
            <p:cNvSpPr/>
            <p:nvPr/>
          </p:nvSpPr>
          <p:spPr>
            <a:xfrm>
              <a:off x="3155734" y="6484010"/>
              <a:ext cx="120793" cy="0"/>
            </a:xfrm>
            <a:custGeom>
              <a:avLst/>
              <a:gdLst/>
              <a:ahLst/>
              <a:cxnLst/>
              <a:rect l="0" t="0" r="0" b="0"/>
              <a:pathLst>
                <a:path w="120793">
                  <a:moveTo>
                    <a:pt x="0" y="0"/>
                  </a:moveTo>
                  <a:lnTo>
                    <a:pt x="120793" y="0"/>
                  </a:lnTo>
                </a:path>
              </a:pathLst>
            </a:custGeom>
            <a:ln w="21681" cap="flat">
              <a:solidFill>
                <a:srgbClr val="91A17D">
                  <a:alpha val="100000"/>
                </a:srgbClr>
              </a:solidFill>
              <a:prstDash val="solid"/>
              <a:round/>
            </a:ln>
          </p:spPr>
          <p:txBody>
            <a:bodyPr/>
            <a:lstStyle/>
            <a:p>
              <a:endParaRPr sz="884"/>
            </a:p>
          </p:txBody>
        </p:sp>
        <p:sp>
          <p:nvSpPr>
            <p:cNvPr id="736" name="pl696">
              <a:extLst>
                <a:ext uri="{FF2B5EF4-FFF2-40B4-BE49-F238E27FC236}">
                  <a16:creationId xmlns:a16="http://schemas.microsoft.com/office/drawing/2014/main" id="{1B0DF5CD-0335-D661-B028-BB620A09A40D}"/>
                </a:ext>
              </a:extLst>
            </p:cNvPr>
            <p:cNvSpPr/>
            <p:nvPr/>
          </p:nvSpPr>
          <p:spPr>
            <a:xfrm>
              <a:off x="3514789" y="6220738"/>
              <a:ext cx="122438" cy="0"/>
            </a:xfrm>
            <a:custGeom>
              <a:avLst/>
              <a:gdLst/>
              <a:ahLst/>
              <a:cxnLst/>
              <a:rect l="0" t="0" r="0" b="0"/>
              <a:pathLst>
                <a:path w="122438">
                  <a:moveTo>
                    <a:pt x="0" y="0"/>
                  </a:moveTo>
                  <a:lnTo>
                    <a:pt x="122438" y="0"/>
                  </a:lnTo>
                </a:path>
              </a:pathLst>
            </a:custGeom>
            <a:ln w="21681" cap="flat">
              <a:solidFill>
                <a:srgbClr val="91A17D">
                  <a:alpha val="100000"/>
                </a:srgbClr>
              </a:solidFill>
              <a:prstDash val="solid"/>
              <a:round/>
            </a:ln>
          </p:spPr>
          <p:txBody>
            <a:bodyPr/>
            <a:lstStyle/>
            <a:p>
              <a:endParaRPr sz="884"/>
            </a:p>
          </p:txBody>
        </p:sp>
        <p:sp>
          <p:nvSpPr>
            <p:cNvPr id="737" name="pl697">
              <a:extLst>
                <a:ext uri="{FF2B5EF4-FFF2-40B4-BE49-F238E27FC236}">
                  <a16:creationId xmlns:a16="http://schemas.microsoft.com/office/drawing/2014/main" id="{EC864868-4DB4-805E-770E-310830C042BE}"/>
                </a:ext>
              </a:extLst>
            </p:cNvPr>
            <p:cNvSpPr/>
            <p:nvPr/>
          </p:nvSpPr>
          <p:spPr>
            <a:xfrm>
              <a:off x="2621821" y="6488306"/>
              <a:ext cx="116593" cy="0"/>
            </a:xfrm>
            <a:custGeom>
              <a:avLst/>
              <a:gdLst/>
              <a:ahLst/>
              <a:cxnLst/>
              <a:rect l="0" t="0" r="0" b="0"/>
              <a:pathLst>
                <a:path w="116593">
                  <a:moveTo>
                    <a:pt x="0" y="0"/>
                  </a:moveTo>
                  <a:lnTo>
                    <a:pt x="116593" y="0"/>
                  </a:lnTo>
                </a:path>
              </a:pathLst>
            </a:custGeom>
            <a:ln w="21681" cap="flat">
              <a:solidFill>
                <a:srgbClr val="91A17D">
                  <a:alpha val="100000"/>
                </a:srgbClr>
              </a:solidFill>
              <a:prstDash val="solid"/>
              <a:round/>
            </a:ln>
          </p:spPr>
          <p:txBody>
            <a:bodyPr/>
            <a:lstStyle/>
            <a:p>
              <a:endParaRPr sz="884"/>
            </a:p>
          </p:txBody>
        </p:sp>
        <p:sp>
          <p:nvSpPr>
            <p:cNvPr id="738" name="pl698">
              <a:extLst>
                <a:ext uri="{FF2B5EF4-FFF2-40B4-BE49-F238E27FC236}">
                  <a16:creationId xmlns:a16="http://schemas.microsoft.com/office/drawing/2014/main" id="{0B8E1074-67AC-D6ED-FB42-38DA63C0A56E}"/>
                </a:ext>
              </a:extLst>
            </p:cNvPr>
            <p:cNvSpPr/>
            <p:nvPr/>
          </p:nvSpPr>
          <p:spPr>
            <a:xfrm>
              <a:off x="3137369" y="6492359"/>
              <a:ext cx="116826" cy="0"/>
            </a:xfrm>
            <a:custGeom>
              <a:avLst/>
              <a:gdLst/>
              <a:ahLst/>
              <a:cxnLst/>
              <a:rect l="0" t="0" r="0" b="0"/>
              <a:pathLst>
                <a:path w="116826">
                  <a:moveTo>
                    <a:pt x="0" y="0"/>
                  </a:moveTo>
                  <a:lnTo>
                    <a:pt x="116826" y="0"/>
                  </a:lnTo>
                </a:path>
              </a:pathLst>
            </a:custGeom>
            <a:ln w="21681" cap="flat">
              <a:solidFill>
                <a:srgbClr val="91A17D">
                  <a:alpha val="100000"/>
                </a:srgbClr>
              </a:solidFill>
              <a:prstDash val="solid"/>
              <a:round/>
            </a:ln>
          </p:spPr>
          <p:txBody>
            <a:bodyPr/>
            <a:lstStyle/>
            <a:p>
              <a:endParaRPr sz="884"/>
            </a:p>
          </p:txBody>
        </p:sp>
        <p:sp>
          <p:nvSpPr>
            <p:cNvPr id="739" name="pl699">
              <a:extLst>
                <a:ext uri="{FF2B5EF4-FFF2-40B4-BE49-F238E27FC236}">
                  <a16:creationId xmlns:a16="http://schemas.microsoft.com/office/drawing/2014/main" id="{3266D806-8564-F1CC-6FD2-5B37BE72B52B}"/>
                </a:ext>
              </a:extLst>
            </p:cNvPr>
            <p:cNvSpPr/>
            <p:nvPr/>
          </p:nvSpPr>
          <p:spPr>
            <a:xfrm>
              <a:off x="3418524" y="6496842"/>
              <a:ext cx="112122" cy="0"/>
            </a:xfrm>
            <a:custGeom>
              <a:avLst/>
              <a:gdLst/>
              <a:ahLst/>
              <a:cxnLst/>
              <a:rect l="0" t="0" r="0" b="0"/>
              <a:pathLst>
                <a:path w="112122">
                  <a:moveTo>
                    <a:pt x="0" y="0"/>
                  </a:moveTo>
                  <a:lnTo>
                    <a:pt x="112122" y="0"/>
                  </a:lnTo>
                </a:path>
              </a:pathLst>
            </a:custGeom>
            <a:ln w="21681" cap="flat">
              <a:solidFill>
                <a:srgbClr val="91A17D">
                  <a:alpha val="100000"/>
                </a:srgbClr>
              </a:solidFill>
              <a:prstDash val="solid"/>
              <a:round/>
            </a:ln>
          </p:spPr>
          <p:txBody>
            <a:bodyPr/>
            <a:lstStyle/>
            <a:p>
              <a:endParaRPr sz="884"/>
            </a:p>
          </p:txBody>
        </p:sp>
        <p:sp>
          <p:nvSpPr>
            <p:cNvPr id="740" name="pl700">
              <a:extLst>
                <a:ext uri="{FF2B5EF4-FFF2-40B4-BE49-F238E27FC236}">
                  <a16:creationId xmlns:a16="http://schemas.microsoft.com/office/drawing/2014/main" id="{36F50B96-94D9-9DCE-7C67-35B3D00CEDF4}"/>
                </a:ext>
              </a:extLst>
            </p:cNvPr>
            <p:cNvSpPr/>
            <p:nvPr/>
          </p:nvSpPr>
          <p:spPr>
            <a:xfrm>
              <a:off x="3229841" y="6505284"/>
              <a:ext cx="111733" cy="0"/>
            </a:xfrm>
            <a:custGeom>
              <a:avLst/>
              <a:gdLst/>
              <a:ahLst/>
              <a:cxnLst/>
              <a:rect l="0" t="0" r="0" b="0"/>
              <a:pathLst>
                <a:path w="111733">
                  <a:moveTo>
                    <a:pt x="0" y="0"/>
                  </a:moveTo>
                  <a:lnTo>
                    <a:pt x="111733" y="0"/>
                  </a:lnTo>
                </a:path>
              </a:pathLst>
            </a:custGeom>
            <a:ln w="21681" cap="flat">
              <a:solidFill>
                <a:srgbClr val="91A17D">
                  <a:alpha val="100000"/>
                </a:srgbClr>
              </a:solidFill>
              <a:prstDash val="solid"/>
              <a:round/>
            </a:ln>
          </p:spPr>
          <p:txBody>
            <a:bodyPr/>
            <a:lstStyle/>
            <a:p>
              <a:endParaRPr sz="884"/>
            </a:p>
          </p:txBody>
        </p:sp>
        <p:sp>
          <p:nvSpPr>
            <p:cNvPr id="741" name="pl701">
              <a:extLst>
                <a:ext uri="{FF2B5EF4-FFF2-40B4-BE49-F238E27FC236}">
                  <a16:creationId xmlns:a16="http://schemas.microsoft.com/office/drawing/2014/main" id="{AAAAAF8D-4FCF-EB75-AAF8-75B14994DC26}"/>
                </a:ext>
              </a:extLst>
            </p:cNvPr>
            <p:cNvSpPr/>
            <p:nvPr/>
          </p:nvSpPr>
          <p:spPr>
            <a:xfrm>
              <a:off x="3164624" y="6225000"/>
              <a:ext cx="110540" cy="0"/>
            </a:xfrm>
            <a:custGeom>
              <a:avLst/>
              <a:gdLst/>
              <a:ahLst/>
              <a:cxnLst/>
              <a:rect l="0" t="0" r="0" b="0"/>
              <a:pathLst>
                <a:path w="110540">
                  <a:moveTo>
                    <a:pt x="0" y="0"/>
                  </a:moveTo>
                  <a:lnTo>
                    <a:pt x="110540" y="0"/>
                  </a:lnTo>
                </a:path>
              </a:pathLst>
            </a:custGeom>
            <a:ln w="21681" cap="flat">
              <a:solidFill>
                <a:srgbClr val="91A17D">
                  <a:alpha val="100000"/>
                </a:srgbClr>
              </a:solidFill>
              <a:prstDash val="solid"/>
              <a:round/>
            </a:ln>
          </p:spPr>
          <p:txBody>
            <a:bodyPr/>
            <a:lstStyle/>
            <a:p>
              <a:endParaRPr sz="884"/>
            </a:p>
          </p:txBody>
        </p:sp>
        <p:sp>
          <p:nvSpPr>
            <p:cNvPr id="742" name="pl702">
              <a:extLst>
                <a:ext uri="{FF2B5EF4-FFF2-40B4-BE49-F238E27FC236}">
                  <a16:creationId xmlns:a16="http://schemas.microsoft.com/office/drawing/2014/main" id="{28EA661A-B4BD-D6B2-CD35-F8931B25C9A7}"/>
                </a:ext>
              </a:extLst>
            </p:cNvPr>
            <p:cNvSpPr/>
            <p:nvPr/>
          </p:nvSpPr>
          <p:spPr>
            <a:xfrm>
              <a:off x="2596152" y="6509372"/>
              <a:ext cx="116368" cy="0"/>
            </a:xfrm>
            <a:custGeom>
              <a:avLst/>
              <a:gdLst/>
              <a:ahLst/>
              <a:cxnLst/>
              <a:rect l="0" t="0" r="0" b="0"/>
              <a:pathLst>
                <a:path w="116368">
                  <a:moveTo>
                    <a:pt x="0" y="0"/>
                  </a:moveTo>
                  <a:lnTo>
                    <a:pt x="116368" y="0"/>
                  </a:lnTo>
                </a:path>
              </a:pathLst>
            </a:custGeom>
            <a:ln w="21681" cap="flat">
              <a:solidFill>
                <a:srgbClr val="91A17D">
                  <a:alpha val="100000"/>
                </a:srgbClr>
              </a:solidFill>
              <a:prstDash val="solid"/>
              <a:round/>
            </a:ln>
          </p:spPr>
          <p:txBody>
            <a:bodyPr/>
            <a:lstStyle/>
            <a:p>
              <a:endParaRPr sz="884"/>
            </a:p>
          </p:txBody>
        </p:sp>
        <p:sp>
          <p:nvSpPr>
            <p:cNvPr id="743" name="pl703">
              <a:extLst>
                <a:ext uri="{FF2B5EF4-FFF2-40B4-BE49-F238E27FC236}">
                  <a16:creationId xmlns:a16="http://schemas.microsoft.com/office/drawing/2014/main" id="{6F2C9C27-46CC-44DF-1345-CF5AB4ADDA5A}"/>
                </a:ext>
              </a:extLst>
            </p:cNvPr>
            <p:cNvSpPr/>
            <p:nvPr/>
          </p:nvSpPr>
          <p:spPr>
            <a:xfrm>
              <a:off x="3127716" y="6513893"/>
              <a:ext cx="105481" cy="0"/>
            </a:xfrm>
            <a:custGeom>
              <a:avLst/>
              <a:gdLst/>
              <a:ahLst/>
              <a:cxnLst/>
              <a:rect l="0" t="0" r="0" b="0"/>
              <a:pathLst>
                <a:path w="105481">
                  <a:moveTo>
                    <a:pt x="0" y="0"/>
                  </a:moveTo>
                  <a:lnTo>
                    <a:pt x="105481" y="0"/>
                  </a:lnTo>
                </a:path>
              </a:pathLst>
            </a:custGeom>
            <a:ln w="21681" cap="flat">
              <a:solidFill>
                <a:srgbClr val="91A17D">
                  <a:alpha val="100000"/>
                </a:srgbClr>
              </a:solidFill>
              <a:prstDash val="solid"/>
              <a:round/>
            </a:ln>
          </p:spPr>
          <p:txBody>
            <a:bodyPr/>
            <a:lstStyle/>
            <a:p>
              <a:endParaRPr sz="884"/>
            </a:p>
          </p:txBody>
        </p:sp>
        <p:sp>
          <p:nvSpPr>
            <p:cNvPr id="744" name="pl704">
              <a:extLst>
                <a:ext uri="{FF2B5EF4-FFF2-40B4-BE49-F238E27FC236}">
                  <a16:creationId xmlns:a16="http://schemas.microsoft.com/office/drawing/2014/main" id="{2B011F2C-197F-EFB8-6077-9FECC4C9BCFC}"/>
                </a:ext>
              </a:extLst>
            </p:cNvPr>
            <p:cNvSpPr/>
            <p:nvPr/>
          </p:nvSpPr>
          <p:spPr>
            <a:xfrm>
              <a:off x="3348709" y="6518098"/>
              <a:ext cx="121519" cy="0"/>
            </a:xfrm>
            <a:custGeom>
              <a:avLst/>
              <a:gdLst/>
              <a:ahLst/>
              <a:cxnLst/>
              <a:rect l="0" t="0" r="0" b="0"/>
              <a:pathLst>
                <a:path w="121519">
                  <a:moveTo>
                    <a:pt x="0" y="0"/>
                  </a:moveTo>
                  <a:lnTo>
                    <a:pt x="121519" y="0"/>
                  </a:lnTo>
                </a:path>
              </a:pathLst>
            </a:custGeom>
            <a:ln w="21681" cap="flat">
              <a:solidFill>
                <a:srgbClr val="91A17D">
                  <a:alpha val="100000"/>
                </a:srgbClr>
              </a:solidFill>
              <a:prstDash val="solid"/>
              <a:round/>
            </a:ln>
          </p:spPr>
          <p:txBody>
            <a:bodyPr/>
            <a:lstStyle/>
            <a:p>
              <a:endParaRPr sz="884"/>
            </a:p>
          </p:txBody>
        </p:sp>
        <p:sp>
          <p:nvSpPr>
            <p:cNvPr id="745" name="pl705">
              <a:extLst>
                <a:ext uri="{FF2B5EF4-FFF2-40B4-BE49-F238E27FC236}">
                  <a16:creationId xmlns:a16="http://schemas.microsoft.com/office/drawing/2014/main" id="{D6B56E66-0F24-45CB-8E64-E58BFF39AD13}"/>
                </a:ext>
              </a:extLst>
            </p:cNvPr>
            <p:cNvSpPr/>
            <p:nvPr/>
          </p:nvSpPr>
          <p:spPr>
            <a:xfrm>
              <a:off x="2955432" y="6229413"/>
              <a:ext cx="107164" cy="0"/>
            </a:xfrm>
            <a:custGeom>
              <a:avLst/>
              <a:gdLst/>
              <a:ahLst/>
              <a:cxnLst/>
              <a:rect l="0" t="0" r="0" b="0"/>
              <a:pathLst>
                <a:path w="107164">
                  <a:moveTo>
                    <a:pt x="0" y="0"/>
                  </a:moveTo>
                  <a:lnTo>
                    <a:pt x="107164" y="0"/>
                  </a:lnTo>
                </a:path>
              </a:pathLst>
            </a:custGeom>
            <a:ln w="21681" cap="flat">
              <a:solidFill>
                <a:srgbClr val="91A17D">
                  <a:alpha val="100000"/>
                </a:srgbClr>
              </a:solidFill>
              <a:prstDash val="solid"/>
              <a:round/>
            </a:ln>
          </p:spPr>
          <p:txBody>
            <a:bodyPr/>
            <a:lstStyle/>
            <a:p>
              <a:endParaRPr sz="884"/>
            </a:p>
          </p:txBody>
        </p:sp>
        <p:sp>
          <p:nvSpPr>
            <p:cNvPr id="746" name="pl706">
              <a:extLst>
                <a:ext uri="{FF2B5EF4-FFF2-40B4-BE49-F238E27FC236}">
                  <a16:creationId xmlns:a16="http://schemas.microsoft.com/office/drawing/2014/main" id="{540786E5-0335-E222-832A-F58D0CCE064B}"/>
                </a:ext>
              </a:extLst>
            </p:cNvPr>
            <p:cNvSpPr/>
            <p:nvPr/>
          </p:nvSpPr>
          <p:spPr>
            <a:xfrm>
              <a:off x="3321716" y="6522112"/>
              <a:ext cx="116259" cy="0"/>
            </a:xfrm>
            <a:custGeom>
              <a:avLst/>
              <a:gdLst/>
              <a:ahLst/>
              <a:cxnLst/>
              <a:rect l="0" t="0" r="0" b="0"/>
              <a:pathLst>
                <a:path w="116259">
                  <a:moveTo>
                    <a:pt x="0" y="0"/>
                  </a:moveTo>
                  <a:lnTo>
                    <a:pt x="116259" y="0"/>
                  </a:lnTo>
                </a:path>
              </a:pathLst>
            </a:custGeom>
            <a:ln w="21681" cap="flat">
              <a:solidFill>
                <a:srgbClr val="91A17D">
                  <a:alpha val="100000"/>
                </a:srgbClr>
              </a:solidFill>
              <a:prstDash val="solid"/>
              <a:round/>
            </a:ln>
          </p:spPr>
          <p:txBody>
            <a:bodyPr/>
            <a:lstStyle/>
            <a:p>
              <a:endParaRPr sz="884"/>
            </a:p>
          </p:txBody>
        </p:sp>
        <p:sp>
          <p:nvSpPr>
            <p:cNvPr id="747" name="pl707">
              <a:extLst>
                <a:ext uri="{FF2B5EF4-FFF2-40B4-BE49-F238E27FC236}">
                  <a16:creationId xmlns:a16="http://schemas.microsoft.com/office/drawing/2014/main" id="{606CCBCE-20BF-1481-8A3C-8C1DA9642A79}"/>
                </a:ext>
              </a:extLst>
            </p:cNvPr>
            <p:cNvSpPr/>
            <p:nvPr/>
          </p:nvSpPr>
          <p:spPr>
            <a:xfrm>
              <a:off x="3115483" y="6526333"/>
              <a:ext cx="114186" cy="0"/>
            </a:xfrm>
            <a:custGeom>
              <a:avLst/>
              <a:gdLst/>
              <a:ahLst/>
              <a:cxnLst/>
              <a:rect l="0" t="0" r="0" b="0"/>
              <a:pathLst>
                <a:path w="114186">
                  <a:moveTo>
                    <a:pt x="0" y="0"/>
                  </a:moveTo>
                  <a:lnTo>
                    <a:pt x="114186" y="0"/>
                  </a:lnTo>
                </a:path>
              </a:pathLst>
            </a:custGeom>
            <a:ln w="21681" cap="flat">
              <a:solidFill>
                <a:srgbClr val="91A17D">
                  <a:alpha val="100000"/>
                </a:srgbClr>
              </a:solidFill>
              <a:prstDash val="solid"/>
              <a:round/>
            </a:ln>
          </p:spPr>
          <p:txBody>
            <a:bodyPr/>
            <a:lstStyle/>
            <a:p>
              <a:endParaRPr sz="884"/>
            </a:p>
          </p:txBody>
        </p:sp>
        <p:sp>
          <p:nvSpPr>
            <p:cNvPr id="748" name="pl708">
              <a:extLst>
                <a:ext uri="{FF2B5EF4-FFF2-40B4-BE49-F238E27FC236}">
                  <a16:creationId xmlns:a16="http://schemas.microsoft.com/office/drawing/2014/main" id="{F884F630-AB02-452E-6974-0225B6CECA73}"/>
                </a:ext>
              </a:extLst>
            </p:cNvPr>
            <p:cNvSpPr/>
            <p:nvPr/>
          </p:nvSpPr>
          <p:spPr>
            <a:xfrm>
              <a:off x="3121460" y="6233684"/>
              <a:ext cx="115022" cy="0"/>
            </a:xfrm>
            <a:custGeom>
              <a:avLst/>
              <a:gdLst/>
              <a:ahLst/>
              <a:cxnLst/>
              <a:rect l="0" t="0" r="0" b="0"/>
              <a:pathLst>
                <a:path w="115022">
                  <a:moveTo>
                    <a:pt x="0" y="0"/>
                  </a:moveTo>
                  <a:lnTo>
                    <a:pt x="115022" y="0"/>
                  </a:lnTo>
                </a:path>
              </a:pathLst>
            </a:custGeom>
            <a:ln w="21681" cap="flat">
              <a:solidFill>
                <a:srgbClr val="91A17D">
                  <a:alpha val="100000"/>
                </a:srgbClr>
              </a:solidFill>
              <a:prstDash val="solid"/>
              <a:round/>
            </a:ln>
          </p:spPr>
          <p:txBody>
            <a:bodyPr/>
            <a:lstStyle/>
            <a:p>
              <a:endParaRPr sz="884"/>
            </a:p>
          </p:txBody>
        </p:sp>
        <p:sp>
          <p:nvSpPr>
            <p:cNvPr id="749" name="pl709">
              <a:extLst>
                <a:ext uri="{FF2B5EF4-FFF2-40B4-BE49-F238E27FC236}">
                  <a16:creationId xmlns:a16="http://schemas.microsoft.com/office/drawing/2014/main" id="{81F8BFB0-64AA-26D4-1651-0FB4205ED220}"/>
                </a:ext>
              </a:extLst>
            </p:cNvPr>
            <p:cNvSpPr/>
            <p:nvPr/>
          </p:nvSpPr>
          <p:spPr>
            <a:xfrm>
              <a:off x="2456008" y="6530761"/>
              <a:ext cx="126331" cy="0"/>
            </a:xfrm>
            <a:custGeom>
              <a:avLst/>
              <a:gdLst/>
              <a:ahLst/>
              <a:cxnLst/>
              <a:rect l="0" t="0" r="0" b="0"/>
              <a:pathLst>
                <a:path w="126331">
                  <a:moveTo>
                    <a:pt x="0" y="0"/>
                  </a:moveTo>
                  <a:lnTo>
                    <a:pt x="126331" y="0"/>
                  </a:lnTo>
                </a:path>
              </a:pathLst>
            </a:custGeom>
            <a:ln w="21681" cap="flat">
              <a:solidFill>
                <a:srgbClr val="91A17D">
                  <a:alpha val="100000"/>
                </a:srgbClr>
              </a:solidFill>
              <a:prstDash val="solid"/>
              <a:round/>
            </a:ln>
          </p:spPr>
          <p:txBody>
            <a:bodyPr/>
            <a:lstStyle/>
            <a:p>
              <a:endParaRPr sz="884"/>
            </a:p>
          </p:txBody>
        </p:sp>
        <p:sp>
          <p:nvSpPr>
            <p:cNvPr id="750" name="pl710">
              <a:extLst>
                <a:ext uri="{FF2B5EF4-FFF2-40B4-BE49-F238E27FC236}">
                  <a16:creationId xmlns:a16="http://schemas.microsoft.com/office/drawing/2014/main" id="{4C8C093F-F835-3CEA-B430-CA5FC4FC657E}"/>
                </a:ext>
              </a:extLst>
            </p:cNvPr>
            <p:cNvSpPr/>
            <p:nvPr/>
          </p:nvSpPr>
          <p:spPr>
            <a:xfrm>
              <a:off x="3253143" y="6535049"/>
              <a:ext cx="112557" cy="0"/>
            </a:xfrm>
            <a:custGeom>
              <a:avLst/>
              <a:gdLst/>
              <a:ahLst/>
              <a:cxnLst/>
              <a:rect l="0" t="0" r="0" b="0"/>
              <a:pathLst>
                <a:path w="112557">
                  <a:moveTo>
                    <a:pt x="0" y="0"/>
                  </a:moveTo>
                  <a:lnTo>
                    <a:pt x="112557" y="0"/>
                  </a:lnTo>
                </a:path>
              </a:pathLst>
            </a:custGeom>
            <a:ln w="21681" cap="flat">
              <a:solidFill>
                <a:srgbClr val="91A17D">
                  <a:alpha val="100000"/>
                </a:srgbClr>
              </a:solidFill>
              <a:prstDash val="solid"/>
              <a:round/>
            </a:ln>
          </p:spPr>
          <p:txBody>
            <a:bodyPr/>
            <a:lstStyle/>
            <a:p>
              <a:endParaRPr sz="884"/>
            </a:p>
          </p:txBody>
        </p:sp>
        <p:sp>
          <p:nvSpPr>
            <p:cNvPr id="751" name="pl711">
              <a:extLst>
                <a:ext uri="{FF2B5EF4-FFF2-40B4-BE49-F238E27FC236}">
                  <a16:creationId xmlns:a16="http://schemas.microsoft.com/office/drawing/2014/main" id="{5AF2D5F5-8597-6069-3AB4-9686EA982A84}"/>
                </a:ext>
              </a:extLst>
            </p:cNvPr>
            <p:cNvSpPr/>
            <p:nvPr/>
          </p:nvSpPr>
          <p:spPr>
            <a:xfrm>
              <a:off x="3555249" y="6539239"/>
              <a:ext cx="104074" cy="0"/>
            </a:xfrm>
            <a:custGeom>
              <a:avLst/>
              <a:gdLst/>
              <a:ahLst/>
              <a:cxnLst/>
              <a:rect l="0" t="0" r="0" b="0"/>
              <a:pathLst>
                <a:path w="104074">
                  <a:moveTo>
                    <a:pt x="0" y="0"/>
                  </a:moveTo>
                  <a:lnTo>
                    <a:pt x="104074" y="0"/>
                  </a:lnTo>
                </a:path>
              </a:pathLst>
            </a:custGeom>
            <a:ln w="21681" cap="flat">
              <a:solidFill>
                <a:srgbClr val="91A17D">
                  <a:alpha val="100000"/>
                </a:srgbClr>
              </a:solidFill>
              <a:prstDash val="solid"/>
              <a:round/>
            </a:ln>
          </p:spPr>
          <p:txBody>
            <a:bodyPr/>
            <a:lstStyle/>
            <a:p>
              <a:endParaRPr sz="884"/>
            </a:p>
          </p:txBody>
        </p:sp>
        <p:sp>
          <p:nvSpPr>
            <p:cNvPr id="752" name="pl712">
              <a:extLst>
                <a:ext uri="{FF2B5EF4-FFF2-40B4-BE49-F238E27FC236}">
                  <a16:creationId xmlns:a16="http://schemas.microsoft.com/office/drawing/2014/main" id="{112C772B-F29C-E4EB-97F1-7C37370D1D04}"/>
                </a:ext>
              </a:extLst>
            </p:cNvPr>
            <p:cNvSpPr/>
            <p:nvPr/>
          </p:nvSpPr>
          <p:spPr>
            <a:xfrm>
              <a:off x="3188122" y="6543681"/>
              <a:ext cx="124241" cy="0"/>
            </a:xfrm>
            <a:custGeom>
              <a:avLst/>
              <a:gdLst/>
              <a:ahLst/>
              <a:cxnLst/>
              <a:rect l="0" t="0" r="0" b="0"/>
              <a:pathLst>
                <a:path w="124241">
                  <a:moveTo>
                    <a:pt x="0" y="0"/>
                  </a:moveTo>
                  <a:lnTo>
                    <a:pt x="124241" y="0"/>
                  </a:lnTo>
                </a:path>
              </a:pathLst>
            </a:custGeom>
            <a:ln w="21681" cap="flat">
              <a:solidFill>
                <a:srgbClr val="91A17D">
                  <a:alpha val="100000"/>
                </a:srgbClr>
              </a:solidFill>
              <a:prstDash val="solid"/>
              <a:round/>
            </a:ln>
          </p:spPr>
          <p:txBody>
            <a:bodyPr/>
            <a:lstStyle/>
            <a:p>
              <a:endParaRPr sz="884"/>
            </a:p>
          </p:txBody>
        </p:sp>
        <p:sp>
          <p:nvSpPr>
            <p:cNvPr id="753" name="pl713">
              <a:extLst>
                <a:ext uri="{FF2B5EF4-FFF2-40B4-BE49-F238E27FC236}">
                  <a16:creationId xmlns:a16="http://schemas.microsoft.com/office/drawing/2014/main" id="{B2DB1F38-BC19-A20C-B1F8-93B415920F7E}"/>
                </a:ext>
              </a:extLst>
            </p:cNvPr>
            <p:cNvSpPr/>
            <p:nvPr/>
          </p:nvSpPr>
          <p:spPr>
            <a:xfrm>
              <a:off x="3547609" y="6241892"/>
              <a:ext cx="105226" cy="0"/>
            </a:xfrm>
            <a:custGeom>
              <a:avLst/>
              <a:gdLst/>
              <a:ahLst/>
              <a:cxnLst/>
              <a:rect l="0" t="0" r="0" b="0"/>
              <a:pathLst>
                <a:path w="105226">
                  <a:moveTo>
                    <a:pt x="0" y="0"/>
                  </a:moveTo>
                  <a:lnTo>
                    <a:pt x="105226" y="0"/>
                  </a:lnTo>
                </a:path>
              </a:pathLst>
            </a:custGeom>
            <a:ln w="21681" cap="flat">
              <a:solidFill>
                <a:srgbClr val="91A17D">
                  <a:alpha val="100000"/>
                </a:srgbClr>
              </a:solidFill>
              <a:prstDash val="solid"/>
              <a:round/>
            </a:ln>
          </p:spPr>
          <p:txBody>
            <a:bodyPr/>
            <a:lstStyle/>
            <a:p>
              <a:endParaRPr sz="884"/>
            </a:p>
          </p:txBody>
        </p:sp>
        <p:sp>
          <p:nvSpPr>
            <p:cNvPr id="754" name="pl714">
              <a:extLst>
                <a:ext uri="{FF2B5EF4-FFF2-40B4-BE49-F238E27FC236}">
                  <a16:creationId xmlns:a16="http://schemas.microsoft.com/office/drawing/2014/main" id="{E90E008D-3949-9F4F-98AC-5F9D03C52300}"/>
                </a:ext>
              </a:extLst>
            </p:cNvPr>
            <p:cNvSpPr/>
            <p:nvPr/>
          </p:nvSpPr>
          <p:spPr>
            <a:xfrm>
              <a:off x="3155770" y="6547790"/>
              <a:ext cx="123498" cy="0"/>
            </a:xfrm>
            <a:custGeom>
              <a:avLst/>
              <a:gdLst/>
              <a:ahLst/>
              <a:cxnLst/>
              <a:rect l="0" t="0" r="0" b="0"/>
              <a:pathLst>
                <a:path w="123498">
                  <a:moveTo>
                    <a:pt x="0" y="0"/>
                  </a:moveTo>
                  <a:lnTo>
                    <a:pt x="123498" y="0"/>
                  </a:lnTo>
                </a:path>
              </a:pathLst>
            </a:custGeom>
            <a:ln w="21681" cap="flat">
              <a:solidFill>
                <a:srgbClr val="91A17D">
                  <a:alpha val="100000"/>
                </a:srgbClr>
              </a:solidFill>
              <a:prstDash val="solid"/>
              <a:round/>
            </a:ln>
          </p:spPr>
          <p:txBody>
            <a:bodyPr/>
            <a:lstStyle/>
            <a:p>
              <a:endParaRPr sz="884"/>
            </a:p>
          </p:txBody>
        </p:sp>
        <p:sp>
          <p:nvSpPr>
            <p:cNvPr id="755" name="pl715">
              <a:extLst>
                <a:ext uri="{FF2B5EF4-FFF2-40B4-BE49-F238E27FC236}">
                  <a16:creationId xmlns:a16="http://schemas.microsoft.com/office/drawing/2014/main" id="{FE0F2BAE-8721-5FD0-AB6B-E5C9A19C38B5}"/>
                </a:ext>
              </a:extLst>
            </p:cNvPr>
            <p:cNvSpPr/>
            <p:nvPr/>
          </p:nvSpPr>
          <p:spPr>
            <a:xfrm>
              <a:off x="3178975" y="6552062"/>
              <a:ext cx="118344" cy="0"/>
            </a:xfrm>
            <a:custGeom>
              <a:avLst/>
              <a:gdLst/>
              <a:ahLst/>
              <a:cxnLst/>
              <a:rect l="0" t="0" r="0" b="0"/>
              <a:pathLst>
                <a:path w="118344">
                  <a:moveTo>
                    <a:pt x="0" y="0"/>
                  </a:moveTo>
                  <a:lnTo>
                    <a:pt x="118344" y="0"/>
                  </a:lnTo>
                </a:path>
              </a:pathLst>
            </a:custGeom>
            <a:ln w="21681" cap="flat">
              <a:solidFill>
                <a:srgbClr val="91A17D">
                  <a:alpha val="100000"/>
                </a:srgbClr>
              </a:solidFill>
              <a:prstDash val="solid"/>
              <a:round/>
            </a:ln>
          </p:spPr>
          <p:txBody>
            <a:bodyPr/>
            <a:lstStyle/>
            <a:p>
              <a:endParaRPr sz="884"/>
            </a:p>
          </p:txBody>
        </p:sp>
        <p:sp>
          <p:nvSpPr>
            <p:cNvPr id="756" name="pl716">
              <a:extLst>
                <a:ext uri="{FF2B5EF4-FFF2-40B4-BE49-F238E27FC236}">
                  <a16:creationId xmlns:a16="http://schemas.microsoft.com/office/drawing/2014/main" id="{678CCB7D-34D0-97E5-E2D4-9F43EFFDF16A}"/>
                </a:ext>
              </a:extLst>
            </p:cNvPr>
            <p:cNvSpPr/>
            <p:nvPr/>
          </p:nvSpPr>
          <p:spPr>
            <a:xfrm>
              <a:off x="3160389" y="6246371"/>
              <a:ext cx="123823" cy="0"/>
            </a:xfrm>
            <a:custGeom>
              <a:avLst/>
              <a:gdLst/>
              <a:ahLst/>
              <a:cxnLst/>
              <a:rect l="0" t="0" r="0" b="0"/>
              <a:pathLst>
                <a:path w="123823">
                  <a:moveTo>
                    <a:pt x="0" y="0"/>
                  </a:moveTo>
                  <a:lnTo>
                    <a:pt x="123823" y="0"/>
                  </a:lnTo>
                </a:path>
              </a:pathLst>
            </a:custGeom>
            <a:ln w="21681" cap="flat">
              <a:solidFill>
                <a:srgbClr val="91A17D">
                  <a:alpha val="100000"/>
                </a:srgbClr>
              </a:solidFill>
              <a:prstDash val="solid"/>
              <a:round/>
            </a:ln>
          </p:spPr>
          <p:txBody>
            <a:bodyPr/>
            <a:lstStyle/>
            <a:p>
              <a:endParaRPr sz="884"/>
            </a:p>
          </p:txBody>
        </p:sp>
        <p:sp>
          <p:nvSpPr>
            <p:cNvPr id="757" name="pl717">
              <a:extLst>
                <a:ext uri="{FF2B5EF4-FFF2-40B4-BE49-F238E27FC236}">
                  <a16:creationId xmlns:a16="http://schemas.microsoft.com/office/drawing/2014/main" id="{13D0B434-B476-684B-327E-B0C3005801D6}"/>
                </a:ext>
              </a:extLst>
            </p:cNvPr>
            <p:cNvSpPr/>
            <p:nvPr/>
          </p:nvSpPr>
          <p:spPr>
            <a:xfrm>
              <a:off x="3234461" y="6556231"/>
              <a:ext cx="143624" cy="0"/>
            </a:xfrm>
            <a:custGeom>
              <a:avLst/>
              <a:gdLst/>
              <a:ahLst/>
              <a:cxnLst/>
              <a:rect l="0" t="0" r="0" b="0"/>
              <a:pathLst>
                <a:path w="143624">
                  <a:moveTo>
                    <a:pt x="0" y="0"/>
                  </a:moveTo>
                  <a:lnTo>
                    <a:pt x="143624" y="0"/>
                  </a:lnTo>
                </a:path>
              </a:pathLst>
            </a:custGeom>
            <a:ln w="21681" cap="flat">
              <a:solidFill>
                <a:srgbClr val="91A17D">
                  <a:alpha val="100000"/>
                </a:srgbClr>
              </a:solidFill>
              <a:prstDash val="solid"/>
              <a:round/>
            </a:ln>
          </p:spPr>
          <p:txBody>
            <a:bodyPr/>
            <a:lstStyle/>
            <a:p>
              <a:endParaRPr sz="884"/>
            </a:p>
          </p:txBody>
        </p:sp>
        <p:sp>
          <p:nvSpPr>
            <p:cNvPr id="758" name="pl718">
              <a:extLst>
                <a:ext uri="{FF2B5EF4-FFF2-40B4-BE49-F238E27FC236}">
                  <a16:creationId xmlns:a16="http://schemas.microsoft.com/office/drawing/2014/main" id="{8B3002A4-DA87-654A-AB78-A54564CFAA5C}"/>
                </a:ext>
              </a:extLst>
            </p:cNvPr>
            <p:cNvSpPr/>
            <p:nvPr/>
          </p:nvSpPr>
          <p:spPr>
            <a:xfrm>
              <a:off x="2693783" y="6560543"/>
              <a:ext cx="126222" cy="0"/>
            </a:xfrm>
            <a:custGeom>
              <a:avLst/>
              <a:gdLst/>
              <a:ahLst/>
              <a:cxnLst/>
              <a:rect l="0" t="0" r="0" b="0"/>
              <a:pathLst>
                <a:path w="126222">
                  <a:moveTo>
                    <a:pt x="0" y="0"/>
                  </a:moveTo>
                  <a:lnTo>
                    <a:pt x="126222" y="0"/>
                  </a:lnTo>
                </a:path>
              </a:pathLst>
            </a:custGeom>
            <a:ln w="21681" cap="flat">
              <a:solidFill>
                <a:srgbClr val="91A17D">
                  <a:alpha val="100000"/>
                </a:srgbClr>
              </a:solidFill>
              <a:prstDash val="solid"/>
              <a:round/>
            </a:ln>
          </p:spPr>
          <p:txBody>
            <a:bodyPr/>
            <a:lstStyle/>
            <a:p>
              <a:endParaRPr sz="884"/>
            </a:p>
          </p:txBody>
        </p:sp>
        <p:sp>
          <p:nvSpPr>
            <p:cNvPr id="759" name="pl719">
              <a:extLst>
                <a:ext uri="{FF2B5EF4-FFF2-40B4-BE49-F238E27FC236}">
                  <a16:creationId xmlns:a16="http://schemas.microsoft.com/office/drawing/2014/main" id="{0D3959D7-2351-BCD7-5070-26B2376CA783}"/>
                </a:ext>
              </a:extLst>
            </p:cNvPr>
            <p:cNvSpPr/>
            <p:nvPr/>
          </p:nvSpPr>
          <p:spPr>
            <a:xfrm>
              <a:off x="2776904" y="6250423"/>
              <a:ext cx="133283" cy="0"/>
            </a:xfrm>
            <a:custGeom>
              <a:avLst/>
              <a:gdLst/>
              <a:ahLst/>
              <a:cxnLst/>
              <a:rect l="0" t="0" r="0" b="0"/>
              <a:pathLst>
                <a:path w="133283">
                  <a:moveTo>
                    <a:pt x="0" y="0"/>
                  </a:moveTo>
                  <a:lnTo>
                    <a:pt x="133283" y="0"/>
                  </a:lnTo>
                </a:path>
              </a:pathLst>
            </a:custGeom>
            <a:ln w="21681" cap="flat">
              <a:solidFill>
                <a:srgbClr val="91A17D">
                  <a:alpha val="100000"/>
                </a:srgbClr>
              </a:solidFill>
              <a:prstDash val="solid"/>
              <a:round/>
            </a:ln>
          </p:spPr>
          <p:txBody>
            <a:bodyPr/>
            <a:lstStyle/>
            <a:p>
              <a:endParaRPr sz="884"/>
            </a:p>
          </p:txBody>
        </p:sp>
        <p:sp>
          <p:nvSpPr>
            <p:cNvPr id="760" name="pl720">
              <a:extLst>
                <a:ext uri="{FF2B5EF4-FFF2-40B4-BE49-F238E27FC236}">
                  <a16:creationId xmlns:a16="http://schemas.microsoft.com/office/drawing/2014/main" id="{EA7DB8AF-9B1F-2882-2C35-F208C93B7B13}"/>
                </a:ext>
              </a:extLst>
            </p:cNvPr>
            <p:cNvSpPr/>
            <p:nvPr/>
          </p:nvSpPr>
          <p:spPr>
            <a:xfrm>
              <a:off x="2787884" y="6564657"/>
              <a:ext cx="131647" cy="0"/>
            </a:xfrm>
            <a:custGeom>
              <a:avLst/>
              <a:gdLst/>
              <a:ahLst/>
              <a:cxnLst/>
              <a:rect l="0" t="0" r="0" b="0"/>
              <a:pathLst>
                <a:path w="131647">
                  <a:moveTo>
                    <a:pt x="0" y="0"/>
                  </a:moveTo>
                  <a:lnTo>
                    <a:pt x="131647" y="0"/>
                  </a:lnTo>
                </a:path>
              </a:pathLst>
            </a:custGeom>
            <a:ln w="21681" cap="flat">
              <a:solidFill>
                <a:srgbClr val="91A17D">
                  <a:alpha val="100000"/>
                </a:srgbClr>
              </a:solidFill>
              <a:prstDash val="solid"/>
              <a:round/>
            </a:ln>
          </p:spPr>
          <p:txBody>
            <a:bodyPr/>
            <a:lstStyle/>
            <a:p>
              <a:endParaRPr sz="884"/>
            </a:p>
          </p:txBody>
        </p:sp>
        <p:sp>
          <p:nvSpPr>
            <p:cNvPr id="761" name="pl721">
              <a:extLst>
                <a:ext uri="{FF2B5EF4-FFF2-40B4-BE49-F238E27FC236}">
                  <a16:creationId xmlns:a16="http://schemas.microsoft.com/office/drawing/2014/main" id="{EF6A748F-3A06-F844-BF6A-0177740AA60E}"/>
                </a:ext>
              </a:extLst>
            </p:cNvPr>
            <p:cNvSpPr/>
            <p:nvPr/>
          </p:nvSpPr>
          <p:spPr>
            <a:xfrm>
              <a:off x="2516536" y="6569001"/>
              <a:ext cx="128500" cy="0"/>
            </a:xfrm>
            <a:custGeom>
              <a:avLst/>
              <a:gdLst/>
              <a:ahLst/>
              <a:cxnLst/>
              <a:rect l="0" t="0" r="0" b="0"/>
              <a:pathLst>
                <a:path w="128500">
                  <a:moveTo>
                    <a:pt x="0" y="0"/>
                  </a:moveTo>
                  <a:lnTo>
                    <a:pt x="128500" y="0"/>
                  </a:lnTo>
                </a:path>
              </a:pathLst>
            </a:custGeom>
            <a:ln w="21681" cap="flat">
              <a:solidFill>
                <a:srgbClr val="91A17D">
                  <a:alpha val="100000"/>
                </a:srgbClr>
              </a:solidFill>
              <a:prstDash val="solid"/>
              <a:round/>
            </a:ln>
          </p:spPr>
          <p:txBody>
            <a:bodyPr/>
            <a:lstStyle/>
            <a:p>
              <a:endParaRPr sz="884"/>
            </a:p>
          </p:txBody>
        </p:sp>
        <p:sp>
          <p:nvSpPr>
            <p:cNvPr id="762" name="pl722">
              <a:extLst>
                <a:ext uri="{FF2B5EF4-FFF2-40B4-BE49-F238E27FC236}">
                  <a16:creationId xmlns:a16="http://schemas.microsoft.com/office/drawing/2014/main" id="{6D8EDCF7-7B65-BB43-408C-7C336372A3F9}"/>
                </a:ext>
              </a:extLst>
            </p:cNvPr>
            <p:cNvSpPr/>
            <p:nvPr/>
          </p:nvSpPr>
          <p:spPr>
            <a:xfrm>
              <a:off x="2906506" y="6573025"/>
              <a:ext cx="109443" cy="0"/>
            </a:xfrm>
            <a:custGeom>
              <a:avLst/>
              <a:gdLst/>
              <a:ahLst/>
              <a:cxnLst/>
              <a:rect l="0" t="0" r="0" b="0"/>
              <a:pathLst>
                <a:path w="109443">
                  <a:moveTo>
                    <a:pt x="0" y="0"/>
                  </a:moveTo>
                  <a:lnTo>
                    <a:pt x="109443" y="0"/>
                  </a:lnTo>
                </a:path>
              </a:pathLst>
            </a:custGeom>
            <a:ln w="21681" cap="flat">
              <a:solidFill>
                <a:srgbClr val="91A17D">
                  <a:alpha val="100000"/>
                </a:srgbClr>
              </a:solidFill>
              <a:prstDash val="solid"/>
              <a:round/>
            </a:ln>
          </p:spPr>
          <p:txBody>
            <a:bodyPr/>
            <a:lstStyle/>
            <a:p>
              <a:endParaRPr sz="884"/>
            </a:p>
          </p:txBody>
        </p:sp>
        <p:sp>
          <p:nvSpPr>
            <p:cNvPr id="763" name="pl723">
              <a:extLst>
                <a:ext uri="{FF2B5EF4-FFF2-40B4-BE49-F238E27FC236}">
                  <a16:creationId xmlns:a16="http://schemas.microsoft.com/office/drawing/2014/main" id="{8D88B18B-ADCF-B940-B0C0-27E6C0CEC100}"/>
                </a:ext>
              </a:extLst>
            </p:cNvPr>
            <p:cNvSpPr/>
            <p:nvPr/>
          </p:nvSpPr>
          <p:spPr>
            <a:xfrm>
              <a:off x="2678969" y="6254732"/>
              <a:ext cx="123617" cy="0"/>
            </a:xfrm>
            <a:custGeom>
              <a:avLst/>
              <a:gdLst/>
              <a:ahLst/>
              <a:cxnLst/>
              <a:rect l="0" t="0" r="0" b="0"/>
              <a:pathLst>
                <a:path w="123617">
                  <a:moveTo>
                    <a:pt x="0" y="0"/>
                  </a:moveTo>
                  <a:lnTo>
                    <a:pt x="123617" y="0"/>
                  </a:lnTo>
                </a:path>
              </a:pathLst>
            </a:custGeom>
            <a:ln w="21681" cap="flat">
              <a:solidFill>
                <a:srgbClr val="91A17D">
                  <a:alpha val="100000"/>
                </a:srgbClr>
              </a:solidFill>
              <a:prstDash val="solid"/>
              <a:round/>
            </a:ln>
          </p:spPr>
          <p:txBody>
            <a:bodyPr/>
            <a:lstStyle/>
            <a:p>
              <a:endParaRPr sz="884"/>
            </a:p>
          </p:txBody>
        </p:sp>
        <p:sp>
          <p:nvSpPr>
            <p:cNvPr id="764" name="pl724">
              <a:extLst>
                <a:ext uri="{FF2B5EF4-FFF2-40B4-BE49-F238E27FC236}">
                  <a16:creationId xmlns:a16="http://schemas.microsoft.com/office/drawing/2014/main" id="{9E7EFB28-F6E0-F325-3AC8-1E669B38F772}"/>
                </a:ext>
              </a:extLst>
            </p:cNvPr>
            <p:cNvSpPr/>
            <p:nvPr/>
          </p:nvSpPr>
          <p:spPr>
            <a:xfrm>
              <a:off x="2731933" y="6577552"/>
              <a:ext cx="115938" cy="0"/>
            </a:xfrm>
            <a:custGeom>
              <a:avLst/>
              <a:gdLst/>
              <a:ahLst/>
              <a:cxnLst/>
              <a:rect l="0" t="0" r="0" b="0"/>
              <a:pathLst>
                <a:path w="115938">
                  <a:moveTo>
                    <a:pt x="0" y="0"/>
                  </a:moveTo>
                  <a:lnTo>
                    <a:pt x="115938" y="0"/>
                  </a:lnTo>
                </a:path>
              </a:pathLst>
            </a:custGeom>
            <a:ln w="21681" cap="flat">
              <a:solidFill>
                <a:srgbClr val="91A17D">
                  <a:alpha val="100000"/>
                </a:srgbClr>
              </a:solidFill>
              <a:prstDash val="solid"/>
              <a:round/>
            </a:ln>
          </p:spPr>
          <p:txBody>
            <a:bodyPr/>
            <a:lstStyle/>
            <a:p>
              <a:endParaRPr sz="884"/>
            </a:p>
          </p:txBody>
        </p:sp>
        <p:sp>
          <p:nvSpPr>
            <p:cNvPr id="765" name="pl725">
              <a:extLst>
                <a:ext uri="{FF2B5EF4-FFF2-40B4-BE49-F238E27FC236}">
                  <a16:creationId xmlns:a16="http://schemas.microsoft.com/office/drawing/2014/main" id="{9FB2F034-724A-E1A5-F9EE-62D225BF65AD}"/>
                </a:ext>
              </a:extLst>
            </p:cNvPr>
            <p:cNvSpPr/>
            <p:nvPr/>
          </p:nvSpPr>
          <p:spPr>
            <a:xfrm>
              <a:off x="3444853" y="6581525"/>
              <a:ext cx="115927" cy="0"/>
            </a:xfrm>
            <a:custGeom>
              <a:avLst/>
              <a:gdLst/>
              <a:ahLst/>
              <a:cxnLst/>
              <a:rect l="0" t="0" r="0" b="0"/>
              <a:pathLst>
                <a:path w="115927">
                  <a:moveTo>
                    <a:pt x="0" y="0"/>
                  </a:moveTo>
                  <a:lnTo>
                    <a:pt x="115927" y="0"/>
                  </a:lnTo>
                </a:path>
              </a:pathLst>
            </a:custGeom>
            <a:ln w="21681" cap="flat">
              <a:solidFill>
                <a:srgbClr val="91A17D">
                  <a:alpha val="100000"/>
                </a:srgbClr>
              </a:solidFill>
              <a:prstDash val="solid"/>
              <a:round/>
            </a:ln>
          </p:spPr>
          <p:txBody>
            <a:bodyPr/>
            <a:lstStyle/>
            <a:p>
              <a:endParaRPr sz="884"/>
            </a:p>
          </p:txBody>
        </p:sp>
        <p:sp>
          <p:nvSpPr>
            <p:cNvPr id="766" name="pl726">
              <a:extLst>
                <a:ext uri="{FF2B5EF4-FFF2-40B4-BE49-F238E27FC236}">
                  <a16:creationId xmlns:a16="http://schemas.microsoft.com/office/drawing/2014/main" id="{2B5771AE-4405-E7F9-C349-99FA58195A64}"/>
                </a:ext>
              </a:extLst>
            </p:cNvPr>
            <p:cNvSpPr/>
            <p:nvPr/>
          </p:nvSpPr>
          <p:spPr>
            <a:xfrm>
              <a:off x="3492092" y="6586132"/>
              <a:ext cx="122062" cy="0"/>
            </a:xfrm>
            <a:custGeom>
              <a:avLst/>
              <a:gdLst/>
              <a:ahLst/>
              <a:cxnLst/>
              <a:rect l="0" t="0" r="0" b="0"/>
              <a:pathLst>
                <a:path w="122062">
                  <a:moveTo>
                    <a:pt x="0" y="0"/>
                  </a:moveTo>
                  <a:lnTo>
                    <a:pt x="122062" y="0"/>
                  </a:lnTo>
                </a:path>
              </a:pathLst>
            </a:custGeom>
            <a:ln w="21681" cap="flat">
              <a:solidFill>
                <a:srgbClr val="91A17D">
                  <a:alpha val="100000"/>
                </a:srgbClr>
              </a:solidFill>
              <a:prstDash val="solid"/>
              <a:round/>
            </a:ln>
          </p:spPr>
          <p:txBody>
            <a:bodyPr/>
            <a:lstStyle/>
            <a:p>
              <a:endParaRPr sz="884"/>
            </a:p>
          </p:txBody>
        </p:sp>
        <p:sp>
          <p:nvSpPr>
            <p:cNvPr id="767" name="pl727">
              <a:extLst>
                <a:ext uri="{FF2B5EF4-FFF2-40B4-BE49-F238E27FC236}">
                  <a16:creationId xmlns:a16="http://schemas.microsoft.com/office/drawing/2014/main" id="{46167AE8-08F3-AE5C-A616-C4B7EBB99AA9}"/>
                </a:ext>
              </a:extLst>
            </p:cNvPr>
            <p:cNvSpPr/>
            <p:nvPr/>
          </p:nvSpPr>
          <p:spPr>
            <a:xfrm>
              <a:off x="2776627" y="6259062"/>
              <a:ext cx="116565" cy="0"/>
            </a:xfrm>
            <a:custGeom>
              <a:avLst/>
              <a:gdLst/>
              <a:ahLst/>
              <a:cxnLst/>
              <a:rect l="0" t="0" r="0" b="0"/>
              <a:pathLst>
                <a:path w="116565">
                  <a:moveTo>
                    <a:pt x="0" y="0"/>
                  </a:moveTo>
                  <a:lnTo>
                    <a:pt x="116565" y="0"/>
                  </a:lnTo>
                </a:path>
              </a:pathLst>
            </a:custGeom>
            <a:ln w="21681" cap="flat">
              <a:solidFill>
                <a:srgbClr val="91A17D">
                  <a:alpha val="100000"/>
                </a:srgbClr>
              </a:solidFill>
              <a:prstDash val="solid"/>
              <a:round/>
            </a:ln>
          </p:spPr>
          <p:txBody>
            <a:bodyPr/>
            <a:lstStyle/>
            <a:p>
              <a:endParaRPr sz="884"/>
            </a:p>
          </p:txBody>
        </p:sp>
        <p:sp>
          <p:nvSpPr>
            <p:cNvPr id="768" name="pl728">
              <a:extLst>
                <a:ext uri="{FF2B5EF4-FFF2-40B4-BE49-F238E27FC236}">
                  <a16:creationId xmlns:a16="http://schemas.microsoft.com/office/drawing/2014/main" id="{5EE9BBDE-C10F-CA67-7A46-A839753247FB}"/>
                </a:ext>
              </a:extLst>
            </p:cNvPr>
            <p:cNvSpPr/>
            <p:nvPr/>
          </p:nvSpPr>
          <p:spPr>
            <a:xfrm>
              <a:off x="3147775" y="6590331"/>
              <a:ext cx="105863" cy="0"/>
            </a:xfrm>
            <a:custGeom>
              <a:avLst/>
              <a:gdLst/>
              <a:ahLst/>
              <a:cxnLst/>
              <a:rect l="0" t="0" r="0" b="0"/>
              <a:pathLst>
                <a:path w="105863">
                  <a:moveTo>
                    <a:pt x="0" y="0"/>
                  </a:moveTo>
                  <a:lnTo>
                    <a:pt x="105863" y="0"/>
                  </a:lnTo>
                </a:path>
              </a:pathLst>
            </a:custGeom>
            <a:ln w="21681" cap="flat">
              <a:solidFill>
                <a:srgbClr val="91A17D">
                  <a:alpha val="100000"/>
                </a:srgbClr>
              </a:solidFill>
              <a:prstDash val="solid"/>
              <a:round/>
            </a:ln>
          </p:spPr>
          <p:txBody>
            <a:bodyPr/>
            <a:lstStyle/>
            <a:p>
              <a:endParaRPr sz="884"/>
            </a:p>
          </p:txBody>
        </p:sp>
        <p:sp>
          <p:nvSpPr>
            <p:cNvPr id="769" name="pl729">
              <a:extLst>
                <a:ext uri="{FF2B5EF4-FFF2-40B4-BE49-F238E27FC236}">
                  <a16:creationId xmlns:a16="http://schemas.microsoft.com/office/drawing/2014/main" id="{DF7A1E05-F2A3-437F-5297-FF1F849521B7}"/>
                </a:ext>
              </a:extLst>
            </p:cNvPr>
            <p:cNvSpPr/>
            <p:nvPr/>
          </p:nvSpPr>
          <p:spPr>
            <a:xfrm>
              <a:off x="2770959" y="6594651"/>
              <a:ext cx="114673" cy="0"/>
            </a:xfrm>
            <a:custGeom>
              <a:avLst/>
              <a:gdLst/>
              <a:ahLst/>
              <a:cxnLst/>
              <a:rect l="0" t="0" r="0" b="0"/>
              <a:pathLst>
                <a:path w="114673">
                  <a:moveTo>
                    <a:pt x="0" y="0"/>
                  </a:moveTo>
                  <a:lnTo>
                    <a:pt x="114673" y="0"/>
                  </a:lnTo>
                </a:path>
              </a:pathLst>
            </a:custGeom>
            <a:ln w="21681" cap="flat">
              <a:solidFill>
                <a:srgbClr val="91A17D">
                  <a:alpha val="100000"/>
                </a:srgbClr>
              </a:solidFill>
              <a:prstDash val="solid"/>
              <a:round/>
            </a:ln>
          </p:spPr>
          <p:txBody>
            <a:bodyPr/>
            <a:lstStyle/>
            <a:p>
              <a:endParaRPr sz="884"/>
            </a:p>
          </p:txBody>
        </p:sp>
        <p:sp>
          <p:nvSpPr>
            <p:cNvPr id="770" name="pl730">
              <a:extLst>
                <a:ext uri="{FF2B5EF4-FFF2-40B4-BE49-F238E27FC236}">
                  <a16:creationId xmlns:a16="http://schemas.microsoft.com/office/drawing/2014/main" id="{912CFE63-2A11-307C-E0F3-3CB174587899}"/>
                </a:ext>
              </a:extLst>
            </p:cNvPr>
            <p:cNvSpPr/>
            <p:nvPr/>
          </p:nvSpPr>
          <p:spPr>
            <a:xfrm>
              <a:off x="2840296" y="6263196"/>
              <a:ext cx="113868" cy="0"/>
            </a:xfrm>
            <a:custGeom>
              <a:avLst/>
              <a:gdLst/>
              <a:ahLst/>
              <a:cxnLst/>
              <a:rect l="0" t="0" r="0" b="0"/>
              <a:pathLst>
                <a:path w="113868">
                  <a:moveTo>
                    <a:pt x="0" y="0"/>
                  </a:moveTo>
                  <a:lnTo>
                    <a:pt x="113868" y="0"/>
                  </a:lnTo>
                </a:path>
              </a:pathLst>
            </a:custGeom>
            <a:ln w="21681" cap="flat">
              <a:solidFill>
                <a:srgbClr val="91A17D">
                  <a:alpha val="100000"/>
                </a:srgbClr>
              </a:solidFill>
              <a:prstDash val="solid"/>
              <a:round/>
            </a:ln>
          </p:spPr>
          <p:txBody>
            <a:bodyPr/>
            <a:lstStyle/>
            <a:p>
              <a:endParaRPr sz="884"/>
            </a:p>
          </p:txBody>
        </p:sp>
        <p:sp>
          <p:nvSpPr>
            <p:cNvPr id="771" name="pl731">
              <a:extLst>
                <a:ext uri="{FF2B5EF4-FFF2-40B4-BE49-F238E27FC236}">
                  <a16:creationId xmlns:a16="http://schemas.microsoft.com/office/drawing/2014/main" id="{1C258A0C-38E9-DD1D-53B9-95A09E664BB7}"/>
                </a:ext>
              </a:extLst>
            </p:cNvPr>
            <p:cNvSpPr/>
            <p:nvPr/>
          </p:nvSpPr>
          <p:spPr>
            <a:xfrm>
              <a:off x="3274199" y="6598676"/>
              <a:ext cx="124431" cy="0"/>
            </a:xfrm>
            <a:custGeom>
              <a:avLst/>
              <a:gdLst/>
              <a:ahLst/>
              <a:cxnLst/>
              <a:rect l="0" t="0" r="0" b="0"/>
              <a:pathLst>
                <a:path w="124431">
                  <a:moveTo>
                    <a:pt x="0" y="0"/>
                  </a:moveTo>
                  <a:lnTo>
                    <a:pt x="124431" y="0"/>
                  </a:lnTo>
                </a:path>
              </a:pathLst>
            </a:custGeom>
            <a:ln w="21681" cap="flat">
              <a:solidFill>
                <a:srgbClr val="91A17D">
                  <a:alpha val="100000"/>
                </a:srgbClr>
              </a:solidFill>
              <a:prstDash val="solid"/>
              <a:round/>
            </a:ln>
          </p:spPr>
          <p:txBody>
            <a:bodyPr/>
            <a:lstStyle/>
            <a:p>
              <a:endParaRPr sz="884"/>
            </a:p>
          </p:txBody>
        </p:sp>
        <p:sp>
          <p:nvSpPr>
            <p:cNvPr id="772" name="pl732">
              <a:extLst>
                <a:ext uri="{FF2B5EF4-FFF2-40B4-BE49-F238E27FC236}">
                  <a16:creationId xmlns:a16="http://schemas.microsoft.com/office/drawing/2014/main" id="{C4C408B6-DCAD-5C7D-898C-F82CF9C700F4}"/>
                </a:ext>
              </a:extLst>
            </p:cNvPr>
            <p:cNvSpPr/>
            <p:nvPr/>
          </p:nvSpPr>
          <p:spPr>
            <a:xfrm>
              <a:off x="3278554" y="6267593"/>
              <a:ext cx="118178" cy="0"/>
            </a:xfrm>
            <a:custGeom>
              <a:avLst/>
              <a:gdLst/>
              <a:ahLst/>
              <a:cxnLst/>
              <a:rect l="0" t="0" r="0" b="0"/>
              <a:pathLst>
                <a:path w="118178">
                  <a:moveTo>
                    <a:pt x="0" y="0"/>
                  </a:moveTo>
                  <a:lnTo>
                    <a:pt x="118178" y="0"/>
                  </a:lnTo>
                </a:path>
              </a:pathLst>
            </a:custGeom>
            <a:ln w="21681" cap="flat">
              <a:solidFill>
                <a:srgbClr val="91A17D">
                  <a:alpha val="100000"/>
                </a:srgbClr>
              </a:solidFill>
              <a:prstDash val="solid"/>
              <a:round/>
            </a:ln>
          </p:spPr>
          <p:txBody>
            <a:bodyPr/>
            <a:lstStyle/>
            <a:p>
              <a:endParaRPr sz="884"/>
            </a:p>
          </p:txBody>
        </p:sp>
        <p:sp>
          <p:nvSpPr>
            <p:cNvPr id="773" name="pl733">
              <a:extLst>
                <a:ext uri="{FF2B5EF4-FFF2-40B4-BE49-F238E27FC236}">
                  <a16:creationId xmlns:a16="http://schemas.microsoft.com/office/drawing/2014/main" id="{2FD4A44A-D101-097F-7DE7-1183B1AFECC7}"/>
                </a:ext>
              </a:extLst>
            </p:cNvPr>
            <p:cNvSpPr/>
            <p:nvPr/>
          </p:nvSpPr>
          <p:spPr>
            <a:xfrm>
              <a:off x="3307489" y="6602762"/>
              <a:ext cx="108600" cy="0"/>
            </a:xfrm>
            <a:custGeom>
              <a:avLst/>
              <a:gdLst/>
              <a:ahLst/>
              <a:cxnLst/>
              <a:rect l="0" t="0" r="0" b="0"/>
              <a:pathLst>
                <a:path w="108600">
                  <a:moveTo>
                    <a:pt x="0" y="0"/>
                  </a:moveTo>
                  <a:lnTo>
                    <a:pt x="108600" y="0"/>
                  </a:lnTo>
                </a:path>
              </a:pathLst>
            </a:custGeom>
            <a:ln w="21681" cap="flat">
              <a:solidFill>
                <a:srgbClr val="91A17D">
                  <a:alpha val="100000"/>
                </a:srgbClr>
              </a:solidFill>
              <a:prstDash val="solid"/>
              <a:round/>
            </a:ln>
          </p:spPr>
          <p:txBody>
            <a:bodyPr/>
            <a:lstStyle/>
            <a:p>
              <a:endParaRPr sz="884"/>
            </a:p>
          </p:txBody>
        </p:sp>
        <p:sp>
          <p:nvSpPr>
            <p:cNvPr id="774" name="pl734">
              <a:extLst>
                <a:ext uri="{FF2B5EF4-FFF2-40B4-BE49-F238E27FC236}">
                  <a16:creationId xmlns:a16="http://schemas.microsoft.com/office/drawing/2014/main" id="{8C02C965-B982-9631-AA8E-F2EB699F9754}"/>
                </a:ext>
              </a:extLst>
            </p:cNvPr>
            <p:cNvSpPr/>
            <p:nvPr/>
          </p:nvSpPr>
          <p:spPr>
            <a:xfrm>
              <a:off x="3339905" y="6271826"/>
              <a:ext cx="107586" cy="0"/>
            </a:xfrm>
            <a:custGeom>
              <a:avLst/>
              <a:gdLst/>
              <a:ahLst/>
              <a:cxnLst/>
              <a:rect l="0" t="0" r="0" b="0"/>
              <a:pathLst>
                <a:path w="107586">
                  <a:moveTo>
                    <a:pt x="0" y="0"/>
                  </a:moveTo>
                  <a:lnTo>
                    <a:pt x="107586" y="0"/>
                  </a:lnTo>
                </a:path>
              </a:pathLst>
            </a:custGeom>
            <a:ln w="21681" cap="flat">
              <a:solidFill>
                <a:srgbClr val="91A17D">
                  <a:alpha val="100000"/>
                </a:srgbClr>
              </a:solidFill>
              <a:prstDash val="solid"/>
              <a:round/>
            </a:ln>
          </p:spPr>
          <p:txBody>
            <a:bodyPr/>
            <a:lstStyle/>
            <a:p>
              <a:endParaRPr sz="884"/>
            </a:p>
          </p:txBody>
        </p:sp>
        <p:sp>
          <p:nvSpPr>
            <p:cNvPr id="775" name="pl735">
              <a:extLst>
                <a:ext uri="{FF2B5EF4-FFF2-40B4-BE49-F238E27FC236}">
                  <a16:creationId xmlns:a16="http://schemas.microsoft.com/office/drawing/2014/main" id="{4FA62136-5834-1CD9-F005-92D86F6ABB7E}"/>
                </a:ext>
              </a:extLst>
            </p:cNvPr>
            <p:cNvSpPr/>
            <p:nvPr/>
          </p:nvSpPr>
          <p:spPr>
            <a:xfrm>
              <a:off x="3166097" y="6607400"/>
              <a:ext cx="101758" cy="0"/>
            </a:xfrm>
            <a:custGeom>
              <a:avLst/>
              <a:gdLst/>
              <a:ahLst/>
              <a:cxnLst/>
              <a:rect l="0" t="0" r="0" b="0"/>
              <a:pathLst>
                <a:path w="101758">
                  <a:moveTo>
                    <a:pt x="0" y="0"/>
                  </a:moveTo>
                  <a:lnTo>
                    <a:pt x="101758" y="0"/>
                  </a:lnTo>
                </a:path>
              </a:pathLst>
            </a:custGeom>
            <a:ln w="21681" cap="flat">
              <a:solidFill>
                <a:srgbClr val="91A17D">
                  <a:alpha val="100000"/>
                </a:srgbClr>
              </a:solidFill>
              <a:prstDash val="solid"/>
              <a:round/>
            </a:ln>
          </p:spPr>
          <p:txBody>
            <a:bodyPr/>
            <a:lstStyle/>
            <a:p>
              <a:endParaRPr sz="884"/>
            </a:p>
          </p:txBody>
        </p:sp>
        <p:sp>
          <p:nvSpPr>
            <p:cNvPr id="776" name="pl736">
              <a:extLst>
                <a:ext uri="{FF2B5EF4-FFF2-40B4-BE49-F238E27FC236}">
                  <a16:creationId xmlns:a16="http://schemas.microsoft.com/office/drawing/2014/main" id="{806694E4-547B-F742-0182-B9FD14E836BE}"/>
                </a:ext>
              </a:extLst>
            </p:cNvPr>
            <p:cNvSpPr/>
            <p:nvPr/>
          </p:nvSpPr>
          <p:spPr>
            <a:xfrm>
              <a:off x="3318303" y="6611525"/>
              <a:ext cx="108154" cy="0"/>
            </a:xfrm>
            <a:custGeom>
              <a:avLst/>
              <a:gdLst/>
              <a:ahLst/>
              <a:cxnLst/>
              <a:rect l="0" t="0" r="0" b="0"/>
              <a:pathLst>
                <a:path w="108154">
                  <a:moveTo>
                    <a:pt x="0" y="0"/>
                  </a:moveTo>
                  <a:lnTo>
                    <a:pt x="108154" y="0"/>
                  </a:lnTo>
                </a:path>
              </a:pathLst>
            </a:custGeom>
            <a:ln w="21681" cap="flat">
              <a:solidFill>
                <a:srgbClr val="91A17D">
                  <a:alpha val="100000"/>
                </a:srgbClr>
              </a:solidFill>
              <a:prstDash val="solid"/>
              <a:round/>
            </a:ln>
          </p:spPr>
          <p:txBody>
            <a:bodyPr/>
            <a:lstStyle/>
            <a:p>
              <a:endParaRPr sz="884"/>
            </a:p>
          </p:txBody>
        </p:sp>
        <p:sp>
          <p:nvSpPr>
            <p:cNvPr id="777" name="pl737">
              <a:extLst>
                <a:ext uri="{FF2B5EF4-FFF2-40B4-BE49-F238E27FC236}">
                  <a16:creationId xmlns:a16="http://schemas.microsoft.com/office/drawing/2014/main" id="{ADDB6079-BBDC-B700-20C2-25D0D81A6AAD}"/>
                </a:ext>
              </a:extLst>
            </p:cNvPr>
            <p:cNvSpPr/>
            <p:nvPr/>
          </p:nvSpPr>
          <p:spPr>
            <a:xfrm>
              <a:off x="3191768" y="6276157"/>
              <a:ext cx="100935" cy="0"/>
            </a:xfrm>
            <a:custGeom>
              <a:avLst/>
              <a:gdLst/>
              <a:ahLst/>
              <a:cxnLst/>
              <a:rect l="0" t="0" r="0" b="0"/>
              <a:pathLst>
                <a:path w="100935">
                  <a:moveTo>
                    <a:pt x="0" y="0"/>
                  </a:moveTo>
                  <a:lnTo>
                    <a:pt x="100935" y="0"/>
                  </a:lnTo>
                </a:path>
              </a:pathLst>
            </a:custGeom>
            <a:ln w="21681" cap="flat">
              <a:solidFill>
                <a:srgbClr val="91A17D">
                  <a:alpha val="100000"/>
                </a:srgbClr>
              </a:solidFill>
              <a:prstDash val="solid"/>
              <a:round/>
            </a:ln>
          </p:spPr>
          <p:txBody>
            <a:bodyPr/>
            <a:lstStyle/>
            <a:p>
              <a:endParaRPr sz="884"/>
            </a:p>
          </p:txBody>
        </p:sp>
        <p:sp>
          <p:nvSpPr>
            <p:cNvPr id="778" name="pl738">
              <a:extLst>
                <a:ext uri="{FF2B5EF4-FFF2-40B4-BE49-F238E27FC236}">
                  <a16:creationId xmlns:a16="http://schemas.microsoft.com/office/drawing/2014/main" id="{DC77454C-95A8-2CE7-0C92-C7B054C3E869}"/>
                </a:ext>
              </a:extLst>
            </p:cNvPr>
            <p:cNvSpPr/>
            <p:nvPr/>
          </p:nvSpPr>
          <p:spPr>
            <a:xfrm>
              <a:off x="2697995" y="6615512"/>
              <a:ext cx="143223" cy="0"/>
            </a:xfrm>
            <a:custGeom>
              <a:avLst/>
              <a:gdLst/>
              <a:ahLst/>
              <a:cxnLst/>
              <a:rect l="0" t="0" r="0" b="0"/>
              <a:pathLst>
                <a:path w="143223">
                  <a:moveTo>
                    <a:pt x="0" y="0"/>
                  </a:moveTo>
                  <a:lnTo>
                    <a:pt x="143223" y="0"/>
                  </a:lnTo>
                </a:path>
              </a:pathLst>
            </a:custGeom>
            <a:ln w="21681" cap="flat">
              <a:solidFill>
                <a:srgbClr val="91A17D">
                  <a:alpha val="100000"/>
                </a:srgbClr>
              </a:solidFill>
              <a:prstDash val="solid"/>
              <a:round/>
            </a:ln>
          </p:spPr>
          <p:txBody>
            <a:bodyPr/>
            <a:lstStyle/>
            <a:p>
              <a:endParaRPr sz="884"/>
            </a:p>
          </p:txBody>
        </p:sp>
        <p:sp>
          <p:nvSpPr>
            <p:cNvPr id="779" name="pl739">
              <a:extLst>
                <a:ext uri="{FF2B5EF4-FFF2-40B4-BE49-F238E27FC236}">
                  <a16:creationId xmlns:a16="http://schemas.microsoft.com/office/drawing/2014/main" id="{A3B03948-7B37-F7D6-A04D-463FACA72E01}"/>
                </a:ext>
              </a:extLst>
            </p:cNvPr>
            <p:cNvSpPr/>
            <p:nvPr/>
          </p:nvSpPr>
          <p:spPr>
            <a:xfrm>
              <a:off x="2660515" y="6619725"/>
              <a:ext cx="126925" cy="0"/>
            </a:xfrm>
            <a:custGeom>
              <a:avLst/>
              <a:gdLst/>
              <a:ahLst/>
              <a:cxnLst/>
              <a:rect l="0" t="0" r="0" b="0"/>
              <a:pathLst>
                <a:path w="126925">
                  <a:moveTo>
                    <a:pt x="0" y="0"/>
                  </a:moveTo>
                  <a:lnTo>
                    <a:pt x="126925" y="0"/>
                  </a:lnTo>
                </a:path>
              </a:pathLst>
            </a:custGeom>
            <a:ln w="21681" cap="flat">
              <a:solidFill>
                <a:srgbClr val="91A17D">
                  <a:alpha val="100000"/>
                </a:srgbClr>
              </a:solidFill>
              <a:prstDash val="solid"/>
              <a:round/>
            </a:ln>
          </p:spPr>
          <p:txBody>
            <a:bodyPr/>
            <a:lstStyle/>
            <a:p>
              <a:endParaRPr sz="884"/>
            </a:p>
          </p:txBody>
        </p:sp>
        <p:sp>
          <p:nvSpPr>
            <p:cNvPr id="780" name="pl740">
              <a:extLst>
                <a:ext uri="{FF2B5EF4-FFF2-40B4-BE49-F238E27FC236}">
                  <a16:creationId xmlns:a16="http://schemas.microsoft.com/office/drawing/2014/main" id="{4FA780C2-32F9-6F7E-6A5E-57B6D9EE9130}"/>
                </a:ext>
              </a:extLst>
            </p:cNvPr>
            <p:cNvSpPr/>
            <p:nvPr/>
          </p:nvSpPr>
          <p:spPr>
            <a:xfrm>
              <a:off x="2710021" y="6280226"/>
              <a:ext cx="139569" cy="0"/>
            </a:xfrm>
            <a:custGeom>
              <a:avLst/>
              <a:gdLst/>
              <a:ahLst/>
              <a:cxnLst/>
              <a:rect l="0" t="0" r="0" b="0"/>
              <a:pathLst>
                <a:path w="139569">
                  <a:moveTo>
                    <a:pt x="0" y="0"/>
                  </a:moveTo>
                  <a:lnTo>
                    <a:pt x="139569" y="0"/>
                  </a:lnTo>
                </a:path>
              </a:pathLst>
            </a:custGeom>
            <a:ln w="21681" cap="flat">
              <a:solidFill>
                <a:srgbClr val="91A17D">
                  <a:alpha val="100000"/>
                </a:srgbClr>
              </a:solidFill>
              <a:prstDash val="solid"/>
              <a:round/>
            </a:ln>
          </p:spPr>
          <p:txBody>
            <a:bodyPr/>
            <a:lstStyle/>
            <a:p>
              <a:endParaRPr sz="884"/>
            </a:p>
          </p:txBody>
        </p:sp>
        <p:sp>
          <p:nvSpPr>
            <p:cNvPr id="781" name="pl741">
              <a:extLst>
                <a:ext uri="{FF2B5EF4-FFF2-40B4-BE49-F238E27FC236}">
                  <a16:creationId xmlns:a16="http://schemas.microsoft.com/office/drawing/2014/main" id="{791978D9-8526-C68B-102B-F991867079DF}"/>
                </a:ext>
              </a:extLst>
            </p:cNvPr>
            <p:cNvSpPr/>
            <p:nvPr/>
          </p:nvSpPr>
          <p:spPr>
            <a:xfrm>
              <a:off x="2466588" y="6624124"/>
              <a:ext cx="143565" cy="0"/>
            </a:xfrm>
            <a:custGeom>
              <a:avLst/>
              <a:gdLst/>
              <a:ahLst/>
              <a:cxnLst/>
              <a:rect l="0" t="0" r="0" b="0"/>
              <a:pathLst>
                <a:path w="143565">
                  <a:moveTo>
                    <a:pt x="0" y="0"/>
                  </a:moveTo>
                  <a:lnTo>
                    <a:pt x="143565" y="0"/>
                  </a:lnTo>
                </a:path>
              </a:pathLst>
            </a:custGeom>
            <a:ln w="21681" cap="flat">
              <a:solidFill>
                <a:srgbClr val="91A17D">
                  <a:alpha val="100000"/>
                </a:srgbClr>
              </a:solidFill>
              <a:prstDash val="solid"/>
              <a:round/>
            </a:ln>
          </p:spPr>
          <p:txBody>
            <a:bodyPr/>
            <a:lstStyle/>
            <a:p>
              <a:endParaRPr sz="884"/>
            </a:p>
          </p:txBody>
        </p:sp>
        <p:sp>
          <p:nvSpPr>
            <p:cNvPr id="782" name="pl742">
              <a:extLst>
                <a:ext uri="{FF2B5EF4-FFF2-40B4-BE49-F238E27FC236}">
                  <a16:creationId xmlns:a16="http://schemas.microsoft.com/office/drawing/2014/main" id="{7128D5FE-5614-8021-7678-49459AEB6000}"/>
                </a:ext>
              </a:extLst>
            </p:cNvPr>
            <p:cNvSpPr/>
            <p:nvPr/>
          </p:nvSpPr>
          <p:spPr>
            <a:xfrm>
              <a:off x="3407964" y="6628620"/>
              <a:ext cx="122502" cy="0"/>
            </a:xfrm>
            <a:custGeom>
              <a:avLst/>
              <a:gdLst/>
              <a:ahLst/>
              <a:cxnLst/>
              <a:rect l="0" t="0" r="0" b="0"/>
              <a:pathLst>
                <a:path w="122502">
                  <a:moveTo>
                    <a:pt x="0" y="0"/>
                  </a:moveTo>
                  <a:lnTo>
                    <a:pt x="122502" y="0"/>
                  </a:lnTo>
                </a:path>
              </a:pathLst>
            </a:custGeom>
            <a:ln w="21681" cap="flat">
              <a:solidFill>
                <a:srgbClr val="91A17D">
                  <a:alpha val="100000"/>
                </a:srgbClr>
              </a:solidFill>
              <a:prstDash val="solid"/>
              <a:round/>
            </a:ln>
          </p:spPr>
          <p:txBody>
            <a:bodyPr/>
            <a:lstStyle/>
            <a:p>
              <a:endParaRPr sz="884"/>
            </a:p>
          </p:txBody>
        </p:sp>
        <p:sp>
          <p:nvSpPr>
            <p:cNvPr id="783" name="pl743">
              <a:extLst>
                <a:ext uri="{FF2B5EF4-FFF2-40B4-BE49-F238E27FC236}">
                  <a16:creationId xmlns:a16="http://schemas.microsoft.com/office/drawing/2014/main" id="{4B0E882E-71A3-95A1-D1B7-7029570CBB45}"/>
                </a:ext>
              </a:extLst>
            </p:cNvPr>
            <p:cNvSpPr/>
            <p:nvPr/>
          </p:nvSpPr>
          <p:spPr>
            <a:xfrm>
              <a:off x="2591016" y="6284601"/>
              <a:ext cx="140488" cy="0"/>
            </a:xfrm>
            <a:custGeom>
              <a:avLst/>
              <a:gdLst/>
              <a:ahLst/>
              <a:cxnLst/>
              <a:rect l="0" t="0" r="0" b="0"/>
              <a:pathLst>
                <a:path w="140488">
                  <a:moveTo>
                    <a:pt x="0" y="0"/>
                  </a:moveTo>
                  <a:lnTo>
                    <a:pt x="140488" y="0"/>
                  </a:lnTo>
                </a:path>
              </a:pathLst>
            </a:custGeom>
            <a:ln w="21681" cap="flat">
              <a:solidFill>
                <a:srgbClr val="91A17D">
                  <a:alpha val="100000"/>
                </a:srgbClr>
              </a:solidFill>
              <a:prstDash val="solid"/>
              <a:round/>
            </a:ln>
          </p:spPr>
          <p:txBody>
            <a:bodyPr/>
            <a:lstStyle/>
            <a:p>
              <a:endParaRPr sz="884"/>
            </a:p>
          </p:txBody>
        </p:sp>
        <p:sp>
          <p:nvSpPr>
            <p:cNvPr id="784" name="pl744">
              <a:extLst>
                <a:ext uri="{FF2B5EF4-FFF2-40B4-BE49-F238E27FC236}">
                  <a16:creationId xmlns:a16="http://schemas.microsoft.com/office/drawing/2014/main" id="{61EC4BB1-4001-025D-3826-60DE1F374129}"/>
                </a:ext>
              </a:extLst>
            </p:cNvPr>
            <p:cNvSpPr/>
            <p:nvPr/>
          </p:nvSpPr>
          <p:spPr>
            <a:xfrm>
              <a:off x="2650785" y="6632827"/>
              <a:ext cx="134792" cy="0"/>
            </a:xfrm>
            <a:custGeom>
              <a:avLst/>
              <a:gdLst/>
              <a:ahLst/>
              <a:cxnLst/>
              <a:rect l="0" t="0" r="0" b="0"/>
              <a:pathLst>
                <a:path w="134792">
                  <a:moveTo>
                    <a:pt x="0" y="0"/>
                  </a:moveTo>
                  <a:lnTo>
                    <a:pt x="134792" y="0"/>
                  </a:lnTo>
                </a:path>
              </a:pathLst>
            </a:custGeom>
            <a:ln w="21681" cap="flat">
              <a:solidFill>
                <a:srgbClr val="91A17D">
                  <a:alpha val="100000"/>
                </a:srgbClr>
              </a:solidFill>
              <a:prstDash val="solid"/>
              <a:round/>
            </a:ln>
          </p:spPr>
          <p:txBody>
            <a:bodyPr/>
            <a:lstStyle/>
            <a:p>
              <a:endParaRPr sz="884"/>
            </a:p>
          </p:txBody>
        </p:sp>
        <p:sp>
          <p:nvSpPr>
            <p:cNvPr id="785" name="pl745">
              <a:extLst>
                <a:ext uri="{FF2B5EF4-FFF2-40B4-BE49-F238E27FC236}">
                  <a16:creationId xmlns:a16="http://schemas.microsoft.com/office/drawing/2014/main" id="{324154D3-A4D0-556C-7DAB-CE9BE44099FB}"/>
                </a:ext>
              </a:extLst>
            </p:cNvPr>
            <p:cNvSpPr/>
            <p:nvPr/>
          </p:nvSpPr>
          <p:spPr>
            <a:xfrm>
              <a:off x="3336045" y="6636843"/>
              <a:ext cx="129529" cy="0"/>
            </a:xfrm>
            <a:custGeom>
              <a:avLst/>
              <a:gdLst/>
              <a:ahLst/>
              <a:cxnLst/>
              <a:rect l="0" t="0" r="0" b="0"/>
              <a:pathLst>
                <a:path w="129529">
                  <a:moveTo>
                    <a:pt x="0" y="0"/>
                  </a:moveTo>
                  <a:lnTo>
                    <a:pt x="129529" y="0"/>
                  </a:lnTo>
                </a:path>
              </a:pathLst>
            </a:custGeom>
            <a:ln w="21681" cap="flat">
              <a:solidFill>
                <a:srgbClr val="91A17D">
                  <a:alpha val="100000"/>
                </a:srgbClr>
              </a:solidFill>
              <a:prstDash val="solid"/>
              <a:round/>
            </a:ln>
          </p:spPr>
          <p:txBody>
            <a:bodyPr/>
            <a:lstStyle/>
            <a:p>
              <a:endParaRPr sz="884"/>
            </a:p>
          </p:txBody>
        </p:sp>
        <p:sp>
          <p:nvSpPr>
            <p:cNvPr id="786" name="pl746">
              <a:extLst>
                <a:ext uri="{FF2B5EF4-FFF2-40B4-BE49-F238E27FC236}">
                  <a16:creationId xmlns:a16="http://schemas.microsoft.com/office/drawing/2014/main" id="{2F5E2D09-8DAB-85BF-C3E2-1A85FF937BAD}"/>
                </a:ext>
              </a:extLst>
            </p:cNvPr>
            <p:cNvSpPr/>
            <p:nvPr/>
          </p:nvSpPr>
          <p:spPr>
            <a:xfrm>
              <a:off x="2662967" y="6288638"/>
              <a:ext cx="132935" cy="0"/>
            </a:xfrm>
            <a:custGeom>
              <a:avLst/>
              <a:gdLst/>
              <a:ahLst/>
              <a:cxnLst/>
              <a:rect l="0" t="0" r="0" b="0"/>
              <a:pathLst>
                <a:path w="132935">
                  <a:moveTo>
                    <a:pt x="0" y="0"/>
                  </a:moveTo>
                  <a:lnTo>
                    <a:pt x="132935" y="0"/>
                  </a:lnTo>
                </a:path>
              </a:pathLst>
            </a:custGeom>
            <a:ln w="21681" cap="flat">
              <a:solidFill>
                <a:srgbClr val="91A17D">
                  <a:alpha val="100000"/>
                </a:srgbClr>
              </a:solidFill>
              <a:prstDash val="solid"/>
              <a:round/>
            </a:ln>
          </p:spPr>
          <p:txBody>
            <a:bodyPr/>
            <a:lstStyle/>
            <a:p>
              <a:endParaRPr sz="884"/>
            </a:p>
          </p:txBody>
        </p:sp>
        <p:sp>
          <p:nvSpPr>
            <p:cNvPr id="787" name="pl747">
              <a:extLst>
                <a:ext uri="{FF2B5EF4-FFF2-40B4-BE49-F238E27FC236}">
                  <a16:creationId xmlns:a16="http://schemas.microsoft.com/office/drawing/2014/main" id="{6213C7B3-51ED-9725-8C6D-6B08E796FDF8}"/>
                </a:ext>
              </a:extLst>
            </p:cNvPr>
            <p:cNvSpPr/>
            <p:nvPr/>
          </p:nvSpPr>
          <p:spPr>
            <a:xfrm>
              <a:off x="2491990" y="6641206"/>
              <a:ext cx="135965" cy="0"/>
            </a:xfrm>
            <a:custGeom>
              <a:avLst/>
              <a:gdLst/>
              <a:ahLst/>
              <a:cxnLst/>
              <a:rect l="0" t="0" r="0" b="0"/>
              <a:pathLst>
                <a:path w="135965">
                  <a:moveTo>
                    <a:pt x="0" y="0"/>
                  </a:moveTo>
                  <a:lnTo>
                    <a:pt x="135965" y="0"/>
                  </a:lnTo>
                </a:path>
              </a:pathLst>
            </a:custGeom>
            <a:ln w="21681" cap="flat">
              <a:solidFill>
                <a:srgbClr val="91A17D">
                  <a:alpha val="100000"/>
                </a:srgbClr>
              </a:solidFill>
              <a:prstDash val="solid"/>
              <a:round/>
            </a:ln>
          </p:spPr>
          <p:txBody>
            <a:bodyPr/>
            <a:lstStyle/>
            <a:p>
              <a:endParaRPr sz="884"/>
            </a:p>
          </p:txBody>
        </p:sp>
        <p:sp>
          <p:nvSpPr>
            <p:cNvPr id="788" name="pl748">
              <a:extLst>
                <a:ext uri="{FF2B5EF4-FFF2-40B4-BE49-F238E27FC236}">
                  <a16:creationId xmlns:a16="http://schemas.microsoft.com/office/drawing/2014/main" id="{DA7B5037-6CFF-B4E5-9EA2-3B43607CE424}"/>
                </a:ext>
              </a:extLst>
            </p:cNvPr>
            <p:cNvSpPr/>
            <p:nvPr/>
          </p:nvSpPr>
          <p:spPr>
            <a:xfrm>
              <a:off x="3438583" y="6649517"/>
              <a:ext cx="128638" cy="0"/>
            </a:xfrm>
            <a:custGeom>
              <a:avLst/>
              <a:gdLst/>
              <a:ahLst/>
              <a:cxnLst/>
              <a:rect l="0" t="0" r="0" b="0"/>
              <a:pathLst>
                <a:path w="128638">
                  <a:moveTo>
                    <a:pt x="0" y="0"/>
                  </a:moveTo>
                  <a:lnTo>
                    <a:pt x="128638" y="0"/>
                  </a:lnTo>
                </a:path>
              </a:pathLst>
            </a:custGeom>
            <a:ln w="21681" cap="flat">
              <a:solidFill>
                <a:srgbClr val="91A17D">
                  <a:alpha val="100000"/>
                </a:srgbClr>
              </a:solidFill>
              <a:prstDash val="solid"/>
              <a:round/>
            </a:ln>
          </p:spPr>
          <p:txBody>
            <a:bodyPr/>
            <a:lstStyle/>
            <a:p>
              <a:endParaRPr sz="884"/>
            </a:p>
          </p:txBody>
        </p:sp>
        <p:sp>
          <p:nvSpPr>
            <p:cNvPr id="789" name="pl749">
              <a:extLst>
                <a:ext uri="{FF2B5EF4-FFF2-40B4-BE49-F238E27FC236}">
                  <a16:creationId xmlns:a16="http://schemas.microsoft.com/office/drawing/2014/main" id="{83B49461-ECE6-F63C-3A7D-445E3A5BBAD6}"/>
                </a:ext>
              </a:extLst>
            </p:cNvPr>
            <p:cNvSpPr/>
            <p:nvPr/>
          </p:nvSpPr>
          <p:spPr>
            <a:xfrm>
              <a:off x="3626523" y="6653789"/>
              <a:ext cx="129606" cy="0"/>
            </a:xfrm>
            <a:custGeom>
              <a:avLst/>
              <a:gdLst/>
              <a:ahLst/>
              <a:cxnLst/>
              <a:rect l="0" t="0" r="0" b="0"/>
              <a:pathLst>
                <a:path w="129606">
                  <a:moveTo>
                    <a:pt x="0" y="0"/>
                  </a:moveTo>
                  <a:lnTo>
                    <a:pt x="129606" y="0"/>
                  </a:lnTo>
                </a:path>
              </a:pathLst>
            </a:custGeom>
            <a:ln w="21681" cap="flat">
              <a:solidFill>
                <a:srgbClr val="91A17D">
                  <a:alpha val="100000"/>
                </a:srgbClr>
              </a:solidFill>
              <a:prstDash val="solid"/>
              <a:round/>
            </a:ln>
          </p:spPr>
          <p:txBody>
            <a:bodyPr/>
            <a:lstStyle/>
            <a:p>
              <a:endParaRPr sz="884"/>
            </a:p>
          </p:txBody>
        </p:sp>
        <p:sp>
          <p:nvSpPr>
            <p:cNvPr id="790" name="pl750">
              <a:extLst>
                <a:ext uri="{FF2B5EF4-FFF2-40B4-BE49-F238E27FC236}">
                  <a16:creationId xmlns:a16="http://schemas.microsoft.com/office/drawing/2014/main" id="{CE6C121B-4ADE-7F32-2BE7-9686F4B6C579}"/>
                </a:ext>
              </a:extLst>
            </p:cNvPr>
            <p:cNvSpPr/>
            <p:nvPr/>
          </p:nvSpPr>
          <p:spPr>
            <a:xfrm>
              <a:off x="2862078" y="6293005"/>
              <a:ext cx="126907" cy="0"/>
            </a:xfrm>
            <a:custGeom>
              <a:avLst/>
              <a:gdLst/>
              <a:ahLst/>
              <a:cxnLst/>
              <a:rect l="0" t="0" r="0" b="0"/>
              <a:pathLst>
                <a:path w="126907">
                  <a:moveTo>
                    <a:pt x="0" y="0"/>
                  </a:moveTo>
                  <a:lnTo>
                    <a:pt x="126907" y="0"/>
                  </a:lnTo>
                </a:path>
              </a:pathLst>
            </a:custGeom>
            <a:ln w="21681" cap="flat">
              <a:solidFill>
                <a:srgbClr val="91A17D">
                  <a:alpha val="100000"/>
                </a:srgbClr>
              </a:solidFill>
              <a:prstDash val="solid"/>
              <a:round/>
            </a:ln>
          </p:spPr>
          <p:txBody>
            <a:bodyPr/>
            <a:lstStyle/>
            <a:p>
              <a:endParaRPr sz="884"/>
            </a:p>
          </p:txBody>
        </p:sp>
        <p:sp>
          <p:nvSpPr>
            <p:cNvPr id="791" name="pl751">
              <a:extLst>
                <a:ext uri="{FF2B5EF4-FFF2-40B4-BE49-F238E27FC236}">
                  <a16:creationId xmlns:a16="http://schemas.microsoft.com/office/drawing/2014/main" id="{4DD3E251-1F85-99FB-7FCB-86190655F01F}"/>
                </a:ext>
              </a:extLst>
            </p:cNvPr>
            <p:cNvSpPr/>
            <p:nvPr/>
          </p:nvSpPr>
          <p:spPr>
            <a:xfrm>
              <a:off x="3171601" y="6658287"/>
              <a:ext cx="125544" cy="0"/>
            </a:xfrm>
            <a:custGeom>
              <a:avLst/>
              <a:gdLst/>
              <a:ahLst/>
              <a:cxnLst/>
              <a:rect l="0" t="0" r="0" b="0"/>
              <a:pathLst>
                <a:path w="125544">
                  <a:moveTo>
                    <a:pt x="0" y="0"/>
                  </a:moveTo>
                  <a:lnTo>
                    <a:pt x="125544" y="0"/>
                  </a:lnTo>
                </a:path>
              </a:pathLst>
            </a:custGeom>
            <a:ln w="21681" cap="flat">
              <a:solidFill>
                <a:srgbClr val="91A17D">
                  <a:alpha val="100000"/>
                </a:srgbClr>
              </a:solidFill>
              <a:prstDash val="solid"/>
              <a:round/>
            </a:ln>
          </p:spPr>
          <p:txBody>
            <a:bodyPr/>
            <a:lstStyle/>
            <a:p>
              <a:endParaRPr sz="884"/>
            </a:p>
          </p:txBody>
        </p:sp>
        <p:sp>
          <p:nvSpPr>
            <p:cNvPr id="792" name="pl752">
              <a:extLst>
                <a:ext uri="{FF2B5EF4-FFF2-40B4-BE49-F238E27FC236}">
                  <a16:creationId xmlns:a16="http://schemas.microsoft.com/office/drawing/2014/main" id="{F46B601B-964C-A390-FA20-C0998F1D140B}"/>
                </a:ext>
              </a:extLst>
            </p:cNvPr>
            <p:cNvSpPr/>
            <p:nvPr/>
          </p:nvSpPr>
          <p:spPr>
            <a:xfrm>
              <a:off x="3577432" y="6662315"/>
              <a:ext cx="127600" cy="0"/>
            </a:xfrm>
            <a:custGeom>
              <a:avLst/>
              <a:gdLst/>
              <a:ahLst/>
              <a:cxnLst/>
              <a:rect l="0" t="0" r="0" b="0"/>
              <a:pathLst>
                <a:path w="127600">
                  <a:moveTo>
                    <a:pt x="0" y="0"/>
                  </a:moveTo>
                  <a:lnTo>
                    <a:pt x="127600" y="0"/>
                  </a:lnTo>
                </a:path>
              </a:pathLst>
            </a:custGeom>
            <a:ln w="21681" cap="flat">
              <a:solidFill>
                <a:srgbClr val="91A17D">
                  <a:alpha val="100000"/>
                </a:srgbClr>
              </a:solidFill>
              <a:prstDash val="solid"/>
              <a:round/>
            </a:ln>
          </p:spPr>
          <p:txBody>
            <a:bodyPr/>
            <a:lstStyle/>
            <a:p>
              <a:endParaRPr sz="884"/>
            </a:p>
          </p:txBody>
        </p:sp>
        <p:sp>
          <p:nvSpPr>
            <p:cNvPr id="793" name="pl753">
              <a:extLst>
                <a:ext uri="{FF2B5EF4-FFF2-40B4-BE49-F238E27FC236}">
                  <a16:creationId xmlns:a16="http://schemas.microsoft.com/office/drawing/2014/main" id="{F6560245-95F2-8C2B-41C6-B41D3F3F69F1}"/>
                </a:ext>
              </a:extLst>
            </p:cNvPr>
            <p:cNvSpPr/>
            <p:nvPr/>
          </p:nvSpPr>
          <p:spPr>
            <a:xfrm>
              <a:off x="3291329" y="6670760"/>
              <a:ext cx="133062" cy="0"/>
            </a:xfrm>
            <a:custGeom>
              <a:avLst/>
              <a:gdLst/>
              <a:ahLst/>
              <a:cxnLst/>
              <a:rect l="0" t="0" r="0" b="0"/>
              <a:pathLst>
                <a:path w="133062">
                  <a:moveTo>
                    <a:pt x="0" y="0"/>
                  </a:moveTo>
                  <a:lnTo>
                    <a:pt x="133062" y="0"/>
                  </a:lnTo>
                </a:path>
              </a:pathLst>
            </a:custGeom>
            <a:ln w="21681" cap="flat">
              <a:solidFill>
                <a:srgbClr val="91A17D">
                  <a:alpha val="100000"/>
                </a:srgbClr>
              </a:solidFill>
              <a:prstDash val="solid"/>
              <a:round/>
            </a:ln>
          </p:spPr>
          <p:txBody>
            <a:bodyPr/>
            <a:lstStyle/>
            <a:p>
              <a:endParaRPr sz="884"/>
            </a:p>
          </p:txBody>
        </p:sp>
        <p:sp>
          <p:nvSpPr>
            <p:cNvPr id="794" name="pl754">
              <a:extLst>
                <a:ext uri="{FF2B5EF4-FFF2-40B4-BE49-F238E27FC236}">
                  <a16:creationId xmlns:a16="http://schemas.microsoft.com/office/drawing/2014/main" id="{27D9A355-6C16-C7E8-1DC4-62ADC4733861}"/>
                </a:ext>
              </a:extLst>
            </p:cNvPr>
            <p:cNvSpPr/>
            <p:nvPr/>
          </p:nvSpPr>
          <p:spPr>
            <a:xfrm>
              <a:off x="3131286" y="6301482"/>
              <a:ext cx="142832" cy="0"/>
            </a:xfrm>
            <a:custGeom>
              <a:avLst/>
              <a:gdLst/>
              <a:ahLst/>
              <a:cxnLst/>
              <a:rect l="0" t="0" r="0" b="0"/>
              <a:pathLst>
                <a:path w="142832">
                  <a:moveTo>
                    <a:pt x="0" y="0"/>
                  </a:moveTo>
                  <a:lnTo>
                    <a:pt x="142832" y="0"/>
                  </a:lnTo>
                </a:path>
              </a:pathLst>
            </a:custGeom>
            <a:ln w="21681" cap="flat">
              <a:solidFill>
                <a:srgbClr val="91A17D">
                  <a:alpha val="100000"/>
                </a:srgbClr>
              </a:solidFill>
              <a:prstDash val="solid"/>
              <a:round/>
            </a:ln>
          </p:spPr>
          <p:txBody>
            <a:bodyPr/>
            <a:lstStyle/>
            <a:p>
              <a:endParaRPr sz="884"/>
            </a:p>
          </p:txBody>
        </p:sp>
        <p:sp>
          <p:nvSpPr>
            <p:cNvPr id="795" name="pl755">
              <a:extLst>
                <a:ext uri="{FF2B5EF4-FFF2-40B4-BE49-F238E27FC236}">
                  <a16:creationId xmlns:a16="http://schemas.microsoft.com/office/drawing/2014/main" id="{8211C130-DF09-8A90-7444-78D944240100}"/>
                </a:ext>
              </a:extLst>
            </p:cNvPr>
            <p:cNvSpPr/>
            <p:nvPr/>
          </p:nvSpPr>
          <p:spPr>
            <a:xfrm>
              <a:off x="2716128" y="6674968"/>
              <a:ext cx="147854" cy="0"/>
            </a:xfrm>
            <a:custGeom>
              <a:avLst/>
              <a:gdLst/>
              <a:ahLst/>
              <a:cxnLst/>
              <a:rect l="0" t="0" r="0" b="0"/>
              <a:pathLst>
                <a:path w="147854">
                  <a:moveTo>
                    <a:pt x="0" y="0"/>
                  </a:moveTo>
                  <a:lnTo>
                    <a:pt x="147854" y="0"/>
                  </a:lnTo>
                </a:path>
              </a:pathLst>
            </a:custGeom>
            <a:ln w="21681" cap="flat">
              <a:solidFill>
                <a:srgbClr val="91A17D">
                  <a:alpha val="100000"/>
                </a:srgbClr>
              </a:solidFill>
              <a:prstDash val="solid"/>
              <a:round/>
            </a:ln>
          </p:spPr>
          <p:txBody>
            <a:bodyPr/>
            <a:lstStyle/>
            <a:p>
              <a:endParaRPr sz="884"/>
            </a:p>
          </p:txBody>
        </p:sp>
        <p:sp>
          <p:nvSpPr>
            <p:cNvPr id="796" name="pl756">
              <a:extLst>
                <a:ext uri="{FF2B5EF4-FFF2-40B4-BE49-F238E27FC236}">
                  <a16:creationId xmlns:a16="http://schemas.microsoft.com/office/drawing/2014/main" id="{50520AED-9396-BDCC-2D0A-ABE28C36CF93}"/>
                </a:ext>
              </a:extLst>
            </p:cNvPr>
            <p:cNvSpPr/>
            <p:nvPr/>
          </p:nvSpPr>
          <p:spPr>
            <a:xfrm>
              <a:off x="3239631" y="6679449"/>
              <a:ext cx="146476" cy="0"/>
            </a:xfrm>
            <a:custGeom>
              <a:avLst/>
              <a:gdLst/>
              <a:ahLst/>
              <a:cxnLst/>
              <a:rect l="0" t="0" r="0" b="0"/>
              <a:pathLst>
                <a:path w="146476">
                  <a:moveTo>
                    <a:pt x="0" y="0"/>
                  </a:moveTo>
                  <a:lnTo>
                    <a:pt x="146476" y="0"/>
                  </a:lnTo>
                </a:path>
              </a:pathLst>
            </a:custGeom>
            <a:ln w="21681" cap="flat">
              <a:solidFill>
                <a:srgbClr val="91A17D">
                  <a:alpha val="100000"/>
                </a:srgbClr>
              </a:solidFill>
              <a:prstDash val="solid"/>
              <a:round/>
            </a:ln>
          </p:spPr>
          <p:txBody>
            <a:bodyPr/>
            <a:lstStyle/>
            <a:p>
              <a:endParaRPr sz="884"/>
            </a:p>
          </p:txBody>
        </p:sp>
        <p:sp>
          <p:nvSpPr>
            <p:cNvPr id="797" name="pl757">
              <a:extLst>
                <a:ext uri="{FF2B5EF4-FFF2-40B4-BE49-F238E27FC236}">
                  <a16:creationId xmlns:a16="http://schemas.microsoft.com/office/drawing/2014/main" id="{2CB4C571-D8A4-7207-0F64-091F61995A97}"/>
                </a:ext>
              </a:extLst>
            </p:cNvPr>
            <p:cNvSpPr/>
            <p:nvPr/>
          </p:nvSpPr>
          <p:spPr>
            <a:xfrm>
              <a:off x="2941931" y="6683735"/>
              <a:ext cx="130663" cy="0"/>
            </a:xfrm>
            <a:custGeom>
              <a:avLst/>
              <a:gdLst/>
              <a:ahLst/>
              <a:cxnLst/>
              <a:rect l="0" t="0" r="0" b="0"/>
              <a:pathLst>
                <a:path w="130663">
                  <a:moveTo>
                    <a:pt x="0" y="0"/>
                  </a:moveTo>
                  <a:lnTo>
                    <a:pt x="130663" y="0"/>
                  </a:lnTo>
                </a:path>
              </a:pathLst>
            </a:custGeom>
            <a:ln w="21681" cap="flat">
              <a:solidFill>
                <a:srgbClr val="91A17D">
                  <a:alpha val="100000"/>
                </a:srgbClr>
              </a:solidFill>
              <a:prstDash val="solid"/>
              <a:round/>
            </a:ln>
          </p:spPr>
          <p:txBody>
            <a:bodyPr/>
            <a:lstStyle/>
            <a:p>
              <a:endParaRPr sz="884"/>
            </a:p>
          </p:txBody>
        </p:sp>
        <p:sp>
          <p:nvSpPr>
            <p:cNvPr id="798" name="pl758">
              <a:extLst>
                <a:ext uri="{FF2B5EF4-FFF2-40B4-BE49-F238E27FC236}">
                  <a16:creationId xmlns:a16="http://schemas.microsoft.com/office/drawing/2014/main" id="{709CFD46-A3D1-A8AC-445C-2C4440BEA7DE}"/>
                </a:ext>
              </a:extLst>
            </p:cNvPr>
            <p:cNvSpPr/>
            <p:nvPr/>
          </p:nvSpPr>
          <p:spPr>
            <a:xfrm>
              <a:off x="3562099" y="6687807"/>
              <a:ext cx="138283" cy="0"/>
            </a:xfrm>
            <a:custGeom>
              <a:avLst/>
              <a:gdLst/>
              <a:ahLst/>
              <a:cxnLst/>
              <a:rect l="0" t="0" r="0" b="0"/>
              <a:pathLst>
                <a:path w="138283">
                  <a:moveTo>
                    <a:pt x="0" y="0"/>
                  </a:moveTo>
                  <a:lnTo>
                    <a:pt x="138283" y="0"/>
                  </a:lnTo>
                </a:path>
              </a:pathLst>
            </a:custGeom>
            <a:ln w="21681" cap="flat">
              <a:solidFill>
                <a:srgbClr val="91A17D">
                  <a:alpha val="100000"/>
                </a:srgbClr>
              </a:solidFill>
              <a:prstDash val="solid"/>
              <a:round/>
            </a:ln>
          </p:spPr>
          <p:txBody>
            <a:bodyPr/>
            <a:lstStyle/>
            <a:p>
              <a:endParaRPr sz="884"/>
            </a:p>
          </p:txBody>
        </p:sp>
        <p:sp>
          <p:nvSpPr>
            <p:cNvPr id="799" name="pl759">
              <a:extLst>
                <a:ext uri="{FF2B5EF4-FFF2-40B4-BE49-F238E27FC236}">
                  <a16:creationId xmlns:a16="http://schemas.microsoft.com/office/drawing/2014/main" id="{3EF64BF7-6FDE-C696-1CD8-D5956858B5E8}"/>
                </a:ext>
              </a:extLst>
            </p:cNvPr>
            <p:cNvSpPr/>
            <p:nvPr/>
          </p:nvSpPr>
          <p:spPr>
            <a:xfrm>
              <a:off x="3236286" y="6305786"/>
              <a:ext cx="138079" cy="0"/>
            </a:xfrm>
            <a:custGeom>
              <a:avLst/>
              <a:gdLst/>
              <a:ahLst/>
              <a:cxnLst/>
              <a:rect l="0" t="0" r="0" b="0"/>
              <a:pathLst>
                <a:path w="138079">
                  <a:moveTo>
                    <a:pt x="0" y="0"/>
                  </a:moveTo>
                  <a:lnTo>
                    <a:pt x="138079" y="0"/>
                  </a:lnTo>
                </a:path>
              </a:pathLst>
            </a:custGeom>
            <a:ln w="21681" cap="flat">
              <a:solidFill>
                <a:srgbClr val="91A17D">
                  <a:alpha val="100000"/>
                </a:srgbClr>
              </a:solidFill>
              <a:prstDash val="solid"/>
              <a:round/>
            </a:ln>
          </p:spPr>
          <p:txBody>
            <a:bodyPr/>
            <a:lstStyle/>
            <a:p>
              <a:endParaRPr sz="884"/>
            </a:p>
          </p:txBody>
        </p:sp>
        <p:sp>
          <p:nvSpPr>
            <p:cNvPr id="800" name="pl760">
              <a:extLst>
                <a:ext uri="{FF2B5EF4-FFF2-40B4-BE49-F238E27FC236}">
                  <a16:creationId xmlns:a16="http://schemas.microsoft.com/office/drawing/2014/main" id="{090F9930-9AFB-FE19-F792-90C370979C36}"/>
                </a:ext>
              </a:extLst>
            </p:cNvPr>
            <p:cNvSpPr/>
            <p:nvPr/>
          </p:nvSpPr>
          <p:spPr>
            <a:xfrm>
              <a:off x="2823434" y="6692298"/>
              <a:ext cx="140527" cy="0"/>
            </a:xfrm>
            <a:custGeom>
              <a:avLst/>
              <a:gdLst/>
              <a:ahLst/>
              <a:cxnLst/>
              <a:rect l="0" t="0" r="0" b="0"/>
              <a:pathLst>
                <a:path w="140527">
                  <a:moveTo>
                    <a:pt x="0" y="0"/>
                  </a:moveTo>
                  <a:lnTo>
                    <a:pt x="140527" y="0"/>
                  </a:lnTo>
                </a:path>
              </a:pathLst>
            </a:custGeom>
            <a:ln w="21681" cap="flat">
              <a:solidFill>
                <a:srgbClr val="91A17D">
                  <a:alpha val="100000"/>
                </a:srgbClr>
              </a:solidFill>
              <a:prstDash val="solid"/>
              <a:round/>
            </a:ln>
          </p:spPr>
          <p:txBody>
            <a:bodyPr/>
            <a:lstStyle/>
            <a:p>
              <a:endParaRPr sz="884"/>
            </a:p>
          </p:txBody>
        </p:sp>
        <p:sp>
          <p:nvSpPr>
            <p:cNvPr id="801" name="pl761">
              <a:extLst>
                <a:ext uri="{FF2B5EF4-FFF2-40B4-BE49-F238E27FC236}">
                  <a16:creationId xmlns:a16="http://schemas.microsoft.com/office/drawing/2014/main" id="{06469D4F-AACB-0A09-ED1F-B0CA26712813}"/>
                </a:ext>
              </a:extLst>
            </p:cNvPr>
            <p:cNvSpPr/>
            <p:nvPr/>
          </p:nvSpPr>
          <p:spPr>
            <a:xfrm>
              <a:off x="3252033" y="6700385"/>
              <a:ext cx="138011" cy="0"/>
            </a:xfrm>
            <a:custGeom>
              <a:avLst/>
              <a:gdLst/>
              <a:ahLst/>
              <a:cxnLst/>
              <a:rect l="0" t="0" r="0" b="0"/>
              <a:pathLst>
                <a:path w="138011">
                  <a:moveTo>
                    <a:pt x="0" y="0"/>
                  </a:moveTo>
                  <a:lnTo>
                    <a:pt x="138011" y="0"/>
                  </a:lnTo>
                </a:path>
              </a:pathLst>
            </a:custGeom>
            <a:ln w="21681" cap="flat">
              <a:solidFill>
                <a:srgbClr val="91A17D">
                  <a:alpha val="100000"/>
                </a:srgbClr>
              </a:solidFill>
              <a:prstDash val="solid"/>
              <a:round/>
            </a:ln>
          </p:spPr>
          <p:txBody>
            <a:bodyPr/>
            <a:lstStyle/>
            <a:p>
              <a:endParaRPr sz="884"/>
            </a:p>
          </p:txBody>
        </p:sp>
        <p:sp>
          <p:nvSpPr>
            <p:cNvPr id="802" name="pl762">
              <a:extLst>
                <a:ext uri="{FF2B5EF4-FFF2-40B4-BE49-F238E27FC236}">
                  <a16:creationId xmlns:a16="http://schemas.microsoft.com/office/drawing/2014/main" id="{18B08F25-62AD-C097-A96C-89AE1D9CA528}"/>
                </a:ext>
              </a:extLst>
            </p:cNvPr>
            <p:cNvSpPr/>
            <p:nvPr/>
          </p:nvSpPr>
          <p:spPr>
            <a:xfrm>
              <a:off x="3099290" y="6310197"/>
              <a:ext cx="138441" cy="0"/>
            </a:xfrm>
            <a:custGeom>
              <a:avLst/>
              <a:gdLst/>
              <a:ahLst/>
              <a:cxnLst/>
              <a:rect l="0" t="0" r="0" b="0"/>
              <a:pathLst>
                <a:path w="138441">
                  <a:moveTo>
                    <a:pt x="0" y="0"/>
                  </a:moveTo>
                  <a:lnTo>
                    <a:pt x="138441" y="0"/>
                  </a:lnTo>
                </a:path>
              </a:pathLst>
            </a:custGeom>
            <a:ln w="21681" cap="flat">
              <a:solidFill>
                <a:srgbClr val="91A17D">
                  <a:alpha val="100000"/>
                </a:srgbClr>
              </a:solidFill>
              <a:prstDash val="solid"/>
              <a:round/>
            </a:ln>
          </p:spPr>
          <p:txBody>
            <a:bodyPr/>
            <a:lstStyle/>
            <a:p>
              <a:endParaRPr sz="884"/>
            </a:p>
          </p:txBody>
        </p:sp>
        <p:sp>
          <p:nvSpPr>
            <p:cNvPr id="803" name="pl763">
              <a:extLst>
                <a:ext uri="{FF2B5EF4-FFF2-40B4-BE49-F238E27FC236}">
                  <a16:creationId xmlns:a16="http://schemas.microsoft.com/office/drawing/2014/main" id="{9151B4C5-D2A8-CDD8-1E75-8DFA23DEB6A8}"/>
                </a:ext>
              </a:extLst>
            </p:cNvPr>
            <p:cNvSpPr/>
            <p:nvPr/>
          </p:nvSpPr>
          <p:spPr>
            <a:xfrm>
              <a:off x="3178375" y="6704690"/>
              <a:ext cx="139135" cy="0"/>
            </a:xfrm>
            <a:custGeom>
              <a:avLst/>
              <a:gdLst/>
              <a:ahLst/>
              <a:cxnLst/>
              <a:rect l="0" t="0" r="0" b="0"/>
              <a:pathLst>
                <a:path w="139135">
                  <a:moveTo>
                    <a:pt x="0" y="0"/>
                  </a:moveTo>
                  <a:lnTo>
                    <a:pt x="139135" y="0"/>
                  </a:lnTo>
                </a:path>
              </a:pathLst>
            </a:custGeom>
            <a:ln w="21681" cap="flat">
              <a:solidFill>
                <a:srgbClr val="91A17D">
                  <a:alpha val="100000"/>
                </a:srgbClr>
              </a:solidFill>
              <a:prstDash val="solid"/>
              <a:round/>
            </a:ln>
          </p:spPr>
          <p:txBody>
            <a:bodyPr/>
            <a:lstStyle/>
            <a:p>
              <a:endParaRPr sz="884"/>
            </a:p>
          </p:txBody>
        </p:sp>
        <p:sp>
          <p:nvSpPr>
            <p:cNvPr id="804" name="pl764">
              <a:extLst>
                <a:ext uri="{FF2B5EF4-FFF2-40B4-BE49-F238E27FC236}">
                  <a16:creationId xmlns:a16="http://schemas.microsoft.com/office/drawing/2014/main" id="{8D8893AC-04EE-8D9B-290B-7721B55BE795}"/>
                </a:ext>
              </a:extLst>
            </p:cNvPr>
            <p:cNvSpPr/>
            <p:nvPr/>
          </p:nvSpPr>
          <p:spPr>
            <a:xfrm>
              <a:off x="3160219" y="6709117"/>
              <a:ext cx="146850" cy="0"/>
            </a:xfrm>
            <a:custGeom>
              <a:avLst/>
              <a:gdLst/>
              <a:ahLst/>
              <a:cxnLst/>
              <a:rect l="0" t="0" r="0" b="0"/>
              <a:pathLst>
                <a:path w="146850">
                  <a:moveTo>
                    <a:pt x="0" y="0"/>
                  </a:moveTo>
                  <a:lnTo>
                    <a:pt x="146850" y="0"/>
                  </a:lnTo>
                </a:path>
              </a:pathLst>
            </a:custGeom>
            <a:ln w="21681" cap="flat">
              <a:solidFill>
                <a:srgbClr val="91A17D">
                  <a:alpha val="100000"/>
                </a:srgbClr>
              </a:solidFill>
              <a:prstDash val="solid"/>
              <a:round/>
            </a:ln>
          </p:spPr>
          <p:txBody>
            <a:bodyPr/>
            <a:lstStyle/>
            <a:p>
              <a:endParaRPr sz="884"/>
            </a:p>
          </p:txBody>
        </p:sp>
        <p:sp>
          <p:nvSpPr>
            <p:cNvPr id="805" name="pl765">
              <a:extLst>
                <a:ext uri="{FF2B5EF4-FFF2-40B4-BE49-F238E27FC236}">
                  <a16:creationId xmlns:a16="http://schemas.microsoft.com/office/drawing/2014/main" id="{992EFBA5-422E-AC0B-915F-7AB4C929E1B5}"/>
                </a:ext>
              </a:extLst>
            </p:cNvPr>
            <p:cNvSpPr/>
            <p:nvPr/>
          </p:nvSpPr>
          <p:spPr>
            <a:xfrm>
              <a:off x="3197458" y="6318417"/>
              <a:ext cx="147389" cy="0"/>
            </a:xfrm>
            <a:custGeom>
              <a:avLst/>
              <a:gdLst/>
              <a:ahLst/>
              <a:cxnLst/>
              <a:rect l="0" t="0" r="0" b="0"/>
              <a:pathLst>
                <a:path w="147389">
                  <a:moveTo>
                    <a:pt x="0" y="0"/>
                  </a:moveTo>
                  <a:lnTo>
                    <a:pt x="147389" y="0"/>
                  </a:lnTo>
                </a:path>
              </a:pathLst>
            </a:custGeom>
            <a:ln w="21681" cap="flat">
              <a:solidFill>
                <a:srgbClr val="91A17D">
                  <a:alpha val="100000"/>
                </a:srgbClr>
              </a:solidFill>
              <a:prstDash val="solid"/>
              <a:round/>
            </a:ln>
          </p:spPr>
          <p:txBody>
            <a:bodyPr/>
            <a:lstStyle/>
            <a:p>
              <a:endParaRPr sz="884"/>
            </a:p>
          </p:txBody>
        </p:sp>
        <p:sp>
          <p:nvSpPr>
            <p:cNvPr id="806" name="pl766">
              <a:extLst>
                <a:ext uri="{FF2B5EF4-FFF2-40B4-BE49-F238E27FC236}">
                  <a16:creationId xmlns:a16="http://schemas.microsoft.com/office/drawing/2014/main" id="{C5E2FF4B-98A6-BE83-20DA-A85A345EB289}"/>
                </a:ext>
              </a:extLst>
            </p:cNvPr>
            <p:cNvSpPr/>
            <p:nvPr/>
          </p:nvSpPr>
          <p:spPr>
            <a:xfrm>
              <a:off x="3358772" y="6713356"/>
              <a:ext cx="152781" cy="0"/>
            </a:xfrm>
            <a:custGeom>
              <a:avLst/>
              <a:gdLst/>
              <a:ahLst/>
              <a:cxnLst/>
              <a:rect l="0" t="0" r="0" b="0"/>
              <a:pathLst>
                <a:path w="152781">
                  <a:moveTo>
                    <a:pt x="0" y="0"/>
                  </a:moveTo>
                  <a:lnTo>
                    <a:pt x="152781" y="0"/>
                  </a:lnTo>
                </a:path>
              </a:pathLst>
            </a:custGeom>
            <a:ln w="21681" cap="flat">
              <a:solidFill>
                <a:srgbClr val="91A17D">
                  <a:alpha val="100000"/>
                </a:srgbClr>
              </a:solidFill>
              <a:prstDash val="solid"/>
              <a:round/>
            </a:ln>
          </p:spPr>
          <p:txBody>
            <a:bodyPr/>
            <a:lstStyle/>
            <a:p>
              <a:endParaRPr sz="884"/>
            </a:p>
          </p:txBody>
        </p:sp>
        <p:sp>
          <p:nvSpPr>
            <p:cNvPr id="807" name="pl767">
              <a:extLst>
                <a:ext uri="{FF2B5EF4-FFF2-40B4-BE49-F238E27FC236}">
                  <a16:creationId xmlns:a16="http://schemas.microsoft.com/office/drawing/2014/main" id="{29D1617C-6172-3143-BB06-3A7BE8668DD4}"/>
                </a:ext>
              </a:extLst>
            </p:cNvPr>
            <p:cNvSpPr/>
            <p:nvPr/>
          </p:nvSpPr>
          <p:spPr>
            <a:xfrm>
              <a:off x="3214227" y="6322644"/>
              <a:ext cx="152310" cy="0"/>
            </a:xfrm>
            <a:custGeom>
              <a:avLst/>
              <a:gdLst/>
              <a:ahLst/>
              <a:cxnLst/>
              <a:rect l="0" t="0" r="0" b="0"/>
              <a:pathLst>
                <a:path w="152310">
                  <a:moveTo>
                    <a:pt x="0" y="0"/>
                  </a:moveTo>
                  <a:lnTo>
                    <a:pt x="152310" y="0"/>
                  </a:lnTo>
                </a:path>
              </a:pathLst>
            </a:custGeom>
            <a:ln w="21681" cap="flat">
              <a:solidFill>
                <a:srgbClr val="91A17D">
                  <a:alpha val="100000"/>
                </a:srgbClr>
              </a:solidFill>
              <a:prstDash val="solid"/>
              <a:round/>
            </a:ln>
          </p:spPr>
          <p:txBody>
            <a:bodyPr/>
            <a:lstStyle/>
            <a:p>
              <a:endParaRPr sz="884"/>
            </a:p>
          </p:txBody>
        </p:sp>
        <p:sp>
          <p:nvSpPr>
            <p:cNvPr id="808" name="pl768">
              <a:extLst>
                <a:ext uri="{FF2B5EF4-FFF2-40B4-BE49-F238E27FC236}">
                  <a16:creationId xmlns:a16="http://schemas.microsoft.com/office/drawing/2014/main" id="{43EDEE4B-ED15-A202-E0C4-B62FBBC94B1D}"/>
                </a:ext>
              </a:extLst>
            </p:cNvPr>
            <p:cNvSpPr/>
            <p:nvPr/>
          </p:nvSpPr>
          <p:spPr>
            <a:xfrm>
              <a:off x="3126155" y="6717576"/>
              <a:ext cx="150864" cy="0"/>
            </a:xfrm>
            <a:custGeom>
              <a:avLst/>
              <a:gdLst/>
              <a:ahLst/>
              <a:cxnLst/>
              <a:rect l="0" t="0" r="0" b="0"/>
              <a:pathLst>
                <a:path w="150864">
                  <a:moveTo>
                    <a:pt x="0" y="0"/>
                  </a:moveTo>
                  <a:lnTo>
                    <a:pt x="150864" y="0"/>
                  </a:lnTo>
                </a:path>
              </a:pathLst>
            </a:custGeom>
            <a:ln w="21681" cap="flat">
              <a:solidFill>
                <a:srgbClr val="91A17D">
                  <a:alpha val="100000"/>
                </a:srgbClr>
              </a:solidFill>
              <a:prstDash val="solid"/>
              <a:round/>
            </a:ln>
          </p:spPr>
          <p:txBody>
            <a:bodyPr/>
            <a:lstStyle/>
            <a:p>
              <a:endParaRPr sz="884"/>
            </a:p>
          </p:txBody>
        </p:sp>
        <p:sp>
          <p:nvSpPr>
            <p:cNvPr id="809" name="pl769">
              <a:extLst>
                <a:ext uri="{FF2B5EF4-FFF2-40B4-BE49-F238E27FC236}">
                  <a16:creationId xmlns:a16="http://schemas.microsoft.com/office/drawing/2014/main" id="{EB1E540E-6748-A042-471A-8A05699CF3F7}"/>
                </a:ext>
              </a:extLst>
            </p:cNvPr>
            <p:cNvSpPr/>
            <p:nvPr/>
          </p:nvSpPr>
          <p:spPr>
            <a:xfrm>
              <a:off x="3139822" y="6327111"/>
              <a:ext cx="149110" cy="0"/>
            </a:xfrm>
            <a:custGeom>
              <a:avLst/>
              <a:gdLst/>
              <a:ahLst/>
              <a:cxnLst/>
              <a:rect l="0" t="0" r="0" b="0"/>
              <a:pathLst>
                <a:path w="149110">
                  <a:moveTo>
                    <a:pt x="0" y="0"/>
                  </a:moveTo>
                  <a:lnTo>
                    <a:pt x="149110" y="0"/>
                  </a:lnTo>
                </a:path>
              </a:pathLst>
            </a:custGeom>
            <a:ln w="21681" cap="flat">
              <a:solidFill>
                <a:srgbClr val="91A17D">
                  <a:alpha val="100000"/>
                </a:srgbClr>
              </a:solidFill>
              <a:prstDash val="solid"/>
              <a:round/>
            </a:ln>
          </p:spPr>
          <p:txBody>
            <a:bodyPr/>
            <a:lstStyle/>
            <a:p>
              <a:endParaRPr sz="884"/>
            </a:p>
          </p:txBody>
        </p:sp>
        <p:sp>
          <p:nvSpPr>
            <p:cNvPr id="810" name="pl770">
              <a:extLst>
                <a:ext uri="{FF2B5EF4-FFF2-40B4-BE49-F238E27FC236}">
                  <a16:creationId xmlns:a16="http://schemas.microsoft.com/office/drawing/2014/main" id="{5DB9C138-CEF1-BCE4-6DB4-E851AB60686C}"/>
                </a:ext>
              </a:extLst>
            </p:cNvPr>
            <p:cNvSpPr/>
            <p:nvPr/>
          </p:nvSpPr>
          <p:spPr>
            <a:xfrm>
              <a:off x="3123936" y="6891576"/>
              <a:ext cx="137053" cy="0"/>
            </a:xfrm>
            <a:custGeom>
              <a:avLst/>
              <a:gdLst/>
              <a:ahLst/>
              <a:cxnLst/>
              <a:rect l="0" t="0" r="0" b="0"/>
              <a:pathLst>
                <a:path w="137053">
                  <a:moveTo>
                    <a:pt x="0" y="0"/>
                  </a:moveTo>
                  <a:lnTo>
                    <a:pt x="137053" y="0"/>
                  </a:lnTo>
                </a:path>
              </a:pathLst>
            </a:custGeom>
            <a:ln w="21681" cap="flat">
              <a:solidFill>
                <a:srgbClr val="91A17D">
                  <a:alpha val="100000"/>
                </a:srgbClr>
              </a:solidFill>
              <a:prstDash val="solid"/>
              <a:round/>
            </a:ln>
          </p:spPr>
          <p:txBody>
            <a:bodyPr/>
            <a:lstStyle/>
            <a:p>
              <a:endParaRPr sz="884"/>
            </a:p>
          </p:txBody>
        </p:sp>
        <p:sp>
          <p:nvSpPr>
            <p:cNvPr id="811" name="pl771">
              <a:extLst>
                <a:ext uri="{FF2B5EF4-FFF2-40B4-BE49-F238E27FC236}">
                  <a16:creationId xmlns:a16="http://schemas.microsoft.com/office/drawing/2014/main" id="{26C400B5-ED3C-4B89-6535-59163CF6EDEB}"/>
                </a:ext>
              </a:extLst>
            </p:cNvPr>
            <p:cNvSpPr/>
            <p:nvPr/>
          </p:nvSpPr>
          <p:spPr>
            <a:xfrm>
              <a:off x="3173597" y="6895984"/>
              <a:ext cx="133200" cy="0"/>
            </a:xfrm>
            <a:custGeom>
              <a:avLst/>
              <a:gdLst/>
              <a:ahLst/>
              <a:cxnLst/>
              <a:rect l="0" t="0" r="0" b="0"/>
              <a:pathLst>
                <a:path w="133200">
                  <a:moveTo>
                    <a:pt x="0" y="0"/>
                  </a:moveTo>
                  <a:lnTo>
                    <a:pt x="133200" y="0"/>
                  </a:lnTo>
                </a:path>
              </a:pathLst>
            </a:custGeom>
            <a:ln w="21681" cap="flat">
              <a:solidFill>
                <a:srgbClr val="91A17D">
                  <a:alpha val="100000"/>
                </a:srgbClr>
              </a:solidFill>
              <a:prstDash val="solid"/>
              <a:round/>
            </a:ln>
          </p:spPr>
          <p:txBody>
            <a:bodyPr/>
            <a:lstStyle/>
            <a:p>
              <a:endParaRPr sz="884"/>
            </a:p>
          </p:txBody>
        </p:sp>
        <p:sp>
          <p:nvSpPr>
            <p:cNvPr id="812" name="pl772">
              <a:extLst>
                <a:ext uri="{FF2B5EF4-FFF2-40B4-BE49-F238E27FC236}">
                  <a16:creationId xmlns:a16="http://schemas.microsoft.com/office/drawing/2014/main" id="{72272A3F-561B-2FD5-595F-5F7F05B07A82}"/>
                </a:ext>
              </a:extLst>
            </p:cNvPr>
            <p:cNvSpPr/>
            <p:nvPr/>
          </p:nvSpPr>
          <p:spPr>
            <a:xfrm>
              <a:off x="3086854" y="6900011"/>
              <a:ext cx="144269" cy="0"/>
            </a:xfrm>
            <a:custGeom>
              <a:avLst/>
              <a:gdLst/>
              <a:ahLst/>
              <a:cxnLst/>
              <a:rect l="0" t="0" r="0" b="0"/>
              <a:pathLst>
                <a:path w="144269">
                  <a:moveTo>
                    <a:pt x="0" y="0"/>
                  </a:moveTo>
                  <a:lnTo>
                    <a:pt x="144269" y="0"/>
                  </a:lnTo>
                </a:path>
              </a:pathLst>
            </a:custGeom>
            <a:ln w="21681" cap="flat">
              <a:solidFill>
                <a:srgbClr val="91A17D">
                  <a:alpha val="100000"/>
                </a:srgbClr>
              </a:solidFill>
              <a:prstDash val="solid"/>
              <a:round/>
            </a:ln>
          </p:spPr>
          <p:txBody>
            <a:bodyPr/>
            <a:lstStyle/>
            <a:p>
              <a:endParaRPr sz="884"/>
            </a:p>
          </p:txBody>
        </p:sp>
        <p:sp>
          <p:nvSpPr>
            <p:cNvPr id="813" name="pl773">
              <a:extLst>
                <a:ext uri="{FF2B5EF4-FFF2-40B4-BE49-F238E27FC236}">
                  <a16:creationId xmlns:a16="http://schemas.microsoft.com/office/drawing/2014/main" id="{C3753CE9-AB24-B809-CBCC-6A0DB32CA21B}"/>
                </a:ext>
              </a:extLst>
            </p:cNvPr>
            <p:cNvSpPr/>
            <p:nvPr/>
          </p:nvSpPr>
          <p:spPr>
            <a:xfrm>
              <a:off x="3171342" y="6904238"/>
              <a:ext cx="138439" cy="0"/>
            </a:xfrm>
            <a:custGeom>
              <a:avLst/>
              <a:gdLst/>
              <a:ahLst/>
              <a:cxnLst/>
              <a:rect l="0" t="0" r="0" b="0"/>
              <a:pathLst>
                <a:path w="138439">
                  <a:moveTo>
                    <a:pt x="0" y="0"/>
                  </a:moveTo>
                  <a:lnTo>
                    <a:pt x="138439" y="0"/>
                  </a:lnTo>
                </a:path>
              </a:pathLst>
            </a:custGeom>
            <a:ln w="21681" cap="flat">
              <a:solidFill>
                <a:srgbClr val="91A17D">
                  <a:alpha val="100000"/>
                </a:srgbClr>
              </a:solidFill>
              <a:prstDash val="solid"/>
              <a:round/>
            </a:ln>
          </p:spPr>
          <p:txBody>
            <a:bodyPr/>
            <a:lstStyle/>
            <a:p>
              <a:endParaRPr sz="884"/>
            </a:p>
          </p:txBody>
        </p:sp>
        <p:sp>
          <p:nvSpPr>
            <p:cNvPr id="814" name="pl774">
              <a:extLst>
                <a:ext uri="{FF2B5EF4-FFF2-40B4-BE49-F238E27FC236}">
                  <a16:creationId xmlns:a16="http://schemas.microsoft.com/office/drawing/2014/main" id="{A21C4605-574F-EC16-8009-847D16E52837}"/>
                </a:ext>
              </a:extLst>
            </p:cNvPr>
            <p:cNvSpPr/>
            <p:nvPr/>
          </p:nvSpPr>
          <p:spPr>
            <a:xfrm>
              <a:off x="3155914" y="6789579"/>
              <a:ext cx="142843" cy="0"/>
            </a:xfrm>
            <a:custGeom>
              <a:avLst/>
              <a:gdLst/>
              <a:ahLst/>
              <a:cxnLst/>
              <a:rect l="0" t="0" r="0" b="0"/>
              <a:pathLst>
                <a:path w="142843">
                  <a:moveTo>
                    <a:pt x="0" y="0"/>
                  </a:moveTo>
                  <a:lnTo>
                    <a:pt x="142843" y="0"/>
                  </a:lnTo>
                </a:path>
              </a:pathLst>
            </a:custGeom>
            <a:ln w="21681" cap="flat">
              <a:solidFill>
                <a:srgbClr val="91A17D">
                  <a:alpha val="100000"/>
                </a:srgbClr>
              </a:solidFill>
              <a:prstDash val="solid"/>
              <a:round/>
            </a:ln>
          </p:spPr>
          <p:txBody>
            <a:bodyPr/>
            <a:lstStyle/>
            <a:p>
              <a:endParaRPr sz="884"/>
            </a:p>
          </p:txBody>
        </p:sp>
        <p:sp>
          <p:nvSpPr>
            <p:cNvPr id="815" name="pl775">
              <a:extLst>
                <a:ext uri="{FF2B5EF4-FFF2-40B4-BE49-F238E27FC236}">
                  <a16:creationId xmlns:a16="http://schemas.microsoft.com/office/drawing/2014/main" id="{9B4FAA14-5A92-EB58-D7C3-19932EC946D4}"/>
                </a:ext>
              </a:extLst>
            </p:cNvPr>
            <p:cNvSpPr/>
            <p:nvPr/>
          </p:nvSpPr>
          <p:spPr>
            <a:xfrm>
              <a:off x="3291233" y="6908496"/>
              <a:ext cx="155274" cy="0"/>
            </a:xfrm>
            <a:custGeom>
              <a:avLst/>
              <a:gdLst/>
              <a:ahLst/>
              <a:cxnLst/>
              <a:rect l="0" t="0" r="0" b="0"/>
              <a:pathLst>
                <a:path w="155274">
                  <a:moveTo>
                    <a:pt x="0" y="0"/>
                  </a:moveTo>
                  <a:lnTo>
                    <a:pt x="155274" y="0"/>
                  </a:lnTo>
                </a:path>
              </a:pathLst>
            </a:custGeom>
            <a:ln w="21681" cap="flat">
              <a:solidFill>
                <a:srgbClr val="91A17D">
                  <a:alpha val="100000"/>
                </a:srgbClr>
              </a:solidFill>
              <a:prstDash val="solid"/>
              <a:round/>
            </a:ln>
          </p:spPr>
          <p:txBody>
            <a:bodyPr/>
            <a:lstStyle/>
            <a:p>
              <a:endParaRPr sz="884"/>
            </a:p>
          </p:txBody>
        </p:sp>
        <p:sp>
          <p:nvSpPr>
            <p:cNvPr id="816" name="pl776">
              <a:extLst>
                <a:ext uri="{FF2B5EF4-FFF2-40B4-BE49-F238E27FC236}">
                  <a16:creationId xmlns:a16="http://schemas.microsoft.com/office/drawing/2014/main" id="{AE580720-6A35-8F4D-4FFA-2FD467B3BD35}"/>
                </a:ext>
              </a:extLst>
            </p:cNvPr>
            <p:cNvSpPr/>
            <p:nvPr/>
          </p:nvSpPr>
          <p:spPr>
            <a:xfrm>
              <a:off x="3164396" y="6912729"/>
              <a:ext cx="155343" cy="0"/>
            </a:xfrm>
            <a:custGeom>
              <a:avLst/>
              <a:gdLst/>
              <a:ahLst/>
              <a:cxnLst/>
              <a:rect l="0" t="0" r="0" b="0"/>
              <a:pathLst>
                <a:path w="155343">
                  <a:moveTo>
                    <a:pt x="0" y="0"/>
                  </a:moveTo>
                  <a:lnTo>
                    <a:pt x="155343" y="0"/>
                  </a:lnTo>
                </a:path>
              </a:pathLst>
            </a:custGeom>
            <a:ln w="21681" cap="flat">
              <a:solidFill>
                <a:srgbClr val="91A17D">
                  <a:alpha val="100000"/>
                </a:srgbClr>
              </a:solidFill>
              <a:prstDash val="solid"/>
              <a:round/>
            </a:ln>
          </p:spPr>
          <p:txBody>
            <a:bodyPr/>
            <a:lstStyle/>
            <a:p>
              <a:endParaRPr sz="884"/>
            </a:p>
          </p:txBody>
        </p:sp>
        <p:sp>
          <p:nvSpPr>
            <p:cNvPr id="817" name="pl777">
              <a:extLst>
                <a:ext uri="{FF2B5EF4-FFF2-40B4-BE49-F238E27FC236}">
                  <a16:creationId xmlns:a16="http://schemas.microsoft.com/office/drawing/2014/main" id="{D619B73B-A735-1184-4321-E68E8FBEF949}"/>
                </a:ext>
              </a:extLst>
            </p:cNvPr>
            <p:cNvSpPr/>
            <p:nvPr/>
          </p:nvSpPr>
          <p:spPr>
            <a:xfrm>
              <a:off x="3143140" y="6794038"/>
              <a:ext cx="156009" cy="0"/>
            </a:xfrm>
            <a:custGeom>
              <a:avLst/>
              <a:gdLst/>
              <a:ahLst/>
              <a:cxnLst/>
              <a:rect l="0" t="0" r="0" b="0"/>
              <a:pathLst>
                <a:path w="156009">
                  <a:moveTo>
                    <a:pt x="0" y="0"/>
                  </a:moveTo>
                  <a:lnTo>
                    <a:pt x="156009" y="0"/>
                  </a:lnTo>
                </a:path>
              </a:pathLst>
            </a:custGeom>
            <a:ln w="21681" cap="flat">
              <a:solidFill>
                <a:srgbClr val="91A17D">
                  <a:alpha val="100000"/>
                </a:srgbClr>
              </a:solidFill>
              <a:prstDash val="solid"/>
              <a:round/>
            </a:ln>
          </p:spPr>
          <p:txBody>
            <a:bodyPr/>
            <a:lstStyle/>
            <a:p>
              <a:endParaRPr sz="884"/>
            </a:p>
          </p:txBody>
        </p:sp>
        <p:sp>
          <p:nvSpPr>
            <p:cNvPr id="818" name="pl778">
              <a:extLst>
                <a:ext uri="{FF2B5EF4-FFF2-40B4-BE49-F238E27FC236}">
                  <a16:creationId xmlns:a16="http://schemas.microsoft.com/office/drawing/2014/main" id="{D2B17A71-0DF0-D160-6F5D-C938ECEEE476}"/>
                </a:ext>
              </a:extLst>
            </p:cNvPr>
            <p:cNvSpPr/>
            <p:nvPr/>
          </p:nvSpPr>
          <p:spPr>
            <a:xfrm>
              <a:off x="3347228" y="6798291"/>
              <a:ext cx="160896" cy="0"/>
            </a:xfrm>
            <a:custGeom>
              <a:avLst/>
              <a:gdLst/>
              <a:ahLst/>
              <a:cxnLst/>
              <a:rect l="0" t="0" r="0" b="0"/>
              <a:pathLst>
                <a:path w="160896">
                  <a:moveTo>
                    <a:pt x="0" y="0"/>
                  </a:moveTo>
                  <a:lnTo>
                    <a:pt x="160896" y="0"/>
                  </a:lnTo>
                </a:path>
              </a:pathLst>
            </a:custGeom>
            <a:ln w="21681" cap="flat">
              <a:solidFill>
                <a:srgbClr val="91A17D">
                  <a:alpha val="100000"/>
                </a:srgbClr>
              </a:solidFill>
              <a:prstDash val="solid"/>
              <a:round/>
            </a:ln>
          </p:spPr>
          <p:txBody>
            <a:bodyPr/>
            <a:lstStyle/>
            <a:p>
              <a:endParaRPr sz="884"/>
            </a:p>
          </p:txBody>
        </p:sp>
        <p:sp>
          <p:nvSpPr>
            <p:cNvPr id="819" name="pl779">
              <a:extLst>
                <a:ext uri="{FF2B5EF4-FFF2-40B4-BE49-F238E27FC236}">
                  <a16:creationId xmlns:a16="http://schemas.microsoft.com/office/drawing/2014/main" id="{A6A1BB92-0A0E-B6A2-7CAE-FC7A07A31100}"/>
                </a:ext>
              </a:extLst>
            </p:cNvPr>
            <p:cNvSpPr/>
            <p:nvPr/>
          </p:nvSpPr>
          <p:spPr>
            <a:xfrm>
              <a:off x="3310945" y="6925775"/>
              <a:ext cx="129422" cy="0"/>
            </a:xfrm>
            <a:custGeom>
              <a:avLst/>
              <a:gdLst/>
              <a:ahLst/>
              <a:cxnLst/>
              <a:rect l="0" t="0" r="0" b="0"/>
              <a:pathLst>
                <a:path w="129422">
                  <a:moveTo>
                    <a:pt x="0" y="0"/>
                  </a:moveTo>
                  <a:lnTo>
                    <a:pt x="129422" y="0"/>
                  </a:lnTo>
                </a:path>
              </a:pathLst>
            </a:custGeom>
            <a:ln w="21681" cap="flat">
              <a:solidFill>
                <a:srgbClr val="91A17D">
                  <a:alpha val="100000"/>
                </a:srgbClr>
              </a:solidFill>
              <a:prstDash val="solid"/>
              <a:round/>
            </a:ln>
          </p:spPr>
          <p:txBody>
            <a:bodyPr/>
            <a:lstStyle/>
            <a:p>
              <a:endParaRPr sz="884"/>
            </a:p>
          </p:txBody>
        </p:sp>
        <p:sp>
          <p:nvSpPr>
            <p:cNvPr id="820" name="pl780">
              <a:extLst>
                <a:ext uri="{FF2B5EF4-FFF2-40B4-BE49-F238E27FC236}">
                  <a16:creationId xmlns:a16="http://schemas.microsoft.com/office/drawing/2014/main" id="{DA25B3C7-2454-38A7-B7A2-7CAB6E087DC5}"/>
                </a:ext>
              </a:extLst>
            </p:cNvPr>
            <p:cNvSpPr/>
            <p:nvPr/>
          </p:nvSpPr>
          <p:spPr>
            <a:xfrm>
              <a:off x="3155016" y="6929684"/>
              <a:ext cx="127181" cy="0"/>
            </a:xfrm>
            <a:custGeom>
              <a:avLst/>
              <a:gdLst/>
              <a:ahLst/>
              <a:cxnLst/>
              <a:rect l="0" t="0" r="0" b="0"/>
              <a:pathLst>
                <a:path w="127181">
                  <a:moveTo>
                    <a:pt x="0" y="0"/>
                  </a:moveTo>
                  <a:lnTo>
                    <a:pt x="127181" y="0"/>
                  </a:lnTo>
                </a:path>
              </a:pathLst>
            </a:custGeom>
            <a:ln w="21681" cap="flat">
              <a:solidFill>
                <a:srgbClr val="91A17D">
                  <a:alpha val="100000"/>
                </a:srgbClr>
              </a:solidFill>
              <a:prstDash val="solid"/>
              <a:round/>
            </a:ln>
          </p:spPr>
          <p:txBody>
            <a:bodyPr/>
            <a:lstStyle/>
            <a:p>
              <a:endParaRPr sz="884"/>
            </a:p>
          </p:txBody>
        </p:sp>
        <p:sp>
          <p:nvSpPr>
            <p:cNvPr id="821" name="pl781">
              <a:extLst>
                <a:ext uri="{FF2B5EF4-FFF2-40B4-BE49-F238E27FC236}">
                  <a16:creationId xmlns:a16="http://schemas.microsoft.com/office/drawing/2014/main" id="{5EEC2776-2B4F-ACFA-9A79-EAF18410A586}"/>
                </a:ext>
              </a:extLst>
            </p:cNvPr>
            <p:cNvSpPr/>
            <p:nvPr/>
          </p:nvSpPr>
          <p:spPr>
            <a:xfrm>
              <a:off x="3103462" y="6934102"/>
              <a:ext cx="131527" cy="0"/>
            </a:xfrm>
            <a:custGeom>
              <a:avLst/>
              <a:gdLst/>
              <a:ahLst/>
              <a:cxnLst/>
              <a:rect l="0" t="0" r="0" b="0"/>
              <a:pathLst>
                <a:path w="131527">
                  <a:moveTo>
                    <a:pt x="0" y="0"/>
                  </a:moveTo>
                  <a:lnTo>
                    <a:pt x="131527" y="0"/>
                  </a:lnTo>
                </a:path>
              </a:pathLst>
            </a:custGeom>
            <a:ln w="21681" cap="flat">
              <a:solidFill>
                <a:srgbClr val="91A17D">
                  <a:alpha val="100000"/>
                </a:srgbClr>
              </a:solidFill>
              <a:prstDash val="solid"/>
              <a:round/>
            </a:ln>
          </p:spPr>
          <p:txBody>
            <a:bodyPr/>
            <a:lstStyle/>
            <a:p>
              <a:endParaRPr sz="884"/>
            </a:p>
          </p:txBody>
        </p:sp>
        <p:sp>
          <p:nvSpPr>
            <p:cNvPr id="822" name="pl782">
              <a:extLst>
                <a:ext uri="{FF2B5EF4-FFF2-40B4-BE49-F238E27FC236}">
                  <a16:creationId xmlns:a16="http://schemas.microsoft.com/office/drawing/2014/main" id="{CAB672DC-0AA1-7E7D-9CE0-EB897CB8C032}"/>
                </a:ext>
              </a:extLst>
            </p:cNvPr>
            <p:cNvSpPr/>
            <p:nvPr/>
          </p:nvSpPr>
          <p:spPr>
            <a:xfrm>
              <a:off x="3157874" y="6802454"/>
              <a:ext cx="136685" cy="0"/>
            </a:xfrm>
            <a:custGeom>
              <a:avLst/>
              <a:gdLst/>
              <a:ahLst/>
              <a:cxnLst/>
              <a:rect l="0" t="0" r="0" b="0"/>
              <a:pathLst>
                <a:path w="136685">
                  <a:moveTo>
                    <a:pt x="0" y="0"/>
                  </a:moveTo>
                  <a:lnTo>
                    <a:pt x="136685" y="0"/>
                  </a:lnTo>
                </a:path>
              </a:pathLst>
            </a:custGeom>
            <a:ln w="21681" cap="flat">
              <a:solidFill>
                <a:srgbClr val="91A17D">
                  <a:alpha val="100000"/>
                </a:srgbClr>
              </a:solidFill>
              <a:prstDash val="solid"/>
              <a:round/>
            </a:ln>
          </p:spPr>
          <p:txBody>
            <a:bodyPr/>
            <a:lstStyle/>
            <a:p>
              <a:endParaRPr sz="884"/>
            </a:p>
          </p:txBody>
        </p:sp>
        <p:sp>
          <p:nvSpPr>
            <p:cNvPr id="823" name="pl783">
              <a:extLst>
                <a:ext uri="{FF2B5EF4-FFF2-40B4-BE49-F238E27FC236}">
                  <a16:creationId xmlns:a16="http://schemas.microsoft.com/office/drawing/2014/main" id="{E06DB172-F6DB-A501-1452-8C4452DE07C3}"/>
                </a:ext>
              </a:extLst>
            </p:cNvPr>
            <p:cNvSpPr/>
            <p:nvPr/>
          </p:nvSpPr>
          <p:spPr>
            <a:xfrm>
              <a:off x="3104836" y="6938223"/>
              <a:ext cx="135990" cy="0"/>
            </a:xfrm>
            <a:custGeom>
              <a:avLst/>
              <a:gdLst/>
              <a:ahLst/>
              <a:cxnLst/>
              <a:rect l="0" t="0" r="0" b="0"/>
              <a:pathLst>
                <a:path w="135990">
                  <a:moveTo>
                    <a:pt x="0" y="0"/>
                  </a:moveTo>
                  <a:lnTo>
                    <a:pt x="135990" y="0"/>
                  </a:lnTo>
                </a:path>
              </a:pathLst>
            </a:custGeom>
            <a:ln w="21681" cap="flat">
              <a:solidFill>
                <a:srgbClr val="91A17D">
                  <a:alpha val="100000"/>
                </a:srgbClr>
              </a:solidFill>
              <a:prstDash val="solid"/>
              <a:round/>
            </a:ln>
          </p:spPr>
          <p:txBody>
            <a:bodyPr/>
            <a:lstStyle/>
            <a:p>
              <a:endParaRPr sz="884"/>
            </a:p>
          </p:txBody>
        </p:sp>
        <p:sp>
          <p:nvSpPr>
            <p:cNvPr id="824" name="pl784">
              <a:extLst>
                <a:ext uri="{FF2B5EF4-FFF2-40B4-BE49-F238E27FC236}">
                  <a16:creationId xmlns:a16="http://schemas.microsoft.com/office/drawing/2014/main" id="{D819BDDE-9B83-FC3D-35EA-69E4BFE69266}"/>
                </a:ext>
              </a:extLst>
            </p:cNvPr>
            <p:cNvSpPr/>
            <p:nvPr/>
          </p:nvSpPr>
          <p:spPr>
            <a:xfrm>
              <a:off x="3106733" y="6942447"/>
              <a:ext cx="137336" cy="0"/>
            </a:xfrm>
            <a:custGeom>
              <a:avLst/>
              <a:gdLst/>
              <a:ahLst/>
              <a:cxnLst/>
              <a:rect l="0" t="0" r="0" b="0"/>
              <a:pathLst>
                <a:path w="137336">
                  <a:moveTo>
                    <a:pt x="0" y="0"/>
                  </a:moveTo>
                  <a:lnTo>
                    <a:pt x="137336" y="0"/>
                  </a:lnTo>
                </a:path>
              </a:pathLst>
            </a:custGeom>
            <a:ln w="21681" cap="flat">
              <a:solidFill>
                <a:srgbClr val="91A17D">
                  <a:alpha val="100000"/>
                </a:srgbClr>
              </a:solidFill>
              <a:prstDash val="solid"/>
              <a:round/>
            </a:ln>
          </p:spPr>
          <p:txBody>
            <a:bodyPr/>
            <a:lstStyle/>
            <a:p>
              <a:endParaRPr sz="884"/>
            </a:p>
          </p:txBody>
        </p:sp>
        <p:sp>
          <p:nvSpPr>
            <p:cNvPr id="825" name="pl785">
              <a:extLst>
                <a:ext uri="{FF2B5EF4-FFF2-40B4-BE49-F238E27FC236}">
                  <a16:creationId xmlns:a16="http://schemas.microsoft.com/office/drawing/2014/main" id="{6DCD66D3-3AAD-96BD-0855-4F7FF730E418}"/>
                </a:ext>
              </a:extLst>
            </p:cNvPr>
            <p:cNvSpPr/>
            <p:nvPr/>
          </p:nvSpPr>
          <p:spPr>
            <a:xfrm>
              <a:off x="3105208" y="6946925"/>
              <a:ext cx="139418" cy="0"/>
            </a:xfrm>
            <a:custGeom>
              <a:avLst/>
              <a:gdLst/>
              <a:ahLst/>
              <a:cxnLst/>
              <a:rect l="0" t="0" r="0" b="0"/>
              <a:pathLst>
                <a:path w="139418">
                  <a:moveTo>
                    <a:pt x="0" y="0"/>
                  </a:moveTo>
                  <a:lnTo>
                    <a:pt x="139418" y="0"/>
                  </a:lnTo>
                </a:path>
              </a:pathLst>
            </a:custGeom>
            <a:ln w="21681" cap="flat">
              <a:solidFill>
                <a:srgbClr val="91A17D">
                  <a:alpha val="100000"/>
                </a:srgbClr>
              </a:solidFill>
              <a:prstDash val="solid"/>
              <a:round/>
            </a:ln>
          </p:spPr>
          <p:txBody>
            <a:bodyPr/>
            <a:lstStyle/>
            <a:p>
              <a:endParaRPr sz="884"/>
            </a:p>
          </p:txBody>
        </p:sp>
        <p:sp>
          <p:nvSpPr>
            <p:cNvPr id="826" name="pl786">
              <a:extLst>
                <a:ext uri="{FF2B5EF4-FFF2-40B4-BE49-F238E27FC236}">
                  <a16:creationId xmlns:a16="http://schemas.microsoft.com/office/drawing/2014/main" id="{B7A1290D-4100-7CD4-AB44-C087E71EE84B}"/>
                </a:ext>
              </a:extLst>
            </p:cNvPr>
            <p:cNvSpPr/>
            <p:nvPr/>
          </p:nvSpPr>
          <p:spPr>
            <a:xfrm>
              <a:off x="3153318" y="6810826"/>
              <a:ext cx="147495" cy="0"/>
            </a:xfrm>
            <a:custGeom>
              <a:avLst/>
              <a:gdLst/>
              <a:ahLst/>
              <a:cxnLst/>
              <a:rect l="0" t="0" r="0" b="0"/>
              <a:pathLst>
                <a:path w="147495">
                  <a:moveTo>
                    <a:pt x="0" y="0"/>
                  </a:moveTo>
                  <a:lnTo>
                    <a:pt x="147495" y="0"/>
                  </a:lnTo>
                </a:path>
              </a:pathLst>
            </a:custGeom>
            <a:ln w="21681" cap="flat">
              <a:solidFill>
                <a:srgbClr val="91A17D">
                  <a:alpha val="100000"/>
                </a:srgbClr>
              </a:solidFill>
              <a:prstDash val="solid"/>
              <a:round/>
            </a:ln>
          </p:spPr>
          <p:txBody>
            <a:bodyPr/>
            <a:lstStyle/>
            <a:p>
              <a:endParaRPr sz="884"/>
            </a:p>
          </p:txBody>
        </p:sp>
        <p:sp>
          <p:nvSpPr>
            <p:cNvPr id="827" name="pl787">
              <a:extLst>
                <a:ext uri="{FF2B5EF4-FFF2-40B4-BE49-F238E27FC236}">
                  <a16:creationId xmlns:a16="http://schemas.microsoft.com/office/drawing/2014/main" id="{37986318-4741-264A-D3C0-2BE4A0E44515}"/>
                </a:ext>
              </a:extLst>
            </p:cNvPr>
            <p:cNvSpPr/>
            <p:nvPr/>
          </p:nvSpPr>
          <p:spPr>
            <a:xfrm>
              <a:off x="3082030" y="6968216"/>
              <a:ext cx="153088" cy="0"/>
            </a:xfrm>
            <a:custGeom>
              <a:avLst/>
              <a:gdLst/>
              <a:ahLst/>
              <a:cxnLst/>
              <a:rect l="0" t="0" r="0" b="0"/>
              <a:pathLst>
                <a:path w="153088">
                  <a:moveTo>
                    <a:pt x="0" y="0"/>
                  </a:moveTo>
                  <a:lnTo>
                    <a:pt x="153088" y="0"/>
                  </a:lnTo>
                </a:path>
              </a:pathLst>
            </a:custGeom>
            <a:ln w="21681" cap="flat">
              <a:solidFill>
                <a:srgbClr val="91A17D">
                  <a:alpha val="100000"/>
                </a:srgbClr>
              </a:solidFill>
              <a:prstDash val="solid"/>
              <a:round/>
            </a:ln>
          </p:spPr>
          <p:txBody>
            <a:bodyPr/>
            <a:lstStyle/>
            <a:p>
              <a:endParaRPr sz="884"/>
            </a:p>
          </p:txBody>
        </p:sp>
        <p:sp>
          <p:nvSpPr>
            <p:cNvPr id="828" name="pl788">
              <a:extLst>
                <a:ext uri="{FF2B5EF4-FFF2-40B4-BE49-F238E27FC236}">
                  <a16:creationId xmlns:a16="http://schemas.microsoft.com/office/drawing/2014/main" id="{D9D69A24-6BF6-2290-2D43-82B63D411FF6}"/>
                </a:ext>
              </a:extLst>
            </p:cNvPr>
            <p:cNvSpPr/>
            <p:nvPr/>
          </p:nvSpPr>
          <p:spPr>
            <a:xfrm>
              <a:off x="2805525" y="6972479"/>
              <a:ext cx="159375" cy="0"/>
            </a:xfrm>
            <a:custGeom>
              <a:avLst/>
              <a:gdLst/>
              <a:ahLst/>
              <a:cxnLst/>
              <a:rect l="0" t="0" r="0" b="0"/>
              <a:pathLst>
                <a:path w="159375">
                  <a:moveTo>
                    <a:pt x="0" y="0"/>
                  </a:moveTo>
                  <a:lnTo>
                    <a:pt x="159375" y="0"/>
                  </a:lnTo>
                </a:path>
              </a:pathLst>
            </a:custGeom>
            <a:ln w="21681" cap="flat">
              <a:solidFill>
                <a:srgbClr val="91A17D">
                  <a:alpha val="100000"/>
                </a:srgbClr>
              </a:solidFill>
              <a:prstDash val="solid"/>
              <a:round/>
            </a:ln>
          </p:spPr>
          <p:txBody>
            <a:bodyPr/>
            <a:lstStyle/>
            <a:p>
              <a:endParaRPr sz="884"/>
            </a:p>
          </p:txBody>
        </p:sp>
        <p:sp>
          <p:nvSpPr>
            <p:cNvPr id="829" name="pl789">
              <a:extLst>
                <a:ext uri="{FF2B5EF4-FFF2-40B4-BE49-F238E27FC236}">
                  <a16:creationId xmlns:a16="http://schemas.microsoft.com/office/drawing/2014/main" id="{62896D76-6630-FEC3-3E38-F0F7FD52CF5E}"/>
                </a:ext>
              </a:extLst>
            </p:cNvPr>
            <p:cNvSpPr/>
            <p:nvPr/>
          </p:nvSpPr>
          <p:spPr>
            <a:xfrm>
              <a:off x="3453232" y="6819666"/>
              <a:ext cx="121135" cy="0"/>
            </a:xfrm>
            <a:custGeom>
              <a:avLst/>
              <a:gdLst/>
              <a:ahLst/>
              <a:cxnLst/>
              <a:rect l="0" t="0" r="0" b="0"/>
              <a:pathLst>
                <a:path w="121135">
                  <a:moveTo>
                    <a:pt x="0" y="0"/>
                  </a:moveTo>
                  <a:lnTo>
                    <a:pt x="121135" y="0"/>
                  </a:lnTo>
                </a:path>
              </a:pathLst>
            </a:custGeom>
            <a:ln w="21681" cap="flat">
              <a:solidFill>
                <a:srgbClr val="91A17D">
                  <a:alpha val="100000"/>
                </a:srgbClr>
              </a:solidFill>
              <a:prstDash val="solid"/>
              <a:round/>
            </a:ln>
          </p:spPr>
          <p:txBody>
            <a:bodyPr/>
            <a:lstStyle/>
            <a:p>
              <a:endParaRPr sz="884"/>
            </a:p>
          </p:txBody>
        </p:sp>
        <p:sp>
          <p:nvSpPr>
            <p:cNvPr id="830" name="pl790">
              <a:extLst>
                <a:ext uri="{FF2B5EF4-FFF2-40B4-BE49-F238E27FC236}">
                  <a16:creationId xmlns:a16="http://schemas.microsoft.com/office/drawing/2014/main" id="{ED3C0721-B2F8-4E29-4261-0A5737628BCF}"/>
                </a:ext>
              </a:extLst>
            </p:cNvPr>
            <p:cNvSpPr/>
            <p:nvPr/>
          </p:nvSpPr>
          <p:spPr>
            <a:xfrm>
              <a:off x="3328803" y="7044495"/>
              <a:ext cx="132910" cy="0"/>
            </a:xfrm>
            <a:custGeom>
              <a:avLst/>
              <a:gdLst/>
              <a:ahLst/>
              <a:cxnLst/>
              <a:rect l="0" t="0" r="0" b="0"/>
              <a:pathLst>
                <a:path w="132910">
                  <a:moveTo>
                    <a:pt x="0" y="0"/>
                  </a:moveTo>
                  <a:lnTo>
                    <a:pt x="132910" y="0"/>
                  </a:lnTo>
                </a:path>
              </a:pathLst>
            </a:custGeom>
            <a:ln w="21681" cap="flat">
              <a:solidFill>
                <a:srgbClr val="91A17D">
                  <a:alpha val="100000"/>
                </a:srgbClr>
              </a:solidFill>
              <a:prstDash val="solid"/>
              <a:round/>
            </a:ln>
          </p:spPr>
          <p:txBody>
            <a:bodyPr/>
            <a:lstStyle/>
            <a:p>
              <a:endParaRPr sz="884"/>
            </a:p>
          </p:txBody>
        </p:sp>
        <p:sp>
          <p:nvSpPr>
            <p:cNvPr id="831" name="pl791">
              <a:extLst>
                <a:ext uri="{FF2B5EF4-FFF2-40B4-BE49-F238E27FC236}">
                  <a16:creationId xmlns:a16="http://schemas.microsoft.com/office/drawing/2014/main" id="{6F4EF5A3-894E-7822-5C40-2C4F5A74DF75}"/>
                </a:ext>
              </a:extLst>
            </p:cNvPr>
            <p:cNvSpPr/>
            <p:nvPr/>
          </p:nvSpPr>
          <p:spPr>
            <a:xfrm>
              <a:off x="3943624" y="5550075"/>
              <a:ext cx="135044" cy="0"/>
            </a:xfrm>
            <a:custGeom>
              <a:avLst/>
              <a:gdLst/>
              <a:ahLst/>
              <a:cxnLst/>
              <a:rect l="0" t="0" r="0" b="0"/>
              <a:pathLst>
                <a:path w="135044">
                  <a:moveTo>
                    <a:pt x="0" y="0"/>
                  </a:moveTo>
                  <a:lnTo>
                    <a:pt x="135044" y="0"/>
                  </a:lnTo>
                </a:path>
              </a:pathLst>
            </a:custGeom>
            <a:ln w="37941" cap="flat">
              <a:solidFill>
                <a:srgbClr val="E55F00">
                  <a:alpha val="100000"/>
                </a:srgbClr>
              </a:solidFill>
              <a:prstDash val="solid"/>
              <a:round/>
            </a:ln>
          </p:spPr>
          <p:txBody>
            <a:bodyPr/>
            <a:lstStyle/>
            <a:p>
              <a:endParaRPr sz="884"/>
            </a:p>
          </p:txBody>
        </p:sp>
        <p:sp>
          <p:nvSpPr>
            <p:cNvPr id="832" name="pl792">
              <a:extLst>
                <a:ext uri="{FF2B5EF4-FFF2-40B4-BE49-F238E27FC236}">
                  <a16:creationId xmlns:a16="http://schemas.microsoft.com/office/drawing/2014/main" id="{73E3C018-324A-5C06-2A9C-CA787C473CAF}"/>
                </a:ext>
              </a:extLst>
            </p:cNvPr>
            <p:cNvSpPr/>
            <p:nvPr/>
          </p:nvSpPr>
          <p:spPr>
            <a:xfrm>
              <a:off x="2092483" y="3006936"/>
              <a:ext cx="138053" cy="0"/>
            </a:xfrm>
            <a:custGeom>
              <a:avLst/>
              <a:gdLst/>
              <a:ahLst/>
              <a:cxnLst/>
              <a:rect l="0" t="0" r="0" b="0"/>
              <a:pathLst>
                <a:path w="138053">
                  <a:moveTo>
                    <a:pt x="0" y="0"/>
                  </a:moveTo>
                  <a:lnTo>
                    <a:pt x="138053" y="0"/>
                  </a:lnTo>
                </a:path>
              </a:pathLst>
            </a:custGeom>
            <a:ln w="37941" cap="flat">
              <a:solidFill>
                <a:srgbClr val="E55F00">
                  <a:alpha val="100000"/>
                </a:srgbClr>
              </a:solidFill>
              <a:prstDash val="solid"/>
              <a:round/>
            </a:ln>
          </p:spPr>
          <p:txBody>
            <a:bodyPr/>
            <a:lstStyle/>
            <a:p>
              <a:endParaRPr sz="884"/>
            </a:p>
          </p:txBody>
        </p:sp>
        <p:sp>
          <p:nvSpPr>
            <p:cNvPr id="833" name="pl793">
              <a:extLst>
                <a:ext uri="{FF2B5EF4-FFF2-40B4-BE49-F238E27FC236}">
                  <a16:creationId xmlns:a16="http://schemas.microsoft.com/office/drawing/2014/main" id="{14E4E2FF-8FC3-DF4B-FE7A-906A92DA7409}"/>
                </a:ext>
              </a:extLst>
            </p:cNvPr>
            <p:cNvSpPr/>
            <p:nvPr/>
          </p:nvSpPr>
          <p:spPr>
            <a:xfrm>
              <a:off x="3714494" y="3028201"/>
              <a:ext cx="121313" cy="0"/>
            </a:xfrm>
            <a:custGeom>
              <a:avLst/>
              <a:gdLst/>
              <a:ahLst/>
              <a:cxnLst/>
              <a:rect l="0" t="0" r="0" b="0"/>
              <a:pathLst>
                <a:path w="121313">
                  <a:moveTo>
                    <a:pt x="0" y="0"/>
                  </a:moveTo>
                  <a:lnTo>
                    <a:pt x="121313" y="0"/>
                  </a:lnTo>
                </a:path>
              </a:pathLst>
            </a:custGeom>
            <a:ln w="37941" cap="flat">
              <a:solidFill>
                <a:srgbClr val="E55F00">
                  <a:alpha val="100000"/>
                </a:srgbClr>
              </a:solidFill>
              <a:prstDash val="solid"/>
              <a:round/>
            </a:ln>
          </p:spPr>
          <p:txBody>
            <a:bodyPr/>
            <a:lstStyle/>
            <a:p>
              <a:endParaRPr sz="884"/>
            </a:p>
          </p:txBody>
        </p:sp>
        <p:sp>
          <p:nvSpPr>
            <p:cNvPr id="834" name="pl794">
              <a:extLst>
                <a:ext uri="{FF2B5EF4-FFF2-40B4-BE49-F238E27FC236}">
                  <a16:creationId xmlns:a16="http://schemas.microsoft.com/office/drawing/2014/main" id="{6863AC92-6305-6A06-D6EF-0217859A78E2}"/>
                </a:ext>
              </a:extLst>
            </p:cNvPr>
            <p:cNvSpPr/>
            <p:nvPr/>
          </p:nvSpPr>
          <p:spPr>
            <a:xfrm>
              <a:off x="2046903" y="3083449"/>
              <a:ext cx="134921" cy="0"/>
            </a:xfrm>
            <a:custGeom>
              <a:avLst/>
              <a:gdLst/>
              <a:ahLst/>
              <a:cxnLst/>
              <a:rect l="0" t="0" r="0" b="0"/>
              <a:pathLst>
                <a:path w="134921">
                  <a:moveTo>
                    <a:pt x="0" y="0"/>
                  </a:moveTo>
                  <a:lnTo>
                    <a:pt x="134921" y="0"/>
                  </a:lnTo>
                </a:path>
              </a:pathLst>
            </a:custGeom>
            <a:ln w="37941" cap="flat">
              <a:solidFill>
                <a:srgbClr val="E55F00">
                  <a:alpha val="100000"/>
                </a:srgbClr>
              </a:solidFill>
              <a:prstDash val="solid"/>
              <a:round/>
            </a:ln>
          </p:spPr>
          <p:txBody>
            <a:bodyPr/>
            <a:lstStyle/>
            <a:p>
              <a:endParaRPr sz="884"/>
            </a:p>
          </p:txBody>
        </p:sp>
        <p:sp>
          <p:nvSpPr>
            <p:cNvPr id="835" name="pl795">
              <a:extLst>
                <a:ext uri="{FF2B5EF4-FFF2-40B4-BE49-F238E27FC236}">
                  <a16:creationId xmlns:a16="http://schemas.microsoft.com/office/drawing/2014/main" id="{C0244750-E2A9-A90E-312B-4D160FBC46EF}"/>
                </a:ext>
              </a:extLst>
            </p:cNvPr>
            <p:cNvSpPr/>
            <p:nvPr/>
          </p:nvSpPr>
          <p:spPr>
            <a:xfrm>
              <a:off x="3800518" y="3180990"/>
              <a:ext cx="124977" cy="0"/>
            </a:xfrm>
            <a:custGeom>
              <a:avLst/>
              <a:gdLst/>
              <a:ahLst/>
              <a:cxnLst/>
              <a:rect l="0" t="0" r="0" b="0"/>
              <a:pathLst>
                <a:path w="124977">
                  <a:moveTo>
                    <a:pt x="0" y="0"/>
                  </a:moveTo>
                  <a:lnTo>
                    <a:pt x="124977" y="0"/>
                  </a:lnTo>
                </a:path>
              </a:pathLst>
            </a:custGeom>
            <a:ln w="37941" cap="flat">
              <a:solidFill>
                <a:srgbClr val="E55F00">
                  <a:alpha val="100000"/>
                </a:srgbClr>
              </a:solidFill>
              <a:prstDash val="solid"/>
              <a:round/>
            </a:ln>
          </p:spPr>
          <p:txBody>
            <a:bodyPr/>
            <a:lstStyle/>
            <a:p>
              <a:endParaRPr sz="884"/>
            </a:p>
          </p:txBody>
        </p:sp>
        <p:sp>
          <p:nvSpPr>
            <p:cNvPr id="836" name="pl796">
              <a:extLst>
                <a:ext uri="{FF2B5EF4-FFF2-40B4-BE49-F238E27FC236}">
                  <a16:creationId xmlns:a16="http://schemas.microsoft.com/office/drawing/2014/main" id="{AF7D0036-5CB4-8A0D-606B-54BFE2E68C44}"/>
                </a:ext>
              </a:extLst>
            </p:cNvPr>
            <p:cNvSpPr/>
            <p:nvPr/>
          </p:nvSpPr>
          <p:spPr>
            <a:xfrm>
              <a:off x="1973415" y="3202387"/>
              <a:ext cx="137869" cy="0"/>
            </a:xfrm>
            <a:custGeom>
              <a:avLst/>
              <a:gdLst/>
              <a:ahLst/>
              <a:cxnLst/>
              <a:rect l="0" t="0" r="0" b="0"/>
              <a:pathLst>
                <a:path w="137869">
                  <a:moveTo>
                    <a:pt x="0" y="0"/>
                  </a:moveTo>
                  <a:lnTo>
                    <a:pt x="137869" y="0"/>
                  </a:lnTo>
                </a:path>
              </a:pathLst>
            </a:custGeom>
            <a:ln w="37941" cap="flat">
              <a:solidFill>
                <a:srgbClr val="E55F00">
                  <a:alpha val="100000"/>
                </a:srgbClr>
              </a:solidFill>
              <a:prstDash val="solid"/>
              <a:round/>
            </a:ln>
          </p:spPr>
          <p:txBody>
            <a:bodyPr/>
            <a:lstStyle/>
            <a:p>
              <a:endParaRPr sz="884"/>
            </a:p>
          </p:txBody>
        </p:sp>
        <p:sp>
          <p:nvSpPr>
            <p:cNvPr id="837" name="pl797">
              <a:extLst>
                <a:ext uri="{FF2B5EF4-FFF2-40B4-BE49-F238E27FC236}">
                  <a16:creationId xmlns:a16="http://schemas.microsoft.com/office/drawing/2014/main" id="{5D89F135-8A83-3B8F-9AC8-051C5BE8105E}"/>
                </a:ext>
              </a:extLst>
            </p:cNvPr>
            <p:cNvSpPr/>
            <p:nvPr/>
          </p:nvSpPr>
          <p:spPr>
            <a:xfrm>
              <a:off x="2178873" y="2875355"/>
              <a:ext cx="126435" cy="0"/>
            </a:xfrm>
            <a:custGeom>
              <a:avLst/>
              <a:gdLst/>
              <a:ahLst/>
              <a:cxnLst/>
              <a:rect l="0" t="0" r="0" b="0"/>
              <a:pathLst>
                <a:path w="126435">
                  <a:moveTo>
                    <a:pt x="0" y="0"/>
                  </a:moveTo>
                  <a:lnTo>
                    <a:pt x="126435" y="0"/>
                  </a:lnTo>
                </a:path>
              </a:pathLst>
            </a:custGeom>
            <a:ln w="37941" cap="flat">
              <a:solidFill>
                <a:srgbClr val="E55F00">
                  <a:alpha val="100000"/>
                </a:srgbClr>
              </a:solidFill>
              <a:prstDash val="solid"/>
              <a:round/>
            </a:ln>
          </p:spPr>
          <p:txBody>
            <a:bodyPr/>
            <a:lstStyle/>
            <a:p>
              <a:endParaRPr sz="884"/>
            </a:p>
          </p:txBody>
        </p:sp>
        <p:sp>
          <p:nvSpPr>
            <p:cNvPr id="838" name="pl798">
              <a:extLst>
                <a:ext uri="{FF2B5EF4-FFF2-40B4-BE49-F238E27FC236}">
                  <a16:creationId xmlns:a16="http://schemas.microsoft.com/office/drawing/2014/main" id="{95AF5DC5-276F-D12B-E93F-901878297C2B}"/>
                </a:ext>
              </a:extLst>
            </p:cNvPr>
            <p:cNvSpPr/>
            <p:nvPr/>
          </p:nvSpPr>
          <p:spPr>
            <a:xfrm>
              <a:off x="2197148" y="2883805"/>
              <a:ext cx="129126" cy="0"/>
            </a:xfrm>
            <a:custGeom>
              <a:avLst/>
              <a:gdLst/>
              <a:ahLst/>
              <a:cxnLst/>
              <a:rect l="0" t="0" r="0" b="0"/>
              <a:pathLst>
                <a:path w="129126">
                  <a:moveTo>
                    <a:pt x="0" y="0"/>
                  </a:moveTo>
                  <a:lnTo>
                    <a:pt x="129126" y="0"/>
                  </a:lnTo>
                </a:path>
              </a:pathLst>
            </a:custGeom>
            <a:ln w="37941" cap="flat">
              <a:solidFill>
                <a:srgbClr val="E55F00">
                  <a:alpha val="100000"/>
                </a:srgbClr>
              </a:solidFill>
              <a:prstDash val="solid"/>
              <a:round/>
            </a:ln>
          </p:spPr>
          <p:txBody>
            <a:bodyPr/>
            <a:lstStyle/>
            <a:p>
              <a:endParaRPr sz="884"/>
            </a:p>
          </p:txBody>
        </p:sp>
        <p:sp>
          <p:nvSpPr>
            <p:cNvPr id="839" name="pl799">
              <a:extLst>
                <a:ext uri="{FF2B5EF4-FFF2-40B4-BE49-F238E27FC236}">
                  <a16:creationId xmlns:a16="http://schemas.microsoft.com/office/drawing/2014/main" id="{B3193885-156A-B707-DC28-A6A33F7505D1}"/>
                </a:ext>
              </a:extLst>
            </p:cNvPr>
            <p:cNvSpPr/>
            <p:nvPr/>
          </p:nvSpPr>
          <p:spPr>
            <a:xfrm>
              <a:off x="3681421" y="6454444"/>
              <a:ext cx="116120" cy="0"/>
            </a:xfrm>
            <a:custGeom>
              <a:avLst/>
              <a:gdLst/>
              <a:ahLst/>
              <a:cxnLst/>
              <a:rect l="0" t="0" r="0" b="0"/>
              <a:pathLst>
                <a:path w="116120">
                  <a:moveTo>
                    <a:pt x="0" y="0"/>
                  </a:moveTo>
                  <a:lnTo>
                    <a:pt x="116120" y="0"/>
                  </a:lnTo>
                </a:path>
              </a:pathLst>
            </a:custGeom>
            <a:ln w="37941" cap="flat">
              <a:solidFill>
                <a:srgbClr val="E55F00">
                  <a:alpha val="100000"/>
                </a:srgbClr>
              </a:solidFill>
              <a:prstDash val="solid"/>
              <a:round/>
            </a:ln>
          </p:spPr>
          <p:txBody>
            <a:bodyPr/>
            <a:lstStyle/>
            <a:p>
              <a:endParaRPr sz="884"/>
            </a:p>
          </p:txBody>
        </p:sp>
        <p:sp>
          <p:nvSpPr>
            <p:cNvPr id="840" name="pl800">
              <a:extLst>
                <a:ext uri="{FF2B5EF4-FFF2-40B4-BE49-F238E27FC236}">
                  <a16:creationId xmlns:a16="http://schemas.microsoft.com/office/drawing/2014/main" id="{BB06603D-919B-2E6E-72F4-5C95E7AEBAB0}"/>
                </a:ext>
              </a:extLst>
            </p:cNvPr>
            <p:cNvSpPr/>
            <p:nvPr/>
          </p:nvSpPr>
          <p:spPr>
            <a:xfrm>
              <a:off x="3711435" y="6212301"/>
              <a:ext cx="117004" cy="0"/>
            </a:xfrm>
            <a:custGeom>
              <a:avLst/>
              <a:gdLst/>
              <a:ahLst/>
              <a:cxnLst/>
              <a:rect l="0" t="0" r="0" b="0"/>
              <a:pathLst>
                <a:path w="117004">
                  <a:moveTo>
                    <a:pt x="0" y="0"/>
                  </a:moveTo>
                  <a:lnTo>
                    <a:pt x="117004" y="0"/>
                  </a:lnTo>
                </a:path>
              </a:pathLst>
            </a:custGeom>
            <a:ln w="37941" cap="flat">
              <a:solidFill>
                <a:srgbClr val="E55F00">
                  <a:alpha val="100000"/>
                </a:srgbClr>
              </a:solidFill>
              <a:prstDash val="solid"/>
              <a:round/>
            </a:ln>
          </p:spPr>
          <p:txBody>
            <a:bodyPr/>
            <a:lstStyle/>
            <a:p>
              <a:endParaRPr sz="884"/>
            </a:p>
          </p:txBody>
        </p:sp>
        <p:sp>
          <p:nvSpPr>
            <p:cNvPr id="841" name="pt801">
              <a:extLst>
                <a:ext uri="{FF2B5EF4-FFF2-40B4-BE49-F238E27FC236}">
                  <a16:creationId xmlns:a16="http://schemas.microsoft.com/office/drawing/2014/main" id="{2C17E7FD-94F0-0953-DF4B-5E95067EFF82}"/>
                </a:ext>
              </a:extLst>
            </p:cNvPr>
            <p:cNvSpPr/>
            <p:nvPr/>
          </p:nvSpPr>
          <p:spPr>
            <a:xfrm>
              <a:off x="2930007" y="58515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2" name="pt802">
              <a:extLst>
                <a:ext uri="{FF2B5EF4-FFF2-40B4-BE49-F238E27FC236}">
                  <a16:creationId xmlns:a16="http://schemas.microsoft.com/office/drawing/2014/main" id="{5102A26C-185C-DB5E-9535-B8DE7593AE0B}"/>
                </a:ext>
              </a:extLst>
            </p:cNvPr>
            <p:cNvSpPr/>
            <p:nvPr/>
          </p:nvSpPr>
          <p:spPr>
            <a:xfrm>
              <a:off x="2750930" y="586843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3" name="pt803">
              <a:extLst>
                <a:ext uri="{FF2B5EF4-FFF2-40B4-BE49-F238E27FC236}">
                  <a16:creationId xmlns:a16="http://schemas.microsoft.com/office/drawing/2014/main" id="{F8EAFD3E-1A31-940D-494F-A5B087C07AA8}"/>
                </a:ext>
              </a:extLst>
            </p:cNvPr>
            <p:cNvSpPr/>
            <p:nvPr/>
          </p:nvSpPr>
          <p:spPr>
            <a:xfrm>
              <a:off x="2838345" y="58766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4" name="pt804">
              <a:extLst>
                <a:ext uri="{FF2B5EF4-FFF2-40B4-BE49-F238E27FC236}">
                  <a16:creationId xmlns:a16="http://schemas.microsoft.com/office/drawing/2014/main" id="{77A74B3B-DEF9-E32F-B62F-520DEAF1089A}"/>
                </a:ext>
              </a:extLst>
            </p:cNvPr>
            <p:cNvSpPr/>
            <p:nvPr/>
          </p:nvSpPr>
          <p:spPr>
            <a:xfrm>
              <a:off x="3271696" y="588113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5" name="pt805">
              <a:extLst>
                <a:ext uri="{FF2B5EF4-FFF2-40B4-BE49-F238E27FC236}">
                  <a16:creationId xmlns:a16="http://schemas.microsoft.com/office/drawing/2014/main" id="{3879F9C6-1132-91F0-B857-6F53E1A42ABD}"/>
                </a:ext>
              </a:extLst>
            </p:cNvPr>
            <p:cNvSpPr/>
            <p:nvPr/>
          </p:nvSpPr>
          <p:spPr>
            <a:xfrm>
              <a:off x="3213873" y="58853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6" name="pt806">
              <a:extLst>
                <a:ext uri="{FF2B5EF4-FFF2-40B4-BE49-F238E27FC236}">
                  <a16:creationId xmlns:a16="http://schemas.microsoft.com/office/drawing/2014/main" id="{A361373F-D687-C3EC-C8D3-559494A4DB8A}"/>
                </a:ext>
              </a:extLst>
            </p:cNvPr>
            <p:cNvSpPr/>
            <p:nvPr/>
          </p:nvSpPr>
          <p:spPr>
            <a:xfrm>
              <a:off x="2755691" y="58937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7" name="pt807">
              <a:extLst>
                <a:ext uri="{FF2B5EF4-FFF2-40B4-BE49-F238E27FC236}">
                  <a16:creationId xmlns:a16="http://schemas.microsoft.com/office/drawing/2014/main" id="{43F4DD24-DBD1-377B-82A8-31411A97BC7B}"/>
                </a:ext>
              </a:extLst>
            </p:cNvPr>
            <p:cNvSpPr/>
            <p:nvPr/>
          </p:nvSpPr>
          <p:spPr>
            <a:xfrm>
              <a:off x="2894458" y="58979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8" name="pt808">
              <a:extLst>
                <a:ext uri="{FF2B5EF4-FFF2-40B4-BE49-F238E27FC236}">
                  <a16:creationId xmlns:a16="http://schemas.microsoft.com/office/drawing/2014/main" id="{B2C421DC-8775-DFC1-A916-40F5A035D36E}"/>
                </a:ext>
              </a:extLst>
            </p:cNvPr>
            <p:cNvSpPr/>
            <p:nvPr/>
          </p:nvSpPr>
          <p:spPr>
            <a:xfrm>
              <a:off x="2761635" y="59067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49" name="pt809">
              <a:extLst>
                <a:ext uri="{FF2B5EF4-FFF2-40B4-BE49-F238E27FC236}">
                  <a16:creationId xmlns:a16="http://schemas.microsoft.com/office/drawing/2014/main" id="{A0FFC254-B840-1DFF-11AA-ACB313929184}"/>
                </a:ext>
              </a:extLst>
            </p:cNvPr>
            <p:cNvSpPr/>
            <p:nvPr/>
          </p:nvSpPr>
          <p:spPr>
            <a:xfrm>
              <a:off x="3441553" y="549885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0" name="pt810">
              <a:extLst>
                <a:ext uri="{FF2B5EF4-FFF2-40B4-BE49-F238E27FC236}">
                  <a16:creationId xmlns:a16="http://schemas.microsoft.com/office/drawing/2014/main" id="{E5C13C45-E278-4BD8-DBB7-8F713A69AF31}"/>
                </a:ext>
              </a:extLst>
            </p:cNvPr>
            <p:cNvSpPr/>
            <p:nvPr/>
          </p:nvSpPr>
          <p:spPr>
            <a:xfrm>
              <a:off x="2493849" y="55033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1" name="pt811">
              <a:extLst>
                <a:ext uri="{FF2B5EF4-FFF2-40B4-BE49-F238E27FC236}">
                  <a16:creationId xmlns:a16="http://schemas.microsoft.com/office/drawing/2014/main" id="{51B7762D-EF78-9ECA-CD89-3B0A86D0784A}"/>
                </a:ext>
              </a:extLst>
            </p:cNvPr>
            <p:cNvSpPr/>
            <p:nvPr/>
          </p:nvSpPr>
          <p:spPr>
            <a:xfrm>
              <a:off x="3130314" y="550733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2" name="pt812">
              <a:extLst>
                <a:ext uri="{FF2B5EF4-FFF2-40B4-BE49-F238E27FC236}">
                  <a16:creationId xmlns:a16="http://schemas.microsoft.com/office/drawing/2014/main" id="{77B5281D-630B-FDF5-3E56-F83063371B6C}"/>
                </a:ext>
              </a:extLst>
            </p:cNvPr>
            <p:cNvSpPr/>
            <p:nvPr/>
          </p:nvSpPr>
          <p:spPr>
            <a:xfrm>
              <a:off x="3960421" y="5501345"/>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853" name="pt813">
              <a:extLst>
                <a:ext uri="{FF2B5EF4-FFF2-40B4-BE49-F238E27FC236}">
                  <a16:creationId xmlns:a16="http://schemas.microsoft.com/office/drawing/2014/main" id="{68F7CFD0-079F-26A9-D391-3E959BAEBFB9}"/>
                </a:ext>
              </a:extLst>
            </p:cNvPr>
            <p:cNvSpPr/>
            <p:nvPr/>
          </p:nvSpPr>
          <p:spPr>
            <a:xfrm>
              <a:off x="3119100" y="55159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4" name="pt814">
              <a:extLst>
                <a:ext uri="{FF2B5EF4-FFF2-40B4-BE49-F238E27FC236}">
                  <a16:creationId xmlns:a16="http://schemas.microsoft.com/office/drawing/2014/main" id="{ADAFF943-F250-0E6B-01E9-6AFE14D90EC1}"/>
                </a:ext>
              </a:extLst>
            </p:cNvPr>
            <p:cNvSpPr/>
            <p:nvPr/>
          </p:nvSpPr>
          <p:spPr>
            <a:xfrm>
              <a:off x="2590197" y="55200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5" name="pt815">
              <a:extLst>
                <a:ext uri="{FF2B5EF4-FFF2-40B4-BE49-F238E27FC236}">
                  <a16:creationId xmlns:a16="http://schemas.microsoft.com/office/drawing/2014/main" id="{03ED657F-2B6E-D993-013A-AB5F492D41FF}"/>
                </a:ext>
              </a:extLst>
            </p:cNvPr>
            <p:cNvSpPr/>
            <p:nvPr/>
          </p:nvSpPr>
          <p:spPr>
            <a:xfrm>
              <a:off x="3118725" y="55242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6" name="pt816">
              <a:extLst>
                <a:ext uri="{FF2B5EF4-FFF2-40B4-BE49-F238E27FC236}">
                  <a16:creationId xmlns:a16="http://schemas.microsoft.com/office/drawing/2014/main" id="{B957B545-547F-4791-5E24-7510C211510A}"/>
                </a:ext>
              </a:extLst>
            </p:cNvPr>
            <p:cNvSpPr/>
            <p:nvPr/>
          </p:nvSpPr>
          <p:spPr>
            <a:xfrm>
              <a:off x="2645754" y="552870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7" name="pt817">
              <a:extLst>
                <a:ext uri="{FF2B5EF4-FFF2-40B4-BE49-F238E27FC236}">
                  <a16:creationId xmlns:a16="http://schemas.microsoft.com/office/drawing/2014/main" id="{AA50D558-BD32-7C3B-228C-814DB0B4A5F1}"/>
                </a:ext>
              </a:extLst>
            </p:cNvPr>
            <p:cNvSpPr/>
            <p:nvPr/>
          </p:nvSpPr>
          <p:spPr>
            <a:xfrm>
              <a:off x="3277706" y="55328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8" name="pt818">
              <a:extLst>
                <a:ext uri="{FF2B5EF4-FFF2-40B4-BE49-F238E27FC236}">
                  <a16:creationId xmlns:a16="http://schemas.microsoft.com/office/drawing/2014/main" id="{D0A19D2D-60F6-133F-82BB-A9B5A8C47D7E}"/>
                </a:ext>
              </a:extLst>
            </p:cNvPr>
            <p:cNvSpPr/>
            <p:nvPr/>
          </p:nvSpPr>
          <p:spPr>
            <a:xfrm>
              <a:off x="2672817" y="553727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59" name="pt819">
              <a:extLst>
                <a:ext uri="{FF2B5EF4-FFF2-40B4-BE49-F238E27FC236}">
                  <a16:creationId xmlns:a16="http://schemas.microsoft.com/office/drawing/2014/main" id="{CDC3287A-7DC1-8EF7-CA49-ECB77A867396}"/>
                </a:ext>
              </a:extLst>
            </p:cNvPr>
            <p:cNvSpPr/>
            <p:nvPr/>
          </p:nvSpPr>
          <p:spPr>
            <a:xfrm>
              <a:off x="2663306" y="55458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0" name="pt820">
              <a:extLst>
                <a:ext uri="{FF2B5EF4-FFF2-40B4-BE49-F238E27FC236}">
                  <a16:creationId xmlns:a16="http://schemas.microsoft.com/office/drawing/2014/main" id="{7E0510CC-10D7-5CF8-9D3A-555B6FC42BED}"/>
                </a:ext>
              </a:extLst>
            </p:cNvPr>
            <p:cNvSpPr/>
            <p:nvPr/>
          </p:nvSpPr>
          <p:spPr>
            <a:xfrm>
              <a:off x="2753330" y="554971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1" name="pt821">
              <a:extLst>
                <a:ext uri="{FF2B5EF4-FFF2-40B4-BE49-F238E27FC236}">
                  <a16:creationId xmlns:a16="http://schemas.microsoft.com/office/drawing/2014/main" id="{CEA1C26C-5DE4-6007-C799-F8BC0EE9BC20}"/>
                </a:ext>
              </a:extLst>
            </p:cNvPr>
            <p:cNvSpPr/>
            <p:nvPr/>
          </p:nvSpPr>
          <p:spPr>
            <a:xfrm>
              <a:off x="2686203" y="55542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2" name="pt822">
              <a:extLst>
                <a:ext uri="{FF2B5EF4-FFF2-40B4-BE49-F238E27FC236}">
                  <a16:creationId xmlns:a16="http://schemas.microsoft.com/office/drawing/2014/main" id="{37956B9F-38B9-8682-7C8A-C311BAFC39AA}"/>
                </a:ext>
              </a:extLst>
            </p:cNvPr>
            <p:cNvSpPr/>
            <p:nvPr/>
          </p:nvSpPr>
          <p:spPr>
            <a:xfrm>
              <a:off x="2932263" y="55585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3" name="pt823">
              <a:extLst>
                <a:ext uri="{FF2B5EF4-FFF2-40B4-BE49-F238E27FC236}">
                  <a16:creationId xmlns:a16="http://schemas.microsoft.com/office/drawing/2014/main" id="{E839CCBF-9716-2C9A-4F78-37592CC0EEDB}"/>
                </a:ext>
              </a:extLst>
            </p:cNvPr>
            <p:cNvSpPr/>
            <p:nvPr/>
          </p:nvSpPr>
          <p:spPr>
            <a:xfrm>
              <a:off x="3358934" y="55667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4" name="pt824">
              <a:extLst>
                <a:ext uri="{FF2B5EF4-FFF2-40B4-BE49-F238E27FC236}">
                  <a16:creationId xmlns:a16="http://schemas.microsoft.com/office/drawing/2014/main" id="{83702300-5338-2E9F-7E82-D1AAE2254C4D}"/>
                </a:ext>
              </a:extLst>
            </p:cNvPr>
            <p:cNvSpPr/>
            <p:nvPr/>
          </p:nvSpPr>
          <p:spPr>
            <a:xfrm>
              <a:off x="2642340" y="55709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5" name="pt825">
              <a:extLst>
                <a:ext uri="{FF2B5EF4-FFF2-40B4-BE49-F238E27FC236}">
                  <a16:creationId xmlns:a16="http://schemas.microsoft.com/office/drawing/2014/main" id="{B5DF6C36-DE1F-4F85-FB05-98F381241B59}"/>
                </a:ext>
              </a:extLst>
            </p:cNvPr>
            <p:cNvSpPr/>
            <p:nvPr/>
          </p:nvSpPr>
          <p:spPr>
            <a:xfrm>
              <a:off x="2916056" y="55755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6" name="pt826">
              <a:extLst>
                <a:ext uri="{FF2B5EF4-FFF2-40B4-BE49-F238E27FC236}">
                  <a16:creationId xmlns:a16="http://schemas.microsoft.com/office/drawing/2014/main" id="{97860111-6C03-FA2B-A642-10457DA408EF}"/>
                </a:ext>
              </a:extLst>
            </p:cNvPr>
            <p:cNvSpPr/>
            <p:nvPr/>
          </p:nvSpPr>
          <p:spPr>
            <a:xfrm>
              <a:off x="2944153" y="55797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7" name="pt827">
              <a:extLst>
                <a:ext uri="{FF2B5EF4-FFF2-40B4-BE49-F238E27FC236}">
                  <a16:creationId xmlns:a16="http://schemas.microsoft.com/office/drawing/2014/main" id="{7DB82579-FA6C-592D-B010-03095577D904}"/>
                </a:ext>
              </a:extLst>
            </p:cNvPr>
            <p:cNvSpPr/>
            <p:nvPr/>
          </p:nvSpPr>
          <p:spPr>
            <a:xfrm>
              <a:off x="3194770" y="55840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8" name="pt828">
              <a:extLst>
                <a:ext uri="{FF2B5EF4-FFF2-40B4-BE49-F238E27FC236}">
                  <a16:creationId xmlns:a16="http://schemas.microsoft.com/office/drawing/2014/main" id="{FDD0068F-D6BB-EEC4-E312-9E9EF94EC14D}"/>
                </a:ext>
              </a:extLst>
            </p:cNvPr>
            <p:cNvSpPr/>
            <p:nvPr/>
          </p:nvSpPr>
          <p:spPr>
            <a:xfrm>
              <a:off x="2951839" y="558814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69" name="pt829">
              <a:extLst>
                <a:ext uri="{FF2B5EF4-FFF2-40B4-BE49-F238E27FC236}">
                  <a16:creationId xmlns:a16="http://schemas.microsoft.com/office/drawing/2014/main" id="{F2E9C1FC-0717-1A21-DC34-8A95FB12122F}"/>
                </a:ext>
              </a:extLst>
            </p:cNvPr>
            <p:cNvSpPr/>
            <p:nvPr/>
          </p:nvSpPr>
          <p:spPr>
            <a:xfrm>
              <a:off x="3255622" y="559252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0" name="pt830">
              <a:extLst>
                <a:ext uri="{FF2B5EF4-FFF2-40B4-BE49-F238E27FC236}">
                  <a16:creationId xmlns:a16="http://schemas.microsoft.com/office/drawing/2014/main" id="{C216B97F-C4B3-42F0-0A97-23AE0BF880D8}"/>
                </a:ext>
              </a:extLst>
            </p:cNvPr>
            <p:cNvSpPr/>
            <p:nvPr/>
          </p:nvSpPr>
          <p:spPr>
            <a:xfrm>
              <a:off x="2672466" y="559655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1" name="pt831">
              <a:extLst>
                <a:ext uri="{FF2B5EF4-FFF2-40B4-BE49-F238E27FC236}">
                  <a16:creationId xmlns:a16="http://schemas.microsoft.com/office/drawing/2014/main" id="{1863FE24-EB76-6BC2-A5B8-62778A483519}"/>
                </a:ext>
              </a:extLst>
            </p:cNvPr>
            <p:cNvSpPr/>
            <p:nvPr/>
          </p:nvSpPr>
          <p:spPr>
            <a:xfrm>
              <a:off x="2724938" y="56006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2" name="pt832">
              <a:extLst>
                <a:ext uri="{FF2B5EF4-FFF2-40B4-BE49-F238E27FC236}">
                  <a16:creationId xmlns:a16="http://schemas.microsoft.com/office/drawing/2014/main" id="{AF43FCBD-349D-5C3C-291F-1939FA1BABFC}"/>
                </a:ext>
              </a:extLst>
            </p:cNvPr>
            <p:cNvSpPr/>
            <p:nvPr/>
          </p:nvSpPr>
          <p:spPr>
            <a:xfrm>
              <a:off x="2773341" y="56050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3" name="pt833">
              <a:extLst>
                <a:ext uri="{FF2B5EF4-FFF2-40B4-BE49-F238E27FC236}">
                  <a16:creationId xmlns:a16="http://schemas.microsoft.com/office/drawing/2014/main" id="{AFE68A9B-AFE4-F049-2359-E4796A94A8B4}"/>
                </a:ext>
              </a:extLst>
            </p:cNvPr>
            <p:cNvSpPr/>
            <p:nvPr/>
          </p:nvSpPr>
          <p:spPr>
            <a:xfrm>
              <a:off x="2517699" y="56092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4" name="pt834">
              <a:extLst>
                <a:ext uri="{FF2B5EF4-FFF2-40B4-BE49-F238E27FC236}">
                  <a16:creationId xmlns:a16="http://schemas.microsoft.com/office/drawing/2014/main" id="{43639E79-68A2-1C15-7557-B7B8CE8249B7}"/>
                </a:ext>
              </a:extLst>
            </p:cNvPr>
            <p:cNvSpPr/>
            <p:nvPr/>
          </p:nvSpPr>
          <p:spPr>
            <a:xfrm>
              <a:off x="2931838" y="16060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5" name="pt835">
              <a:extLst>
                <a:ext uri="{FF2B5EF4-FFF2-40B4-BE49-F238E27FC236}">
                  <a16:creationId xmlns:a16="http://schemas.microsoft.com/office/drawing/2014/main" id="{20ABA0AB-65D6-1923-148A-58CE40CD0361}"/>
                </a:ext>
              </a:extLst>
            </p:cNvPr>
            <p:cNvSpPr/>
            <p:nvPr/>
          </p:nvSpPr>
          <p:spPr>
            <a:xfrm>
              <a:off x="2824364" y="16103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6" name="pt836">
              <a:extLst>
                <a:ext uri="{FF2B5EF4-FFF2-40B4-BE49-F238E27FC236}">
                  <a16:creationId xmlns:a16="http://schemas.microsoft.com/office/drawing/2014/main" id="{5BB8CE38-5D49-AB12-D080-49F9F67ED491}"/>
                </a:ext>
              </a:extLst>
            </p:cNvPr>
            <p:cNvSpPr/>
            <p:nvPr/>
          </p:nvSpPr>
          <p:spPr>
            <a:xfrm>
              <a:off x="2868075" y="16141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7" name="pt837">
              <a:extLst>
                <a:ext uri="{FF2B5EF4-FFF2-40B4-BE49-F238E27FC236}">
                  <a16:creationId xmlns:a16="http://schemas.microsoft.com/office/drawing/2014/main" id="{035715A7-2B77-9888-55DA-AA4F1242FCE7}"/>
                </a:ext>
              </a:extLst>
            </p:cNvPr>
            <p:cNvSpPr/>
            <p:nvPr/>
          </p:nvSpPr>
          <p:spPr>
            <a:xfrm>
              <a:off x="2837024" y="16185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8" name="pt838">
              <a:extLst>
                <a:ext uri="{FF2B5EF4-FFF2-40B4-BE49-F238E27FC236}">
                  <a16:creationId xmlns:a16="http://schemas.microsoft.com/office/drawing/2014/main" id="{D1B426E1-2C86-E4FC-FBFD-943C651F4D07}"/>
                </a:ext>
              </a:extLst>
            </p:cNvPr>
            <p:cNvSpPr/>
            <p:nvPr/>
          </p:nvSpPr>
          <p:spPr>
            <a:xfrm>
              <a:off x="3187656" y="162279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79" name="pt839">
              <a:extLst>
                <a:ext uri="{FF2B5EF4-FFF2-40B4-BE49-F238E27FC236}">
                  <a16:creationId xmlns:a16="http://schemas.microsoft.com/office/drawing/2014/main" id="{0351D3FD-4404-6F2C-C85D-98094B5A512C}"/>
                </a:ext>
              </a:extLst>
            </p:cNvPr>
            <p:cNvSpPr/>
            <p:nvPr/>
          </p:nvSpPr>
          <p:spPr>
            <a:xfrm>
              <a:off x="3119594" y="16271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0" name="pt840">
              <a:extLst>
                <a:ext uri="{FF2B5EF4-FFF2-40B4-BE49-F238E27FC236}">
                  <a16:creationId xmlns:a16="http://schemas.microsoft.com/office/drawing/2014/main" id="{67C5C849-801F-74C3-A6A3-A3F5720BB97A}"/>
                </a:ext>
              </a:extLst>
            </p:cNvPr>
            <p:cNvSpPr/>
            <p:nvPr/>
          </p:nvSpPr>
          <p:spPr>
            <a:xfrm>
              <a:off x="2548803" y="163117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1" name="pt841">
              <a:extLst>
                <a:ext uri="{FF2B5EF4-FFF2-40B4-BE49-F238E27FC236}">
                  <a16:creationId xmlns:a16="http://schemas.microsoft.com/office/drawing/2014/main" id="{318A3BAF-59E7-B0E6-FE14-1ED49271C979}"/>
                </a:ext>
              </a:extLst>
            </p:cNvPr>
            <p:cNvSpPr/>
            <p:nvPr/>
          </p:nvSpPr>
          <p:spPr>
            <a:xfrm>
              <a:off x="2709414" y="16356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2" name="pt842">
              <a:extLst>
                <a:ext uri="{FF2B5EF4-FFF2-40B4-BE49-F238E27FC236}">
                  <a16:creationId xmlns:a16="http://schemas.microsoft.com/office/drawing/2014/main" id="{5A2AC377-3094-66D7-C102-07252DDE4DA7}"/>
                </a:ext>
              </a:extLst>
            </p:cNvPr>
            <p:cNvSpPr/>
            <p:nvPr/>
          </p:nvSpPr>
          <p:spPr>
            <a:xfrm>
              <a:off x="2503627" y="16396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3" name="pt843">
              <a:extLst>
                <a:ext uri="{FF2B5EF4-FFF2-40B4-BE49-F238E27FC236}">
                  <a16:creationId xmlns:a16="http://schemas.microsoft.com/office/drawing/2014/main" id="{74CFF659-9814-C027-3560-6C5E585420CB}"/>
                </a:ext>
              </a:extLst>
            </p:cNvPr>
            <p:cNvSpPr/>
            <p:nvPr/>
          </p:nvSpPr>
          <p:spPr>
            <a:xfrm>
              <a:off x="2472208" y="16439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4" name="pt844">
              <a:extLst>
                <a:ext uri="{FF2B5EF4-FFF2-40B4-BE49-F238E27FC236}">
                  <a16:creationId xmlns:a16="http://schemas.microsoft.com/office/drawing/2014/main" id="{9CC53541-12C4-3253-75CA-05CA7854728C}"/>
                </a:ext>
              </a:extLst>
            </p:cNvPr>
            <p:cNvSpPr/>
            <p:nvPr/>
          </p:nvSpPr>
          <p:spPr>
            <a:xfrm>
              <a:off x="2478731" y="164833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5" name="pt845">
              <a:extLst>
                <a:ext uri="{FF2B5EF4-FFF2-40B4-BE49-F238E27FC236}">
                  <a16:creationId xmlns:a16="http://schemas.microsoft.com/office/drawing/2014/main" id="{C44393CA-ACFB-E522-50C4-041395A949CF}"/>
                </a:ext>
              </a:extLst>
            </p:cNvPr>
            <p:cNvSpPr/>
            <p:nvPr/>
          </p:nvSpPr>
          <p:spPr>
            <a:xfrm>
              <a:off x="2739000" y="16523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6" name="pt846">
              <a:extLst>
                <a:ext uri="{FF2B5EF4-FFF2-40B4-BE49-F238E27FC236}">
                  <a16:creationId xmlns:a16="http://schemas.microsoft.com/office/drawing/2014/main" id="{AC3213E7-914D-844F-5131-FE576BF49CD6}"/>
                </a:ext>
              </a:extLst>
            </p:cNvPr>
            <p:cNvSpPr/>
            <p:nvPr/>
          </p:nvSpPr>
          <p:spPr>
            <a:xfrm>
              <a:off x="2587925" y="16569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7" name="pt847">
              <a:extLst>
                <a:ext uri="{FF2B5EF4-FFF2-40B4-BE49-F238E27FC236}">
                  <a16:creationId xmlns:a16="http://schemas.microsoft.com/office/drawing/2014/main" id="{2CD3E94D-F875-FFD0-92C0-B1D1E3B559B8}"/>
                </a:ext>
              </a:extLst>
            </p:cNvPr>
            <p:cNvSpPr/>
            <p:nvPr/>
          </p:nvSpPr>
          <p:spPr>
            <a:xfrm>
              <a:off x="2887090" y="16609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8" name="pt848">
              <a:extLst>
                <a:ext uri="{FF2B5EF4-FFF2-40B4-BE49-F238E27FC236}">
                  <a16:creationId xmlns:a16="http://schemas.microsoft.com/office/drawing/2014/main" id="{A703AA7A-2B30-270F-2686-F3EEDB3076A1}"/>
                </a:ext>
              </a:extLst>
            </p:cNvPr>
            <p:cNvSpPr/>
            <p:nvPr/>
          </p:nvSpPr>
          <p:spPr>
            <a:xfrm>
              <a:off x="2816005" y="16651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89" name="pt849">
              <a:extLst>
                <a:ext uri="{FF2B5EF4-FFF2-40B4-BE49-F238E27FC236}">
                  <a16:creationId xmlns:a16="http://schemas.microsoft.com/office/drawing/2014/main" id="{B62F19C3-EA03-FC6E-7AF4-DF032F9833D0}"/>
                </a:ext>
              </a:extLst>
            </p:cNvPr>
            <p:cNvSpPr/>
            <p:nvPr/>
          </p:nvSpPr>
          <p:spPr>
            <a:xfrm>
              <a:off x="2883964" y="166948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0" name="pt850">
              <a:extLst>
                <a:ext uri="{FF2B5EF4-FFF2-40B4-BE49-F238E27FC236}">
                  <a16:creationId xmlns:a16="http://schemas.microsoft.com/office/drawing/2014/main" id="{546EC9EB-7B6A-E519-0249-8E34593F7AD0}"/>
                </a:ext>
              </a:extLst>
            </p:cNvPr>
            <p:cNvSpPr/>
            <p:nvPr/>
          </p:nvSpPr>
          <p:spPr>
            <a:xfrm>
              <a:off x="2821338" y="16736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1" name="pt851">
              <a:extLst>
                <a:ext uri="{FF2B5EF4-FFF2-40B4-BE49-F238E27FC236}">
                  <a16:creationId xmlns:a16="http://schemas.microsoft.com/office/drawing/2014/main" id="{BD279403-6704-2D2C-8417-879548554B23}"/>
                </a:ext>
              </a:extLst>
            </p:cNvPr>
            <p:cNvSpPr/>
            <p:nvPr/>
          </p:nvSpPr>
          <p:spPr>
            <a:xfrm>
              <a:off x="2509535" y="16779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2" name="pt852">
              <a:extLst>
                <a:ext uri="{FF2B5EF4-FFF2-40B4-BE49-F238E27FC236}">
                  <a16:creationId xmlns:a16="http://schemas.microsoft.com/office/drawing/2014/main" id="{1738F1C8-3D01-4E15-A869-4467C3601DE0}"/>
                </a:ext>
              </a:extLst>
            </p:cNvPr>
            <p:cNvSpPr/>
            <p:nvPr/>
          </p:nvSpPr>
          <p:spPr>
            <a:xfrm>
              <a:off x="2652957" y="16823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3" name="pt853">
              <a:extLst>
                <a:ext uri="{FF2B5EF4-FFF2-40B4-BE49-F238E27FC236}">
                  <a16:creationId xmlns:a16="http://schemas.microsoft.com/office/drawing/2014/main" id="{06C44FE1-2E87-FA5D-A9F9-E9C7AF122345}"/>
                </a:ext>
              </a:extLst>
            </p:cNvPr>
            <p:cNvSpPr/>
            <p:nvPr/>
          </p:nvSpPr>
          <p:spPr>
            <a:xfrm>
              <a:off x="2418281" y="168653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4" name="pt854">
              <a:extLst>
                <a:ext uri="{FF2B5EF4-FFF2-40B4-BE49-F238E27FC236}">
                  <a16:creationId xmlns:a16="http://schemas.microsoft.com/office/drawing/2014/main" id="{8938382E-4D7F-18F2-329D-4E47027CAF4B}"/>
                </a:ext>
              </a:extLst>
            </p:cNvPr>
            <p:cNvSpPr/>
            <p:nvPr/>
          </p:nvSpPr>
          <p:spPr>
            <a:xfrm>
              <a:off x="2760016" y="169065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5" name="pt855">
              <a:extLst>
                <a:ext uri="{FF2B5EF4-FFF2-40B4-BE49-F238E27FC236}">
                  <a16:creationId xmlns:a16="http://schemas.microsoft.com/office/drawing/2014/main" id="{B37C80A6-4DFB-6FE7-2865-BE68BC3CDACE}"/>
                </a:ext>
              </a:extLst>
            </p:cNvPr>
            <p:cNvSpPr/>
            <p:nvPr/>
          </p:nvSpPr>
          <p:spPr>
            <a:xfrm>
              <a:off x="2714283" y="16951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6" name="pt856">
              <a:extLst>
                <a:ext uri="{FF2B5EF4-FFF2-40B4-BE49-F238E27FC236}">
                  <a16:creationId xmlns:a16="http://schemas.microsoft.com/office/drawing/2014/main" id="{D3816D16-E1F2-8FD7-5F0E-F2F75D70B59D}"/>
                </a:ext>
              </a:extLst>
            </p:cNvPr>
            <p:cNvSpPr/>
            <p:nvPr/>
          </p:nvSpPr>
          <p:spPr>
            <a:xfrm>
              <a:off x="3163065" y="169935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7" name="pt857">
              <a:extLst>
                <a:ext uri="{FF2B5EF4-FFF2-40B4-BE49-F238E27FC236}">
                  <a16:creationId xmlns:a16="http://schemas.microsoft.com/office/drawing/2014/main" id="{069751FE-9F6C-172F-C826-7A394F60BA6B}"/>
                </a:ext>
              </a:extLst>
            </p:cNvPr>
            <p:cNvSpPr/>
            <p:nvPr/>
          </p:nvSpPr>
          <p:spPr>
            <a:xfrm>
              <a:off x="3151370" y="17079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8" name="pt858">
              <a:extLst>
                <a:ext uri="{FF2B5EF4-FFF2-40B4-BE49-F238E27FC236}">
                  <a16:creationId xmlns:a16="http://schemas.microsoft.com/office/drawing/2014/main" id="{571EE650-840F-F5D0-1614-CCB48C71CA6B}"/>
                </a:ext>
              </a:extLst>
            </p:cNvPr>
            <p:cNvSpPr/>
            <p:nvPr/>
          </p:nvSpPr>
          <p:spPr>
            <a:xfrm>
              <a:off x="2892769" y="17118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899" name="pt859">
              <a:extLst>
                <a:ext uri="{FF2B5EF4-FFF2-40B4-BE49-F238E27FC236}">
                  <a16:creationId xmlns:a16="http://schemas.microsoft.com/office/drawing/2014/main" id="{A7C3B1A3-DA41-287E-AC85-D928E7F6AC7C}"/>
                </a:ext>
              </a:extLst>
            </p:cNvPr>
            <p:cNvSpPr/>
            <p:nvPr/>
          </p:nvSpPr>
          <p:spPr>
            <a:xfrm>
              <a:off x="2808144" y="17162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0" name="pt860">
              <a:extLst>
                <a:ext uri="{FF2B5EF4-FFF2-40B4-BE49-F238E27FC236}">
                  <a16:creationId xmlns:a16="http://schemas.microsoft.com/office/drawing/2014/main" id="{E5BB86A4-B0DC-EBE9-4D87-2856EC5281B9}"/>
                </a:ext>
              </a:extLst>
            </p:cNvPr>
            <p:cNvSpPr/>
            <p:nvPr/>
          </p:nvSpPr>
          <p:spPr>
            <a:xfrm>
              <a:off x="2907802" y="17203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1" name="pt861">
              <a:extLst>
                <a:ext uri="{FF2B5EF4-FFF2-40B4-BE49-F238E27FC236}">
                  <a16:creationId xmlns:a16="http://schemas.microsoft.com/office/drawing/2014/main" id="{D6C3D5A8-10E9-2911-41CB-301F5558F248}"/>
                </a:ext>
              </a:extLst>
            </p:cNvPr>
            <p:cNvSpPr/>
            <p:nvPr/>
          </p:nvSpPr>
          <p:spPr>
            <a:xfrm>
              <a:off x="2816747" y="17248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2" name="pt862">
              <a:extLst>
                <a:ext uri="{FF2B5EF4-FFF2-40B4-BE49-F238E27FC236}">
                  <a16:creationId xmlns:a16="http://schemas.microsoft.com/office/drawing/2014/main" id="{9B2BED28-CDBC-D233-0E1B-467425D98352}"/>
                </a:ext>
              </a:extLst>
            </p:cNvPr>
            <p:cNvSpPr/>
            <p:nvPr/>
          </p:nvSpPr>
          <p:spPr>
            <a:xfrm>
              <a:off x="2573380" y="17289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3" name="pt863">
              <a:extLst>
                <a:ext uri="{FF2B5EF4-FFF2-40B4-BE49-F238E27FC236}">
                  <a16:creationId xmlns:a16="http://schemas.microsoft.com/office/drawing/2014/main" id="{F5F3B3F0-56B5-B78B-68DF-6F1114CB15A7}"/>
                </a:ext>
              </a:extLst>
            </p:cNvPr>
            <p:cNvSpPr/>
            <p:nvPr/>
          </p:nvSpPr>
          <p:spPr>
            <a:xfrm>
              <a:off x="2532680" y="17331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4" name="pt864">
              <a:extLst>
                <a:ext uri="{FF2B5EF4-FFF2-40B4-BE49-F238E27FC236}">
                  <a16:creationId xmlns:a16="http://schemas.microsoft.com/office/drawing/2014/main" id="{4C982B34-9B7F-3F42-2E78-C26261B0D7F3}"/>
                </a:ext>
              </a:extLst>
            </p:cNvPr>
            <p:cNvSpPr/>
            <p:nvPr/>
          </p:nvSpPr>
          <p:spPr>
            <a:xfrm>
              <a:off x="2589577" y="17373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5" name="pt865">
              <a:extLst>
                <a:ext uri="{FF2B5EF4-FFF2-40B4-BE49-F238E27FC236}">
                  <a16:creationId xmlns:a16="http://schemas.microsoft.com/office/drawing/2014/main" id="{10ABBDA7-5CA1-23DA-0FA9-76B282FBFF01}"/>
                </a:ext>
              </a:extLst>
            </p:cNvPr>
            <p:cNvSpPr/>
            <p:nvPr/>
          </p:nvSpPr>
          <p:spPr>
            <a:xfrm>
              <a:off x="2578531" y="17415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6" name="pt866">
              <a:extLst>
                <a:ext uri="{FF2B5EF4-FFF2-40B4-BE49-F238E27FC236}">
                  <a16:creationId xmlns:a16="http://schemas.microsoft.com/office/drawing/2014/main" id="{DAB6E70F-E96F-C36D-31BA-A0D39CB2390D}"/>
                </a:ext>
              </a:extLst>
            </p:cNvPr>
            <p:cNvSpPr/>
            <p:nvPr/>
          </p:nvSpPr>
          <p:spPr>
            <a:xfrm>
              <a:off x="2832510" y="175037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7" name="pt867">
              <a:extLst>
                <a:ext uri="{FF2B5EF4-FFF2-40B4-BE49-F238E27FC236}">
                  <a16:creationId xmlns:a16="http://schemas.microsoft.com/office/drawing/2014/main" id="{6D375F7D-92A7-9843-0C39-B96374531047}"/>
                </a:ext>
              </a:extLst>
            </p:cNvPr>
            <p:cNvSpPr/>
            <p:nvPr/>
          </p:nvSpPr>
          <p:spPr>
            <a:xfrm>
              <a:off x="2893584" y="17587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8" name="pt868">
              <a:extLst>
                <a:ext uri="{FF2B5EF4-FFF2-40B4-BE49-F238E27FC236}">
                  <a16:creationId xmlns:a16="http://schemas.microsoft.com/office/drawing/2014/main" id="{35B1BEF9-5D9F-B5EB-6C89-907ADA1E2217}"/>
                </a:ext>
              </a:extLst>
            </p:cNvPr>
            <p:cNvSpPr/>
            <p:nvPr/>
          </p:nvSpPr>
          <p:spPr>
            <a:xfrm>
              <a:off x="2900070" y="176714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09" name="pt869">
              <a:extLst>
                <a:ext uri="{FF2B5EF4-FFF2-40B4-BE49-F238E27FC236}">
                  <a16:creationId xmlns:a16="http://schemas.microsoft.com/office/drawing/2014/main" id="{A1D291F9-9895-2B54-F479-C372A20EC47E}"/>
                </a:ext>
              </a:extLst>
            </p:cNvPr>
            <p:cNvSpPr/>
            <p:nvPr/>
          </p:nvSpPr>
          <p:spPr>
            <a:xfrm>
              <a:off x="2943571" y="17712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0" name="pt870">
              <a:extLst>
                <a:ext uri="{FF2B5EF4-FFF2-40B4-BE49-F238E27FC236}">
                  <a16:creationId xmlns:a16="http://schemas.microsoft.com/office/drawing/2014/main" id="{A3616D0F-204A-B6D5-FB63-318F950CADA9}"/>
                </a:ext>
              </a:extLst>
            </p:cNvPr>
            <p:cNvSpPr/>
            <p:nvPr/>
          </p:nvSpPr>
          <p:spPr>
            <a:xfrm>
              <a:off x="2874134" y="177587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1" name="pt871">
              <a:extLst>
                <a:ext uri="{FF2B5EF4-FFF2-40B4-BE49-F238E27FC236}">
                  <a16:creationId xmlns:a16="http://schemas.microsoft.com/office/drawing/2014/main" id="{6A7BF617-1FB7-09E8-52B0-5F21DAD26711}"/>
                </a:ext>
              </a:extLst>
            </p:cNvPr>
            <p:cNvSpPr/>
            <p:nvPr/>
          </p:nvSpPr>
          <p:spPr>
            <a:xfrm>
              <a:off x="3156059" y="17928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2" name="pt872">
              <a:extLst>
                <a:ext uri="{FF2B5EF4-FFF2-40B4-BE49-F238E27FC236}">
                  <a16:creationId xmlns:a16="http://schemas.microsoft.com/office/drawing/2014/main" id="{A66945BB-9E85-E444-2D38-69F068FDB655}"/>
                </a:ext>
              </a:extLst>
            </p:cNvPr>
            <p:cNvSpPr/>
            <p:nvPr/>
          </p:nvSpPr>
          <p:spPr>
            <a:xfrm>
              <a:off x="3145689" y="17971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3" name="pt873">
              <a:extLst>
                <a:ext uri="{FF2B5EF4-FFF2-40B4-BE49-F238E27FC236}">
                  <a16:creationId xmlns:a16="http://schemas.microsoft.com/office/drawing/2014/main" id="{85CE8F56-CE9A-2D58-5BB2-2F3DE6E38EE2}"/>
                </a:ext>
              </a:extLst>
            </p:cNvPr>
            <p:cNvSpPr/>
            <p:nvPr/>
          </p:nvSpPr>
          <p:spPr>
            <a:xfrm>
              <a:off x="3340931" y="18012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4" name="pt874">
              <a:extLst>
                <a:ext uri="{FF2B5EF4-FFF2-40B4-BE49-F238E27FC236}">
                  <a16:creationId xmlns:a16="http://schemas.microsoft.com/office/drawing/2014/main" id="{E5E2B073-D7EA-3BC4-8712-B5FDD87F9FB8}"/>
                </a:ext>
              </a:extLst>
            </p:cNvPr>
            <p:cNvSpPr/>
            <p:nvPr/>
          </p:nvSpPr>
          <p:spPr>
            <a:xfrm>
              <a:off x="3339198" y="180544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5" name="pt875">
              <a:extLst>
                <a:ext uri="{FF2B5EF4-FFF2-40B4-BE49-F238E27FC236}">
                  <a16:creationId xmlns:a16="http://schemas.microsoft.com/office/drawing/2014/main" id="{2D10E48D-47B7-8826-F630-F5E39F981654}"/>
                </a:ext>
              </a:extLst>
            </p:cNvPr>
            <p:cNvSpPr/>
            <p:nvPr/>
          </p:nvSpPr>
          <p:spPr>
            <a:xfrm>
              <a:off x="3291490" y="18818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6" name="pt876">
              <a:extLst>
                <a:ext uri="{FF2B5EF4-FFF2-40B4-BE49-F238E27FC236}">
                  <a16:creationId xmlns:a16="http://schemas.microsoft.com/office/drawing/2014/main" id="{BC985268-B191-72DC-A60A-81C52C966C65}"/>
                </a:ext>
              </a:extLst>
            </p:cNvPr>
            <p:cNvSpPr/>
            <p:nvPr/>
          </p:nvSpPr>
          <p:spPr>
            <a:xfrm>
              <a:off x="3269499" y="18862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7" name="pt877">
              <a:extLst>
                <a:ext uri="{FF2B5EF4-FFF2-40B4-BE49-F238E27FC236}">
                  <a16:creationId xmlns:a16="http://schemas.microsoft.com/office/drawing/2014/main" id="{6D7237BA-D31D-33F5-C897-A8B2F2D0377C}"/>
                </a:ext>
              </a:extLst>
            </p:cNvPr>
            <p:cNvSpPr/>
            <p:nvPr/>
          </p:nvSpPr>
          <p:spPr>
            <a:xfrm>
              <a:off x="3181605" y="18903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8" name="pt878">
              <a:extLst>
                <a:ext uri="{FF2B5EF4-FFF2-40B4-BE49-F238E27FC236}">
                  <a16:creationId xmlns:a16="http://schemas.microsoft.com/office/drawing/2014/main" id="{4BA19F6D-BDFE-EDCD-6B7C-054BA5911AE9}"/>
                </a:ext>
              </a:extLst>
            </p:cNvPr>
            <p:cNvSpPr/>
            <p:nvPr/>
          </p:nvSpPr>
          <p:spPr>
            <a:xfrm>
              <a:off x="3377081" y="18943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19" name="pt879">
              <a:extLst>
                <a:ext uri="{FF2B5EF4-FFF2-40B4-BE49-F238E27FC236}">
                  <a16:creationId xmlns:a16="http://schemas.microsoft.com/office/drawing/2014/main" id="{7700656F-1389-7B01-9E14-4E5D3C5A28F1}"/>
                </a:ext>
              </a:extLst>
            </p:cNvPr>
            <p:cNvSpPr/>
            <p:nvPr/>
          </p:nvSpPr>
          <p:spPr>
            <a:xfrm>
              <a:off x="3418887" y="189874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0" name="pt880">
              <a:extLst>
                <a:ext uri="{FF2B5EF4-FFF2-40B4-BE49-F238E27FC236}">
                  <a16:creationId xmlns:a16="http://schemas.microsoft.com/office/drawing/2014/main" id="{5065AA4E-C624-5065-3210-A2FE6059F1B9}"/>
                </a:ext>
              </a:extLst>
            </p:cNvPr>
            <p:cNvSpPr/>
            <p:nvPr/>
          </p:nvSpPr>
          <p:spPr>
            <a:xfrm>
              <a:off x="3374877" y="190312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1" name="pt881">
              <a:extLst>
                <a:ext uri="{FF2B5EF4-FFF2-40B4-BE49-F238E27FC236}">
                  <a16:creationId xmlns:a16="http://schemas.microsoft.com/office/drawing/2014/main" id="{0AF4F03B-527E-05DB-9C94-D5CCD2318187}"/>
                </a:ext>
              </a:extLst>
            </p:cNvPr>
            <p:cNvSpPr/>
            <p:nvPr/>
          </p:nvSpPr>
          <p:spPr>
            <a:xfrm>
              <a:off x="3407941" y="190744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2" name="pt882">
              <a:extLst>
                <a:ext uri="{FF2B5EF4-FFF2-40B4-BE49-F238E27FC236}">
                  <a16:creationId xmlns:a16="http://schemas.microsoft.com/office/drawing/2014/main" id="{FD470A35-5B33-94AD-9972-C73A121681B9}"/>
                </a:ext>
              </a:extLst>
            </p:cNvPr>
            <p:cNvSpPr/>
            <p:nvPr/>
          </p:nvSpPr>
          <p:spPr>
            <a:xfrm>
              <a:off x="3423698" y="19116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3" name="pt883">
              <a:extLst>
                <a:ext uri="{FF2B5EF4-FFF2-40B4-BE49-F238E27FC236}">
                  <a16:creationId xmlns:a16="http://schemas.microsoft.com/office/drawing/2014/main" id="{9690CF0E-0FB1-66B7-2F6C-AE595D0A2CA8}"/>
                </a:ext>
              </a:extLst>
            </p:cNvPr>
            <p:cNvSpPr/>
            <p:nvPr/>
          </p:nvSpPr>
          <p:spPr>
            <a:xfrm>
              <a:off x="3350507" y="19157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4" name="pt884">
              <a:extLst>
                <a:ext uri="{FF2B5EF4-FFF2-40B4-BE49-F238E27FC236}">
                  <a16:creationId xmlns:a16="http://schemas.microsoft.com/office/drawing/2014/main" id="{E82EED60-2C73-6F4D-26DE-ED17E106731B}"/>
                </a:ext>
              </a:extLst>
            </p:cNvPr>
            <p:cNvSpPr/>
            <p:nvPr/>
          </p:nvSpPr>
          <p:spPr>
            <a:xfrm>
              <a:off x="3550588" y="19198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5" name="pt885">
              <a:extLst>
                <a:ext uri="{FF2B5EF4-FFF2-40B4-BE49-F238E27FC236}">
                  <a16:creationId xmlns:a16="http://schemas.microsoft.com/office/drawing/2014/main" id="{472D3620-75F8-AE8E-E822-F969AFF7862E}"/>
                </a:ext>
              </a:extLst>
            </p:cNvPr>
            <p:cNvSpPr/>
            <p:nvPr/>
          </p:nvSpPr>
          <p:spPr>
            <a:xfrm>
              <a:off x="3571687" y="19243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6" name="pt886">
              <a:extLst>
                <a:ext uri="{FF2B5EF4-FFF2-40B4-BE49-F238E27FC236}">
                  <a16:creationId xmlns:a16="http://schemas.microsoft.com/office/drawing/2014/main" id="{5D5E2D67-01B2-ABD7-0117-54D6853C2633}"/>
                </a:ext>
              </a:extLst>
            </p:cNvPr>
            <p:cNvSpPr/>
            <p:nvPr/>
          </p:nvSpPr>
          <p:spPr>
            <a:xfrm>
              <a:off x="2884308" y="19963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7" name="pt887">
              <a:extLst>
                <a:ext uri="{FF2B5EF4-FFF2-40B4-BE49-F238E27FC236}">
                  <a16:creationId xmlns:a16="http://schemas.microsoft.com/office/drawing/2014/main" id="{D47354AA-F0FB-FD3E-7448-BCFB359D6F69}"/>
                </a:ext>
              </a:extLst>
            </p:cNvPr>
            <p:cNvSpPr/>
            <p:nvPr/>
          </p:nvSpPr>
          <p:spPr>
            <a:xfrm>
              <a:off x="2929396" y="56856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8" name="pt888">
              <a:extLst>
                <a:ext uri="{FF2B5EF4-FFF2-40B4-BE49-F238E27FC236}">
                  <a16:creationId xmlns:a16="http://schemas.microsoft.com/office/drawing/2014/main" id="{C3226D20-B713-474C-35CF-84C3681C77C7}"/>
                </a:ext>
              </a:extLst>
            </p:cNvPr>
            <p:cNvSpPr/>
            <p:nvPr/>
          </p:nvSpPr>
          <p:spPr>
            <a:xfrm>
              <a:off x="3242195" y="576235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29" name="pt889">
              <a:extLst>
                <a:ext uri="{FF2B5EF4-FFF2-40B4-BE49-F238E27FC236}">
                  <a16:creationId xmlns:a16="http://schemas.microsoft.com/office/drawing/2014/main" id="{50F136C5-F8BF-176E-6082-250FFE85347A}"/>
                </a:ext>
              </a:extLst>
            </p:cNvPr>
            <p:cNvSpPr/>
            <p:nvPr/>
          </p:nvSpPr>
          <p:spPr>
            <a:xfrm>
              <a:off x="2804173" y="57663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0" name="pt890">
              <a:extLst>
                <a:ext uri="{FF2B5EF4-FFF2-40B4-BE49-F238E27FC236}">
                  <a16:creationId xmlns:a16="http://schemas.microsoft.com/office/drawing/2014/main" id="{ED1B172C-CAAD-DC0C-0835-A814E6EA910A}"/>
                </a:ext>
              </a:extLst>
            </p:cNvPr>
            <p:cNvSpPr/>
            <p:nvPr/>
          </p:nvSpPr>
          <p:spPr>
            <a:xfrm>
              <a:off x="3297648" y="57707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1" name="pt891">
              <a:extLst>
                <a:ext uri="{FF2B5EF4-FFF2-40B4-BE49-F238E27FC236}">
                  <a16:creationId xmlns:a16="http://schemas.microsoft.com/office/drawing/2014/main" id="{2CC7DF4D-F3AA-9595-E5CE-8137553B47F3}"/>
                </a:ext>
              </a:extLst>
            </p:cNvPr>
            <p:cNvSpPr/>
            <p:nvPr/>
          </p:nvSpPr>
          <p:spPr>
            <a:xfrm>
              <a:off x="3490459" y="577495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2" name="pt892">
              <a:extLst>
                <a:ext uri="{FF2B5EF4-FFF2-40B4-BE49-F238E27FC236}">
                  <a16:creationId xmlns:a16="http://schemas.microsoft.com/office/drawing/2014/main" id="{1ED2FAEC-C917-DDD3-EE74-93576E7DA040}"/>
                </a:ext>
              </a:extLst>
            </p:cNvPr>
            <p:cNvSpPr/>
            <p:nvPr/>
          </p:nvSpPr>
          <p:spPr>
            <a:xfrm>
              <a:off x="3335102" y="577915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3" name="pt893">
              <a:extLst>
                <a:ext uri="{FF2B5EF4-FFF2-40B4-BE49-F238E27FC236}">
                  <a16:creationId xmlns:a16="http://schemas.microsoft.com/office/drawing/2014/main" id="{C1805DBD-6E2B-7C06-8426-16A9B7D6EBDC}"/>
                </a:ext>
              </a:extLst>
            </p:cNvPr>
            <p:cNvSpPr/>
            <p:nvPr/>
          </p:nvSpPr>
          <p:spPr>
            <a:xfrm>
              <a:off x="3364325" y="59787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4" name="pt894">
              <a:extLst>
                <a:ext uri="{FF2B5EF4-FFF2-40B4-BE49-F238E27FC236}">
                  <a16:creationId xmlns:a16="http://schemas.microsoft.com/office/drawing/2014/main" id="{F5508DE6-33FE-43AD-4336-C29E49DA1B56}"/>
                </a:ext>
              </a:extLst>
            </p:cNvPr>
            <p:cNvSpPr/>
            <p:nvPr/>
          </p:nvSpPr>
          <p:spPr>
            <a:xfrm>
              <a:off x="2871029" y="59828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5" name="pt895">
              <a:extLst>
                <a:ext uri="{FF2B5EF4-FFF2-40B4-BE49-F238E27FC236}">
                  <a16:creationId xmlns:a16="http://schemas.microsoft.com/office/drawing/2014/main" id="{81C6AE3B-761B-8A25-D521-AED220F2DC43}"/>
                </a:ext>
              </a:extLst>
            </p:cNvPr>
            <p:cNvSpPr/>
            <p:nvPr/>
          </p:nvSpPr>
          <p:spPr>
            <a:xfrm>
              <a:off x="3444018" y="59869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6" name="pt896">
              <a:extLst>
                <a:ext uri="{FF2B5EF4-FFF2-40B4-BE49-F238E27FC236}">
                  <a16:creationId xmlns:a16="http://schemas.microsoft.com/office/drawing/2014/main" id="{9F2F0544-158C-0649-9C69-7B04CB07052C}"/>
                </a:ext>
              </a:extLst>
            </p:cNvPr>
            <p:cNvSpPr/>
            <p:nvPr/>
          </p:nvSpPr>
          <p:spPr>
            <a:xfrm>
              <a:off x="3545520" y="599124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7" name="pt897">
              <a:extLst>
                <a:ext uri="{FF2B5EF4-FFF2-40B4-BE49-F238E27FC236}">
                  <a16:creationId xmlns:a16="http://schemas.microsoft.com/office/drawing/2014/main" id="{11375CFC-1574-CC8E-E953-2326B31633B2}"/>
                </a:ext>
              </a:extLst>
            </p:cNvPr>
            <p:cNvSpPr/>
            <p:nvPr/>
          </p:nvSpPr>
          <p:spPr>
            <a:xfrm>
              <a:off x="3284584" y="59955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8" name="pt898">
              <a:extLst>
                <a:ext uri="{FF2B5EF4-FFF2-40B4-BE49-F238E27FC236}">
                  <a16:creationId xmlns:a16="http://schemas.microsoft.com/office/drawing/2014/main" id="{3376082C-8C18-C885-F797-90AB27EC7393}"/>
                </a:ext>
              </a:extLst>
            </p:cNvPr>
            <p:cNvSpPr/>
            <p:nvPr/>
          </p:nvSpPr>
          <p:spPr>
            <a:xfrm>
              <a:off x="2870870" y="59998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39" name="pt899">
              <a:extLst>
                <a:ext uri="{FF2B5EF4-FFF2-40B4-BE49-F238E27FC236}">
                  <a16:creationId xmlns:a16="http://schemas.microsoft.com/office/drawing/2014/main" id="{653E7152-3079-374E-9B10-E1DDBFA6A3F1}"/>
                </a:ext>
              </a:extLst>
            </p:cNvPr>
            <p:cNvSpPr/>
            <p:nvPr/>
          </p:nvSpPr>
          <p:spPr>
            <a:xfrm>
              <a:off x="3352214" y="60043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0" name="pt900">
              <a:extLst>
                <a:ext uri="{FF2B5EF4-FFF2-40B4-BE49-F238E27FC236}">
                  <a16:creationId xmlns:a16="http://schemas.microsoft.com/office/drawing/2014/main" id="{4210141D-F72D-29D7-5C02-A5948F3DB82D}"/>
                </a:ext>
              </a:extLst>
            </p:cNvPr>
            <p:cNvSpPr/>
            <p:nvPr/>
          </p:nvSpPr>
          <p:spPr>
            <a:xfrm>
              <a:off x="3216950" y="60083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1" name="pt901">
              <a:extLst>
                <a:ext uri="{FF2B5EF4-FFF2-40B4-BE49-F238E27FC236}">
                  <a16:creationId xmlns:a16="http://schemas.microsoft.com/office/drawing/2014/main" id="{A342F64D-2AC7-E82E-D424-CABE8FA95202}"/>
                </a:ext>
              </a:extLst>
            </p:cNvPr>
            <p:cNvSpPr/>
            <p:nvPr/>
          </p:nvSpPr>
          <p:spPr>
            <a:xfrm>
              <a:off x="3506904" y="60126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2" name="pt902">
              <a:extLst>
                <a:ext uri="{FF2B5EF4-FFF2-40B4-BE49-F238E27FC236}">
                  <a16:creationId xmlns:a16="http://schemas.microsoft.com/office/drawing/2014/main" id="{D5B7E5B6-FAB2-64C9-4428-B0C35EAFACBB}"/>
                </a:ext>
              </a:extLst>
            </p:cNvPr>
            <p:cNvSpPr/>
            <p:nvPr/>
          </p:nvSpPr>
          <p:spPr>
            <a:xfrm>
              <a:off x="3413419" y="601700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3" name="pt903">
              <a:extLst>
                <a:ext uri="{FF2B5EF4-FFF2-40B4-BE49-F238E27FC236}">
                  <a16:creationId xmlns:a16="http://schemas.microsoft.com/office/drawing/2014/main" id="{BA222FAB-97C2-DCE5-CA1F-E98FB83F1383}"/>
                </a:ext>
              </a:extLst>
            </p:cNvPr>
            <p:cNvSpPr/>
            <p:nvPr/>
          </p:nvSpPr>
          <p:spPr>
            <a:xfrm>
              <a:off x="3272135" y="60210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4" name="pt904">
              <a:extLst>
                <a:ext uri="{FF2B5EF4-FFF2-40B4-BE49-F238E27FC236}">
                  <a16:creationId xmlns:a16="http://schemas.microsoft.com/office/drawing/2014/main" id="{7ADD751D-03B3-C82E-81C0-757653AFD94C}"/>
                </a:ext>
              </a:extLst>
            </p:cNvPr>
            <p:cNvSpPr/>
            <p:nvPr/>
          </p:nvSpPr>
          <p:spPr>
            <a:xfrm>
              <a:off x="3253414" y="60296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5" name="pt905">
              <a:extLst>
                <a:ext uri="{FF2B5EF4-FFF2-40B4-BE49-F238E27FC236}">
                  <a16:creationId xmlns:a16="http://schemas.microsoft.com/office/drawing/2014/main" id="{C627D9FD-E979-BC69-38F8-671A9BA90005}"/>
                </a:ext>
              </a:extLst>
            </p:cNvPr>
            <p:cNvSpPr/>
            <p:nvPr/>
          </p:nvSpPr>
          <p:spPr>
            <a:xfrm>
              <a:off x="3201564" y="60338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6" name="pt906">
              <a:extLst>
                <a:ext uri="{FF2B5EF4-FFF2-40B4-BE49-F238E27FC236}">
                  <a16:creationId xmlns:a16="http://schemas.microsoft.com/office/drawing/2014/main" id="{71BFF9AB-860D-2EBD-FF75-90371F50A34E}"/>
                </a:ext>
              </a:extLst>
            </p:cNvPr>
            <p:cNvSpPr/>
            <p:nvPr/>
          </p:nvSpPr>
          <p:spPr>
            <a:xfrm>
              <a:off x="2679147" y="60424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7" name="pt907">
              <a:extLst>
                <a:ext uri="{FF2B5EF4-FFF2-40B4-BE49-F238E27FC236}">
                  <a16:creationId xmlns:a16="http://schemas.microsoft.com/office/drawing/2014/main" id="{4BE01A88-A8D9-EB0E-D509-6E3B40AD1C6D}"/>
                </a:ext>
              </a:extLst>
            </p:cNvPr>
            <p:cNvSpPr/>
            <p:nvPr/>
          </p:nvSpPr>
          <p:spPr>
            <a:xfrm>
              <a:off x="2788877" y="604659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8" name="pt908">
              <a:extLst>
                <a:ext uri="{FF2B5EF4-FFF2-40B4-BE49-F238E27FC236}">
                  <a16:creationId xmlns:a16="http://schemas.microsoft.com/office/drawing/2014/main" id="{8C66404D-0F49-F88E-1605-480A3AB9AA4F}"/>
                </a:ext>
              </a:extLst>
            </p:cNvPr>
            <p:cNvSpPr/>
            <p:nvPr/>
          </p:nvSpPr>
          <p:spPr>
            <a:xfrm>
              <a:off x="3447683" y="605084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49" name="pt909">
              <a:extLst>
                <a:ext uri="{FF2B5EF4-FFF2-40B4-BE49-F238E27FC236}">
                  <a16:creationId xmlns:a16="http://schemas.microsoft.com/office/drawing/2014/main" id="{28BA7662-3EF5-086A-76FC-B6E283121152}"/>
                </a:ext>
              </a:extLst>
            </p:cNvPr>
            <p:cNvSpPr/>
            <p:nvPr/>
          </p:nvSpPr>
          <p:spPr>
            <a:xfrm>
              <a:off x="3248408" y="60552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0" name="pt910">
              <a:extLst>
                <a:ext uri="{FF2B5EF4-FFF2-40B4-BE49-F238E27FC236}">
                  <a16:creationId xmlns:a16="http://schemas.microsoft.com/office/drawing/2014/main" id="{F43807BE-8731-BC65-DEC6-140D6CAE2133}"/>
                </a:ext>
              </a:extLst>
            </p:cNvPr>
            <p:cNvSpPr/>
            <p:nvPr/>
          </p:nvSpPr>
          <p:spPr>
            <a:xfrm>
              <a:off x="3359961" y="60593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1" name="pt911">
              <a:extLst>
                <a:ext uri="{FF2B5EF4-FFF2-40B4-BE49-F238E27FC236}">
                  <a16:creationId xmlns:a16="http://schemas.microsoft.com/office/drawing/2014/main" id="{992AF941-F42C-CBC0-4CFC-8D63E2EA2D3C}"/>
                </a:ext>
              </a:extLst>
            </p:cNvPr>
            <p:cNvSpPr/>
            <p:nvPr/>
          </p:nvSpPr>
          <p:spPr>
            <a:xfrm>
              <a:off x="3230715" y="606366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2" name="pt912">
              <a:extLst>
                <a:ext uri="{FF2B5EF4-FFF2-40B4-BE49-F238E27FC236}">
                  <a16:creationId xmlns:a16="http://schemas.microsoft.com/office/drawing/2014/main" id="{107691D5-5900-2D15-CDA4-EF7847A18887}"/>
                </a:ext>
              </a:extLst>
            </p:cNvPr>
            <p:cNvSpPr/>
            <p:nvPr/>
          </p:nvSpPr>
          <p:spPr>
            <a:xfrm>
              <a:off x="3453493" y="606782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3" name="pt913">
              <a:extLst>
                <a:ext uri="{FF2B5EF4-FFF2-40B4-BE49-F238E27FC236}">
                  <a16:creationId xmlns:a16="http://schemas.microsoft.com/office/drawing/2014/main" id="{AFD278E2-EAC5-B82F-35F5-766D75711832}"/>
                </a:ext>
              </a:extLst>
            </p:cNvPr>
            <p:cNvSpPr/>
            <p:nvPr/>
          </p:nvSpPr>
          <p:spPr>
            <a:xfrm>
              <a:off x="2442399" y="607216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4" name="pt914">
              <a:extLst>
                <a:ext uri="{FF2B5EF4-FFF2-40B4-BE49-F238E27FC236}">
                  <a16:creationId xmlns:a16="http://schemas.microsoft.com/office/drawing/2014/main" id="{3CB2D867-02BE-1AA9-B847-4A82DA6882E3}"/>
                </a:ext>
              </a:extLst>
            </p:cNvPr>
            <p:cNvSpPr/>
            <p:nvPr/>
          </p:nvSpPr>
          <p:spPr>
            <a:xfrm>
              <a:off x="2859604" y="60762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5" name="pt915">
              <a:extLst>
                <a:ext uri="{FF2B5EF4-FFF2-40B4-BE49-F238E27FC236}">
                  <a16:creationId xmlns:a16="http://schemas.microsoft.com/office/drawing/2014/main" id="{D736398A-8B22-D685-1859-810B01D772E5}"/>
                </a:ext>
              </a:extLst>
            </p:cNvPr>
            <p:cNvSpPr/>
            <p:nvPr/>
          </p:nvSpPr>
          <p:spPr>
            <a:xfrm>
              <a:off x="3130789" y="608072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6" name="pt916">
              <a:extLst>
                <a:ext uri="{FF2B5EF4-FFF2-40B4-BE49-F238E27FC236}">
                  <a16:creationId xmlns:a16="http://schemas.microsoft.com/office/drawing/2014/main" id="{5F427ADA-4CFD-B613-74CB-E39D5686C96F}"/>
                </a:ext>
              </a:extLst>
            </p:cNvPr>
            <p:cNvSpPr/>
            <p:nvPr/>
          </p:nvSpPr>
          <p:spPr>
            <a:xfrm>
              <a:off x="3172320" y="15124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7" name="pt917">
              <a:extLst>
                <a:ext uri="{FF2B5EF4-FFF2-40B4-BE49-F238E27FC236}">
                  <a16:creationId xmlns:a16="http://schemas.microsoft.com/office/drawing/2014/main" id="{DF6A85EA-7864-74A0-C83D-B6C4F691D76F}"/>
                </a:ext>
              </a:extLst>
            </p:cNvPr>
            <p:cNvSpPr/>
            <p:nvPr/>
          </p:nvSpPr>
          <p:spPr>
            <a:xfrm>
              <a:off x="3120061" y="15166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8" name="pt918">
              <a:extLst>
                <a:ext uri="{FF2B5EF4-FFF2-40B4-BE49-F238E27FC236}">
                  <a16:creationId xmlns:a16="http://schemas.microsoft.com/office/drawing/2014/main" id="{9DE6E7E2-E16D-51B9-8CB6-4E9BD280EBF4}"/>
                </a:ext>
              </a:extLst>
            </p:cNvPr>
            <p:cNvSpPr/>
            <p:nvPr/>
          </p:nvSpPr>
          <p:spPr>
            <a:xfrm>
              <a:off x="3311470" y="15252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59" name="pt919">
              <a:extLst>
                <a:ext uri="{FF2B5EF4-FFF2-40B4-BE49-F238E27FC236}">
                  <a16:creationId xmlns:a16="http://schemas.microsoft.com/office/drawing/2014/main" id="{E294A6E2-DBE5-EADB-665F-639929EE90E8}"/>
                </a:ext>
              </a:extLst>
            </p:cNvPr>
            <p:cNvSpPr/>
            <p:nvPr/>
          </p:nvSpPr>
          <p:spPr>
            <a:xfrm>
              <a:off x="3381063" y="15293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0" name="pt920">
              <a:extLst>
                <a:ext uri="{FF2B5EF4-FFF2-40B4-BE49-F238E27FC236}">
                  <a16:creationId xmlns:a16="http://schemas.microsoft.com/office/drawing/2014/main" id="{8884889E-F2B0-4879-4251-EF236DD97336}"/>
                </a:ext>
              </a:extLst>
            </p:cNvPr>
            <p:cNvSpPr/>
            <p:nvPr/>
          </p:nvSpPr>
          <p:spPr>
            <a:xfrm>
              <a:off x="2826456" y="25015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1" name="pt921">
              <a:extLst>
                <a:ext uri="{FF2B5EF4-FFF2-40B4-BE49-F238E27FC236}">
                  <a16:creationId xmlns:a16="http://schemas.microsoft.com/office/drawing/2014/main" id="{CF11CD77-B2C0-0D88-E057-26A44B17EE5F}"/>
                </a:ext>
              </a:extLst>
            </p:cNvPr>
            <p:cNvSpPr/>
            <p:nvPr/>
          </p:nvSpPr>
          <p:spPr>
            <a:xfrm>
              <a:off x="2863070" y="239996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2" name="pt922">
              <a:extLst>
                <a:ext uri="{FF2B5EF4-FFF2-40B4-BE49-F238E27FC236}">
                  <a16:creationId xmlns:a16="http://schemas.microsoft.com/office/drawing/2014/main" id="{671587C9-87DD-E470-1842-64862E8B69EA}"/>
                </a:ext>
              </a:extLst>
            </p:cNvPr>
            <p:cNvSpPr/>
            <p:nvPr/>
          </p:nvSpPr>
          <p:spPr>
            <a:xfrm>
              <a:off x="3149642" y="24125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3" name="pt923">
              <a:extLst>
                <a:ext uri="{FF2B5EF4-FFF2-40B4-BE49-F238E27FC236}">
                  <a16:creationId xmlns:a16="http://schemas.microsoft.com/office/drawing/2014/main" id="{2D92F3C1-54C6-7507-2BC5-0EAB4584943C}"/>
                </a:ext>
              </a:extLst>
            </p:cNvPr>
            <p:cNvSpPr/>
            <p:nvPr/>
          </p:nvSpPr>
          <p:spPr>
            <a:xfrm>
              <a:off x="3230917" y="24169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4" name="pt924">
              <a:extLst>
                <a:ext uri="{FF2B5EF4-FFF2-40B4-BE49-F238E27FC236}">
                  <a16:creationId xmlns:a16="http://schemas.microsoft.com/office/drawing/2014/main" id="{3DA3FCF1-3E1F-E520-6200-AB6BEC856722}"/>
                </a:ext>
              </a:extLst>
            </p:cNvPr>
            <p:cNvSpPr/>
            <p:nvPr/>
          </p:nvSpPr>
          <p:spPr>
            <a:xfrm>
              <a:off x="3343626" y="24208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5" name="pt925">
              <a:extLst>
                <a:ext uri="{FF2B5EF4-FFF2-40B4-BE49-F238E27FC236}">
                  <a16:creationId xmlns:a16="http://schemas.microsoft.com/office/drawing/2014/main" id="{972DEADB-A825-D05D-F380-0B995835A2EC}"/>
                </a:ext>
              </a:extLst>
            </p:cNvPr>
            <p:cNvSpPr/>
            <p:nvPr/>
          </p:nvSpPr>
          <p:spPr>
            <a:xfrm>
              <a:off x="2813399" y="219603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6" name="pt926">
              <a:extLst>
                <a:ext uri="{FF2B5EF4-FFF2-40B4-BE49-F238E27FC236}">
                  <a16:creationId xmlns:a16="http://schemas.microsoft.com/office/drawing/2014/main" id="{CFC412E9-4567-CB7A-A7AA-08FEBEB1F9C8}"/>
                </a:ext>
              </a:extLst>
            </p:cNvPr>
            <p:cNvSpPr/>
            <p:nvPr/>
          </p:nvSpPr>
          <p:spPr>
            <a:xfrm>
              <a:off x="2947693" y="22001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7" name="pt927">
              <a:extLst>
                <a:ext uri="{FF2B5EF4-FFF2-40B4-BE49-F238E27FC236}">
                  <a16:creationId xmlns:a16="http://schemas.microsoft.com/office/drawing/2014/main" id="{1A498C4D-C7D7-A1FA-0723-A68363E19D4B}"/>
                </a:ext>
              </a:extLst>
            </p:cNvPr>
            <p:cNvSpPr/>
            <p:nvPr/>
          </p:nvSpPr>
          <p:spPr>
            <a:xfrm>
              <a:off x="2577151" y="22046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8" name="pt928">
              <a:extLst>
                <a:ext uri="{FF2B5EF4-FFF2-40B4-BE49-F238E27FC236}">
                  <a16:creationId xmlns:a16="http://schemas.microsoft.com/office/drawing/2014/main" id="{DF504727-EEB0-1A3A-4A54-1F049980BE27}"/>
                </a:ext>
              </a:extLst>
            </p:cNvPr>
            <p:cNvSpPr/>
            <p:nvPr/>
          </p:nvSpPr>
          <p:spPr>
            <a:xfrm>
              <a:off x="2813589" y="220892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69" name="pt929">
              <a:extLst>
                <a:ext uri="{FF2B5EF4-FFF2-40B4-BE49-F238E27FC236}">
                  <a16:creationId xmlns:a16="http://schemas.microsoft.com/office/drawing/2014/main" id="{3624B386-2AC4-105E-F47A-25DD39E8BDB4}"/>
                </a:ext>
              </a:extLst>
            </p:cNvPr>
            <p:cNvSpPr/>
            <p:nvPr/>
          </p:nvSpPr>
          <p:spPr>
            <a:xfrm>
              <a:off x="2843647" y="22129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0" name="pt930">
              <a:extLst>
                <a:ext uri="{FF2B5EF4-FFF2-40B4-BE49-F238E27FC236}">
                  <a16:creationId xmlns:a16="http://schemas.microsoft.com/office/drawing/2014/main" id="{49F50C24-C11D-5317-8400-050C53AD32FA}"/>
                </a:ext>
              </a:extLst>
            </p:cNvPr>
            <p:cNvSpPr/>
            <p:nvPr/>
          </p:nvSpPr>
          <p:spPr>
            <a:xfrm>
              <a:off x="2647038" y="22172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1" name="pt931">
              <a:extLst>
                <a:ext uri="{FF2B5EF4-FFF2-40B4-BE49-F238E27FC236}">
                  <a16:creationId xmlns:a16="http://schemas.microsoft.com/office/drawing/2014/main" id="{08EFBC62-B40C-A9AF-9D7E-C27DC2EE4A6E}"/>
                </a:ext>
              </a:extLst>
            </p:cNvPr>
            <p:cNvSpPr/>
            <p:nvPr/>
          </p:nvSpPr>
          <p:spPr>
            <a:xfrm>
              <a:off x="2874294" y="22214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2" name="pt932">
              <a:extLst>
                <a:ext uri="{FF2B5EF4-FFF2-40B4-BE49-F238E27FC236}">
                  <a16:creationId xmlns:a16="http://schemas.microsoft.com/office/drawing/2014/main" id="{B1AF3946-CBCE-FEFE-F120-099DC884A25F}"/>
                </a:ext>
              </a:extLst>
            </p:cNvPr>
            <p:cNvSpPr/>
            <p:nvPr/>
          </p:nvSpPr>
          <p:spPr>
            <a:xfrm>
              <a:off x="2692060" y="22258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3" name="pt933">
              <a:extLst>
                <a:ext uri="{FF2B5EF4-FFF2-40B4-BE49-F238E27FC236}">
                  <a16:creationId xmlns:a16="http://schemas.microsoft.com/office/drawing/2014/main" id="{C9B8C27C-C00D-2BB3-591B-ED8175790FA4}"/>
                </a:ext>
              </a:extLst>
            </p:cNvPr>
            <p:cNvSpPr/>
            <p:nvPr/>
          </p:nvSpPr>
          <p:spPr>
            <a:xfrm>
              <a:off x="2547667" y="22301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4" name="pt934">
              <a:extLst>
                <a:ext uri="{FF2B5EF4-FFF2-40B4-BE49-F238E27FC236}">
                  <a16:creationId xmlns:a16="http://schemas.microsoft.com/office/drawing/2014/main" id="{50923150-3218-76FB-83FA-A52EAA5BE1B7}"/>
                </a:ext>
              </a:extLst>
            </p:cNvPr>
            <p:cNvSpPr/>
            <p:nvPr/>
          </p:nvSpPr>
          <p:spPr>
            <a:xfrm>
              <a:off x="2639368" y="22343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5" name="pt935">
              <a:extLst>
                <a:ext uri="{FF2B5EF4-FFF2-40B4-BE49-F238E27FC236}">
                  <a16:creationId xmlns:a16="http://schemas.microsoft.com/office/drawing/2014/main" id="{7B709DCE-074B-C5D6-D187-E0FDEBEC34A5}"/>
                </a:ext>
              </a:extLst>
            </p:cNvPr>
            <p:cNvSpPr/>
            <p:nvPr/>
          </p:nvSpPr>
          <p:spPr>
            <a:xfrm>
              <a:off x="2762073" y="230634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6" name="pt936">
              <a:extLst>
                <a:ext uri="{FF2B5EF4-FFF2-40B4-BE49-F238E27FC236}">
                  <a16:creationId xmlns:a16="http://schemas.microsoft.com/office/drawing/2014/main" id="{3FB0C85D-F449-0B8A-3774-F4A5C2144024}"/>
                </a:ext>
              </a:extLst>
            </p:cNvPr>
            <p:cNvSpPr/>
            <p:nvPr/>
          </p:nvSpPr>
          <p:spPr>
            <a:xfrm>
              <a:off x="2716485" y="231078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7" name="pt937">
              <a:extLst>
                <a:ext uri="{FF2B5EF4-FFF2-40B4-BE49-F238E27FC236}">
                  <a16:creationId xmlns:a16="http://schemas.microsoft.com/office/drawing/2014/main" id="{306C3ED3-3FA2-A8BA-C848-36A320E428BF}"/>
                </a:ext>
              </a:extLst>
            </p:cNvPr>
            <p:cNvSpPr/>
            <p:nvPr/>
          </p:nvSpPr>
          <p:spPr>
            <a:xfrm>
              <a:off x="2651160" y="231507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8" name="pt938">
              <a:extLst>
                <a:ext uri="{FF2B5EF4-FFF2-40B4-BE49-F238E27FC236}">
                  <a16:creationId xmlns:a16="http://schemas.microsoft.com/office/drawing/2014/main" id="{B92DF61A-179F-4B69-CC4C-43557919AEE3}"/>
                </a:ext>
              </a:extLst>
            </p:cNvPr>
            <p:cNvSpPr/>
            <p:nvPr/>
          </p:nvSpPr>
          <p:spPr>
            <a:xfrm>
              <a:off x="2517205" y="23192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79" name="pt939">
              <a:extLst>
                <a:ext uri="{FF2B5EF4-FFF2-40B4-BE49-F238E27FC236}">
                  <a16:creationId xmlns:a16="http://schemas.microsoft.com/office/drawing/2014/main" id="{6AD7DEF7-26E9-13A6-BAD8-8F92FFE99A50}"/>
                </a:ext>
              </a:extLst>
            </p:cNvPr>
            <p:cNvSpPr/>
            <p:nvPr/>
          </p:nvSpPr>
          <p:spPr>
            <a:xfrm>
              <a:off x="2837779" y="23232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0" name="pt940">
              <a:extLst>
                <a:ext uri="{FF2B5EF4-FFF2-40B4-BE49-F238E27FC236}">
                  <a16:creationId xmlns:a16="http://schemas.microsoft.com/office/drawing/2014/main" id="{E856B156-830E-9250-D950-F26E7DF428F3}"/>
                </a:ext>
              </a:extLst>
            </p:cNvPr>
            <p:cNvSpPr/>
            <p:nvPr/>
          </p:nvSpPr>
          <p:spPr>
            <a:xfrm>
              <a:off x="2870592" y="23277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1" name="pt941">
              <a:extLst>
                <a:ext uri="{FF2B5EF4-FFF2-40B4-BE49-F238E27FC236}">
                  <a16:creationId xmlns:a16="http://schemas.microsoft.com/office/drawing/2014/main" id="{CE20F312-6A31-8119-63E2-DCB926CAE287}"/>
                </a:ext>
              </a:extLst>
            </p:cNvPr>
            <p:cNvSpPr/>
            <p:nvPr/>
          </p:nvSpPr>
          <p:spPr>
            <a:xfrm>
              <a:off x="3297739" y="206852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2" name="pt942">
              <a:extLst>
                <a:ext uri="{FF2B5EF4-FFF2-40B4-BE49-F238E27FC236}">
                  <a16:creationId xmlns:a16="http://schemas.microsoft.com/office/drawing/2014/main" id="{C902355E-9072-235C-3CD5-9B9AF8521806}"/>
                </a:ext>
              </a:extLst>
            </p:cNvPr>
            <p:cNvSpPr/>
            <p:nvPr/>
          </p:nvSpPr>
          <p:spPr>
            <a:xfrm>
              <a:off x="3196683" y="208129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3" name="pt943">
              <a:extLst>
                <a:ext uri="{FF2B5EF4-FFF2-40B4-BE49-F238E27FC236}">
                  <a16:creationId xmlns:a16="http://schemas.microsoft.com/office/drawing/2014/main" id="{6BFF99AB-D2C0-A599-885F-E4020161371D}"/>
                </a:ext>
              </a:extLst>
            </p:cNvPr>
            <p:cNvSpPr/>
            <p:nvPr/>
          </p:nvSpPr>
          <p:spPr>
            <a:xfrm>
              <a:off x="2762748" y="208570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4" name="pt944">
              <a:extLst>
                <a:ext uri="{FF2B5EF4-FFF2-40B4-BE49-F238E27FC236}">
                  <a16:creationId xmlns:a16="http://schemas.microsoft.com/office/drawing/2014/main" id="{C15706C4-4452-31FD-1663-233312849489}"/>
                </a:ext>
              </a:extLst>
            </p:cNvPr>
            <p:cNvSpPr/>
            <p:nvPr/>
          </p:nvSpPr>
          <p:spPr>
            <a:xfrm>
              <a:off x="2869925" y="208999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5" name="pt945">
              <a:extLst>
                <a:ext uri="{FF2B5EF4-FFF2-40B4-BE49-F238E27FC236}">
                  <a16:creationId xmlns:a16="http://schemas.microsoft.com/office/drawing/2014/main" id="{76F08CF4-2066-13D9-BC07-91BFD0F62B4C}"/>
                </a:ext>
              </a:extLst>
            </p:cNvPr>
            <p:cNvSpPr/>
            <p:nvPr/>
          </p:nvSpPr>
          <p:spPr>
            <a:xfrm>
              <a:off x="2862997" y="209397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6" name="pt946">
              <a:extLst>
                <a:ext uri="{FF2B5EF4-FFF2-40B4-BE49-F238E27FC236}">
                  <a16:creationId xmlns:a16="http://schemas.microsoft.com/office/drawing/2014/main" id="{3E9B91BA-1F09-24A8-FC88-830780C7D1D6}"/>
                </a:ext>
              </a:extLst>
            </p:cNvPr>
            <p:cNvSpPr/>
            <p:nvPr/>
          </p:nvSpPr>
          <p:spPr>
            <a:xfrm>
              <a:off x="2746714" y="20982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7" name="pt947">
              <a:extLst>
                <a:ext uri="{FF2B5EF4-FFF2-40B4-BE49-F238E27FC236}">
                  <a16:creationId xmlns:a16="http://schemas.microsoft.com/office/drawing/2014/main" id="{987235C5-7248-A536-F1AE-86970A81D10A}"/>
                </a:ext>
              </a:extLst>
            </p:cNvPr>
            <p:cNvSpPr/>
            <p:nvPr/>
          </p:nvSpPr>
          <p:spPr>
            <a:xfrm>
              <a:off x="2907179" y="210694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8" name="pt948">
              <a:extLst>
                <a:ext uri="{FF2B5EF4-FFF2-40B4-BE49-F238E27FC236}">
                  <a16:creationId xmlns:a16="http://schemas.microsoft.com/office/drawing/2014/main" id="{18DA539F-E123-FED8-B0CA-1034D022A7CD}"/>
                </a:ext>
              </a:extLst>
            </p:cNvPr>
            <p:cNvSpPr/>
            <p:nvPr/>
          </p:nvSpPr>
          <p:spPr>
            <a:xfrm>
              <a:off x="2863938" y="21111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89" name="pt949">
              <a:extLst>
                <a:ext uri="{FF2B5EF4-FFF2-40B4-BE49-F238E27FC236}">
                  <a16:creationId xmlns:a16="http://schemas.microsoft.com/office/drawing/2014/main" id="{EA391938-62FA-DFE4-BE09-961CDB2CDC06}"/>
                </a:ext>
              </a:extLst>
            </p:cNvPr>
            <p:cNvSpPr/>
            <p:nvPr/>
          </p:nvSpPr>
          <p:spPr>
            <a:xfrm>
              <a:off x="2797803" y="21152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0" name="pt950">
              <a:extLst>
                <a:ext uri="{FF2B5EF4-FFF2-40B4-BE49-F238E27FC236}">
                  <a16:creationId xmlns:a16="http://schemas.microsoft.com/office/drawing/2014/main" id="{4B58DF97-4D47-FE70-AF26-4F39F90B4398}"/>
                </a:ext>
              </a:extLst>
            </p:cNvPr>
            <p:cNvSpPr/>
            <p:nvPr/>
          </p:nvSpPr>
          <p:spPr>
            <a:xfrm>
              <a:off x="2652532" y="21197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1" name="pt951">
              <a:extLst>
                <a:ext uri="{FF2B5EF4-FFF2-40B4-BE49-F238E27FC236}">
                  <a16:creationId xmlns:a16="http://schemas.microsoft.com/office/drawing/2014/main" id="{0B314FD5-9668-C0A4-A57E-35BBC20F1987}"/>
                </a:ext>
              </a:extLst>
            </p:cNvPr>
            <p:cNvSpPr/>
            <p:nvPr/>
          </p:nvSpPr>
          <p:spPr>
            <a:xfrm>
              <a:off x="2921003" y="212388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2" name="pt952">
              <a:extLst>
                <a:ext uri="{FF2B5EF4-FFF2-40B4-BE49-F238E27FC236}">
                  <a16:creationId xmlns:a16="http://schemas.microsoft.com/office/drawing/2014/main" id="{B2864D8D-C21B-6054-5BB6-E10058546920}"/>
                </a:ext>
              </a:extLst>
            </p:cNvPr>
            <p:cNvSpPr/>
            <p:nvPr/>
          </p:nvSpPr>
          <p:spPr>
            <a:xfrm>
              <a:off x="3375830" y="36392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3" name="pt953">
              <a:extLst>
                <a:ext uri="{FF2B5EF4-FFF2-40B4-BE49-F238E27FC236}">
                  <a16:creationId xmlns:a16="http://schemas.microsoft.com/office/drawing/2014/main" id="{1DBB96B4-138E-1A3E-33B4-082F12455240}"/>
                </a:ext>
              </a:extLst>
            </p:cNvPr>
            <p:cNvSpPr/>
            <p:nvPr/>
          </p:nvSpPr>
          <p:spPr>
            <a:xfrm>
              <a:off x="3372175" y="364362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4" name="pt954">
              <a:extLst>
                <a:ext uri="{FF2B5EF4-FFF2-40B4-BE49-F238E27FC236}">
                  <a16:creationId xmlns:a16="http://schemas.microsoft.com/office/drawing/2014/main" id="{B0CC685A-6042-E48D-F89B-B750F079C045}"/>
                </a:ext>
              </a:extLst>
            </p:cNvPr>
            <p:cNvSpPr/>
            <p:nvPr/>
          </p:nvSpPr>
          <p:spPr>
            <a:xfrm>
              <a:off x="2642508" y="36478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5" name="pt955">
              <a:extLst>
                <a:ext uri="{FF2B5EF4-FFF2-40B4-BE49-F238E27FC236}">
                  <a16:creationId xmlns:a16="http://schemas.microsoft.com/office/drawing/2014/main" id="{CFE8A61F-8C0A-A7E5-2D29-376814ADF2C2}"/>
                </a:ext>
              </a:extLst>
            </p:cNvPr>
            <p:cNvSpPr/>
            <p:nvPr/>
          </p:nvSpPr>
          <p:spPr>
            <a:xfrm>
              <a:off x="2789018" y="36523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6" name="pt956">
              <a:extLst>
                <a:ext uri="{FF2B5EF4-FFF2-40B4-BE49-F238E27FC236}">
                  <a16:creationId xmlns:a16="http://schemas.microsoft.com/office/drawing/2014/main" id="{95B8B35B-1785-71A8-8459-FF19134CB385}"/>
                </a:ext>
              </a:extLst>
            </p:cNvPr>
            <p:cNvSpPr/>
            <p:nvPr/>
          </p:nvSpPr>
          <p:spPr>
            <a:xfrm>
              <a:off x="2836465" y="36565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7" name="pt957">
              <a:extLst>
                <a:ext uri="{FF2B5EF4-FFF2-40B4-BE49-F238E27FC236}">
                  <a16:creationId xmlns:a16="http://schemas.microsoft.com/office/drawing/2014/main" id="{C2B2F2E9-1081-CA16-3E64-2471E22BBD73}"/>
                </a:ext>
              </a:extLst>
            </p:cNvPr>
            <p:cNvSpPr/>
            <p:nvPr/>
          </p:nvSpPr>
          <p:spPr>
            <a:xfrm>
              <a:off x="2306619" y="36605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8" name="pt958">
              <a:extLst>
                <a:ext uri="{FF2B5EF4-FFF2-40B4-BE49-F238E27FC236}">
                  <a16:creationId xmlns:a16="http://schemas.microsoft.com/office/drawing/2014/main" id="{D389C6E9-A76F-0C0F-E312-13A2785F1A60}"/>
                </a:ext>
              </a:extLst>
            </p:cNvPr>
            <p:cNvSpPr/>
            <p:nvPr/>
          </p:nvSpPr>
          <p:spPr>
            <a:xfrm>
              <a:off x="2417381" y="36650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999" name="pt959">
              <a:extLst>
                <a:ext uri="{FF2B5EF4-FFF2-40B4-BE49-F238E27FC236}">
                  <a16:creationId xmlns:a16="http://schemas.microsoft.com/office/drawing/2014/main" id="{6BDC47BC-4D5F-D4F5-82CE-0DADA20B9F98}"/>
                </a:ext>
              </a:extLst>
            </p:cNvPr>
            <p:cNvSpPr/>
            <p:nvPr/>
          </p:nvSpPr>
          <p:spPr>
            <a:xfrm>
              <a:off x="3433415" y="36690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0" name="pt960">
              <a:extLst>
                <a:ext uri="{FF2B5EF4-FFF2-40B4-BE49-F238E27FC236}">
                  <a16:creationId xmlns:a16="http://schemas.microsoft.com/office/drawing/2014/main" id="{451BC398-EBE3-63C2-1B83-945FAB9A649B}"/>
                </a:ext>
              </a:extLst>
            </p:cNvPr>
            <p:cNvSpPr/>
            <p:nvPr/>
          </p:nvSpPr>
          <p:spPr>
            <a:xfrm>
              <a:off x="3456300" y="36734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1" name="pt961">
              <a:extLst>
                <a:ext uri="{FF2B5EF4-FFF2-40B4-BE49-F238E27FC236}">
                  <a16:creationId xmlns:a16="http://schemas.microsoft.com/office/drawing/2014/main" id="{F088BCB2-C771-9C28-A5EB-0BB181EA64B6}"/>
                </a:ext>
              </a:extLst>
            </p:cNvPr>
            <p:cNvSpPr/>
            <p:nvPr/>
          </p:nvSpPr>
          <p:spPr>
            <a:xfrm>
              <a:off x="3565757" y="36775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2" name="pt962">
              <a:extLst>
                <a:ext uri="{FF2B5EF4-FFF2-40B4-BE49-F238E27FC236}">
                  <a16:creationId xmlns:a16="http://schemas.microsoft.com/office/drawing/2014/main" id="{A7654207-B557-B15E-90A8-DDB10B47E761}"/>
                </a:ext>
              </a:extLst>
            </p:cNvPr>
            <p:cNvSpPr/>
            <p:nvPr/>
          </p:nvSpPr>
          <p:spPr>
            <a:xfrm>
              <a:off x="3815582" y="36817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3" name="pt963">
              <a:extLst>
                <a:ext uri="{FF2B5EF4-FFF2-40B4-BE49-F238E27FC236}">
                  <a16:creationId xmlns:a16="http://schemas.microsoft.com/office/drawing/2014/main" id="{6E8205B4-57F9-C68E-09EE-109B87DD398F}"/>
                </a:ext>
              </a:extLst>
            </p:cNvPr>
            <p:cNvSpPr/>
            <p:nvPr/>
          </p:nvSpPr>
          <p:spPr>
            <a:xfrm>
              <a:off x="2397849" y="368636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4" name="pt964">
              <a:extLst>
                <a:ext uri="{FF2B5EF4-FFF2-40B4-BE49-F238E27FC236}">
                  <a16:creationId xmlns:a16="http://schemas.microsoft.com/office/drawing/2014/main" id="{3CB81EDB-6894-8F3F-1076-63C84C2A35A5}"/>
                </a:ext>
              </a:extLst>
            </p:cNvPr>
            <p:cNvSpPr/>
            <p:nvPr/>
          </p:nvSpPr>
          <p:spPr>
            <a:xfrm>
              <a:off x="3140813" y="36904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5" name="pt965">
              <a:extLst>
                <a:ext uri="{FF2B5EF4-FFF2-40B4-BE49-F238E27FC236}">
                  <a16:creationId xmlns:a16="http://schemas.microsoft.com/office/drawing/2014/main" id="{2FA7D980-F538-2B68-FF5D-4CD7AC92C903}"/>
                </a:ext>
              </a:extLst>
            </p:cNvPr>
            <p:cNvSpPr/>
            <p:nvPr/>
          </p:nvSpPr>
          <p:spPr>
            <a:xfrm>
              <a:off x="3195502" y="37032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6" name="pt966">
              <a:extLst>
                <a:ext uri="{FF2B5EF4-FFF2-40B4-BE49-F238E27FC236}">
                  <a16:creationId xmlns:a16="http://schemas.microsoft.com/office/drawing/2014/main" id="{E2ED8174-428B-5702-809D-0F7286FACF5B}"/>
                </a:ext>
              </a:extLst>
            </p:cNvPr>
            <p:cNvSpPr/>
            <p:nvPr/>
          </p:nvSpPr>
          <p:spPr>
            <a:xfrm>
              <a:off x="2958284" y="37071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7" name="pt967">
              <a:extLst>
                <a:ext uri="{FF2B5EF4-FFF2-40B4-BE49-F238E27FC236}">
                  <a16:creationId xmlns:a16="http://schemas.microsoft.com/office/drawing/2014/main" id="{3886ADC8-BD1A-7B37-E0B1-044ADFE4FCB5}"/>
                </a:ext>
              </a:extLst>
            </p:cNvPr>
            <p:cNvSpPr/>
            <p:nvPr/>
          </p:nvSpPr>
          <p:spPr>
            <a:xfrm>
              <a:off x="2936975" y="37114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8" name="pt968">
              <a:extLst>
                <a:ext uri="{FF2B5EF4-FFF2-40B4-BE49-F238E27FC236}">
                  <a16:creationId xmlns:a16="http://schemas.microsoft.com/office/drawing/2014/main" id="{8B957252-2C8C-4CE6-F12E-309144ABA9FB}"/>
                </a:ext>
              </a:extLst>
            </p:cNvPr>
            <p:cNvSpPr/>
            <p:nvPr/>
          </p:nvSpPr>
          <p:spPr>
            <a:xfrm>
              <a:off x="3314305" y="37157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09" name="pt969">
              <a:extLst>
                <a:ext uri="{FF2B5EF4-FFF2-40B4-BE49-F238E27FC236}">
                  <a16:creationId xmlns:a16="http://schemas.microsoft.com/office/drawing/2014/main" id="{BFE6D380-25D2-1F23-C984-D222184F132B}"/>
                </a:ext>
              </a:extLst>
            </p:cNvPr>
            <p:cNvSpPr/>
            <p:nvPr/>
          </p:nvSpPr>
          <p:spPr>
            <a:xfrm>
              <a:off x="3437844" y="37202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0" name="pt970">
              <a:extLst>
                <a:ext uri="{FF2B5EF4-FFF2-40B4-BE49-F238E27FC236}">
                  <a16:creationId xmlns:a16="http://schemas.microsoft.com/office/drawing/2014/main" id="{AE2373F7-E4F6-075D-882E-F29F1A22F076}"/>
                </a:ext>
              </a:extLst>
            </p:cNvPr>
            <p:cNvSpPr/>
            <p:nvPr/>
          </p:nvSpPr>
          <p:spPr>
            <a:xfrm>
              <a:off x="2965702" y="372878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1" name="pt971">
              <a:extLst>
                <a:ext uri="{FF2B5EF4-FFF2-40B4-BE49-F238E27FC236}">
                  <a16:creationId xmlns:a16="http://schemas.microsoft.com/office/drawing/2014/main" id="{09F2AC20-ED83-CD27-4D36-08B41E6C9587}"/>
                </a:ext>
              </a:extLst>
            </p:cNvPr>
            <p:cNvSpPr/>
            <p:nvPr/>
          </p:nvSpPr>
          <p:spPr>
            <a:xfrm>
              <a:off x="3169051" y="373705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2" name="pt972">
              <a:extLst>
                <a:ext uri="{FF2B5EF4-FFF2-40B4-BE49-F238E27FC236}">
                  <a16:creationId xmlns:a16="http://schemas.microsoft.com/office/drawing/2014/main" id="{F1205F66-9E2B-96B3-E9F7-5A4416064245}"/>
                </a:ext>
              </a:extLst>
            </p:cNvPr>
            <p:cNvSpPr/>
            <p:nvPr/>
          </p:nvSpPr>
          <p:spPr>
            <a:xfrm>
              <a:off x="3300844" y="374124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3" name="pt973">
              <a:extLst>
                <a:ext uri="{FF2B5EF4-FFF2-40B4-BE49-F238E27FC236}">
                  <a16:creationId xmlns:a16="http://schemas.microsoft.com/office/drawing/2014/main" id="{56CF3851-5E0E-B68A-D903-B0B72C8919A7}"/>
                </a:ext>
              </a:extLst>
            </p:cNvPr>
            <p:cNvSpPr/>
            <p:nvPr/>
          </p:nvSpPr>
          <p:spPr>
            <a:xfrm>
              <a:off x="2707987" y="37542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4" name="pt974">
              <a:extLst>
                <a:ext uri="{FF2B5EF4-FFF2-40B4-BE49-F238E27FC236}">
                  <a16:creationId xmlns:a16="http://schemas.microsoft.com/office/drawing/2014/main" id="{071CB640-E6FE-2364-6F91-D5EEC4CC3511}"/>
                </a:ext>
              </a:extLst>
            </p:cNvPr>
            <p:cNvSpPr/>
            <p:nvPr/>
          </p:nvSpPr>
          <p:spPr>
            <a:xfrm>
              <a:off x="2529849" y="375854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5" name="pt975">
              <a:extLst>
                <a:ext uri="{FF2B5EF4-FFF2-40B4-BE49-F238E27FC236}">
                  <a16:creationId xmlns:a16="http://schemas.microsoft.com/office/drawing/2014/main" id="{328E4038-5B55-2459-4498-B56D37D9F023}"/>
                </a:ext>
              </a:extLst>
            </p:cNvPr>
            <p:cNvSpPr/>
            <p:nvPr/>
          </p:nvSpPr>
          <p:spPr>
            <a:xfrm>
              <a:off x="2918760" y="37668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6" name="pt976">
              <a:extLst>
                <a:ext uri="{FF2B5EF4-FFF2-40B4-BE49-F238E27FC236}">
                  <a16:creationId xmlns:a16="http://schemas.microsoft.com/office/drawing/2014/main" id="{11C65DCA-F992-5050-9358-9829B3E776E0}"/>
                </a:ext>
              </a:extLst>
            </p:cNvPr>
            <p:cNvSpPr/>
            <p:nvPr/>
          </p:nvSpPr>
          <p:spPr>
            <a:xfrm>
              <a:off x="2872588" y="37710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7" name="pt977">
              <a:extLst>
                <a:ext uri="{FF2B5EF4-FFF2-40B4-BE49-F238E27FC236}">
                  <a16:creationId xmlns:a16="http://schemas.microsoft.com/office/drawing/2014/main" id="{FD5A0E2E-31E1-5698-668F-BCFA29F59B68}"/>
                </a:ext>
              </a:extLst>
            </p:cNvPr>
            <p:cNvSpPr/>
            <p:nvPr/>
          </p:nvSpPr>
          <p:spPr>
            <a:xfrm>
              <a:off x="2834814" y="37752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8" name="pt978">
              <a:extLst>
                <a:ext uri="{FF2B5EF4-FFF2-40B4-BE49-F238E27FC236}">
                  <a16:creationId xmlns:a16="http://schemas.microsoft.com/office/drawing/2014/main" id="{800A7667-672B-9594-335B-835B5940090A}"/>
                </a:ext>
              </a:extLst>
            </p:cNvPr>
            <p:cNvSpPr/>
            <p:nvPr/>
          </p:nvSpPr>
          <p:spPr>
            <a:xfrm>
              <a:off x="2812386" y="37797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19" name="pt979">
              <a:extLst>
                <a:ext uri="{FF2B5EF4-FFF2-40B4-BE49-F238E27FC236}">
                  <a16:creationId xmlns:a16="http://schemas.microsoft.com/office/drawing/2014/main" id="{F1AC6439-84AA-10C5-1C53-25723AE64E9B}"/>
                </a:ext>
              </a:extLst>
            </p:cNvPr>
            <p:cNvSpPr/>
            <p:nvPr/>
          </p:nvSpPr>
          <p:spPr>
            <a:xfrm>
              <a:off x="2830212" y="37839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0" name="pt980">
              <a:extLst>
                <a:ext uri="{FF2B5EF4-FFF2-40B4-BE49-F238E27FC236}">
                  <a16:creationId xmlns:a16="http://schemas.microsoft.com/office/drawing/2014/main" id="{C207F8DC-2C08-8835-0F46-6FE7BAA789A7}"/>
                </a:ext>
              </a:extLst>
            </p:cNvPr>
            <p:cNvSpPr/>
            <p:nvPr/>
          </p:nvSpPr>
          <p:spPr>
            <a:xfrm>
              <a:off x="2908627" y="37881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1" name="pt981">
              <a:extLst>
                <a:ext uri="{FF2B5EF4-FFF2-40B4-BE49-F238E27FC236}">
                  <a16:creationId xmlns:a16="http://schemas.microsoft.com/office/drawing/2014/main" id="{7B847B5E-982E-24C0-AA35-D992BB66D537}"/>
                </a:ext>
              </a:extLst>
            </p:cNvPr>
            <p:cNvSpPr/>
            <p:nvPr/>
          </p:nvSpPr>
          <p:spPr>
            <a:xfrm>
              <a:off x="2939436" y="37923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2" name="pt982">
              <a:extLst>
                <a:ext uri="{FF2B5EF4-FFF2-40B4-BE49-F238E27FC236}">
                  <a16:creationId xmlns:a16="http://schemas.microsoft.com/office/drawing/2014/main" id="{8423C9CF-2442-3A45-C3CF-A18D2D3F6167}"/>
                </a:ext>
              </a:extLst>
            </p:cNvPr>
            <p:cNvSpPr/>
            <p:nvPr/>
          </p:nvSpPr>
          <p:spPr>
            <a:xfrm>
              <a:off x="3244637" y="38049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3" name="pt983">
              <a:extLst>
                <a:ext uri="{FF2B5EF4-FFF2-40B4-BE49-F238E27FC236}">
                  <a16:creationId xmlns:a16="http://schemas.microsoft.com/office/drawing/2014/main" id="{85618805-99D7-62A3-25F3-D07BF79CF14F}"/>
                </a:ext>
              </a:extLst>
            </p:cNvPr>
            <p:cNvSpPr/>
            <p:nvPr/>
          </p:nvSpPr>
          <p:spPr>
            <a:xfrm>
              <a:off x="3452369" y="381332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4" name="pt984">
              <a:extLst>
                <a:ext uri="{FF2B5EF4-FFF2-40B4-BE49-F238E27FC236}">
                  <a16:creationId xmlns:a16="http://schemas.microsoft.com/office/drawing/2014/main" id="{75809CF5-6D67-54AB-C6C6-B7AF0E9A7576}"/>
                </a:ext>
              </a:extLst>
            </p:cNvPr>
            <p:cNvSpPr/>
            <p:nvPr/>
          </p:nvSpPr>
          <p:spPr>
            <a:xfrm>
              <a:off x="3486768" y="38177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5" name="pt985">
              <a:extLst>
                <a:ext uri="{FF2B5EF4-FFF2-40B4-BE49-F238E27FC236}">
                  <a16:creationId xmlns:a16="http://schemas.microsoft.com/office/drawing/2014/main" id="{4DBAC3EA-0A67-AB94-112B-355BAEAC6015}"/>
                </a:ext>
              </a:extLst>
            </p:cNvPr>
            <p:cNvSpPr/>
            <p:nvPr/>
          </p:nvSpPr>
          <p:spPr>
            <a:xfrm>
              <a:off x="3604269" y="38222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6" name="pt986">
              <a:extLst>
                <a:ext uri="{FF2B5EF4-FFF2-40B4-BE49-F238E27FC236}">
                  <a16:creationId xmlns:a16="http://schemas.microsoft.com/office/drawing/2014/main" id="{E55A9E34-FA9D-7285-00FC-CF83F3BCBEAF}"/>
                </a:ext>
              </a:extLst>
            </p:cNvPr>
            <p:cNvSpPr/>
            <p:nvPr/>
          </p:nvSpPr>
          <p:spPr>
            <a:xfrm>
              <a:off x="3619519" y="38260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7" name="pt987">
              <a:extLst>
                <a:ext uri="{FF2B5EF4-FFF2-40B4-BE49-F238E27FC236}">
                  <a16:creationId xmlns:a16="http://schemas.microsoft.com/office/drawing/2014/main" id="{FCFE33D0-903C-381B-C039-49B1C23957C1}"/>
                </a:ext>
              </a:extLst>
            </p:cNvPr>
            <p:cNvSpPr/>
            <p:nvPr/>
          </p:nvSpPr>
          <p:spPr>
            <a:xfrm>
              <a:off x="2851839" y="38306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8" name="pt988">
              <a:extLst>
                <a:ext uri="{FF2B5EF4-FFF2-40B4-BE49-F238E27FC236}">
                  <a16:creationId xmlns:a16="http://schemas.microsoft.com/office/drawing/2014/main" id="{483EE797-7800-5446-192D-E5064C2F3EA5}"/>
                </a:ext>
              </a:extLst>
            </p:cNvPr>
            <p:cNvSpPr/>
            <p:nvPr/>
          </p:nvSpPr>
          <p:spPr>
            <a:xfrm>
              <a:off x="2830093" y="383478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29" name="pt989">
              <a:extLst>
                <a:ext uri="{FF2B5EF4-FFF2-40B4-BE49-F238E27FC236}">
                  <a16:creationId xmlns:a16="http://schemas.microsoft.com/office/drawing/2014/main" id="{F86E8203-3BF2-062F-14A1-2A7961B1AC6B}"/>
                </a:ext>
              </a:extLst>
            </p:cNvPr>
            <p:cNvSpPr/>
            <p:nvPr/>
          </p:nvSpPr>
          <p:spPr>
            <a:xfrm>
              <a:off x="3138617" y="38390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0" name="pt990">
              <a:extLst>
                <a:ext uri="{FF2B5EF4-FFF2-40B4-BE49-F238E27FC236}">
                  <a16:creationId xmlns:a16="http://schemas.microsoft.com/office/drawing/2014/main" id="{45D03686-1597-BEAF-B825-E7026E384362}"/>
                </a:ext>
              </a:extLst>
            </p:cNvPr>
            <p:cNvSpPr/>
            <p:nvPr/>
          </p:nvSpPr>
          <p:spPr>
            <a:xfrm>
              <a:off x="3163539" y="38432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1" name="pt991">
              <a:extLst>
                <a:ext uri="{FF2B5EF4-FFF2-40B4-BE49-F238E27FC236}">
                  <a16:creationId xmlns:a16="http://schemas.microsoft.com/office/drawing/2014/main" id="{569562B5-FBB0-E811-CE6C-A900F0D5E3D7}"/>
                </a:ext>
              </a:extLst>
            </p:cNvPr>
            <p:cNvSpPr/>
            <p:nvPr/>
          </p:nvSpPr>
          <p:spPr>
            <a:xfrm>
              <a:off x="3306316" y="38474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2" name="pt992">
              <a:extLst>
                <a:ext uri="{FF2B5EF4-FFF2-40B4-BE49-F238E27FC236}">
                  <a16:creationId xmlns:a16="http://schemas.microsoft.com/office/drawing/2014/main" id="{0A35EB37-80E3-CD8F-6800-1F0F580D4EEB}"/>
                </a:ext>
              </a:extLst>
            </p:cNvPr>
            <p:cNvSpPr/>
            <p:nvPr/>
          </p:nvSpPr>
          <p:spPr>
            <a:xfrm>
              <a:off x="3244941" y="38517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3" name="pt993">
              <a:extLst>
                <a:ext uri="{FF2B5EF4-FFF2-40B4-BE49-F238E27FC236}">
                  <a16:creationId xmlns:a16="http://schemas.microsoft.com/office/drawing/2014/main" id="{C634B89B-FAE5-CAC5-2885-4B835A7121C3}"/>
                </a:ext>
              </a:extLst>
            </p:cNvPr>
            <p:cNvSpPr/>
            <p:nvPr/>
          </p:nvSpPr>
          <p:spPr>
            <a:xfrm>
              <a:off x="3227299" y="38646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4" name="pt994">
              <a:extLst>
                <a:ext uri="{FF2B5EF4-FFF2-40B4-BE49-F238E27FC236}">
                  <a16:creationId xmlns:a16="http://schemas.microsoft.com/office/drawing/2014/main" id="{281782FE-987E-DD8B-3872-647B25649C84}"/>
                </a:ext>
              </a:extLst>
            </p:cNvPr>
            <p:cNvSpPr/>
            <p:nvPr/>
          </p:nvSpPr>
          <p:spPr>
            <a:xfrm>
              <a:off x="3423326" y="38731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5" name="pt995">
              <a:extLst>
                <a:ext uri="{FF2B5EF4-FFF2-40B4-BE49-F238E27FC236}">
                  <a16:creationId xmlns:a16="http://schemas.microsoft.com/office/drawing/2014/main" id="{89BF61CA-0942-EFA7-6455-54004ED66766}"/>
                </a:ext>
              </a:extLst>
            </p:cNvPr>
            <p:cNvSpPr/>
            <p:nvPr/>
          </p:nvSpPr>
          <p:spPr>
            <a:xfrm>
              <a:off x="3425245" y="387726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6" name="pt996">
              <a:extLst>
                <a:ext uri="{FF2B5EF4-FFF2-40B4-BE49-F238E27FC236}">
                  <a16:creationId xmlns:a16="http://schemas.microsoft.com/office/drawing/2014/main" id="{376D4420-3737-3E00-224E-0610ACB3717D}"/>
                </a:ext>
              </a:extLst>
            </p:cNvPr>
            <p:cNvSpPr/>
            <p:nvPr/>
          </p:nvSpPr>
          <p:spPr>
            <a:xfrm>
              <a:off x="3199315" y="38815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7" name="pt997">
              <a:extLst>
                <a:ext uri="{FF2B5EF4-FFF2-40B4-BE49-F238E27FC236}">
                  <a16:creationId xmlns:a16="http://schemas.microsoft.com/office/drawing/2014/main" id="{C081C7E9-6885-B136-BCE4-96A1AE96EF2E}"/>
                </a:ext>
              </a:extLst>
            </p:cNvPr>
            <p:cNvSpPr/>
            <p:nvPr/>
          </p:nvSpPr>
          <p:spPr>
            <a:xfrm>
              <a:off x="3146176" y="38857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8" name="pt998">
              <a:extLst>
                <a:ext uri="{FF2B5EF4-FFF2-40B4-BE49-F238E27FC236}">
                  <a16:creationId xmlns:a16="http://schemas.microsoft.com/office/drawing/2014/main" id="{31BF51AB-9A02-EFCA-502C-1CF6311F948F}"/>
                </a:ext>
              </a:extLst>
            </p:cNvPr>
            <p:cNvSpPr/>
            <p:nvPr/>
          </p:nvSpPr>
          <p:spPr>
            <a:xfrm>
              <a:off x="3423012" y="38901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39" name="pt999">
              <a:extLst>
                <a:ext uri="{FF2B5EF4-FFF2-40B4-BE49-F238E27FC236}">
                  <a16:creationId xmlns:a16="http://schemas.microsoft.com/office/drawing/2014/main" id="{3AB3EDE2-1881-9BA4-75D1-3C5B276E70B1}"/>
                </a:ext>
              </a:extLst>
            </p:cNvPr>
            <p:cNvSpPr/>
            <p:nvPr/>
          </p:nvSpPr>
          <p:spPr>
            <a:xfrm>
              <a:off x="3398922" y="38943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0" name="pt1000">
              <a:extLst>
                <a:ext uri="{FF2B5EF4-FFF2-40B4-BE49-F238E27FC236}">
                  <a16:creationId xmlns:a16="http://schemas.microsoft.com/office/drawing/2014/main" id="{46D2A750-9567-16AC-1ACA-C7B646E4D4D9}"/>
                </a:ext>
              </a:extLst>
            </p:cNvPr>
            <p:cNvSpPr/>
            <p:nvPr/>
          </p:nvSpPr>
          <p:spPr>
            <a:xfrm>
              <a:off x="2700103" y="39704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1" name="pt1001">
              <a:extLst>
                <a:ext uri="{FF2B5EF4-FFF2-40B4-BE49-F238E27FC236}">
                  <a16:creationId xmlns:a16="http://schemas.microsoft.com/office/drawing/2014/main" id="{CD36BD85-D15D-DCA3-DFCF-A7016E0E7C5A}"/>
                </a:ext>
              </a:extLst>
            </p:cNvPr>
            <p:cNvSpPr/>
            <p:nvPr/>
          </p:nvSpPr>
          <p:spPr>
            <a:xfrm>
              <a:off x="2834299" y="39748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2" name="pt1002">
              <a:extLst>
                <a:ext uri="{FF2B5EF4-FFF2-40B4-BE49-F238E27FC236}">
                  <a16:creationId xmlns:a16="http://schemas.microsoft.com/office/drawing/2014/main" id="{B2BE13FD-B13A-26B2-2001-372FEA2B6F2A}"/>
                </a:ext>
              </a:extLst>
            </p:cNvPr>
            <p:cNvSpPr/>
            <p:nvPr/>
          </p:nvSpPr>
          <p:spPr>
            <a:xfrm>
              <a:off x="2684734" y="39791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3" name="pt1003">
              <a:extLst>
                <a:ext uri="{FF2B5EF4-FFF2-40B4-BE49-F238E27FC236}">
                  <a16:creationId xmlns:a16="http://schemas.microsoft.com/office/drawing/2014/main" id="{79D32248-D542-B0FC-05B8-68AA3EFAC536}"/>
                </a:ext>
              </a:extLst>
            </p:cNvPr>
            <p:cNvSpPr/>
            <p:nvPr/>
          </p:nvSpPr>
          <p:spPr>
            <a:xfrm>
              <a:off x="2676467" y="39832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4" name="pt1004">
              <a:extLst>
                <a:ext uri="{FF2B5EF4-FFF2-40B4-BE49-F238E27FC236}">
                  <a16:creationId xmlns:a16="http://schemas.microsoft.com/office/drawing/2014/main" id="{7396FBAF-99EA-0188-8346-C47938AB06F1}"/>
                </a:ext>
              </a:extLst>
            </p:cNvPr>
            <p:cNvSpPr/>
            <p:nvPr/>
          </p:nvSpPr>
          <p:spPr>
            <a:xfrm>
              <a:off x="2792129" y="398767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5" name="pt1005">
              <a:extLst>
                <a:ext uri="{FF2B5EF4-FFF2-40B4-BE49-F238E27FC236}">
                  <a16:creationId xmlns:a16="http://schemas.microsoft.com/office/drawing/2014/main" id="{D1D0B2D2-10A9-F9A4-CEB0-10035B29BAC9}"/>
                </a:ext>
              </a:extLst>
            </p:cNvPr>
            <p:cNvSpPr/>
            <p:nvPr/>
          </p:nvSpPr>
          <p:spPr>
            <a:xfrm>
              <a:off x="2722181" y="399195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6" name="pt1006">
              <a:extLst>
                <a:ext uri="{FF2B5EF4-FFF2-40B4-BE49-F238E27FC236}">
                  <a16:creationId xmlns:a16="http://schemas.microsoft.com/office/drawing/2014/main" id="{8937A26B-C413-3957-3088-CB814D472C6F}"/>
                </a:ext>
              </a:extLst>
            </p:cNvPr>
            <p:cNvSpPr/>
            <p:nvPr/>
          </p:nvSpPr>
          <p:spPr>
            <a:xfrm>
              <a:off x="2921000" y="40004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7" name="pt1007">
              <a:extLst>
                <a:ext uri="{FF2B5EF4-FFF2-40B4-BE49-F238E27FC236}">
                  <a16:creationId xmlns:a16="http://schemas.microsoft.com/office/drawing/2014/main" id="{901F2E8C-0DB7-6B76-1AD7-922AA485612B}"/>
                </a:ext>
              </a:extLst>
            </p:cNvPr>
            <p:cNvSpPr/>
            <p:nvPr/>
          </p:nvSpPr>
          <p:spPr>
            <a:xfrm>
              <a:off x="2610763" y="400442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8" name="pt1008">
              <a:extLst>
                <a:ext uri="{FF2B5EF4-FFF2-40B4-BE49-F238E27FC236}">
                  <a16:creationId xmlns:a16="http://schemas.microsoft.com/office/drawing/2014/main" id="{58318CD6-682E-997D-A3BE-AA64D00FF6E2}"/>
                </a:ext>
              </a:extLst>
            </p:cNvPr>
            <p:cNvSpPr/>
            <p:nvPr/>
          </p:nvSpPr>
          <p:spPr>
            <a:xfrm>
              <a:off x="3129340" y="40766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49" name="pt1009">
              <a:extLst>
                <a:ext uri="{FF2B5EF4-FFF2-40B4-BE49-F238E27FC236}">
                  <a16:creationId xmlns:a16="http://schemas.microsoft.com/office/drawing/2014/main" id="{1DBF738F-CBA5-0E7F-DC78-F55319BB7C23}"/>
                </a:ext>
              </a:extLst>
            </p:cNvPr>
            <p:cNvSpPr/>
            <p:nvPr/>
          </p:nvSpPr>
          <p:spPr>
            <a:xfrm>
              <a:off x="2941419" y="408087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0" name="pt1010">
              <a:extLst>
                <a:ext uri="{FF2B5EF4-FFF2-40B4-BE49-F238E27FC236}">
                  <a16:creationId xmlns:a16="http://schemas.microsoft.com/office/drawing/2014/main" id="{5EF89C06-B123-A801-8ECE-784720EE799A}"/>
                </a:ext>
              </a:extLst>
            </p:cNvPr>
            <p:cNvSpPr/>
            <p:nvPr/>
          </p:nvSpPr>
          <p:spPr>
            <a:xfrm>
              <a:off x="2906751" y="408512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1" name="pt1011">
              <a:extLst>
                <a:ext uri="{FF2B5EF4-FFF2-40B4-BE49-F238E27FC236}">
                  <a16:creationId xmlns:a16="http://schemas.microsoft.com/office/drawing/2014/main" id="{E0DC7A5F-5034-3C2D-0F71-C0096B4B01F3}"/>
                </a:ext>
              </a:extLst>
            </p:cNvPr>
            <p:cNvSpPr/>
            <p:nvPr/>
          </p:nvSpPr>
          <p:spPr>
            <a:xfrm>
              <a:off x="2885851" y="40895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2" name="pt1012">
              <a:extLst>
                <a:ext uri="{FF2B5EF4-FFF2-40B4-BE49-F238E27FC236}">
                  <a16:creationId xmlns:a16="http://schemas.microsoft.com/office/drawing/2014/main" id="{354C1BEC-9D65-C5D5-EFF5-D113AAF562E6}"/>
                </a:ext>
              </a:extLst>
            </p:cNvPr>
            <p:cNvSpPr/>
            <p:nvPr/>
          </p:nvSpPr>
          <p:spPr>
            <a:xfrm>
              <a:off x="2910337" y="40939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3" name="pt1013">
              <a:extLst>
                <a:ext uri="{FF2B5EF4-FFF2-40B4-BE49-F238E27FC236}">
                  <a16:creationId xmlns:a16="http://schemas.microsoft.com/office/drawing/2014/main" id="{B8645DCD-6EBE-0B62-60EB-7AE5B90D3C37}"/>
                </a:ext>
              </a:extLst>
            </p:cNvPr>
            <p:cNvSpPr/>
            <p:nvPr/>
          </p:nvSpPr>
          <p:spPr>
            <a:xfrm>
              <a:off x="2881293" y="40980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4" name="pt1014">
              <a:extLst>
                <a:ext uri="{FF2B5EF4-FFF2-40B4-BE49-F238E27FC236}">
                  <a16:creationId xmlns:a16="http://schemas.microsoft.com/office/drawing/2014/main" id="{98FBE0A7-2C62-4C07-D9D2-BBFC808DD9D9}"/>
                </a:ext>
              </a:extLst>
            </p:cNvPr>
            <p:cNvSpPr/>
            <p:nvPr/>
          </p:nvSpPr>
          <p:spPr>
            <a:xfrm>
              <a:off x="3464542" y="481984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5" name="pt1015">
              <a:extLst>
                <a:ext uri="{FF2B5EF4-FFF2-40B4-BE49-F238E27FC236}">
                  <a16:creationId xmlns:a16="http://schemas.microsoft.com/office/drawing/2014/main" id="{54E76C20-4118-F3FA-4233-1BD5B727F204}"/>
                </a:ext>
              </a:extLst>
            </p:cNvPr>
            <p:cNvSpPr/>
            <p:nvPr/>
          </p:nvSpPr>
          <p:spPr>
            <a:xfrm>
              <a:off x="3453852" y="48240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6" name="pt1016">
              <a:extLst>
                <a:ext uri="{FF2B5EF4-FFF2-40B4-BE49-F238E27FC236}">
                  <a16:creationId xmlns:a16="http://schemas.microsoft.com/office/drawing/2014/main" id="{D4D97968-5662-F087-970E-C95964105B44}"/>
                </a:ext>
              </a:extLst>
            </p:cNvPr>
            <p:cNvSpPr/>
            <p:nvPr/>
          </p:nvSpPr>
          <p:spPr>
            <a:xfrm>
              <a:off x="2873349" y="48281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7" name="pt1017">
              <a:extLst>
                <a:ext uri="{FF2B5EF4-FFF2-40B4-BE49-F238E27FC236}">
                  <a16:creationId xmlns:a16="http://schemas.microsoft.com/office/drawing/2014/main" id="{592532CD-2D77-63E5-F387-A179C0D1F32A}"/>
                </a:ext>
              </a:extLst>
            </p:cNvPr>
            <p:cNvSpPr/>
            <p:nvPr/>
          </p:nvSpPr>
          <p:spPr>
            <a:xfrm>
              <a:off x="2866820" y="483247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8" name="pt1018">
              <a:extLst>
                <a:ext uri="{FF2B5EF4-FFF2-40B4-BE49-F238E27FC236}">
                  <a16:creationId xmlns:a16="http://schemas.microsoft.com/office/drawing/2014/main" id="{A3FAC85B-E68A-BB4F-FC63-C6FCDD7A40A5}"/>
                </a:ext>
              </a:extLst>
            </p:cNvPr>
            <p:cNvSpPr/>
            <p:nvPr/>
          </p:nvSpPr>
          <p:spPr>
            <a:xfrm>
              <a:off x="3292202" y="483646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59" name="pt1019">
              <a:extLst>
                <a:ext uri="{FF2B5EF4-FFF2-40B4-BE49-F238E27FC236}">
                  <a16:creationId xmlns:a16="http://schemas.microsoft.com/office/drawing/2014/main" id="{96B3C4BE-349D-BD5C-CCA0-6156A2554EF3}"/>
                </a:ext>
              </a:extLst>
            </p:cNvPr>
            <p:cNvSpPr/>
            <p:nvPr/>
          </p:nvSpPr>
          <p:spPr>
            <a:xfrm>
              <a:off x="3265511" y="48407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0" name="pt1020">
              <a:extLst>
                <a:ext uri="{FF2B5EF4-FFF2-40B4-BE49-F238E27FC236}">
                  <a16:creationId xmlns:a16="http://schemas.microsoft.com/office/drawing/2014/main" id="{39E4EF6E-F651-4183-4FC5-D5BBA8A87231}"/>
                </a:ext>
              </a:extLst>
            </p:cNvPr>
            <p:cNvSpPr/>
            <p:nvPr/>
          </p:nvSpPr>
          <p:spPr>
            <a:xfrm>
              <a:off x="3264779" y="484499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1" name="pt1021">
              <a:extLst>
                <a:ext uri="{FF2B5EF4-FFF2-40B4-BE49-F238E27FC236}">
                  <a16:creationId xmlns:a16="http://schemas.microsoft.com/office/drawing/2014/main" id="{73AB0F12-7284-C390-9CB9-D888EB6B534F}"/>
                </a:ext>
              </a:extLst>
            </p:cNvPr>
            <p:cNvSpPr/>
            <p:nvPr/>
          </p:nvSpPr>
          <p:spPr>
            <a:xfrm>
              <a:off x="3317209" y="48494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2" name="pt1022">
              <a:extLst>
                <a:ext uri="{FF2B5EF4-FFF2-40B4-BE49-F238E27FC236}">
                  <a16:creationId xmlns:a16="http://schemas.microsoft.com/office/drawing/2014/main" id="{16838AB2-1591-C6D1-9453-25BF6B821E32}"/>
                </a:ext>
              </a:extLst>
            </p:cNvPr>
            <p:cNvSpPr/>
            <p:nvPr/>
          </p:nvSpPr>
          <p:spPr>
            <a:xfrm>
              <a:off x="3429214" y="48621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3" name="pt1023">
              <a:extLst>
                <a:ext uri="{FF2B5EF4-FFF2-40B4-BE49-F238E27FC236}">
                  <a16:creationId xmlns:a16="http://schemas.microsoft.com/office/drawing/2014/main" id="{507962E0-4497-C801-5FF9-D731425365F3}"/>
                </a:ext>
              </a:extLst>
            </p:cNvPr>
            <p:cNvSpPr/>
            <p:nvPr/>
          </p:nvSpPr>
          <p:spPr>
            <a:xfrm>
              <a:off x="3399972" y="48663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4" name="pt1024">
              <a:extLst>
                <a:ext uri="{FF2B5EF4-FFF2-40B4-BE49-F238E27FC236}">
                  <a16:creationId xmlns:a16="http://schemas.microsoft.com/office/drawing/2014/main" id="{17A9F16E-0722-50E6-06E8-229046D9A138}"/>
                </a:ext>
              </a:extLst>
            </p:cNvPr>
            <p:cNvSpPr/>
            <p:nvPr/>
          </p:nvSpPr>
          <p:spPr>
            <a:xfrm>
              <a:off x="3414836" y="48705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5" name="pt1025">
              <a:extLst>
                <a:ext uri="{FF2B5EF4-FFF2-40B4-BE49-F238E27FC236}">
                  <a16:creationId xmlns:a16="http://schemas.microsoft.com/office/drawing/2014/main" id="{1582A4C2-4B74-F29A-FC2A-6BB4D92EDA0F}"/>
                </a:ext>
              </a:extLst>
            </p:cNvPr>
            <p:cNvSpPr/>
            <p:nvPr/>
          </p:nvSpPr>
          <p:spPr>
            <a:xfrm>
              <a:off x="3426591" y="48748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6" name="pt1026">
              <a:extLst>
                <a:ext uri="{FF2B5EF4-FFF2-40B4-BE49-F238E27FC236}">
                  <a16:creationId xmlns:a16="http://schemas.microsoft.com/office/drawing/2014/main" id="{C141A96F-AFDB-8822-FFBE-B11F664B9877}"/>
                </a:ext>
              </a:extLst>
            </p:cNvPr>
            <p:cNvSpPr/>
            <p:nvPr/>
          </p:nvSpPr>
          <p:spPr>
            <a:xfrm>
              <a:off x="3134850" y="49470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7" name="pt1027">
              <a:extLst>
                <a:ext uri="{FF2B5EF4-FFF2-40B4-BE49-F238E27FC236}">
                  <a16:creationId xmlns:a16="http://schemas.microsoft.com/office/drawing/2014/main" id="{84CA37AD-037E-ABE0-73EE-00BD22C474CD}"/>
                </a:ext>
              </a:extLst>
            </p:cNvPr>
            <p:cNvSpPr/>
            <p:nvPr/>
          </p:nvSpPr>
          <p:spPr>
            <a:xfrm>
              <a:off x="2936811" y="49599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8" name="pt1028">
              <a:extLst>
                <a:ext uri="{FF2B5EF4-FFF2-40B4-BE49-F238E27FC236}">
                  <a16:creationId xmlns:a16="http://schemas.microsoft.com/office/drawing/2014/main" id="{C47BBBE5-7352-AD1D-DD0F-B65EE6EAF4AC}"/>
                </a:ext>
              </a:extLst>
            </p:cNvPr>
            <p:cNvSpPr/>
            <p:nvPr/>
          </p:nvSpPr>
          <p:spPr>
            <a:xfrm>
              <a:off x="3222217" y="521434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69" name="pt1029">
              <a:extLst>
                <a:ext uri="{FF2B5EF4-FFF2-40B4-BE49-F238E27FC236}">
                  <a16:creationId xmlns:a16="http://schemas.microsoft.com/office/drawing/2014/main" id="{3C423E46-7ED5-EBF8-8994-C7D20B2E7FCF}"/>
                </a:ext>
              </a:extLst>
            </p:cNvPr>
            <p:cNvSpPr/>
            <p:nvPr/>
          </p:nvSpPr>
          <p:spPr>
            <a:xfrm>
              <a:off x="3230863" y="52188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0" name="pt1030">
              <a:extLst>
                <a:ext uri="{FF2B5EF4-FFF2-40B4-BE49-F238E27FC236}">
                  <a16:creationId xmlns:a16="http://schemas.microsoft.com/office/drawing/2014/main" id="{A9A68F39-C64D-08E9-4B70-F51BDE56BE0D}"/>
                </a:ext>
              </a:extLst>
            </p:cNvPr>
            <p:cNvSpPr/>
            <p:nvPr/>
          </p:nvSpPr>
          <p:spPr>
            <a:xfrm>
              <a:off x="3347091" y="522310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1" name="pt1031">
              <a:extLst>
                <a:ext uri="{FF2B5EF4-FFF2-40B4-BE49-F238E27FC236}">
                  <a16:creationId xmlns:a16="http://schemas.microsoft.com/office/drawing/2014/main" id="{B8A249C8-91D5-FDD2-0DB4-8F84D0CCE105}"/>
                </a:ext>
              </a:extLst>
            </p:cNvPr>
            <p:cNvSpPr/>
            <p:nvPr/>
          </p:nvSpPr>
          <p:spPr>
            <a:xfrm>
              <a:off x="3261352" y="52273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2" name="pt1032">
              <a:extLst>
                <a:ext uri="{FF2B5EF4-FFF2-40B4-BE49-F238E27FC236}">
                  <a16:creationId xmlns:a16="http://schemas.microsoft.com/office/drawing/2014/main" id="{D64141C1-F3B8-5BE9-C254-6E6FA5F71596}"/>
                </a:ext>
              </a:extLst>
            </p:cNvPr>
            <p:cNvSpPr/>
            <p:nvPr/>
          </p:nvSpPr>
          <p:spPr>
            <a:xfrm>
              <a:off x="3155829" y="52315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3" name="pt1033">
              <a:extLst>
                <a:ext uri="{FF2B5EF4-FFF2-40B4-BE49-F238E27FC236}">
                  <a16:creationId xmlns:a16="http://schemas.microsoft.com/office/drawing/2014/main" id="{7CE635E5-5947-77E8-D0DC-4384D77759C8}"/>
                </a:ext>
              </a:extLst>
            </p:cNvPr>
            <p:cNvSpPr/>
            <p:nvPr/>
          </p:nvSpPr>
          <p:spPr>
            <a:xfrm>
              <a:off x="3321791" y="524009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4" name="pt1034">
              <a:extLst>
                <a:ext uri="{FF2B5EF4-FFF2-40B4-BE49-F238E27FC236}">
                  <a16:creationId xmlns:a16="http://schemas.microsoft.com/office/drawing/2014/main" id="{5D82812A-67C5-01C0-BC3F-12AB41BDA66C}"/>
                </a:ext>
              </a:extLst>
            </p:cNvPr>
            <p:cNvSpPr/>
            <p:nvPr/>
          </p:nvSpPr>
          <p:spPr>
            <a:xfrm>
              <a:off x="3232411" y="52441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5" name="pt1035">
              <a:extLst>
                <a:ext uri="{FF2B5EF4-FFF2-40B4-BE49-F238E27FC236}">
                  <a16:creationId xmlns:a16="http://schemas.microsoft.com/office/drawing/2014/main" id="{67A5B3FF-B586-C9A5-A6EE-0233A3E071F2}"/>
                </a:ext>
              </a:extLst>
            </p:cNvPr>
            <p:cNvSpPr/>
            <p:nvPr/>
          </p:nvSpPr>
          <p:spPr>
            <a:xfrm>
              <a:off x="3411043" y="29387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6" name="pt1036">
              <a:extLst>
                <a:ext uri="{FF2B5EF4-FFF2-40B4-BE49-F238E27FC236}">
                  <a16:creationId xmlns:a16="http://schemas.microsoft.com/office/drawing/2014/main" id="{11A93521-0445-834A-18C9-0F8EBA87FF07}"/>
                </a:ext>
              </a:extLst>
            </p:cNvPr>
            <p:cNvSpPr/>
            <p:nvPr/>
          </p:nvSpPr>
          <p:spPr>
            <a:xfrm>
              <a:off x="3428368" y="29431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7" name="pt1037">
              <a:extLst>
                <a:ext uri="{FF2B5EF4-FFF2-40B4-BE49-F238E27FC236}">
                  <a16:creationId xmlns:a16="http://schemas.microsoft.com/office/drawing/2014/main" id="{827C0A45-1344-8B41-1380-04B434F2FB9D}"/>
                </a:ext>
              </a:extLst>
            </p:cNvPr>
            <p:cNvSpPr/>
            <p:nvPr/>
          </p:nvSpPr>
          <p:spPr>
            <a:xfrm>
              <a:off x="3311651" y="29473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8" name="pt1038">
              <a:extLst>
                <a:ext uri="{FF2B5EF4-FFF2-40B4-BE49-F238E27FC236}">
                  <a16:creationId xmlns:a16="http://schemas.microsoft.com/office/drawing/2014/main" id="{79D778B3-6A3E-4698-2BF1-484913193FA4}"/>
                </a:ext>
              </a:extLst>
            </p:cNvPr>
            <p:cNvSpPr/>
            <p:nvPr/>
          </p:nvSpPr>
          <p:spPr>
            <a:xfrm>
              <a:off x="2584389" y="29560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79" name="pt1039">
              <a:extLst>
                <a:ext uri="{FF2B5EF4-FFF2-40B4-BE49-F238E27FC236}">
                  <a16:creationId xmlns:a16="http://schemas.microsoft.com/office/drawing/2014/main" id="{D8E9A813-457D-34C5-A7E7-AA9ACD315F1C}"/>
                </a:ext>
              </a:extLst>
            </p:cNvPr>
            <p:cNvSpPr/>
            <p:nvPr/>
          </p:nvSpPr>
          <p:spPr>
            <a:xfrm>
              <a:off x="2918722" y="29600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0" name="pt1040">
              <a:extLst>
                <a:ext uri="{FF2B5EF4-FFF2-40B4-BE49-F238E27FC236}">
                  <a16:creationId xmlns:a16="http://schemas.microsoft.com/office/drawing/2014/main" id="{883A1E93-CEB9-BD00-3691-2D7E00D5AD25}"/>
                </a:ext>
              </a:extLst>
            </p:cNvPr>
            <p:cNvSpPr/>
            <p:nvPr/>
          </p:nvSpPr>
          <p:spPr>
            <a:xfrm>
              <a:off x="2111992" y="2958333"/>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081" name="pt1041">
              <a:extLst>
                <a:ext uri="{FF2B5EF4-FFF2-40B4-BE49-F238E27FC236}">
                  <a16:creationId xmlns:a16="http://schemas.microsoft.com/office/drawing/2014/main" id="{67B1405F-84B6-4AAF-2896-8A766DD03DE6}"/>
                </a:ext>
              </a:extLst>
            </p:cNvPr>
            <p:cNvSpPr/>
            <p:nvPr/>
          </p:nvSpPr>
          <p:spPr>
            <a:xfrm>
              <a:off x="2536920" y="297271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2" name="pt1042">
              <a:extLst>
                <a:ext uri="{FF2B5EF4-FFF2-40B4-BE49-F238E27FC236}">
                  <a16:creationId xmlns:a16="http://schemas.microsoft.com/office/drawing/2014/main" id="{648E6F7F-C8FA-7B9B-D53E-ABFCFFF912F9}"/>
                </a:ext>
              </a:extLst>
            </p:cNvPr>
            <p:cNvSpPr/>
            <p:nvPr/>
          </p:nvSpPr>
          <p:spPr>
            <a:xfrm>
              <a:off x="2659295" y="29771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3" name="pt1043">
              <a:extLst>
                <a:ext uri="{FF2B5EF4-FFF2-40B4-BE49-F238E27FC236}">
                  <a16:creationId xmlns:a16="http://schemas.microsoft.com/office/drawing/2014/main" id="{224DB5D3-4FCD-C432-B939-D6CA45334C55}"/>
                </a:ext>
              </a:extLst>
            </p:cNvPr>
            <p:cNvSpPr/>
            <p:nvPr/>
          </p:nvSpPr>
          <p:spPr>
            <a:xfrm>
              <a:off x="3468876" y="29812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4" name="pt1044">
              <a:extLst>
                <a:ext uri="{FF2B5EF4-FFF2-40B4-BE49-F238E27FC236}">
                  <a16:creationId xmlns:a16="http://schemas.microsoft.com/office/drawing/2014/main" id="{E1C62725-9348-BF68-BE62-2F3F9E5B629F}"/>
                </a:ext>
              </a:extLst>
            </p:cNvPr>
            <p:cNvSpPr/>
            <p:nvPr/>
          </p:nvSpPr>
          <p:spPr>
            <a:xfrm>
              <a:off x="3172499" y="29856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5" name="pt1045">
              <a:extLst>
                <a:ext uri="{FF2B5EF4-FFF2-40B4-BE49-F238E27FC236}">
                  <a16:creationId xmlns:a16="http://schemas.microsoft.com/office/drawing/2014/main" id="{9D4661FD-7D61-D0C2-C27A-8E0D11259FE9}"/>
                </a:ext>
              </a:extLst>
            </p:cNvPr>
            <p:cNvSpPr/>
            <p:nvPr/>
          </p:nvSpPr>
          <p:spPr>
            <a:xfrm>
              <a:off x="3727161" y="2979855"/>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086" name="pt1046">
              <a:extLst>
                <a:ext uri="{FF2B5EF4-FFF2-40B4-BE49-F238E27FC236}">
                  <a16:creationId xmlns:a16="http://schemas.microsoft.com/office/drawing/2014/main" id="{B57C56CA-A16F-4289-AEB2-D6B068AA4C90}"/>
                </a:ext>
              </a:extLst>
            </p:cNvPr>
            <p:cNvSpPr/>
            <p:nvPr/>
          </p:nvSpPr>
          <p:spPr>
            <a:xfrm>
              <a:off x="3419636" y="30024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7" name="pt1047">
              <a:extLst>
                <a:ext uri="{FF2B5EF4-FFF2-40B4-BE49-F238E27FC236}">
                  <a16:creationId xmlns:a16="http://schemas.microsoft.com/office/drawing/2014/main" id="{2AA5338A-DCFB-4A37-8A6B-D6214273BBB3}"/>
                </a:ext>
              </a:extLst>
            </p:cNvPr>
            <p:cNvSpPr/>
            <p:nvPr/>
          </p:nvSpPr>
          <p:spPr>
            <a:xfrm>
              <a:off x="3756347" y="301120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8" name="pt1048">
              <a:extLst>
                <a:ext uri="{FF2B5EF4-FFF2-40B4-BE49-F238E27FC236}">
                  <a16:creationId xmlns:a16="http://schemas.microsoft.com/office/drawing/2014/main" id="{F1499285-9EA3-303B-49DC-5D0CA921F9AF}"/>
                </a:ext>
              </a:extLst>
            </p:cNvPr>
            <p:cNvSpPr/>
            <p:nvPr/>
          </p:nvSpPr>
          <p:spPr>
            <a:xfrm>
              <a:off x="3674360" y="301548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89" name="pt1049">
              <a:extLst>
                <a:ext uri="{FF2B5EF4-FFF2-40B4-BE49-F238E27FC236}">
                  <a16:creationId xmlns:a16="http://schemas.microsoft.com/office/drawing/2014/main" id="{53B57EC0-99C7-106C-9A39-E4F464FB2595}"/>
                </a:ext>
              </a:extLst>
            </p:cNvPr>
            <p:cNvSpPr/>
            <p:nvPr/>
          </p:nvSpPr>
          <p:spPr>
            <a:xfrm>
              <a:off x="3694911" y="30196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0" name="pt1050">
              <a:extLst>
                <a:ext uri="{FF2B5EF4-FFF2-40B4-BE49-F238E27FC236}">
                  <a16:creationId xmlns:a16="http://schemas.microsoft.com/office/drawing/2014/main" id="{59F0259A-B1CC-2AA7-97F8-939D952E11DD}"/>
                </a:ext>
              </a:extLst>
            </p:cNvPr>
            <p:cNvSpPr/>
            <p:nvPr/>
          </p:nvSpPr>
          <p:spPr>
            <a:xfrm>
              <a:off x="3493612" y="30240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1" name="pt1051">
              <a:extLst>
                <a:ext uri="{FF2B5EF4-FFF2-40B4-BE49-F238E27FC236}">
                  <a16:creationId xmlns:a16="http://schemas.microsoft.com/office/drawing/2014/main" id="{E25AE7ED-3A9D-B437-B98B-FADA67B88ABE}"/>
                </a:ext>
              </a:extLst>
            </p:cNvPr>
            <p:cNvSpPr/>
            <p:nvPr/>
          </p:nvSpPr>
          <p:spPr>
            <a:xfrm>
              <a:off x="3190962" y="30281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2" name="pt1052">
              <a:extLst>
                <a:ext uri="{FF2B5EF4-FFF2-40B4-BE49-F238E27FC236}">
                  <a16:creationId xmlns:a16="http://schemas.microsoft.com/office/drawing/2014/main" id="{C3729137-413A-3F4A-A400-DB22ED9C96F2}"/>
                </a:ext>
              </a:extLst>
            </p:cNvPr>
            <p:cNvSpPr/>
            <p:nvPr/>
          </p:nvSpPr>
          <p:spPr>
            <a:xfrm>
              <a:off x="3577185" y="303217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3" name="pt1053">
              <a:extLst>
                <a:ext uri="{FF2B5EF4-FFF2-40B4-BE49-F238E27FC236}">
                  <a16:creationId xmlns:a16="http://schemas.microsoft.com/office/drawing/2014/main" id="{1321352C-E1B1-7A40-4115-AAC2C64441B2}"/>
                </a:ext>
              </a:extLst>
            </p:cNvPr>
            <p:cNvSpPr/>
            <p:nvPr/>
          </p:nvSpPr>
          <p:spPr>
            <a:xfrm>
              <a:off x="3335411" y="303662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4" name="pt1054">
              <a:extLst>
                <a:ext uri="{FF2B5EF4-FFF2-40B4-BE49-F238E27FC236}">
                  <a16:creationId xmlns:a16="http://schemas.microsoft.com/office/drawing/2014/main" id="{54558620-EB1F-6334-E8D3-F6F893E2D0D8}"/>
                </a:ext>
              </a:extLst>
            </p:cNvPr>
            <p:cNvSpPr/>
            <p:nvPr/>
          </p:nvSpPr>
          <p:spPr>
            <a:xfrm>
              <a:off x="2737951" y="304087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5" name="pt1055">
              <a:extLst>
                <a:ext uri="{FF2B5EF4-FFF2-40B4-BE49-F238E27FC236}">
                  <a16:creationId xmlns:a16="http://schemas.microsoft.com/office/drawing/2014/main" id="{C26BAA2F-B866-3528-9426-D4F0085DDFA1}"/>
                </a:ext>
              </a:extLst>
            </p:cNvPr>
            <p:cNvSpPr/>
            <p:nvPr/>
          </p:nvSpPr>
          <p:spPr>
            <a:xfrm>
              <a:off x="2068827" y="3034867"/>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096" name="pt1056">
              <a:extLst>
                <a:ext uri="{FF2B5EF4-FFF2-40B4-BE49-F238E27FC236}">
                  <a16:creationId xmlns:a16="http://schemas.microsoft.com/office/drawing/2014/main" id="{90D771D1-91F6-9EC0-4673-500542483264}"/>
                </a:ext>
              </a:extLst>
            </p:cNvPr>
            <p:cNvSpPr/>
            <p:nvPr/>
          </p:nvSpPr>
          <p:spPr>
            <a:xfrm>
              <a:off x="2601794" y="304931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7" name="pt1057">
              <a:extLst>
                <a:ext uri="{FF2B5EF4-FFF2-40B4-BE49-F238E27FC236}">
                  <a16:creationId xmlns:a16="http://schemas.microsoft.com/office/drawing/2014/main" id="{24488836-11C8-7893-21DC-DCD31BF07FD1}"/>
                </a:ext>
              </a:extLst>
            </p:cNvPr>
            <p:cNvSpPr/>
            <p:nvPr/>
          </p:nvSpPr>
          <p:spPr>
            <a:xfrm>
              <a:off x="2520742" y="30537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8" name="pt1058">
              <a:extLst>
                <a:ext uri="{FF2B5EF4-FFF2-40B4-BE49-F238E27FC236}">
                  <a16:creationId xmlns:a16="http://schemas.microsoft.com/office/drawing/2014/main" id="{EBF6D48E-5686-EB39-32F7-95A2E8AB8FEA}"/>
                </a:ext>
              </a:extLst>
            </p:cNvPr>
            <p:cNvSpPr/>
            <p:nvPr/>
          </p:nvSpPr>
          <p:spPr>
            <a:xfrm>
              <a:off x="2592796" y="30578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099" name="pt1059">
              <a:extLst>
                <a:ext uri="{FF2B5EF4-FFF2-40B4-BE49-F238E27FC236}">
                  <a16:creationId xmlns:a16="http://schemas.microsoft.com/office/drawing/2014/main" id="{73101459-4362-27C4-2CB3-3DC98F5E48C9}"/>
                </a:ext>
              </a:extLst>
            </p:cNvPr>
            <p:cNvSpPr/>
            <p:nvPr/>
          </p:nvSpPr>
          <p:spPr>
            <a:xfrm>
              <a:off x="3325854" y="30619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0" name="pt1060">
              <a:extLst>
                <a:ext uri="{FF2B5EF4-FFF2-40B4-BE49-F238E27FC236}">
                  <a16:creationId xmlns:a16="http://schemas.microsoft.com/office/drawing/2014/main" id="{1BF40112-DE4D-86DA-C6D1-4C361D9BFD33}"/>
                </a:ext>
              </a:extLst>
            </p:cNvPr>
            <p:cNvSpPr/>
            <p:nvPr/>
          </p:nvSpPr>
          <p:spPr>
            <a:xfrm>
              <a:off x="2703869" y="30663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1" name="pt1061">
              <a:extLst>
                <a:ext uri="{FF2B5EF4-FFF2-40B4-BE49-F238E27FC236}">
                  <a16:creationId xmlns:a16="http://schemas.microsoft.com/office/drawing/2014/main" id="{A04B2505-9221-E5D0-D796-8F72C0DFD0F5}"/>
                </a:ext>
              </a:extLst>
            </p:cNvPr>
            <p:cNvSpPr/>
            <p:nvPr/>
          </p:nvSpPr>
          <p:spPr>
            <a:xfrm>
              <a:off x="2831517" y="30704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2" name="pt1062">
              <a:extLst>
                <a:ext uri="{FF2B5EF4-FFF2-40B4-BE49-F238E27FC236}">
                  <a16:creationId xmlns:a16="http://schemas.microsoft.com/office/drawing/2014/main" id="{3F5A8956-E6FA-DF1E-9EC4-B37D801B42AF}"/>
                </a:ext>
              </a:extLst>
            </p:cNvPr>
            <p:cNvSpPr/>
            <p:nvPr/>
          </p:nvSpPr>
          <p:spPr>
            <a:xfrm>
              <a:off x="3216122" y="30746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3" name="pt1063">
              <a:extLst>
                <a:ext uri="{FF2B5EF4-FFF2-40B4-BE49-F238E27FC236}">
                  <a16:creationId xmlns:a16="http://schemas.microsoft.com/office/drawing/2014/main" id="{4B0A5BA6-2338-ADA9-DC3A-01B03D72D5DF}"/>
                </a:ext>
              </a:extLst>
            </p:cNvPr>
            <p:cNvSpPr/>
            <p:nvPr/>
          </p:nvSpPr>
          <p:spPr>
            <a:xfrm>
              <a:off x="3164493" y="30788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4" name="pt1064">
              <a:extLst>
                <a:ext uri="{FF2B5EF4-FFF2-40B4-BE49-F238E27FC236}">
                  <a16:creationId xmlns:a16="http://schemas.microsoft.com/office/drawing/2014/main" id="{3E656ECC-F9A2-F8C9-D611-98A67482E90D}"/>
                </a:ext>
              </a:extLst>
            </p:cNvPr>
            <p:cNvSpPr/>
            <p:nvPr/>
          </p:nvSpPr>
          <p:spPr>
            <a:xfrm>
              <a:off x="3118961" y="30874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5" name="pt1065">
              <a:extLst>
                <a:ext uri="{FF2B5EF4-FFF2-40B4-BE49-F238E27FC236}">
                  <a16:creationId xmlns:a16="http://schemas.microsoft.com/office/drawing/2014/main" id="{438F68F1-73EE-173E-B985-3FC8DDDB7786}"/>
                </a:ext>
              </a:extLst>
            </p:cNvPr>
            <p:cNvSpPr/>
            <p:nvPr/>
          </p:nvSpPr>
          <p:spPr>
            <a:xfrm>
              <a:off x="3158109" y="309200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6" name="pt1066">
              <a:extLst>
                <a:ext uri="{FF2B5EF4-FFF2-40B4-BE49-F238E27FC236}">
                  <a16:creationId xmlns:a16="http://schemas.microsoft.com/office/drawing/2014/main" id="{9D10D78E-3C09-DAC1-BBED-22C83C6ACC37}"/>
                </a:ext>
              </a:extLst>
            </p:cNvPr>
            <p:cNvSpPr/>
            <p:nvPr/>
          </p:nvSpPr>
          <p:spPr>
            <a:xfrm>
              <a:off x="3283566" y="309615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7" name="pt1067">
              <a:extLst>
                <a:ext uri="{FF2B5EF4-FFF2-40B4-BE49-F238E27FC236}">
                  <a16:creationId xmlns:a16="http://schemas.microsoft.com/office/drawing/2014/main" id="{837FA2A2-3665-1879-3F5D-252D7C23211D}"/>
                </a:ext>
              </a:extLst>
            </p:cNvPr>
            <p:cNvSpPr/>
            <p:nvPr/>
          </p:nvSpPr>
          <p:spPr>
            <a:xfrm>
              <a:off x="2851918" y="31002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8" name="pt1068">
              <a:extLst>
                <a:ext uri="{FF2B5EF4-FFF2-40B4-BE49-F238E27FC236}">
                  <a16:creationId xmlns:a16="http://schemas.microsoft.com/office/drawing/2014/main" id="{16C3875D-DC20-6022-883C-6701BE8B4B58}"/>
                </a:ext>
              </a:extLst>
            </p:cNvPr>
            <p:cNvSpPr/>
            <p:nvPr/>
          </p:nvSpPr>
          <p:spPr>
            <a:xfrm>
              <a:off x="2956137" y="310444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09" name="pt1069">
              <a:extLst>
                <a:ext uri="{FF2B5EF4-FFF2-40B4-BE49-F238E27FC236}">
                  <a16:creationId xmlns:a16="http://schemas.microsoft.com/office/drawing/2014/main" id="{64232E2B-DC14-E678-274A-BBBE3678F41D}"/>
                </a:ext>
              </a:extLst>
            </p:cNvPr>
            <p:cNvSpPr/>
            <p:nvPr/>
          </p:nvSpPr>
          <p:spPr>
            <a:xfrm>
              <a:off x="3169881" y="31087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0" name="pt1070">
              <a:extLst>
                <a:ext uri="{FF2B5EF4-FFF2-40B4-BE49-F238E27FC236}">
                  <a16:creationId xmlns:a16="http://schemas.microsoft.com/office/drawing/2014/main" id="{A9162495-6532-EFD3-BACA-38F3A21A4A71}"/>
                </a:ext>
              </a:extLst>
            </p:cNvPr>
            <p:cNvSpPr/>
            <p:nvPr/>
          </p:nvSpPr>
          <p:spPr>
            <a:xfrm>
              <a:off x="2401902" y="31128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1" name="pt1071">
              <a:extLst>
                <a:ext uri="{FF2B5EF4-FFF2-40B4-BE49-F238E27FC236}">
                  <a16:creationId xmlns:a16="http://schemas.microsoft.com/office/drawing/2014/main" id="{08441C17-28B1-1248-1C6F-E19F6EC8178A}"/>
                </a:ext>
              </a:extLst>
            </p:cNvPr>
            <p:cNvSpPr/>
            <p:nvPr/>
          </p:nvSpPr>
          <p:spPr>
            <a:xfrm>
              <a:off x="2778204" y="31171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2" name="pt1072">
              <a:extLst>
                <a:ext uri="{FF2B5EF4-FFF2-40B4-BE49-F238E27FC236}">
                  <a16:creationId xmlns:a16="http://schemas.microsoft.com/office/drawing/2014/main" id="{ACED183E-4BE1-03D4-FB10-0D750DAA9279}"/>
                </a:ext>
              </a:extLst>
            </p:cNvPr>
            <p:cNvSpPr/>
            <p:nvPr/>
          </p:nvSpPr>
          <p:spPr>
            <a:xfrm>
              <a:off x="3382529" y="31214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3" name="pt1073">
              <a:extLst>
                <a:ext uri="{FF2B5EF4-FFF2-40B4-BE49-F238E27FC236}">
                  <a16:creationId xmlns:a16="http://schemas.microsoft.com/office/drawing/2014/main" id="{AEC6B6C1-357F-7F75-658C-6807BEC2B4C8}"/>
                </a:ext>
              </a:extLst>
            </p:cNvPr>
            <p:cNvSpPr/>
            <p:nvPr/>
          </p:nvSpPr>
          <p:spPr>
            <a:xfrm>
              <a:off x="2927620" y="31258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4" name="pt1074">
              <a:extLst>
                <a:ext uri="{FF2B5EF4-FFF2-40B4-BE49-F238E27FC236}">
                  <a16:creationId xmlns:a16="http://schemas.microsoft.com/office/drawing/2014/main" id="{484FF55D-1625-94CA-B3F4-1E0DBB87C001}"/>
                </a:ext>
              </a:extLst>
            </p:cNvPr>
            <p:cNvSpPr/>
            <p:nvPr/>
          </p:nvSpPr>
          <p:spPr>
            <a:xfrm>
              <a:off x="3208501" y="31298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5" name="pt1075">
              <a:extLst>
                <a:ext uri="{FF2B5EF4-FFF2-40B4-BE49-F238E27FC236}">
                  <a16:creationId xmlns:a16="http://schemas.microsoft.com/office/drawing/2014/main" id="{512492CA-FC1F-739C-5BB2-2490ADE199D8}"/>
                </a:ext>
              </a:extLst>
            </p:cNvPr>
            <p:cNvSpPr/>
            <p:nvPr/>
          </p:nvSpPr>
          <p:spPr>
            <a:xfrm>
              <a:off x="2528279" y="31384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6" name="pt1076">
              <a:extLst>
                <a:ext uri="{FF2B5EF4-FFF2-40B4-BE49-F238E27FC236}">
                  <a16:creationId xmlns:a16="http://schemas.microsoft.com/office/drawing/2014/main" id="{47D23E2E-7062-D156-DE45-74FE000724AE}"/>
                </a:ext>
              </a:extLst>
            </p:cNvPr>
            <p:cNvSpPr/>
            <p:nvPr/>
          </p:nvSpPr>
          <p:spPr>
            <a:xfrm>
              <a:off x="3812463" y="3132595"/>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117" name="pt1077">
              <a:extLst>
                <a:ext uri="{FF2B5EF4-FFF2-40B4-BE49-F238E27FC236}">
                  <a16:creationId xmlns:a16="http://schemas.microsoft.com/office/drawing/2014/main" id="{6ABA4E54-24A9-4B33-E848-04A462BA2846}"/>
                </a:ext>
              </a:extLst>
            </p:cNvPr>
            <p:cNvSpPr/>
            <p:nvPr/>
          </p:nvSpPr>
          <p:spPr>
            <a:xfrm>
              <a:off x="3112307" y="31469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8" name="pt1078">
              <a:extLst>
                <a:ext uri="{FF2B5EF4-FFF2-40B4-BE49-F238E27FC236}">
                  <a16:creationId xmlns:a16="http://schemas.microsoft.com/office/drawing/2014/main" id="{E4000CB3-246D-5675-1C96-85C1CC857FFE}"/>
                </a:ext>
              </a:extLst>
            </p:cNvPr>
            <p:cNvSpPr/>
            <p:nvPr/>
          </p:nvSpPr>
          <p:spPr>
            <a:xfrm>
              <a:off x="2554847" y="315554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19" name="pt1079">
              <a:extLst>
                <a:ext uri="{FF2B5EF4-FFF2-40B4-BE49-F238E27FC236}">
                  <a16:creationId xmlns:a16="http://schemas.microsoft.com/office/drawing/2014/main" id="{E8EA927B-8E40-683D-9BBE-38E3BE404819}"/>
                </a:ext>
              </a:extLst>
            </p:cNvPr>
            <p:cNvSpPr/>
            <p:nvPr/>
          </p:nvSpPr>
          <p:spPr>
            <a:xfrm>
              <a:off x="1991221" y="3153771"/>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120" name="pt1080">
              <a:extLst>
                <a:ext uri="{FF2B5EF4-FFF2-40B4-BE49-F238E27FC236}">
                  <a16:creationId xmlns:a16="http://schemas.microsoft.com/office/drawing/2014/main" id="{C681E680-3B43-0750-19DD-C641F7FDA4BB}"/>
                </a:ext>
              </a:extLst>
            </p:cNvPr>
            <p:cNvSpPr/>
            <p:nvPr/>
          </p:nvSpPr>
          <p:spPr>
            <a:xfrm>
              <a:off x="3481891" y="31682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1" name="pt1081">
              <a:extLst>
                <a:ext uri="{FF2B5EF4-FFF2-40B4-BE49-F238E27FC236}">
                  <a16:creationId xmlns:a16="http://schemas.microsoft.com/office/drawing/2014/main" id="{43AE58D1-C634-29AB-BE2D-376B8487B97A}"/>
                </a:ext>
              </a:extLst>
            </p:cNvPr>
            <p:cNvSpPr/>
            <p:nvPr/>
          </p:nvSpPr>
          <p:spPr>
            <a:xfrm>
              <a:off x="2890490" y="31723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2" name="pt1082">
              <a:extLst>
                <a:ext uri="{FF2B5EF4-FFF2-40B4-BE49-F238E27FC236}">
                  <a16:creationId xmlns:a16="http://schemas.microsoft.com/office/drawing/2014/main" id="{15A1F855-EF25-DD33-C99B-48F311EB3BDE}"/>
                </a:ext>
              </a:extLst>
            </p:cNvPr>
            <p:cNvSpPr/>
            <p:nvPr/>
          </p:nvSpPr>
          <p:spPr>
            <a:xfrm>
              <a:off x="3597848" y="31765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3" name="pt1083">
              <a:extLst>
                <a:ext uri="{FF2B5EF4-FFF2-40B4-BE49-F238E27FC236}">
                  <a16:creationId xmlns:a16="http://schemas.microsoft.com/office/drawing/2014/main" id="{5A53F1F6-BDBA-7BC8-CCDF-68F0E1D95CB6}"/>
                </a:ext>
              </a:extLst>
            </p:cNvPr>
            <p:cNvSpPr/>
            <p:nvPr/>
          </p:nvSpPr>
          <p:spPr>
            <a:xfrm>
              <a:off x="2921537" y="31810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4" name="pt1084">
              <a:extLst>
                <a:ext uri="{FF2B5EF4-FFF2-40B4-BE49-F238E27FC236}">
                  <a16:creationId xmlns:a16="http://schemas.microsoft.com/office/drawing/2014/main" id="{D3CAF600-7613-488C-BA6B-FF0A278567F5}"/>
                </a:ext>
              </a:extLst>
            </p:cNvPr>
            <p:cNvSpPr/>
            <p:nvPr/>
          </p:nvSpPr>
          <p:spPr>
            <a:xfrm>
              <a:off x="3232563" y="318927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5" name="pt1085">
              <a:extLst>
                <a:ext uri="{FF2B5EF4-FFF2-40B4-BE49-F238E27FC236}">
                  <a16:creationId xmlns:a16="http://schemas.microsoft.com/office/drawing/2014/main" id="{E7D61F33-5FDF-766A-45D2-E0180A8C4A7B}"/>
                </a:ext>
              </a:extLst>
            </p:cNvPr>
            <p:cNvSpPr/>
            <p:nvPr/>
          </p:nvSpPr>
          <p:spPr>
            <a:xfrm>
              <a:off x="3335495" y="31938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6" name="pt1086">
              <a:extLst>
                <a:ext uri="{FF2B5EF4-FFF2-40B4-BE49-F238E27FC236}">
                  <a16:creationId xmlns:a16="http://schemas.microsoft.com/office/drawing/2014/main" id="{66D677E1-8E78-0631-ACDE-F2929711A09E}"/>
                </a:ext>
              </a:extLst>
            </p:cNvPr>
            <p:cNvSpPr/>
            <p:nvPr/>
          </p:nvSpPr>
          <p:spPr>
            <a:xfrm>
              <a:off x="3418453" y="31980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7" name="pt1087">
              <a:extLst>
                <a:ext uri="{FF2B5EF4-FFF2-40B4-BE49-F238E27FC236}">
                  <a16:creationId xmlns:a16="http://schemas.microsoft.com/office/drawing/2014/main" id="{60808F9D-1CD7-7956-193F-5A1E0D84A19C}"/>
                </a:ext>
              </a:extLst>
            </p:cNvPr>
            <p:cNvSpPr/>
            <p:nvPr/>
          </p:nvSpPr>
          <p:spPr>
            <a:xfrm>
              <a:off x="2659933" y="32063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8" name="pt1088">
              <a:extLst>
                <a:ext uri="{FF2B5EF4-FFF2-40B4-BE49-F238E27FC236}">
                  <a16:creationId xmlns:a16="http://schemas.microsoft.com/office/drawing/2014/main" id="{71478BA5-52A7-7D0C-6CAA-AEC5946FB64B}"/>
                </a:ext>
              </a:extLst>
            </p:cNvPr>
            <p:cNvSpPr/>
            <p:nvPr/>
          </p:nvSpPr>
          <p:spPr>
            <a:xfrm>
              <a:off x="2406399" y="32106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29" name="pt1089">
              <a:extLst>
                <a:ext uri="{FF2B5EF4-FFF2-40B4-BE49-F238E27FC236}">
                  <a16:creationId xmlns:a16="http://schemas.microsoft.com/office/drawing/2014/main" id="{51F8DF06-9F83-AC13-2378-91AD952E57E2}"/>
                </a:ext>
              </a:extLst>
            </p:cNvPr>
            <p:cNvSpPr/>
            <p:nvPr/>
          </p:nvSpPr>
          <p:spPr>
            <a:xfrm>
              <a:off x="2772085" y="321508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0" name="pt1090">
              <a:extLst>
                <a:ext uri="{FF2B5EF4-FFF2-40B4-BE49-F238E27FC236}">
                  <a16:creationId xmlns:a16="http://schemas.microsoft.com/office/drawing/2014/main" id="{4B9A930E-F05A-D6B3-2FB2-AA25807E1C30}"/>
                </a:ext>
              </a:extLst>
            </p:cNvPr>
            <p:cNvSpPr/>
            <p:nvPr/>
          </p:nvSpPr>
          <p:spPr>
            <a:xfrm>
              <a:off x="3277172" y="321930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1" name="pt1091">
              <a:extLst>
                <a:ext uri="{FF2B5EF4-FFF2-40B4-BE49-F238E27FC236}">
                  <a16:creationId xmlns:a16="http://schemas.microsoft.com/office/drawing/2014/main" id="{BD6BE92F-2540-C31F-CA2F-0596DFCC7ACD}"/>
                </a:ext>
              </a:extLst>
            </p:cNvPr>
            <p:cNvSpPr/>
            <p:nvPr/>
          </p:nvSpPr>
          <p:spPr>
            <a:xfrm>
              <a:off x="3328066" y="32232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2" name="pt1092">
              <a:extLst>
                <a:ext uri="{FF2B5EF4-FFF2-40B4-BE49-F238E27FC236}">
                  <a16:creationId xmlns:a16="http://schemas.microsoft.com/office/drawing/2014/main" id="{4B845821-994B-A3E6-DDF2-BC1FA442DC01}"/>
                </a:ext>
              </a:extLst>
            </p:cNvPr>
            <p:cNvSpPr/>
            <p:nvPr/>
          </p:nvSpPr>
          <p:spPr>
            <a:xfrm>
              <a:off x="3248244" y="32278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3" name="pt1093">
              <a:extLst>
                <a:ext uri="{FF2B5EF4-FFF2-40B4-BE49-F238E27FC236}">
                  <a16:creationId xmlns:a16="http://schemas.microsoft.com/office/drawing/2014/main" id="{0205A6D6-386E-C071-EAF4-3C6A9518D363}"/>
                </a:ext>
              </a:extLst>
            </p:cNvPr>
            <p:cNvSpPr/>
            <p:nvPr/>
          </p:nvSpPr>
          <p:spPr>
            <a:xfrm>
              <a:off x="2803103" y="329978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4" name="pt1094">
              <a:extLst>
                <a:ext uri="{FF2B5EF4-FFF2-40B4-BE49-F238E27FC236}">
                  <a16:creationId xmlns:a16="http://schemas.microsoft.com/office/drawing/2014/main" id="{D08C3A1E-EB71-7216-4440-9903640DB119}"/>
                </a:ext>
              </a:extLst>
            </p:cNvPr>
            <p:cNvSpPr/>
            <p:nvPr/>
          </p:nvSpPr>
          <p:spPr>
            <a:xfrm>
              <a:off x="3346583" y="330836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5" name="pt1095">
              <a:extLst>
                <a:ext uri="{FF2B5EF4-FFF2-40B4-BE49-F238E27FC236}">
                  <a16:creationId xmlns:a16="http://schemas.microsoft.com/office/drawing/2014/main" id="{28173DD1-164D-71C1-477B-2EB41A4542F5}"/>
                </a:ext>
              </a:extLst>
            </p:cNvPr>
            <p:cNvSpPr/>
            <p:nvPr/>
          </p:nvSpPr>
          <p:spPr>
            <a:xfrm>
              <a:off x="3247431" y="331261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6" name="pt1096">
              <a:extLst>
                <a:ext uri="{FF2B5EF4-FFF2-40B4-BE49-F238E27FC236}">
                  <a16:creationId xmlns:a16="http://schemas.microsoft.com/office/drawing/2014/main" id="{8A3B75C3-B1C4-9EAA-A5B6-AE810ED65C47}"/>
                </a:ext>
              </a:extLst>
            </p:cNvPr>
            <p:cNvSpPr/>
            <p:nvPr/>
          </p:nvSpPr>
          <p:spPr>
            <a:xfrm>
              <a:off x="2682168" y="33168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7" name="pt1097">
              <a:extLst>
                <a:ext uri="{FF2B5EF4-FFF2-40B4-BE49-F238E27FC236}">
                  <a16:creationId xmlns:a16="http://schemas.microsoft.com/office/drawing/2014/main" id="{34B79EBA-245E-57A5-0A9F-DEE323108BE3}"/>
                </a:ext>
              </a:extLst>
            </p:cNvPr>
            <p:cNvSpPr/>
            <p:nvPr/>
          </p:nvSpPr>
          <p:spPr>
            <a:xfrm>
              <a:off x="2563580" y="33209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8" name="pt1098">
              <a:extLst>
                <a:ext uri="{FF2B5EF4-FFF2-40B4-BE49-F238E27FC236}">
                  <a16:creationId xmlns:a16="http://schemas.microsoft.com/office/drawing/2014/main" id="{7B12FCF3-171C-BC45-BC39-45BF02A9649F}"/>
                </a:ext>
              </a:extLst>
            </p:cNvPr>
            <p:cNvSpPr/>
            <p:nvPr/>
          </p:nvSpPr>
          <p:spPr>
            <a:xfrm>
              <a:off x="2827613" y="33250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39" name="pt1099">
              <a:extLst>
                <a:ext uri="{FF2B5EF4-FFF2-40B4-BE49-F238E27FC236}">
                  <a16:creationId xmlns:a16="http://schemas.microsoft.com/office/drawing/2014/main" id="{872355A5-DF83-28CD-EABB-D04159255813}"/>
                </a:ext>
              </a:extLst>
            </p:cNvPr>
            <p:cNvSpPr/>
            <p:nvPr/>
          </p:nvSpPr>
          <p:spPr>
            <a:xfrm>
              <a:off x="2726009" y="33296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0" name="pt1100">
              <a:extLst>
                <a:ext uri="{FF2B5EF4-FFF2-40B4-BE49-F238E27FC236}">
                  <a16:creationId xmlns:a16="http://schemas.microsoft.com/office/drawing/2014/main" id="{D1E746E7-4CD7-DD14-4201-6F0E7765AAFD}"/>
                </a:ext>
              </a:extLst>
            </p:cNvPr>
            <p:cNvSpPr/>
            <p:nvPr/>
          </p:nvSpPr>
          <p:spPr>
            <a:xfrm>
              <a:off x="2636509" y="33338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1" name="pt1101">
              <a:extLst>
                <a:ext uri="{FF2B5EF4-FFF2-40B4-BE49-F238E27FC236}">
                  <a16:creationId xmlns:a16="http://schemas.microsoft.com/office/drawing/2014/main" id="{7A71CD70-62E6-1589-8201-377D6A24F7B8}"/>
                </a:ext>
              </a:extLst>
            </p:cNvPr>
            <p:cNvSpPr/>
            <p:nvPr/>
          </p:nvSpPr>
          <p:spPr>
            <a:xfrm>
              <a:off x="2563094" y="33378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2" name="pt1102">
              <a:extLst>
                <a:ext uri="{FF2B5EF4-FFF2-40B4-BE49-F238E27FC236}">
                  <a16:creationId xmlns:a16="http://schemas.microsoft.com/office/drawing/2014/main" id="{3D7E5CC1-42C4-4ED1-C62A-2CF8F6A7FD15}"/>
                </a:ext>
              </a:extLst>
            </p:cNvPr>
            <p:cNvSpPr/>
            <p:nvPr/>
          </p:nvSpPr>
          <p:spPr>
            <a:xfrm>
              <a:off x="3200507" y="334231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3" name="pt1103">
              <a:extLst>
                <a:ext uri="{FF2B5EF4-FFF2-40B4-BE49-F238E27FC236}">
                  <a16:creationId xmlns:a16="http://schemas.microsoft.com/office/drawing/2014/main" id="{D4FED965-0A84-81BC-2CDF-009AB491988A}"/>
                </a:ext>
              </a:extLst>
            </p:cNvPr>
            <p:cNvSpPr/>
            <p:nvPr/>
          </p:nvSpPr>
          <p:spPr>
            <a:xfrm>
              <a:off x="3241225" y="33465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4" name="pt1104">
              <a:extLst>
                <a:ext uri="{FF2B5EF4-FFF2-40B4-BE49-F238E27FC236}">
                  <a16:creationId xmlns:a16="http://schemas.microsoft.com/office/drawing/2014/main" id="{260C4B69-A5E6-DAD4-6843-AB2234890CAF}"/>
                </a:ext>
              </a:extLst>
            </p:cNvPr>
            <p:cNvSpPr/>
            <p:nvPr/>
          </p:nvSpPr>
          <p:spPr>
            <a:xfrm>
              <a:off x="2738600" y="335070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5" name="pt1105">
              <a:extLst>
                <a:ext uri="{FF2B5EF4-FFF2-40B4-BE49-F238E27FC236}">
                  <a16:creationId xmlns:a16="http://schemas.microsoft.com/office/drawing/2014/main" id="{BF097877-DA0A-FC64-512E-51FA6D4D091E}"/>
                </a:ext>
              </a:extLst>
            </p:cNvPr>
            <p:cNvSpPr/>
            <p:nvPr/>
          </p:nvSpPr>
          <p:spPr>
            <a:xfrm>
              <a:off x="2866071" y="335506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6" name="pt1106">
              <a:extLst>
                <a:ext uri="{FF2B5EF4-FFF2-40B4-BE49-F238E27FC236}">
                  <a16:creationId xmlns:a16="http://schemas.microsoft.com/office/drawing/2014/main" id="{7E7B7D51-F4B6-2278-F44A-493A6D2AA1F3}"/>
                </a:ext>
              </a:extLst>
            </p:cNvPr>
            <p:cNvSpPr/>
            <p:nvPr/>
          </p:nvSpPr>
          <p:spPr>
            <a:xfrm>
              <a:off x="3472156" y="335908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7" name="pt1107">
              <a:extLst>
                <a:ext uri="{FF2B5EF4-FFF2-40B4-BE49-F238E27FC236}">
                  <a16:creationId xmlns:a16="http://schemas.microsoft.com/office/drawing/2014/main" id="{850BB243-00E4-FC32-5E36-1C57DF45C446}"/>
                </a:ext>
              </a:extLst>
            </p:cNvPr>
            <p:cNvSpPr/>
            <p:nvPr/>
          </p:nvSpPr>
          <p:spPr>
            <a:xfrm>
              <a:off x="3470853" y="33635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8" name="pt1108">
              <a:extLst>
                <a:ext uri="{FF2B5EF4-FFF2-40B4-BE49-F238E27FC236}">
                  <a16:creationId xmlns:a16="http://schemas.microsoft.com/office/drawing/2014/main" id="{B6C2FDFB-27D2-6A10-654A-51DE42A91DCF}"/>
                </a:ext>
              </a:extLst>
            </p:cNvPr>
            <p:cNvSpPr/>
            <p:nvPr/>
          </p:nvSpPr>
          <p:spPr>
            <a:xfrm>
              <a:off x="2672427" y="33678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49" name="pt1109">
              <a:extLst>
                <a:ext uri="{FF2B5EF4-FFF2-40B4-BE49-F238E27FC236}">
                  <a16:creationId xmlns:a16="http://schemas.microsoft.com/office/drawing/2014/main" id="{2D4A3824-68F5-B246-A470-72117E63C3AB}"/>
                </a:ext>
              </a:extLst>
            </p:cNvPr>
            <p:cNvSpPr/>
            <p:nvPr/>
          </p:nvSpPr>
          <p:spPr>
            <a:xfrm>
              <a:off x="3481070" y="33720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0" name="pt1110">
              <a:extLst>
                <a:ext uri="{FF2B5EF4-FFF2-40B4-BE49-F238E27FC236}">
                  <a16:creationId xmlns:a16="http://schemas.microsoft.com/office/drawing/2014/main" id="{B13B1BEE-8B0A-A392-7B54-7854948F3A5E}"/>
                </a:ext>
              </a:extLst>
            </p:cNvPr>
            <p:cNvSpPr/>
            <p:nvPr/>
          </p:nvSpPr>
          <p:spPr>
            <a:xfrm>
              <a:off x="2906209" y="33762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1" name="pt1111">
              <a:extLst>
                <a:ext uri="{FF2B5EF4-FFF2-40B4-BE49-F238E27FC236}">
                  <a16:creationId xmlns:a16="http://schemas.microsoft.com/office/drawing/2014/main" id="{0A67023C-39F9-22D1-656C-6742A58F9707}"/>
                </a:ext>
              </a:extLst>
            </p:cNvPr>
            <p:cNvSpPr/>
            <p:nvPr/>
          </p:nvSpPr>
          <p:spPr>
            <a:xfrm>
              <a:off x="2677509" y="33805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2" name="pt1112">
              <a:extLst>
                <a:ext uri="{FF2B5EF4-FFF2-40B4-BE49-F238E27FC236}">
                  <a16:creationId xmlns:a16="http://schemas.microsoft.com/office/drawing/2014/main" id="{ADB8D035-E199-C2C5-506E-E4C42B9D95DE}"/>
                </a:ext>
              </a:extLst>
            </p:cNvPr>
            <p:cNvSpPr/>
            <p:nvPr/>
          </p:nvSpPr>
          <p:spPr>
            <a:xfrm>
              <a:off x="3134554" y="33890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3" name="pt1113">
              <a:extLst>
                <a:ext uri="{FF2B5EF4-FFF2-40B4-BE49-F238E27FC236}">
                  <a16:creationId xmlns:a16="http://schemas.microsoft.com/office/drawing/2014/main" id="{AA068C80-E9CD-E6B1-5C57-0987E0282969}"/>
                </a:ext>
              </a:extLst>
            </p:cNvPr>
            <p:cNvSpPr/>
            <p:nvPr/>
          </p:nvSpPr>
          <p:spPr>
            <a:xfrm>
              <a:off x="3131420" y="34739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4" name="pt1114">
              <a:extLst>
                <a:ext uri="{FF2B5EF4-FFF2-40B4-BE49-F238E27FC236}">
                  <a16:creationId xmlns:a16="http://schemas.microsoft.com/office/drawing/2014/main" id="{62BA00E2-0074-43F8-570B-12EB44A43AB5}"/>
                </a:ext>
              </a:extLst>
            </p:cNvPr>
            <p:cNvSpPr/>
            <p:nvPr/>
          </p:nvSpPr>
          <p:spPr>
            <a:xfrm>
              <a:off x="3486773" y="34781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5" name="pt1115">
              <a:extLst>
                <a:ext uri="{FF2B5EF4-FFF2-40B4-BE49-F238E27FC236}">
                  <a16:creationId xmlns:a16="http://schemas.microsoft.com/office/drawing/2014/main" id="{924312EA-1A59-594B-62EF-004811B892D6}"/>
                </a:ext>
              </a:extLst>
            </p:cNvPr>
            <p:cNvSpPr/>
            <p:nvPr/>
          </p:nvSpPr>
          <p:spPr>
            <a:xfrm>
              <a:off x="2851387" y="34821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6" name="pt1116">
              <a:extLst>
                <a:ext uri="{FF2B5EF4-FFF2-40B4-BE49-F238E27FC236}">
                  <a16:creationId xmlns:a16="http://schemas.microsoft.com/office/drawing/2014/main" id="{28932CB8-FD5B-0A2E-1580-8C153EE4AFBE}"/>
                </a:ext>
              </a:extLst>
            </p:cNvPr>
            <p:cNvSpPr/>
            <p:nvPr/>
          </p:nvSpPr>
          <p:spPr>
            <a:xfrm>
              <a:off x="3165010" y="34867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7" name="pt1117">
              <a:extLst>
                <a:ext uri="{FF2B5EF4-FFF2-40B4-BE49-F238E27FC236}">
                  <a16:creationId xmlns:a16="http://schemas.microsoft.com/office/drawing/2014/main" id="{3C5090CB-DF55-54CF-FE6A-BF900FFA6729}"/>
                </a:ext>
              </a:extLst>
            </p:cNvPr>
            <p:cNvSpPr/>
            <p:nvPr/>
          </p:nvSpPr>
          <p:spPr>
            <a:xfrm>
              <a:off x="2893841" y="349086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8" name="pt1118">
              <a:extLst>
                <a:ext uri="{FF2B5EF4-FFF2-40B4-BE49-F238E27FC236}">
                  <a16:creationId xmlns:a16="http://schemas.microsoft.com/office/drawing/2014/main" id="{21C4A711-42C5-E2FB-C027-5FA9DB48B236}"/>
                </a:ext>
              </a:extLst>
            </p:cNvPr>
            <p:cNvSpPr/>
            <p:nvPr/>
          </p:nvSpPr>
          <p:spPr>
            <a:xfrm>
              <a:off x="2792608" y="34950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59" name="pt1119">
              <a:extLst>
                <a:ext uri="{FF2B5EF4-FFF2-40B4-BE49-F238E27FC236}">
                  <a16:creationId xmlns:a16="http://schemas.microsoft.com/office/drawing/2014/main" id="{8E112960-192D-C1AB-2363-4080EC4310DD}"/>
                </a:ext>
              </a:extLst>
            </p:cNvPr>
            <p:cNvSpPr/>
            <p:nvPr/>
          </p:nvSpPr>
          <p:spPr>
            <a:xfrm>
              <a:off x="3432372" y="34994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0" name="pt1120">
              <a:extLst>
                <a:ext uri="{FF2B5EF4-FFF2-40B4-BE49-F238E27FC236}">
                  <a16:creationId xmlns:a16="http://schemas.microsoft.com/office/drawing/2014/main" id="{9FE24A06-E321-DB8A-A7E5-A68482C23038}"/>
                </a:ext>
              </a:extLst>
            </p:cNvPr>
            <p:cNvSpPr/>
            <p:nvPr/>
          </p:nvSpPr>
          <p:spPr>
            <a:xfrm>
              <a:off x="3494691" y="350352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1" name="pt1121">
              <a:extLst>
                <a:ext uri="{FF2B5EF4-FFF2-40B4-BE49-F238E27FC236}">
                  <a16:creationId xmlns:a16="http://schemas.microsoft.com/office/drawing/2014/main" id="{48E951E2-F826-EEF1-789F-0D664750B625}"/>
                </a:ext>
              </a:extLst>
            </p:cNvPr>
            <p:cNvSpPr/>
            <p:nvPr/>
          </p:nvSpPr>
          <p:spPr>
            <a:xfrm>
              <a:off x="3380848" y="35078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2" name="pt1122">
              <a:extLst>
                <a:ext uri="{FF2B5EF4-FFF2-40B4-BE49-F238E27FC236}">
                  <a16:creationId xmlns:a16="http://schemas.microsoft.com/office/drawing/2014/main" id="{65F715A7-5E19-74BF-5507-859918433D1B}"/>
                </a:ext>
              </a:extLst>
            </p:cNvPr>
            <p:cNvSpPr/>
            <p:nvPr/>
          </p:nvSpPr>
          <p:spPr>
            <a:xfrm>
              <a:off x="3128395" y="35119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3" name="pt1123">
              <a:extLst>
                <a:ext uri="{FF2B5EF4-FFF2-40B4-BE49-F238E27FC236}">
                  <a16:creationId xmlns:a16="http://schemas.microsoft.com/office/drawing/2014/main" id="{06ABAF83-FA8D-24EE-6490-160F777ABE24}"/>
                </a:ext>
              </a:extLst>
            </p:cNvPr>
            <p:cNvSpPr/>
            <p:nvPr/>
          </p:nvSpPr>
          <p:spPr>
            <a:xfrm>
              <a:off x="3151445" y="35162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4" name="pt1124">
              <a:extLst>
                <a:ext uri="{FF2B5EF4-FFF2-40B4-BE49-F238E27FC236}">
                  <a16:creationId xmlns:a16="http://schemas.microsoft.com/office/drawing/2014/main" id="{3559E823-F25E-FAA1-D8AA-AFB6091084E8}"/>
                </a:ext>
              </a:extLst>
            </p:cNvPr>
            <p:cNvSpPr/>
            <p:nvPr/>
          </p:nvSpPr>
          <p:spPr>
            <a:xfrm>
              <a:off x="2727170" y="35205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5" name="pt1125">
              <a:extLst>
                <a:ext uri="{FF2B5EF4-FFF2-40B4-BE49-F238E27FC236}">
                  <a16:creationId xmlns:a16="http://schemas.microsoft.com/office/drawing/2014/main" id="{C9AEF998-A11E-7BBF-787F-2D71907F9D1C}"/>
                </a:ext>
              </a:extLst>
            </p:cNvPr>
            <p:cNvSpPr/>
            <p:nvPr/>
          </p:nvSpPr>
          <p:spPr>
            <a:xfrm>
              <a:off x="3149449" y="35248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6" name="pt1126">
              <a:extLst>
                <a:ext uri="{FF2B5EF4-FFF2-40B4-BE49-F238E27FC236}">
                  <a16:creationId xmlns:a16="http://schemas.microsoft.com/office/drawing/2014/main" id="{8DD5377F-6AC6-F3F8-3578-FCB0148BBF6C}"/>
                </a:ext>
              </a:extLst>
            </p:cNvPr>
            <p:cNvSpPr/>
            <p:nvPr/>
          </p:nvSpPr>
          <p:spPr>
            <a:xfrm>
              <a:off x="2937834" y="352890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7" name="pt1127">
              <a:extLst>
                <a:ext uri="{FF2B5EF4-FFF2-40B4-BE49-F238E27FC236}">
                  <a16:creationId xmlns:a16="http://schemas.microsoft.com/office/drawing/2014/main" id="{9F45C3A8-F997-D7C7-8F5B-B664084C7370}"/>
                </a:ext>
              </a:extLst>
            </p:cNvPr>
            <p:cNvSpPr/>
            <p:nvPr/>
          </p:nvSpPr>
          <p:spPr>
            <a:xfrm>
              <a:off x="2951697" y="35333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8" name="pt1128">
              <a:extLst>
                <a:ext uri="{FF2B5EF4-FFF2-40B4-BE49-F238E27FC236}">
                  <a16:creationId xmlns:a16="http://schemas.microsoft.com/office/drawing/2014/main" id="{00B8C304-D130-5549-C7BA-EB0537006799}"/>
                </a:ext>
              </a:extLst>
            </p:cNvPr>
            <p:cNvSpPr/>
            <p:nvPr/>
          </p:nvSpPr>
          <p:spPr>
            <a:xfrm>
              <a:off x="3120531" y="353763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69" name="pt1129">
              <a:extLst>
                <a:ext uri="{FF2B5EF4-FFF2-40B4-BE49-F238E27FC236}">
                  <a16:creationId xmlns:a16="http://schemas.microsoft.com/office/drawing/2014/main" id="{28528B1E-7390-EA70-69D0-CA08E871EA23}"/>
                </a:ext>
              </a:extLst>
            </p:cNvPr>
            <p:cNvSpPr/>
            <p:nvPr/>
          </p:nvSpPr>
          <p:spPr>
            <a:xfrm>
              <a:off x="2939050" y="35417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0" name="pt1130">
              <a:extLst>
                <a:ext uri="{FF2B5EF4-FFF2-40B4-BE49-F238E27FC236}">
                  <a16:creationId xmlns:a16="http://schemas.microsoft.com/office/drawing/2014/main" id="{6C27EE81-7893-21E1-06CF-23BD8DA2520E}"/>
                </a:ext>
              </a:extLst>
            </p:cNvPr>
            <p:cNvSpPr/>
            <p:nvPr/>
          </p:nvSpPr>
          <p:spPr>
            <a:xfrm>
              <a:off x="2804426" y="35502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1" name="pt1131">
              <a:extLst>
                <a:ext uri="{FF2B5EF4-FFF2-40B4-BE49-F238E27FC236}">
                  <a16:creationId xmlns:a16="http://schemas.microsoft.com/office/drawing/2014/main" id="{68570FC1-3A0D-1ECE-B54F-A02B17A368D1}"/>
                </a:ext>
              </a:extLst>
            </p:cNvPr>
            <p:cNvSpPr/>
            <p:nvPr/>
          </p:nvSpPr>
          <p:spPr>
            <a:xfrm>
              <a:off x="2779402" y="355445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2" name="pt1132">
              <a:extLst>
                <a:ext uri="{FF2B5EF4-FFF2-40B4-BE49-F238E27FC236}">
                  <a16:creationId xmlns:a16="http://schemas.microsoft.com/office/drawing/2014/main" id="{5852AF42-DA74-47D2-B292-60073995BD2F}"/>
                </a:ext>
              </a:extLst>
            </p:cNvPr>
            <p:cNvSpPr/>
            <p:nvPr/>
          </p:nvSpPr>
          <p:spPr>
            <a:xfrm>
              <a:off x="2895764" y="35588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3" name="pt1133">
              <a:extLst>
                <a:ext uri="{FF2B5EF4-FFF2-40B4-BE49-F238E27FC236}">
                  <a16:creationId xmlns:a16="http://schemas.microsoft.com/office/drawing/2014/main" id="{D03D8B3D-C89C-803D-2022-E8190B7A81DD}"/>
                </a:ext>
              </a:extLst>
            </p:cNvPr>
            <p:cNvSpPr/>
            <p:nvPr/>
          </p:nvSpPr>
          <p:spPr>
            <a:xfrm>
              <a:off x="3271341" y="35629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4" name="pt1134">
              <a:extLst>
                <a:ext uri="{FF2B5EF4-FFF2-40B4-BE49-F238E27FC236}">
                  <a16:creationId xmlns:a16="http://schemas.microsoft.com/office/drawing/2014/main" id="{3A35D9A8-0A3E-B2C2-BB78-A09776758A97}"/>
                </a:ext>
              </a:extLst>
            </p:cNvPr>
            <p:cNvSpPr/>
            <p:nvPr/>
          </p:nvSpPr>
          <p:spPr>
            <a:xfrm>
              <a:off x="3146766" y="35672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5" name="pt1135">
              <a:extLst>
                <a:ext uri="{FF2B5EF4-FFF2-40B4-BE49-F238E27FC236}">
                  <a16:creationId xmlns:a16="http://schemas.microsoft.com/office/drawing/2014/main" id="{ECD620E3-C600-466E-0293-636F494C9804}"/>
                </a:ext>
              </a:extLst>
            </p:cNvPr>
            <p:cNvSpPr/>
            <p:nvPr/>
          </p:nvSpPr>
          <p:spPr>
            <a:xfrm>
              <a:off x="2956087" y="41743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6" name="pt1136">
              <a:extLst>
                <a:ext uri="{FF2B5EF4-FFF2-40B4-BE49-F238E27FC236}">
                  <a16:creationId xmlns:a16="http://schemas.microsoft.com/office/drawing/2014/main" id="{080BCB81-3437-F918-DE54-1F57C0B12BBD}"/>
                </a:ext>
              </a:extLst>
            </p:cNvPr>
            <p:cNvSpPr/>
            <p:nvPr/>
          </p:nvSpPr>
          <p:spPr>
            <a:xfrm>
              <a:off x="3158518" y="41787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7" name="pt1137">
              <a:extLst>
                <a:ext uri="{FF2B5EF4-FFF2-40B4-BE49-F238E27FC236}">
                  <a16:creationId xmlns:a16="http://schemas.microsoft.com/office/drawing/2014/main" id="{07B75D7F-A7F8-48EB-7B0B-870CB1777FEC}"/>
                </a:ext>
              </a:extLst>
            </p:cNvPr>
            <p:cNvSpPr/>
            <p:nvPr/>
          </p:nvSpPr>
          <p:spPr>
            <a:xfrm>
              <a:off x="3146603" y="41829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8" name="pt1138">
              <a:extLst>
                <a:ext uri="{FF2B5EF4-FFF2-40B4-BE49-F238E27FC236}">
                  <a16:creationId xmlns:a16="http://schemas.microsoft.com/office/drawing/2014/main" id="{8B97ADF6-3504-F8ED-2740-7ADE4EE4F622}"/>
                </a:ext>
              </a:extLst>
            </p:cNvPr>
            <p:cNvSpPr/>
            <p:nvPr/>
          </p:nvSpPr>
          <p:spPr>
            <a:xfrm>
              <a:off x="3351011" y="41872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79" name="pt1139">
              <a:extLst>
                <a:ext uri="{FF2B5EF4-FFF2-40B4-BE49-F238E27FC236}">
                  <a16:creationId xmlns:a16="http://schemas.microsoft.com/office/drawing/2014/main" id="{16B8343C-596E-1210-FFB7-08E78C06C6BD}"/>
                </a:ext>
              </a:extLst>
            </p:cNvPr>
            <p:cNvSpPr/>
            <p:nvPr/>
          </p:nvSpPr>
          <p:spPr>
            <a:xfrm>
              <a:off x="3701085" y="41914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0" name="pt1140">
              <a:extLst>
                <a:ext uri="{FF2B5EF4-FFF2-40B4-BE49-F238E27FC236}">
                  <a16:creationId xmlns:a16="http://schemas.microsoft.com/office/drawing/2014/main" id="{20ACADF2-3B01-0035-90BB-9786BE94FE95}"/>
                </a:ext>
              </a:extLst>
            </p:cNvPr>
            <p:cNvSpPr/>
            <p:nvPr/>
          </p:nvSpPr>
          <p:spPr>
            <a:xfrm>
              <a:off x="3471843" y="41957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1" name="pt1141">
              <a:extLst>
                <a:ext uri="{FF2B5EF4-FFF2-40B4-BE49-F238E27FC236}">
                  <a16:creationId xmlns:a16="http://schemas.microsoft.com/office/drawing/2014/main" id="{C60896DA-2B18-91C3-6988-F6A766404152}"/>
                </a:ext>
              </a:extLst>
            </p:cNvPr>
            <p:cNvSpPr/>
            <p:nvPr/>
          </p:nvSpPr>
          <p:spPr>
            <a:xfrm>
              <a:off x="3236530" y="41999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2" name="pt1142">
              <a:extLst>
                <a:ext uri="{FF2B5EF4-FFF2-40B4-BE49-F238E27FC236}">
                  <a16:creationId xmlns:a16="http://schemas.microsoft.com/office/drawing/2014/main" id="{3E90AB0F-0D6A-8862-3AD7-C731151B30E8}"/>
                </a:ext>
              </a:extLst>
            </p:cNvPr>
            <p:cNvSpPr/>
            <p:nvPr/>
          </p:nvSpPr>
          <p:spPr>
            <a:xfrm>
              <a:off x="3166415" y="420416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3" name="pt1143">
              <a:extLst>
                <a:ext uri="{FF2B5EF4-FFF2-40B4-BE49-F238E27FC236}">
                  <a16:creationId xmlns:a16="http://schemas.microsoft.com/office/drawing/2014/main" id="{A725BF8D-569E-DA84-84A2-A5BA48F1ECD0}"/>
                </a:ext>
              </a:extLst>
            </p:cNvPr>
            <p:cNvSpPr/>
            <p:nvPr/>
          </p:nvSpPr>
          <p:spPr>
            <a:xfrm>
              <a:off x="3330121" y="42084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4" name="pt1144">
              <a:extLst>
                <a:ext uri="{FF2B5EF4-FFF2-40B4-BE49-F238E27FC236}">
                  <a16:creationId xmlns:a16="http://schemas.microsoft.com/office/drawing/2014/main" id="{D92E6729-AB1F-4985-BF4D-C738E7E4316D}"/>
                </a:ext>
              </a:extLst>
            </p:cNvPr>
            <p:cNvSpPr/>
            <p:nvPr/>
          </p:nvSpPr>
          <p:spPr>
            <a:xfrm>
              <a:off x="2958570" y="42124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5" name="pt1145">
              <a:extLst>
                <a:ext uri="{FF2B5EF4-FFF2-40B4-BE49-F238E27FC236}">
                  <a16:creationId xmlns:a16="http://schemas.microsoft.com/office/drawing/2014/main" id="{109F33F8-78E2-4992-1F67-AC7F204E583B}"/>
                </a:ext>
              </a:extLst>
            </p:cNvPr>
            <p:cNvSpPr/>
            <p:nvPr/>
          </p:nvSpPr>
          <p:spPr>
            <a:xfrm>
              <a:off x="3585592" y="42166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6" name="pt1146">
              <a:extLst>
                <a:ext uri="{FF2B5EF4-FFF2-40B4-BE49-F238E27FC236}">
                  <a16:creationId xmlns:a16="http://schemas.microsoft.com/office/drawing/2014/main" id="{E797517D-F7E2-AE07-83DA-52D27FEB5C4B}"/>
                </a:ext>
              </a:extLst>
            </p:cNvPr>
            <p:cNvSpPr/>
            <p:nvPr/>
          </p:nvSpPr>
          <p:spPr>
            <a:xfrm>
              <a:off x="3631432" y="42209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7" name="pt1147">
              <a:extLst>
                <a:ext uri="{FF2B5EF4-FFF2-40B4-BE49-F238E27FC236}">
                  <a16:creationId xmlns:a16="http://schemas.microsoft.com/office/drawing/2014/main" id="{348EE28B-1910-9995-51B0-F71393B03D2B}"/>
                </a:ext>
              </a:extLst>
            </p:cNvPr>
            <p:cNvSpPr/>
            <p:nvPr/>
          </p:nvSpPr>
          <p:spPr>
            <a:xfrm>
              <a:off x="3446506" y="42254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8" name="pt1148">
              <a:extLst>
                <a:ext uri="{FF2B5EF4-FFF2-40B4-BE49-F238E27FC236}">
                  <a16:creationId xmlns:a16="http://schemas.microsoft.com/office/drawing/2014/main" id="{B43D85C5-2178-ED4B-8B4B-C30A39537DB8}"/>
                </a:ext>
              </a:extLst>
            </p:cNvPr>
            <p:cNvSpPr/>
            <p:nvPr/>
          </p:nvSpPr>
          <p:spPr>
            <a:xfrm>
              <a:off x="3463070" y="422966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89" name="pt1149">
              <a:extLst>
                <a:ext uri="{FF2B5EF4-FFF2-40B4-BE49-F238E27FC236}">
                  <a16:creationId xmlns:a16="http://schemas.microsoft.com/office/drawing/2014/main" id="{58820150-FE05-FDAE-FE73-58CFBA794FA9}"/>
                </a:ext>
              </a:extLst>
            </p:cNvPr>
            <p:cNvSpPr/>
            <p:nvPr/>
          </p:nvSpPr>
          <p:spPr>
            <a:xfrm>
              <a:off x="3663794" y="42336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0" name="pt1150">
              <a:extLst>
                <a:ext uri="{FF2B5EF4-FFF2-40B4-BE49-F238E27FC236}">
                  <a16:creationId xmlns:a16="http://schemas.microsoft.com/office/drawing/2014/main" id="{19F8AED5-078B-986A-503F-D7CDF5E277DE}"/>
                </a:ext>
              </a:extLst>
            </p:cNvPr>
            <p:cNvSpPr/>
            <p:nvPr/>
          </p:nvSpPr>
          <p:spPr>
            <a:xfrm>
              <a:off x="2967368" y="423795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1" name="pt1151">
              <a:extLst>
                <a:ext uri="{FF2B5EF4-FFF2-40B4-BE49-F238E27FC236}">
                  <a16:creationId xmlns:a16="http://schemas.microsoft.com/office/drawing/2014/main" id="{01C5E67F-5C92-75CD-F9B1-8C5F41386BBA}"/>
                </a:ext>
              </a:extLst>
            </p:cNvPr>
            <p:cNvSpPr/>
            <p:nvPr/>
          </p:nvSpPr>
          <p:spPr>
            <a:xfrm>
              <a:off x="2669952" y="42424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2" name="pt1152">
              <a:extLst>
                <a:ext uri="{FF2B5EF4-FFF2-40B4-BE49-F238E27FC236}">
                  <a16:creationId xmlns:a16="http://schemas.microsoft.com/office/drawing/2014/main" id="{671C0236-B09D-D834-7E85-A9FC63920510}"/>
                </a:ext>
              </a:extLst>
            </p:cNvPr>
            <p:cNvSpPr/>
            <p:nvPr/>
          </p:nvSpPr>
          <p:spPr>
            <a:xfrm>
              <a:off x="2841256" y="42466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3" name="pt1153">
              <a:extLst>
                <a:ext uri="{FF2B5EF4-FFF2-40B4-BE49-F238E27FC236}">
                  <a16:creationId xmlns:a16="http://schemas.microsoft.com/office/drawing/2014/main" id="{3CA78C4F-9F39-FCFF-9B4A-04DBEE828489}"/>
                </a:ext>
              </a:extLst>
            </p:cNvPr>
            <p:cNvSpPr/>
            <p:nvPr/>
          </p:nvSpPr>
          <p:spPr>
            <a:xfrm>
              <a:off x="2830184" y="425070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4" name="pt1154">
              <a:extLst>
                <a:ext uri="{FF2B5EF4-FFF2-40B4-BE49-F238E27FC236}">
                  <a16:creationId xmlns:a16="http://schemas.microsoft.com/office/drawing/2014/main" id="{128CD5AC-807A-881E-D10F-BA3407509D39}"/>
                </a:ext>
              </a:extLst>
            </p:cNvPr>
            <p:cNvSpPr/>
            <p:nvPr/>
          </p:nvSpPr>
          <p:spPr>
            <a:xfrm>
              <a:off x="3325672" y="425512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5" name="pt1155">
              <a:extLst>
                <a:ext uri="{FF2B5EF4-FFF2-40B4-BE49-F238E27FC236}">
                  <a16:creationId xmlns:a16="http://schemas.microsoft.com/office/drawing/2014/main" id="{E0F2CB3F-0EEA-B2C6-4EC7-5693F0A50483}"/>
                </a:ext>
              </a:extLst>
            </p:cNvPr>
            <p:cNvSpPr/>
            <p:nvPr/>
          </p:nvSpPr>
          <p:spPr>
            <a:xfrm>
              <a:off x="3116127" y="42594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6" name="pt1156">
              <a:extLst>
                <a:ext uri="{FF2B5EF4-FFF2-40B4-BE49-F238E27FC236}">
                  <a16:creationId xmlns:a16="http://schemas.microsoft.com/office/drawing/2014/main" id="{E8AAEC45-EDAF-7F1E-DA4D-13708EE90E61}"/>
                </a:ext>
              </a:extLst>
            </p:cNvPr>
            <p:cNvSpPr/>
            <p:nvPr/>
          </p:nvSpPr>
          <p:spPr>
            <a:xfrm>
              <a:off x="3541031" y="42677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7" name="pt1157">
              <a:extLst>
                <a:ext uri="{FF2B5EF4-FFF2-40B4-BE49-F238E27FC236}">
                  <a16:creationId xmlns:a16="http://schemas.microsoft.com/office/drawing/2014/main" id="{2A66105B-5E52-9A7C-349E-4DE99A9E1C25}"/>
                </a:ext>
              </a:extLst>
            </p:cNvPr>
            <p:cNvSpPr/>
            <p:nvPr/>
          </p:nvSpPr>
          <p:spPr>
            <a:xfrm>
              <a:off x="3363001" y="42719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8" name="pt1158">
              <a:extLst>
                <a:ext uri="{FF2B5EF4-FFF2-40B4-BE49-F238E27FC236}">
                  <a16:creationId xmlns:a16="http://schemas.microsoft.com/office/drawing/2014/main" id="{AA77C2BA-97E7-E3FE-2D2E-D7BD2C09876D}"/>
                </a:ext>
              </a:extLst>
            </p:cNvPr>
            <p:cNvSpPr/>
            <p:nvPr/>
          </p:nvSpPr>
          <p:spPr>
            <a:xfrm>
              <a:off x="3342344" y="42762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199" name="pt1159">
              <a:extLst>
                <a:ext uri="{FF2B5EF4-FFF2-40B4-BE49-F238E27FC236}">
                  <a16:creationId xmlns:a16="http://schemas.microsoft.com/office/drawing/2014/main" id="{1C1E2FFA-7E44-524D-53C2-225A3E09DBC5}"/>
                </a:ext>
              </a:extLst>
            </p:cNvPr>
            <p:cNvSpPr/>
            <p:nvPr/>
          </p:nvSpPr>
          <p:spPr>
            <a:xfrm>
              <a:off x="3242682" y="428060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0" name="pt1160">
              <a:extLst>
                <a:ext uri="{FF2B5EF4-FFF2-40B4-BE49-F238E27FC236}">
                  <a16:creationId xmlns:a16="http://schemas.microsoft.com/office/drawing/2014/main" id="{C0E7121F-E971-F16C-F448-C11B57DC4946}"/>
                </a:ext>
              </a:extLst>
            </p:cNvPr>
            <p:cNvSpPr/>
            <p:nvPr/>
          </p:nvSpPr>
          <p:spPr>
            <a:xfrm>
              <a:off x="3246151" y="42848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1" name="pt1161">
              <a:extLst>
                <a:ext uri="{FF2B5EF4-FFF2-40B4-BE49-F238E27FC236}">
                  <a16:creationId xmlns:a16="http://schemas.microsoft.com/office/drawing/2014/main" id="{39DFA3D7-8876-8AC4-A6B6-30D3B324DB20}"/>
                </a:ext>
              </a:extLst>
            </p:cNvPr>
            <p:cNvSpPr/>
            <p:nvPr/>
          </p:nvSpPr>
          <p:spPr>
            <a:xfrm>
              <a:off x="3396690" y="428901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2" name="pt1162">
              <a:extLst>
                <a:ext uri="{FF2B5EF4-FFF2-40B4-BE49-F238E27FC236}">
                  <a16:creationId xmlns:a16="http://schemas.microsoft.com/office/drawing/2014/main" id="{34F8960F-6900-CE63-221D-9390DFF9A351}"/>
                </a:ext>
              </a:extLst>
            </p:cNvPr>
            <p:cNvSpPr/>
            <p:nvPr/>
          </p:nvSpPr>
          <p:spPr>
            <a:xfrm>
              <a:off x="3270185" y="429332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3" name="pt1163">
              <a:extLst>
                <a:ext uri="{FF2B5EF4-FFF2-40B4-BE49-F238E27FC236}">
                  <a16:creationId xmlns:a16="http://schemas.microsoft.com/office/drawing/2014/main" id="{DD5D1DAA-6D1F-E0DC-F623-EDB12E3B66BC}"/>
                </a:ext>
              </a:extLst>
            </p:cNvPr>
            <p:cNvSpPr/>
            <p:nvPr/>
          </p:nvSpPr>
          <p:spPr>
            <a:xfrm>
              <a:off x="3385534" y="43015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4" name="pt1164">
              <a:extLst>
                <a:ext uri="{FF2B5EF4-FFF2-40B4-BE49-F238E27FC236}">
                  <a16:creationId xmlns:a16="http://schemas.microsoft.com/office/drawing/2014/main" id="{833F5C17-D2D3-B9A3-473F-7202F9D6D58D}"/>
                </a:ext>
              </a:extLst>
            </p:cNvPr>
            <p:cNvSpPr/>
            <p:nvPr/>
          </p:nvSpPr>
          <p:spPr>
            <a:xfrm>
              <a:off x="2870320" y="43061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5" name="pt1165">
              <a:extLst>
                <a:ext uri="{FF2B5EF4-FFF2-40B4-BE49-F238E27FC236}">
                  <a16:creationId xmlns:a16="http://schemas.microsoft.com/office/drawing/2014/main" id="{748D85C0-31FE-7849-19DF-5D6F727CEF03}"/>
                </a:ext>
              </a:extLst>
            </p:cNvPr>
            <p:cNvSpPr/>
            <p:nvPr/>
          </p:nvSpPr>
          <p:spPr>
            <a:xfrm>
              <a:off x="3117148" y="43102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6" name="pt1166">
              <a:extLst>
                <a:ext uri="{FF2B5EF4-FFF2-40B4-BE49-F238E27FC236}">
                  <a16:creationId xmlns:a16="http://schemas.microsoft.com/office/drawing/2014/main" id="{D75D9A74-7457-D01C-824F-5369AB2C2A30}"/>
                </a:ext>
              </a:extLst>
            </p:cNvPr>
            <p:cNvSpPr/>
            <p:nvPr/>
          </p:nvSpPr>
          <p:spPr>
            <a:xfrm>
              <a:off x="3257292" y="43186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7" name="pt1167">
              <a:extLst>
                <a:ext uri="{FF2B5EF4-FFF2-40B4-BE49-F238E27FC236}">
                  <a16:creationId xmlns:a16="http://schemas.microsoft.com/office/drawing/2014/main" id="{ECFF0380-3A39-1528-3C7A-276AA316BFEB}"/>
                </a:ext>
              </a:extLst>
            </p:cNvPr>
            <p:cNvSpPr/>
            <p:nvPr/>
          </p:nvSpPr>
          <p:spPr>
            <a:xfrm>
              <a:off x="3398983" y="43230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8" name="pt1168">
              <a:extLst>
                <a:ext uri="{FF2B5EF4-FFF2-40B4-BE49-F238E27FC236}">
                  <a16:creationId xmlns:a16="http://schemas.microsoft.com/office/drawing/2014/main" id="{E1E1E166-CA26-638E-EA15-C6F92E8C5F50}"/>
                </a:ext>
              </a:extLst>
            </p:cNvPr>
            <p:cNvSpPr/>
            <p:nvPr/>
          </p:nvSpPr>
          <p:spPr>
            <a:xfrm>
              <a:off x="3349415" y="44036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09" name="pt1169">
              <a:extLst>
                <a:ext uri="{FF2B5EF4-FFF2-40B4-BE49-F238E27FC236}">
                  <a16:creationId xmlns:a16="http://schemas.microsoft.com/office/drawing/2014/main" id="{4764ECA6-6E80-8BF1-5285-3D09ABA6D18B}"/>
                </a:ext>
              </a:extLst>
            </p:cNvPr>
            <p:cNvSpPr/>
            <p:nvPr/>
          </p:nvSpPr>
          <p:spPr>
            <a:xfrm>
              <a:off x="3139590" y="44079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0" name="pt1170">
              <a:extLst>
                <a:ext uri="{FF2B5EF4-FFF2-40B4-BE49-F238E27FC236}">
                  <a16:creationId xmlns:a16="http://schemas.microsoft.com/office/drawing/2014/main" id="{FCD28F2F-1EE7-4899-DDA7-351BF3DE5469}"/>
                </a:ext>
              </a:extLst>
            </p:cNvPr>
            <p:cNvSpPr/>
            <p:nvPr/>
          </p:nvSpPr>
          <p:spPr>
            <a:xfrm>
              <a:off x="3443570" y="44120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1" name="pt1171">
              <a:extLst>
                <a:ext uri="{FF2B5EF4-FFF2-40B4-BE49-F238E27FC236}">
                  <a16:creationId xmlns:a16="http://schemas.microsoft.com/office/drawing/2014/main" id="{004E2136-F147-E672-173E-7AE0C18208F4}"/>
                </a:ext>
              </a:extLst>
            </p:cNvPr>
            <p:cNvSpPr/>
            <p:nvPr/>
          </p:nvSpPr>
          <p:spPr>
            <a:xfrm>
              <a:off x="2861862" y="44205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2" name="pt1172">
              <a:extLst>
                <a:ext uri="{FF2B5EF4-FFF2-40B4-BE49-F238E27FC236}">
                  <a16:creationId xmlns:a16="http://schemas.microsoft.com/office/drawing/2014/main" id="{F959CADB-AC20-F93F-62DB-4D0A7C3B2D3D}"/>
                </a:ext>
              </a:extLst>
            </p:cNvPr>
            <p:cNvSpPr/>
            <p:nvPr/>
          </p:nvSpPr>
          <p:spPr>
            <a:xfrm>
              <a:off x="2826202" y="442895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3" name="pt1173">
              <a:extLst>
                <a:ext uri="{FF2B5EF4-FFF2-40B4-BE49-F238E27FC236}">
                  <a16:creationId xmlns:a16="http://schemas.microsoft.com/office/drawing/2014/main" id="{8AECDE96-4550-D60A-B9B5-61996978B8B2}"/>
                </a:ext>
              </a:extLst>
            </p:cNvPr>
            <p:cNvSpPr/>
            <p:nvPr/>
          </p:nvSpPr>
          <p:spPr>
            <a:xfrm>
              <a:off x="3170760" y="44331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4" name="pt1174">
              <a:extLst>
                <a:ext uri="{FF2B5EF4-FFF2-40B4-BE49-F238E27FC236}">
                  <a16:creationId xmlns:a16="http://schemas.microsoft.com/office/drawing/2014/main" id="{F9E63063-B858-3261-A718-84984FC54725}"/>
                </a:ext>
              </a:extLst>
            </p:cNvPr>
            <p:cNvSpPr/>
            <p:nvPr/>
          </p:nvSpPr>
          <p:spPr>
            <a:xfrm>
              <a:off x="3430321" y="44418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5" name="pt1175">
              <a:extLst>
                <a:ext uri="{FF2B5EF4-FFF2-40B4-BE49-F238E27FC236}">
                  <a16:creationId xmlns:a16="http://schemas.microsoft.com/office/drawing/2014/main" id="{51C43959-ABA5-06B6-FDB1-2134DFA57DFA}"/>
                </a:ext>
              </a:extLst>
            </p:cNvPr>
            <p:cNvSpPr/>
            <p:nvPr/>
          </p:nvSpPr>
          <p:spPr>
            <a:xfrm>
              <a:off x="3146306" y="444598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6" name="pt1176">
              <a:extLst>
                <a:ext uri="{FF2B5EF4-FFF2-40B4-BE49-F238E27FC236}">
                  <a16:creationId xmlns:a16="http://schemas.microsoft.com/office/drawing/2014/main" id="{78871A2C-641B-DB7F-0463-7C3B8B10E065}"/>
                </a:ext>
              </a:extLst>
            </p:cNvPr>
            <p:cNvSpPr/>
            <p:nvPr/>
          </p:nvSpPr>
          <p:spPr>
            <a:xfrm>
              <a:off x="3153071" y="44502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7" name="pt1177">
              <a:extLst>
                <a:ext uri="{FF2B5EF4-FFF2-40B4-BE49-F238E27FC236}">
                  <a16:creationId xmlns:a16="http://schemas.microsoft.com/office/drawing/2014/main" id="{BA0E774F-51C3-C752-C61A-B32E4490E23D}"/>
                </a:ext>
              </a:extLst>
            </p:cNvPr>
            <p:cNvSpPr/>
            <p:nvPr/>
          </p:nvSpPr>
          <p:spPr>
            <a:xfrm>
              <a:off x="3667521" y="453086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8" name="pt1178">
              <a:extLst>
                <a:ext uri="{FF2B5EF4-FFF2-40B4-BE49-F238E27FC236}">
                  <a16:creationId xmlns:a16="http://schemas.microsoft.com/office/drawing/2014/main" id="{C62C111E-9CBB-49F9-523E-66AE7C234DE3}"/>
                </a:ext>
              </a:extLst>
            </p:cNvPr>
            <p:cNvSpPr/>
            <p:nvPr/>
          </p:nvSpPr>
          <p:spPr>
            <a:xfrm>
              <a:off x="2800792" y="45395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19" name="pt1179">
              <a:extLst>
                <a:ext uri="{FF2B5EF4-FFF2-40B4-BE49-F238E27FC236}">
                  <a16:creationId xmlns:a16="http://schemas.microsoft.com/office/drawing/2014/main" id="{B36A80BC-33EA-6788-53E8-781AB04812EF}"/>
                </a:ext>
              </a:extLst>
            </p:cNvPr>
            <p:cNvSpPr/>
            <p:nvPr/>
          </p:nvSpPr>
          <p:spPr>
            <a:xfrm>
              <a:off x="2882419" y="454801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0" name="pt1180">
              <a:extLst>
                <a:ext uri="{FF2B5EF4-FFF2-40B4-BE49-F238E27FC236}">
                  <a16:creationId xmlns:a16="http://schemas.microsoft.com/office/drawing/2014/main" id="{F56E7088-C9FD-716C-6838-82FF0A5913F7}"/>
                </a:ext>
              </a:extLst>
            </p:cNvPr>
            <p:cNvSpPr/>
            <p:nvPr/>
          </p:nvSpPr>
          <p:spPr>
            <a:xfrm>
              <a:off x="3323240" y="45521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1" name="pt1181">
              <a:extLst>
                <a:ext uri="{FF2B5EF4-FFF2-40B4-BE49-F238E27FC236}">
                  <a16:creationId xmlns:a16="http://schemas.microsoft.com/office/drawing/2014/main" id="{CE9E4004-4504-29FF-2D9D-244D7A24B6B7}"/>
                </a:ext>
              </a:extLst>
            </p:cNvPr>
            <p:cNvSpPr/>
            <p:nvPr/>
          </p:nvSpPr>
          <p:spPr>
            <a:xfrm>
              <a:off x="3288059" y="45566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2" name="pt1182">
              <a:extLst>
                <a:ext uri="{FF2B5EF4-FFF2-40B4-BE49-F238E27FC236}">
                  <a16:creationId xmlns:a16="http://schemas.microsoft.com/office/drawing/2014/main" id="{03431E2D-D26A-9797-D1D6-ADBCD0DAD09E}"/>
                </a:ext>
              </a:extLst>
            </p:cNvPr>
            <p:cNvSpPr/>
            <p:nvPr/>
          </p:nvSpPr>
          <p:spPr>
            <a:xfrm>
              <a:off x="3410718" y="456066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3" name="pt1183">
              <a:extLst>
                <a:ext uri="{FF2B5EF4-FFF2-40B4-BE49-F238E27FC236}">
                  <a16:creationId xmlns:a16="http://schemas.microsoft.com/office/drawing/2014/main" id="{EAB220E8-5B06-9274-251F-E65B84EEE7AD}"/>
                </a:ext>
              </a:extLst>
            </p:cNvPr>
            <p:cNvSpPr/>
            <p:nvPr/>
          </p:nvSpPr>
          <p:spPr>
            <a:xfrm>
              <a:off x="3112603" y="45689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4" name="pt1184">
              <a:extLst>
                <a:ext uri="{FF2B5EF4-FFF2-40B4-BE49-F238E27FC236}">
                  <a16:creationId xmlns:a16="http://schemas.microsoft.com/office/drawing/2014/main" id="{D0E40B7F-CCD2-05FE-7811-60DA638CE2FC}"/>
                </a:ext>
              </a:extLst>
            </p:cNvPr>
            <p:cNvSpPr/>
            <p:nvPr/>
          </p:nvSpPr>
          <p:spPr>
            <a:xfrm>
              <a:off x="3183470" y="45735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5" name="pt1185">
              <a:extLst>
                <a:ext uri="{FF2B5EF4-FFF2-40B4-BE49-F238E27FC236}">
                  <a16:creationId xmlns:a16="http://schemas.microsoft.com/office/drawing/2014/main" id="{810E09AF-B07B-4048-CB3F-66AB63159AE5}"/>
                </a:ext>
              </a:extLst>
            </p:cNvPr>
            <p:cNvSpPr/>
            <p:nvPr/>
          </p:nvSpPr>
          <p:spPr>
            <a:xfrm>
              <a:off x="3487354" y="45777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6" name="pt1186">
              <a:extLst>
                <a:ext uri="{FF2B5EF4-FFF2-40B4-BE49-F238E27FC236}">
                  <a16:creationId xmlns:a16="http://schemas.microsoft.com/office/drawing/2014/main" id="{B2B49B39-BB22-0E35-75F6-A4E40F2E04F3}"/>
                </a:ext>
              </a:extLst>
            </p:cNvPr>
            <p:cNvSpPr/>
            <p:nvPr/>
          </p:nvSpPr>
          <p:spPr>
            <a:xfrm>
              <a:off x="3214661" y="45821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7" name="pt1187">
              <a:extLst>
                <a:ext uri="{FF2B5EF4-FFF2-40B4-BE49-F238E27FC236}">
                  <a16:creationId xmlns:a16="http://schemas.microsoft.com/office/drawing/2014/main" id="{1B4C4E5F-210C-DC6D-BC5B-C8DD0DA9480F}"/>
                </a:ext>
              </a:extLst>
            </p:cNvPr>
            <p:cNvSpPr/>
            <p:nvPr/>
          </p:nvSpPr>
          <p:spPr>
            <a:xfrm>
              <a:off x="3292044" y="45860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8" name="pt1188">
              <a:extLst>
                <a:ext uri="{FF2B5EF4-FFF2-40B4-BE49-F238E27FC236}">
                  <a16:creationId xmlns:a16="http://schemas.microsoft.com/office/drawing/2014/main" id="{B09D2904-C8E7-601B-A628-4B7E5510AF3C}"/>
                </a:ext>
              </a:extLst>
            </p:cNvPr>
            <p:cNvSpPr/>
            <p:nvPr/>
          </p:nvSpPr>
          <p:spPr>
            <a:xfrm>
              <a:off x="3328844" y="45903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29" name="pt1189">
              <a:extLst>
                <a:ext uri="{FF2B5EF4-FFF2-40B4-BE49-F238E27FC236}">
                  <a16:creationId xmlns:a16="http://schemas.microsoft.com/office/drawing/2014/main" id="{B7F01B14-4AD9-17BB-AD6C-9C0DC4175FC0}"/>
                </a:ext>
              </a:extLst>
            </p:cNvPr>
            <p:cNvSpPr/>
            <p:nvPr/>
          </p:nvSpPr>
          <p:spPr>
            <a:xfrm>
              <a:off x="3221836" y="45946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0" name="pt1190">
              <a:extLst>
                <a:ext uri="{FF2B5EF4-FFF2-40B4-BE49-F238E27FC236}">
                  <a16:creationId xmlns:a16="http://schemas.microsoft.com/office/drawing/2014/main" id="{C89372D0-61AE-405C-8EAF-114A87C08EC3}"/>
                </a:ext>
              </a:extLst>
            </p:cNvPr>
            <p:cNvSpPr/>
            <p:nvPr/>
          </p:nvSpPr>
          <p:spPr>
            <a:xfrm>
              <a:off x="2761716" y="460336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1" name="pt1191">
              <a:extLst>
                <a:ext uri="{FF2B5EF4-FFF2-40B4-BE49-F238E27FC236}">
                  <a16:creationId xmlns:a16="http://schemas.microsoft.com/office/drawing/2014/main" id="{2A10D293-0283-4CBD-72B9-2B0D36055500}"/>
                </a:ext>
              </a:extLst>
            </p:cNvPr>
            <p:cNvSpPr/>
            <p:nvPr/>
          </p:nvSpPr>
          <p:spPr>
            <a:xfrm>
              <a:off x="2646927" y="46073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2" name="pt1192">
              <a:extLst>
                <a:ext uri="{FF2B5EF4-FFF2-40B4-BE49-F238E27FC236}">
                  <a16:creationId xmlns:a16="http://schemas.microsoft.com/office/drawing/2014/main" id="{11133413-AA28-DF4F-B23E-51E2E99864BB}"/>
                </a:ext>
              </a:extLst>
            </p:cNvPr>
            <p:cNvSpPr/>
            <p:nvPr/>
          </p:nvSpPr>
          <p:spPr>
            <a:xfrm>
              <a:off x="2832622" y="46117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3" name="pt1193">
              <a:extLst>
                <a:ext uri="{FF2B5EF4-FFF2-40B4-BE49-F238E27FC236}">
                  <a16:creationId xmlns:a16="http://schemas.microsoft.com/office/drawing/2014/main" id="{AE2AF2F0-886B-8863-2E57-91664FFBA041}"/>
                </a:ext>
              </a:extLst>
            </p:cNvPr>
            <p:cNvSpPr/>
            <p:nvPr/>
          </p:nvSpPr>
          <p:spPr>
            <a:xfrm>
              <a:off x="3282846" y="461583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4" name="pt1194">
              <a:extLst>
                <a:ext uri="{FF2B5EF4-FFF2-40B4-BE49-F238E27FC236}">
                  <a16:creationId xmlns:a16="http://schemas.microsoft.com/office/drawing/2014/main" id="{8E8DC36A-BDEF-DE32-CEF0-F5AA4CC05F9D}"/>
                </a:ext>
              </a:extLst>
            </p:cNvPr>
            <p:cNvSpPr/>
            <p:nvPr/>
          </p:nvSpPr>
          <p:spPr>
            <a:xfrm>
              <a:off x="3248322" y="46200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5" name="pt1195">
              <a:extLst>
                <a:ext uri="{FF2B5EF4-FFF2-40B4-BE49-F238E27FC236}">
                  <a16:creationId xmlns:a16="http://schemas.microsoft.com/office/drawing/2014/main" id="{DD97E2A3-B664-2AE9-E56B-66F2E170FB0B}"/>
                </a:ext>
              </a:extLst>
            </p:cNvPr>
            <p:cNvSpPr/>
            <p:nvPr/>
          </p:nvSpPr>
          <p:spPr>
            <a:xfrm>
              <a:off x="3359429" y="462451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6" name="pt1196">
              <a:extLst>
                <a:ext uri="{FF2B5EF4-FFF2-40B4-BE49-F238E27FC236}">
                  <a16:creationId xmlns:a16="http://schemas.microsoft.com/office/drawing/2014/main" id="{CC2F40AC-9DA5-AD5C-7560-80A640168BD6}"/>
                </a:ext>
              </a:extLst>
            </p:cNvPr>
            <p:cNvSpPr/>
            <p:nvPr/>
          </p:nvSpPr>
          <p:spPr>
            <a:xfrm>
              <a:off x="2876287" y="462868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7" name="pt1197">
              <a:extLst>
                <a:ext uri="{FF2B5EF4-FFF2-40B4-BE49-F238E27FC236}">
                  <a16:creationId xmlns:a16="http://schemas.microsoft.com/office/drawing/2014/main" id="{FD104165-BA8B-9AE7-F640-E372C363DCFF}"/>
                </a:ext>
              </a:extLst>
            </p:cNvPr>
            <p:cNvSpPr/>
            <p:nvPr/>
          </p:nvSpPr>
          <p:spPr>
            <a:xfrm>
              <a:off x="2948271" y="46329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8" name="pt1198">
              <a:extLst>
                <a:ext uri="{FF2B5EF4-FFF2-40B4-BE49-F238E27FC236}">
                  <a16:creationId xmlns:a16="http://schemas.microsoft.com/office/drawing/2014/main" id="{B9A634DB-9A55-AB5E-47D7-4E451F9F0A07}"/>
                </a:ext>
              </a:extLst>
            </p:cNvPr>
            <p:cNvSpPr/>
            <p:nvPr/>
          </p:nvSpPr>
          <p:spPr>
            <a:xfrm>
              <a:off x="2916388" y="463694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39" name="pt1199">
              <a:extLst>
                <a:ext uri="{FF2B5EF4-FFF2-40B4-BE49-F238E27FC236}">
                  <a16:creationId xmlns:a16="http://schemas.microsoft.com/office/drawing/2014/main" id="{9B912EF6-ED89-98CD-DD68-FCA9FF8BF752}"/>
                </a:ext>
              </a:extLst>
            </p:cNvPr>
            <p:cNvSpPr/>
            <p:nvPr/>
          </p:nvSpPr>
          <p:spPr>
            <a:xfrm>
              <a:off x="3185817" y="46412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0" name="pt1200">
              <a:extLst>
                <a:ext uri="{FF2B5EF4-FFF2-40B4-BE49-F238E27FC236}">
                  <a16:creationId xmlns:a16="http://schemas.microsoft.com/office/drawing/2014/main" id="{E4DBA409-CEB0-2CE6-0FB7-00169FEDF49B}"/>
                </a:ext>
              </a:extLst>
            </p:cNvPr>
            <p:cNvSpPr/>
            <p:nvPr/>
          </p:nvSpPr>
          <p:spPr>
            <a:xfrm>
              <a:off x="2942458" y="464562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1" name="pt1201">
              <a:extLst>
                <a:ext uri="{FF2B5EF4-FFF2-40B4-BE49-F238E27FC236}">
                  <a16:creationId xmlns:a16="http://schemas.microsoft.com/office/drawing/2014/main" id="{7928F443-D0C3-1AE8-07EA-AC38DC849D78}"/>
                </a:ext>
              </a:extLst>
            </p:cNvPr>
            <p:cNvSpPr/>
            <p:nvPr/>
          </p:nvSpPr>
          <p:spPr>
            <a:xfrm>
              <a:off x="2814860" y="46542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2" name="pt1202">
              <a:extLst>
                <a:ext uri="{FF2B5EF4-FFF2-40B4-BE49-F238E27FC236}">
                  <a16:creationId xmlns:a16="http://schemas.microsoft.com/office/drawing/2014/main" id="{3D6D9E68-36FD-BDE0-97E8-EBE17031EAE4}"/>
                </a:ext>
              </a:extLst>
            </p:cNvPr>
            <p:cNvSpPr/>
            <p:nvPr/>
          </p:nvSpPr>
          <p:spPr>
            <a:xfrm>
              <a:off x="2649322" y="46582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3" name="pt1203">
              <a:extLst>
                <a:ext uri="{FF2B5EF4-FFF2-40B4-BE49-F238E27FC236}">
                  <a16:creationId xmlns:a16="http://schemas.microsoft.com/office/drawing/2014/main" id="{2A53391B-5B01-A113-E690-965FF29CA840}"/>
                </a:ext>
              </a:extLst>
            </p:cNvPr>
            <p:cNvSpPr/>
            <p:nvPr/>
          </p:nvSpPr>
          <p:spPr>
            <a:xfrm>
              <a:off x="2637080" y="466242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4" name="pt1204">
              <a:extLst>
                <a:ext uri="{FF2B5EF4-FFF2-40B4-BE49-F238E27FC236}">
                  <a16:creationId xmlns:a16="http://schemas.microsoft.com/office/drawing/2014/main" id="{7EC4C2B4-BC6D-C151-534F-731C2A544183}"/>
                </a:ext>
              </a:extLst>
            </p:cNvPr>
            <p:cNvSpPr/>
            <p:nvPr/>
          </p:nvSpPr>
          <p:spPr>
            <a:xfrm>
              <a:off x="2733741" y="46666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5" name="pt1205">
              <a:extLst>
                <a:ext uri="{FF2B5EF4-FFF2-40B4-BE49-F238E27FC236}">
                  <a16:creationId xmlns:a16="http://schemas.microsoft.com/office/drawing/2014/main" id="{50223DDD-157F-BCFC-88FC-EE6B319B5686}"/>
                </a:ext>
              </a:extLst>
            </p:cNvPr>
            <p:cNvSpPr/>
            <p:nvPr/>
          </p:nvSpPr>
          <p:spPr>
            <a:xfrm>
              <a:off x="2773104" y="46709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6" name="pt1206">
              <a:extLst>
                <a:ext uri="{FF2B5EF4-FFF2-40B4-BE49-F238E27FC236}">
                  <a16:creationId xmlns:a16="http://schemas.microsoft.com/office/drawing/2014/main" id="{F04E6A6C-EBEC-8E98-6CA1-05B26EC5EFA2}"/>
                </a:ext>
              </a:extLst>
            </p:cNvPr>
            <p:cNvSpPr/>
            <p:nvPr/>
          </p:nvSpPr>
          <p:spPr>
            <a:xfrm>
              <a:off x="3207498" y="46794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7" name="pt1207">
              <a:extLst>
                <a:ext uri="{FF2B5EF4-FFF2-40B4-BE49-F238E27FC236}">
                  <a16:creationId xmlns:a16="http://schemas.microsoft.com/office/drawing/2014/main" id="{57712287-D3A1-1C9F-D3A1-6E599D05F3DF}"/>
                </a:ext>
              </a:extLst>
            </p:cNvPr>
            <p:cNvSpPr/>
            <p:nvPr/>
          </p:nvSpPr>
          <p:spPr>
            <a:xfrm>
              <a:off x="3305390" y="46879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8" name="pt1208">
              <a:extLst>
                <a:ext uri="{FF2B5EF4-FFF2-40B4-BE49-F238E27FC236}">
                  <a16:creationId xmlns:a16="http://schemas.microsoft.com/office/drawing/2014/main" id="{7DFF5622-A789-3FA0-2C36-9C211FB00F93}"/>
                </a:ext>
              </a:extLst>
            </p:cNvPr>
            <p:cNvSpPr/>
            <p:nvPr/>
          </p:nvSpPr>
          <p:spPr>
            <a:xfrm>
              <a:off x="3238721" y="469226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49" name="pt1209">
              <a:extLst>
                <a:ext uri="{FF2B5EF4-FFF2-40B4-BE49-F238E27FC236}">
                  <a16:creationId xmlns:a16="http://schemas.microsoft.com/office/drawing/2014/main" id="{FC1EFB28-0EA7-A88C-ADFF-72B861FA27A3}"/>
                </a:ext>
              </a:extLst>
            </p:cNvPr>
            <p:cNvSpPr/>
            <p:nvPr/>
          </p:nvSpPr>
          <p:spPr>
            <a:xfrm>
              <a:off x="2816577" y="46965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0" name="pt1210">
              <a:extLst>
                <a:ext uri="{FF2B5EF4-FFF2-40B4-BE49-F238E27FC236}">
                  <a16:creationId xmlns:a16="http://schemas.microsoft.com/office/drawing/2014/main" id="{185316D8-A887-8527-0F40-7156251B3D78}"/>
                </a:ext>
              </a:extLst>
            </p:cNvPr>
            <p:cNvSpPr/>
            <p:nvPr/>
          </p:nvSpPr>
          <p:spPr>
            <a:xfrm>
              <a:off x="2842854" y="47007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1" name="pt1211">
              <a:extLst>
                <a:ext uri="{FF2B5EF4-FFF2-40B4-BE49-F238E27FC236}">
                  <a16:creationId xmlns:a16="http://schemas.microsoft.com/office/drawing/2014/main" id="{0C16D649-91EC-5C6B-A207-99EAC716F190}"/>
                </a:ext>
              </a:extLst>
            </p:cNvPr>
            <p:cNvSpPr/>
            <p:nvPr/>
          </p:nvSpPr>
          <p:spPr>
            <a:xfrm>
              <a:off x="2823472" y="47049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2" name="pt1212">
              <a:extLst>
                <a:ext uri="{FF2B5EF4-FFF2-40B4-BE49-F238E27FC236}">
                  <a16:creationId xmlns:a16="http://schemas.microsoft.com/office/drawing/2014/main" id="{A1460AA9-E2AE-C121-4057-92F1C953E7BF}"/>
                </a:ext>
              </a:extLst>
            </p:cNvPr>
            <p:cNvSpPr/>
            <p:nvPr/>
          </p:nvSpPr>
          <p:spPr>
            <a:xfrm>
              <a:off x="3195285" y="47091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3" name="pt1213">
              <a:extLst>
                <a:ext uri="{FF2B5EF4-FFF2-40B4-BE49-F238E27FC236}">
                  <a16:creationId xmlns:a16="http://schemas.microsoft.com/office/drawing/2014/main" id="{1B5EB6F7-A3FF-4C1B-6F2E-89F31AF1DF01}"/>
                </a:ext>
              </a:extLst>
            </p:cNvPr>
            <p:cNvSpPr/>
            <p:nvPr/>
          </p:nvSpPr>
          <p:spPr>
            <a:xfrm>
              <a:off x="3314592" y="47176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4" name="pt1214">
              <a:extLst>
                <a:ext uri="{FF2B5EF4-FFF2-40B4-BE49-F238E27FC236}">
                  <a16:creationId xmlns:a16="http://schemas.microsoft.com/office/drawing/2014/main" id="{B07D59A5-728C-DB02-94A9-DDABA2DCB176}"/>
                </a:ext>
              </a:extLst>
            </p:cNvPr>
            <p:cNvSpPr/>
            <p:nvPr/>
          </p:nvSpPr>
          <p:spPr>
            <a:xfrm>
              <a:off x="3195066" y="47221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5" name="pt1215">
              <a:extLst>
                <a:ext uri="{FF2B5EF4-FFF2-40B4-BE49-F238E27FC236}">
                  <a16:creationId xmlns:a16="http://schemas.microsoft.com/office/drawing/2014/main" id="{141E4E9C-2893-2A58-93E5-3CCE5194079B}"/>
                </a:ext>
              </a:extLst>
            </p:cNvPr>
            <p:cNvSpPr/>
            <p:nvPr/>
          </p:nvSpPr>
          <p:spPr>
            <a:xfrm>
              <a:off x="2654360" y="473049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6" name="pt1216">
              <a:extLst>
                <a:ext uri="{FF2B5EF4-FFF2-40B4-BE49-F238E27FC236}">
                  <a16:creationId xmlns:a16="http://schemas.microsoft.com/office/drawing/2014/main" id="{03F2350C-60EE-C165-CC04-08E324B952B9}"/>
                </a:ext>
              </a:extLst>
            </p:cNvPr>
            <p:cNvSpPr/>
            <p:nvPr/>
          </p:nvSpPr>
          <p:spPr>
            <a:xfrm>
              <a:off x="2918491" y="473885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7" name="pt1217">
              <a:extLst>
                <a:ext uri="{FF2B5EF4-FFF2-40B4-BE49-F238E27FC236}">
                  <a16:creationId xmlns:a16="http://schemas.microsoft.com/office/drawing/2014/main" id="{83EF19E4-6C23-A3EA-8F9E-9BF37780732B}"/>
                </a:ext>
              </a:extLst>
            </p:cNvPr>
            <p:cNvSpPr/>
            <p:nvPr/>
          </p:nvSpPr>
          <p:spPr>
            <a:xfrm>
              <a:off x="3190855" y="474336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8" name="pt1218">
              <a:extLst>
                <a:ext uri="{FF2B5EF4-FFF2-40B4-BE49-F238E27FC236}">
                  <a16:creationId xmlns:a16="http://schemas.microsoft.com/office/drawing/2014/main" id="{C4793F61-E397-C064-374D-65B28A65C672}"/>
                </a:ext>
              </a:extLst>
            </p:cNvPr>
            <p:cNvSpPr/>
            <p:nvPr/>
          </p:nvSpPr>
          <p:spPr>
            <a:xfrm>
              <a:off x="3451781" y="54140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59" name="pt1219">
              <a:extLst>
                <a:ext uri="{FF2B5EF4-FFF2-40B4-BE49-F238E27FC236}">
                  <a16:creationId xmlns:a16="http://schemas.microsoft.com/office/drawing/2014/main" id="{D7ED9241-7484-6A4F-5179-DDD1340724B6}"/>
                </a:ext>
              </a:extLst>
            </p:cNvPr>
            <p:cNvSpPr/>
            <p:nvPr/>
          </p:nvSpPr>
          <p:spPr>
            <a:xfrm>
              <a:off x="3256347" y="54184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0" name="pt1220">
              <a:extLst>
                <a:ext uri="{FF2B5EF4-FFF2-40B4-BE49-F238E27FC236}">
                  <a16:creationId xmlns:a16="http://schemas.microsoft.com/office/drawing/2014/main" id="{C9B9C2F4-447F-2A11-600D-55A25E148B8B}"/>
                </a:ext>
              </a:extLst>
            </p:cNvPr>
            <p:cNvSpPr/>
            <p:nvPr/>
          </p:nvSpPr>
          <p:spPr>
            <a:xfrm>
              <a:off x="3480942" y="542255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1" name="pt1221">
              <a:extLst>
                <a:ext uri="{FF2B5EF4-FFF2-40B4-BE49-F238E27FC236}">
                  <a16:creationId xmlns:a16="http://schemas.microsoft.com/office/drawing/2014/main" id="{B8649FB6-1ECB-CA01-4B53-9BAF9CBE5C1A}"/>
                </a:ext>
              </a:extLst>
            </p:cNvPr>
            <p:cNvSpPr/>
            <p:nvPr/>
          </p:nvSpPr>
          <p:spPr>
            <a:xfrm>
              <a:off x="3205119" y="54266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2" name="pt1222">
              <a:extLst>
                <a:ext uri="{FF2B5EF4-FFF2-40B4-BE49-F238E27FC236}">
                  <a16:creationId xmlns:a16="http://schemas.microsoft.com/office/drawing/2014/main" id="{AEB1B568-BFEB-1BF4-14A9-1E25921A9C4E}"/>
                </a:ext>
              </a:extLst>
            </p:cNvPr>
            <p:cNvSpPr/>
            <p:nvPr/>
          </p:nvSpPr>
          <p:spPr>
            <a:xfrm>
              <a:off x="2513938" y="50362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3" name="pt1223">
              <a:extLst>
                <a:ext uri="{FF2B5EF4-FFF2-40B4-BE49-F238E27FC236}">
                  <a16:creationId xmlns:a16="http://schemas.microsoft.com/office/drawing/2014/main" id="{5DD1DEC4-575A-40F3-B73F-4438508E7683}"/>
                </a:ext>
              </a:extLst>
            </p:cNvPr>
            <p:cNvSpPr/>
            <p:nvPr/>
          </p:nvSpPr>
          <p:spPr>
            <a:xfrm>
              <a:off x="2517269" y="50405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4" name="pt1224">
              <a:extLst>
                <a:ext uri="{FF2B5EF4-FFF2-40B4-BE49-F238E27FC236}">
                  <a16:creationId xmlns:a16="http://schemas.microsoft.com/office/drawing/2014/main" id="{0461DD31-60DE-3D23-C57E-CB8FE0C014B7}"/>
                </a:ext>
              </a:extLst>
            </p:cNvPr>
            <p:cNvSpPr/>
            <p:nvPr/>
          </p:nvSpPr>
          <p:spPr>
            <a:xfrm>
              <a:off x="3655856" y="50445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5" name="pt1225">
              <a:extLst>
                <a:ext uri="{FF2B5EF4-FFF2-40B4-BE49-F238E27FC236}">
                  <a16:creationId xmlns:a16="http://schemas.microsoft.com/office/drawing/2014/main" id="{FAABEC41-4B6B-579C-738F-9C7A9725C014}"/>
                </a:ext>
              </a:extLst>
            </p:cNvPr>
            <p:cNvSpPr/>
            <p:nvPr/>
          </p:nvSpPr>
          <p:spPr>
            <a:xfrm>
              <a:off x="3752732" y="50490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6" name="pt1226">
              <a:extLst>
                <a:ext uri="{FF2B5EF4-FFF2-40B4-BE49-F238E27FC236}">
                  <a16:creationId xmlns:a16="http://schemas.microsoft.com/office/drawing/2014/main" id="{0C993F33-944F-0D15-7A73-BE683C52B6EC}"/>
                </a:ext>
              </a:extLst>
            </p:cNvPr>
            <p:cNvSpPr/>
            <p:nvPr/>
          </p:nvSpPr>
          <p:spPr>
            <a:xfrm>
              <a:off x="2790108" y="50532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7" name="pt1227">
              <a:extLst>
                <a:ext uri="{FF2B5EF4-FFF2-40B4-BE49-F238E27FC236}">
                  <a16:creationId xmlns:a16="http://schemas.microsoft.com/office/drawing/2014/main" id="{4AA970A5-FE77-3984-8306-E4508E8F1EF1}"/>
                </a:ext>
              </a:extLst>
            </p:cNvPr>
            <p:cNvSpPr/>
            <p:nvPr/>
          </p:nvSpPr>
          <p:spPr>
            <a:xfrm>
              <a:off x="3515311" y="505730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8" name="pt1228">
              <a:extLst>
                <a:ext uri="{FF2B5EF4-FFF2-40B4-BE49-F238E27FC236}">
                  <a16:creationId xmlns:a16="http://schemas.microsoft.com/office/drawing/2014/main" id="{AFBBAD02-B247-E8B8-9A1C-79B3340AA36E}"/>
                </a:ext>
              </a:extLst>
            </p:cNvPr>
            <p:cNvSpPr/>
            <p:nvPr/>
          </p:nvSpPr>
          <p:spPr>
            <a:xfrm>
              <a:off x="3315327" y="50617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69" name="pt1229">
              <a:extLst>
                <a:ext uri="{FF2B5EF4-FFF2-40B4-BE49-F238E27FC236}">
                  <a16:creationId xmlns:a16="http://schemas.microsoft.com/office/drawing/2014/main" id="{9A8F1504-349D-0384-A2BB-AB242FC12414}"/>
                </a:ext>
              </a:extLst>
            </p:cNvPr>
            <p:cNvSpPr/>
            <p:nvPr/>
          </p:nvSpPr>
          <p:spPr>
            <a:xfrm>
              <a:off x="3352142" y="50661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0" name="pt1230">
              <a:extLst>
                <a:ext uri="{FF2B5EF4-FFF2-40B4-BE49-F238E27FC236}">
                  <a16:creationId xmlns:a16="http://schemas.microsoft.com/office/drawing/2014/main" id="{F312A5F9-8142-1D39-EEF1-F7C050194E64}"/>
                </a:ext>
              </a:extLst>
            </p:cNvPr>
            <p:cNvSpPr/>
            <p:nvPr/>
          </p:nvSpPr>
          <p:spPr>
            <a:xfrm>
              <a:off x="3307001" y="50703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1" name="pt1231">
              <a:extLst>
                <a:ext uri="{FF2B5EF4-FFF2-40B4-BE49-F238E27FC236}">
                  <a16:creationId xmlns:a16="http://schemas.microsoft.com/office/drawing/2014/main" id="{136E4DC1-1804-7154-901D-96100249B4BC}"/>
                </a:ext>
              </a:extLst>
            </p:cNvPr>
            <p:cNvSpPr/>
            <p:nvPr/>
          </p:nvSpPr>
          <p:spPr>
            <a:xfrm>
              <a:off x="2812441" y="50744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2" name="pt1232">
              <a:extLst>
                <a:ext uri="{FF2B5EF4-FFF2-40B4-BE49-F238E27FC236}">
                  <a16:creationId xmlns:a16="http://schemas.microsoft.com/office/drawing/2014/main" id="{7A5D381D-5175-C99D-79B4-7C188377664E}"/>
                </a:ext>
              </a:extLst>
            </p:cNvPr>
            <p:cNvSpPr/>
            <p:nvPr/>
          </p:nvSpPr>
          <p:spPr>
            <a:xfrm>
              <a:off x="3733369" y="507851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3" name="pt1233">
              <a:extLst>
                <a:ext uri="{FF2B5EF4-FFF2-40B4-BE49-F238E27FC236}">
                  <a16:creationId xmlns:a16="http://schemas.microsoft.com/office/drawing/2014/main" id="{E4651911-7A7B-0612-2952-DC9D0587E819}"/>
                </a:ext>
              </a:extLst>
            </p:cNvPr>
            <p:cNvSpPr/>
            <p:nvPr/>
          </p:nvSpPr>
          <p:spPr>
            <a:xfrm>
              <a:off x="3341649" y="508302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4" name="pt1234">
              <a:extLst>
                <a:ext uri="{FF2B5EF4-FFF2-40B4-BE49-F238E27FC236}">
                  <a16:creationId xmlns:a16="http://schemas.microsoft.com/office/drawing/2014/main" id="{BC8F8569-3E34-446F-0DA2-A3AC9272FFCC}"/>
                </a:ext>
              </a:extLst>
            </p:cNvPr>
            <p:cNvSpPr/>
            <p:nvPr/>
          </p:nvSpPr>
          <p:spPr>
            <a:xfrm>
              <a:off x="3511581" y="508711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5" name="pt1235">
              <a:extLst>
                <a:ext uri="{FF2B5EF4-FFF2-40B4-BE49-F238E27FC236}">
                  <a16:creationId xmlns:a16="http://schemas.microsoft.com/office/drawing/2014/main" id="{B7B58799-B579-596A-DA29-5E1A1E01BCFB}"/>
                </a:ext>
              </a:extLst>
            </p:cNvPr>
            <p:cNvSpPr/>
            <p:nvPr/>
          </p:nvSpPr>
          <p:spPr>
            <a:xfrm>
              <a:off x="3370011" y="50913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6" name="pt1236">
              <a:extLst>
                <a:ext uri="{FF2B5EF4-FFF2-40B4-BE49-F238E27FC236}">
                  <a16:creationId xmlns:a16="http://schemas.microsoft.com/office/drawing/2014/main" id="{AD317D9E-C271-A146-F317-DFC909D39A92}"/>
                </a:ext>
              </a:extLst>
            </p:cNvPr>
            <p:cNvSpPr/>
            <p:nvPr/>
          </p:nvSpPr>
          <p:spPr>
            <a:xfrm>
              <a:off x="3337388" y="50955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7" name="pt1237">
              <a:extLst>
                <a:ext uri="{FF2B5EF4-FFF2-40B4-BE49-F238E27FC236}">
                  <a16:creationId xmlns:a16="http://schemas.microsoft.com/office/drawing/2014/main" id="{44FEFA9B-3537-5151-4C58-DDFF7D37410A}"/>
                </a:ext>
              </a:extLst>
            </p:cNvPr>
            <p:cNvSpPr/>
            <p:nvPr/>
          </p:nvSpPr>
          <p:spPr>
            <a:xfrm>
              <a:off x="3519876" y="510005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8" name="pt1238">
              <a:extLst>
                <a:ext uri="{FF2B5EF4-FFF2-40B4-BE49-F238E27FC236}">
                  <a16:creationId xmlns:a16="http://schemas.microsoft.com/office/drawing/2014/main" id="{F7EE0091-AF11-B680-3D0E-E0DDC7D3E7C8}"/>
                </a:ext>
              </a:extLst>
            </p:cNvPr>
            <p:cNvSpPr/>
            <p:nvPr/>
          </p:nvSpPr>
          <p:spPr>
            <a:xfrm>
              <a:off x="2898143" y="51041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79" name="pt1239">
              <a:extLst>
                <a:ext uri="{FF2B5EF4-FFF2-40B4-BE49-F238E27FC236}">
                  <a16:creationId xmlns:a16="http://schemas.microsoft.com/office/drawing/2014/main" id="{D5ABC764-A520-0B1A-2D90-6F89471AB3B2}"/>
                </a:ext>
              </a:extLst>
            </p:cNvPr>
            <p:cNvSpPr/>
            <p:nvPr/>
          </p:nvSpPr>
          <p:spPr>
            <a:xfrm>
              <a:off x="3588895" y="511279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0" name="pt1240">
              <a:extLst>
                <a:ext uri="{FF2B5EF4-FFF2-40B4-BE49-F238E27FC236}">
                  <a16:creationId xmlns:a16="http://schemas.microsoft.com/office/drawing/2014/main" id="{4BDC65D9-5661-94E1-ACE8-5E59B02AF621}"/>
                </a:ext>
              </a:extLst>
            </p:cNvPr>
            <p:cNvSpPr/>
            <p:nvPr/>
          </p:nvSpPr>
          <p:spPr>
            <a:xfrm>
              <a:off x="3563276" y="51169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1" name="pt1241">
              <a:extLst>
                <a:ext uri="{FF2B5EF4-FFF2-40B4-BE49-F238E27FC236}">
                  <a16:creationId xmlns:a16="http://schemas.microsoft.com/office/drawing/2014/main" id="{07BA07B8-132A-85FF-747A-CC6E0FAFBC3F}"/>
                </a:ext>
              </a:extLst>
            </p:cNvPr>
            <p:cNvSpPr/>
            <p:nvPr/>
          </p:nvSpPr>
          <p:spPr>
            <a:xfrm>
              <a:off x="2804786" y="512522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2" name="pt1242">
              <a:extLst>
                <a:ext uri="{FF2B5EF4-FFF2-40B4-BE49-F238E27FC236}">
                  <a16:creationId xmlns:a16="http://schemas.microsoft.com/office/drawing/2014/main" id="{5DF373E4-04F5-A136-1B4D-F362F9091F01}"/>
                </a:ext>
              </a:extLst>
            </p:cNvPr>
            <p:cNvSpPr/>
            <p:nvPr/>
          </p:nvSpPr>
          <p:spPr>
            <a:xfrm>
              <a:off x="3126927" y="51294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3" name="pt1243">
              <a:extLst>
                <a:ext uri="{FF2B5EF4-FFF2-40B4-BE49-F238E27FC236}">
                  <a16:creationId xmlns:a16="http://schemas.microsoft.com/office/drawing/2014/main" id="{F17C9F8D-D7F1-10DD-EE80-DEFCAB00B1F1}"/>
                </a:ext>
              </a:extLst>
            </p:cNvPr>
            <p:cNvSpPr/>
            <p:nvPr/>
          </p:nvSpPr>
          <p:spPr>
            <a:xfrm>
              <a:off x="2648306" y="51340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4" name="pt1244">
              <a:extLst>
                <a:ext uri="{FF2B5EF4-FFF2-40B4-BE49-F238E27FC236}">
                  <a16:creationId xmlns:a16="http://schemas.microsoft.com/office/drawing/2014/main" id="{1FCCEC0B-B9BB-69C2-79D0-F696FFA3997A}"/>
                </a:ext>
              </a:extLst>
            </p:cNvPr>
            <p:cNvSpPr/>
            <p:nvPr/>
          </p:nvSpPr>
          <p:spPr>
            <a:xfrm>
              <a:off x="3317911" y="513808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5" name="pt1245">
              <a:extLst>
                <a:ext uri="{FF2B5EF4-FFF2-40B4-BE49-F238E27FC236}">
                  <a16:creationId xmlns:a16="http://schemas.microsoft.com/office/drawing/2014/main" id="{9FFF0D40-61AF-52F6-8DD1-F0285F612C41}"/>
                </a:ext>
              </a:extLst>
            </p:cNvPr>
            <p:cNvSpPr/>
            <p:nvPr/>
          </p:nvSpPr>
          <p:spPr>
            <a:xfrm>
              <a:off x="2953420" y="514241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6" name="pt1246">
              <a:extLst>
                <a:ext uri="{FF2B5EF4-FFF2-40B4-BE49-F238E27FC236}">
                  <a16:creationId xmlns:a16="http://schemas.microsoft.com/office/drawing/2014/main" id="{F5E315AB-9E95-AFBF-49F1-FD57910C630F}"/>
                </a:ext>
              </a:extLst>
            </p:cNvPr>
            <p:cNvSpPr/>
            <p:nvPr/>
          </p:nvSpPr>
          <p:spPr>
            <a:xfrm>
              <a:off x="2704623" y="53206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7" name="pt1247">
              <a:extLst>
                <a:ext uri="{FF2B5EF4-FFF2-40B4-BE49-F238E27FC236}">
                  <a16:creationId xmlns:a16="http://schemas.microsoft.com/office/drawing/2014/main" id="{9382AEE6-FE99-E4FD-A2C2-A126430E9B2C}"/>
                </a:ext>
              </a:extLst>
            </p:cNvPr>
            <p:cNvSpPr/>
            <p:nvPr/>
          </p:nvSpPr>
          <p:spPr>
            <a:xfrm>
              <a:off x="2829984" y="532497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8" name="pt1248">
              <a:extLst>
                <a:ext uri="{FF2B5EF4-FFF2-40B4-BE49-F238E27FC236}">
                  <a16:creationId xmlns:a16="http://schemas.microsoft.com/office/drawing/2014/main" id="{66D6181E-F5A1-39E7-12AF-6460E24DC1A5}"/>
                </a:ext>
              </a:extLst>
            </p:cNvPr>
            <p:cNvSpPr/>
            <p:nvPr/>
          </p:nvSpPr>
          <p:spPr>
            <a:xfrm>
              <a:off x="2835129" y="53289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89" name="pt1249">
              <a:extLst>
                <a:ext uri="{FF2B5EF4-FFF2-40B4-BE49-F238E27FC236}">
                  <a16:creationId xmlns:a16="http://schemas.microsoft.com/office/drawing/2014/main" id="{33207EC2-BFA1-DDEE-2B0C-CC18AACD0549}"/>
                </a:ext>
              </a:extLst>
            </p:cNvPr>
            <p:cNvSpPr/>
            <p:nvPr/>
          </p:nvSpPr>
          <p:spPr>
            <a:xfrm>
              <a:off x="2952139" y="533760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0" name="pt1250">
              <a:extLst>
                <a:ext uri="{FF2B5EF4-FFF2-40B4-BE49-F238E27FC236}">
                  <a16:creationId xmlns:a16="http://schemas.microsoft.com/office/drawing/2014/main" id="{09EC4F30-32C1-8BC3-9C0A-ABED2AF9E970}"/>
                </a:ext>
              </a:extLst>
            </p:cNvPr>
            <p:cNvSpPr/>
            <p:nvPr/>
          </p:nvSpPr>
          <p:spPr>
            <a:xfrm>
              <a:off x="3148281" y="534187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1" name="pt1251">
              <a:extLst>
                <a:ext uri="{FF2B5EF4-FFF2-40B4-BE49-F238E27FC236}">
                  <a16:creationId xmlns:a16="http://schemas.microsoft.com/office/drawing/2014/main" id="{60B087B7-AA83-18F4-D0CE-10E4E2AE6A1B}"/>
                </a:ext>
              </a:extLst>
            </p:cNvPr>
            <p:cNvSpPr/>
            <p:nvPr/>
          </p:nvSpPr>
          <p:spPr>
            <a:xfrm>
              <a:off x="3169017" y="14275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2" name="pt1252">
              <a:extLst>
                <a:ext uri="{FF2B5EF4-FFF2-40B4-BE49-F238E27FC236}">
                  <a16:creationId xmlns:a16="http://schemas.microsoft.com/office/drawing/2014/main" id="{5525F97D-05F3-5509-FB9E-3AE6C4EDFB7C}"/>
                </a:ext>
              </a:extLst>
            </p:cNvPr>
            <p:cNvSpPr/>
            <p:nvPr/>
          </p:nvSpPr>
          <p:spPr>
            <a:xfrm>
              <a:off x="2874320" y="143626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3" name="pt1253">
              <a:extLst>
                <a:ext uri="{FF2B5EF4-FFF2-40B4-BE49-F238E27FC236}">
                  <a16:creationId xmlns:a16="http://schemas.microsoft.com/office/drawing/2014/main" id="{5D24FCF3-1920-9A94-0C7B-587615B1D87A}"/>
                </a:ext>
              </a:extLst>
            </p:cNvPr>
            <p:cNvSpPr/>
            <p:nvPr/>
          </p:nvSpPr>
          <p:spPr>
            <a:xfrm>
              <a:off x="2698937" y="25738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4" name="pt1254">
              <a:extLst>
                <a:ext uri="{FF2B5EF4-FFF2-40B4-BE49-F238E27FC236}">
                  <a16:creationId xmlns:a16="http://schemas.microsoft.com/office/drawing/2014/main" id="{6A007E85-5F2B-664D-7328-8C783002B81B}"/>
                </a:ext>
              </a:extLst>
            </p:cNvPr>
            <p:cNvSpPr/>
            <p:nvPr/>
          </p:nvSpPr>
          <p:spPr>
            <a:xfrm>
              <a:off x="2835140" y="25780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5" name="pt1255">
              <a:extLst>
                <a:ext uri="{FF2B5EF4-FFF2-40B4-BE49-F238E27FC236}">
                  <a16:creationId xmlns:a16="http://schemas.microsoft.com/office/drawing/2014/main" id="{7D37AFA2-81DD-0C8B-EAB0-8D88B1898479}"/>
                </a:ext>
              </a:extLst>
            </p:cNvPr>
            <p:cNvSpPr/>
            <p:nvPr/>
          </p:nvSpPr>
          <p:spPr>
            <a:xfrm>
              <a:off x="2912533" y="258243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6" name="pt1256">
              <a:extLst>
                <a:ext uri="{FF2B5EF4-FFF2-40B4-BE49-F238E27FC236}">
                  <a16:creationId xmlns:a16="http://schemas.microsoft.com/office/drawing/2014/main" id="{E8342520-1C0A-9B5A-81A8-DB9CB1162A19}"/>
                </a:ext>
              </a:extLst>
            </p:cNvPr>
            <p:cNvSpPr/>
            <p:nvPr/>
          </p:nvSpPr>
          <p:spPr>
            <a:xfrm>
              <a:off x="2914450" y="25910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7" name="pt1257">
              <a:extLst>
                <a:ext uri="{FF2B5EF4-FFF2-40B4-BE49-F238E27FC236}">
                  <a16:creationId xmlns:a16="http://schemas.microsoft.com/office/drawing/2014/main" id="{9A09AB9F-328F-F5F0-74B2-B8E5227DC407}"/>
                </a:ext>
              </a:extLst>
            </p:cNvPr>
            <p:cNvSpPr/>
            <p:nvPr/>
          </p:nvSpPr>
          <p:spPr>
            <a:xfrm>
              <a:off x="2809498" y="25952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8" name="pt1258">
              <a:extLst>
                <a:ext uri="{FF2B5EF4-FFF2-40B4-BE49-F238E27FC236}">
                  <a16:creationId xmlns:a16="http://schemas.microsoft.com/office/drawing/2014/main" id="{4DBC4C5F-046E-26CD-D726-386A7A03C9E5}"/>
                </a:ext>
              </a:extLst>
            </p:cNvPr>
            <p:cNvSpPr/>
            <p:nvPr/>
          </p:nvSpPr>
          <p:spPr>
            <a:xfrm>
              <a:off x="2889018" y="25993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299" name="pt1259">
              <a:extLst>
                <a:ext uri="{FF2B5EF4-FFF2-40B4-BE49-F238E27FC236}">
                  <a16:creationId xmlns:a16="http://schemas.microsoft.com/office/drawing/2014/main" id="{BD682E3E-05FD-415E-0741-2018F2CA212F}"/>
                </a:ext>
              </a:extLst>
            </p:cNvPr>
            <p:cNvSpPr/>
            <p:nvPr/>
          </p:nvSpPr>
          <p:spPr>
            <a:xfrm>
              <a:off x="2938017" y="260335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0" name="pt1260">
              <a:extLst>
                <a:ext uri="{FF2B5EF4-FFF2-40B4-BE49-F238E27FC236}">
                  <a16:creationId xmlns:a16="http://schemas.microsoft.com/office/drawing/2014/main" id="{57AA695C-FB1A-1D07-D91F-FD78DEE8B073}"/>
                </a:ext>
              </a:extLst>
            </p:cNvPr>
            <p:cNvSpPr/>
            <p:nvPr/>
          </p:nvSpPr>
          <p:spPr>
            <a:xfrm>
              <a:off x="2434292" y="26843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1" name="pt1261">
              <a:extLst>
                <a:ext uri="{FF2B5EF4-FFF2-40B4-BE49-F238E27FC236}">
                  <a16:creationId xmlns:a16="http://schemas.microsoft.com/office/drawing/2014/main" id="{92B82B00-FDAE-8A0C-D7FA-3BDB0AE7AC0A}"/>
                </a:ext>
              </a:extLst>
            </p:cNvPr>
            <p:cNvSpPr/>
            <p:nvPr/>
          </p:nvSpPr>
          <p:spPr>
            <a:xfrm>
              <a:off x="2723126" y="268860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2" name="pt1262">
              <a:extLst>
                <a:ext uri="{FF2B5EF4-FFF2-40B4-BE49-F238E27FC236}">
                  <a16:creationId xmlns:a16="http://schemas.microsoft.com/office/drawing/2014/main" id="{D672131F-6EBD-CD11-1AA2-7A4FF5436CD7}"/>
                </a:ext>
              </a:extLst>
            </p:cNvPr>
            <p:cNvSpPr/>
            <p:nvPr/>
          </p:nvSpPr>
          <p:spPr>
            <a:xfrm>
              <a:off x="2363434" y="26929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3" name="pt1263">
              <a:extLst>
                <a:ext uri="{FF2B5EF4-FFF2-40B4-BE49-F238E27FC236}">
                  <a16:creationId xmlns:a16="http://schemas.microsoft.com/office/drawing/2014/main" id="{7DAC1FF8-8008-40AC-D04C-787C45FACFCF}"/>
                </a:ext>
              </a:extLst>
            </p:cNvPr>
            <p:cNvSpPr/>
            <p:nvPr/>
          </p:nvSpPr>
          <p:spPr>
            <a:xfrm>
              <a:off x="2396589" y="269714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4" name="pt1264">
              <a:extLst>
                <a:ext uri="{FF2B5EF4-FFF2-40B4-BE49-F238E27FC236}">
                  <a16:creationId xmlns:a16="http://schemas.microsoft.com/office/drawing/2014/main" id="{6D4C94F0-FDAB-7B73-10E7-68637EA183DF}"/>
                </a:ext>
              </a:extLst>
            </p:cNvPr>
            <p:cNvSpPr/>
            <p:nvPr/>
          </p:nvSpPr>
          <p:spPr>
            <a:xfrm>
              <a:off x="2692228" y="27014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5" name="pt1265">
              <a:extLst>
                <a:ext uri="{FF2B5EF4-FFF2-40B4-BE49-F238E27FC236}">
                  <a16:creationId xmlns:a16="http://schemas.microsoft.com/office/drawing/2014/main" id="{180A453E-A2FF-F079-87FD-80CAF005DD40}"/>
                </a:ext>
              </a:extLst>
            </p:cNvPr>
            <p:cNvSpPr/>
            <p:nvPr/>
          </p:nvSpPr>
          <p:spPr>
            <a:xfrm>
              <a:off x="2779933" y="270537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6" name="pt1266">
              <a:extLst>
                <a:ext uri="{FF2B5EF4-FFF2-40B4-BE49-F238E27FC236}">
                  <a16:creationId xmlns:a16="http://schemas.microsoft.com/office/drawing/2014/main" id="{83E72778-C86A-E476-6AE4-2E83B796E246}"/>
                </a:ext>
              </a:extLst>
            </p:cNvPr>
            <p:cNvSpPr/>
            <p:nvPr/>
          </p:nvSpPr>
          <p:spPr>
            <a:xfrm>
              <a:off x="2861661" y="271406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7" name="pt1267">
              <a:extLst>
                <a:ext uri="{FF2B5EF4-FFF2-40B4-BE49-F238E27FC236}">
                  <a16:creationId xmlns:a16="http://schemas.microsoft.com/office/drawing/2014/main" id="{92B9E43E-571F-7D04-5F51-C5883A417AC0}"/>
                </a:ext>
              </a:extLst>
            </p:cNvPr>
            <p:cNvSpPr/>
            <p:nvPr/>
          </p:nvSpPr>
          <p:spPr>
            <a:xfrm>
              <a:off x="2887573" y="27180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8" name="pt1268">
              <a:extLst>
                <a:ext uri="{FF2B5EF4-FFF2-40B4-BE49-F238E27FC236}">
                  <a16:creationId xmlns:a16="http://schemas.microsoft.com/office/drawing/2014/main" id="{CACE94DD-0FF9-9001-DE73-F141DEA81285}"/>
                </a:ext>
              </a:extLst>
            </p:cNvPr>
            <p:cNvSpPr/>
            <p:nvPr/>
          </p:nvSpPr>
          <p:spPr>
            <a:xfrm>
              <a:off x="2867865" y="272238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09" name="pt1269">
              <a:extLst>
                <a:ext uri="{FF2B5EF4-FFF2-40B4-BE49-F238E27FC236}">
                  <a16:creationId xmlns:a16="http://schemas.microsoft.com/office/drawing/2014/main" id="{C38CFBCB-2078-28D9-47A7-DF0F36B02485}"/>
                </a:ext>
              </a:extLst>
            </p:cNvPr>
            <p:cNvSpPr/>
            <p:nvPr/>
          </p:nvSpPr>
          <p:spPr>
            <a:xfrm>
              <a:off x="2914087" y="27267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0" name="pt1270">
              <a:extLst>
                <a:ext uri="{FF2B5EF4-FFF2-40B4-BE49-F238E27FC236}">
                  <a16:creationId xmlns:a16="http://schemas.microsoft.com/office/drawing/2014/main" id="{2E2B7E5C-DE6E-A433-8BCE-B4B83767E0D7}"/>
                </a:ext>
              </a:extLst>
            </p:cNvPr>
            <p:cNvSpPr/>
            <p:nvPr/>
          </p:nvSpPr>
          <p:spPr>
            <a:xfrm>
              <a:off x="2918003" y="27310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1" name="pt1271">
              <a:extLst>
                <a:ext uri="{FF2B5EF4-FFF2-40B4-BE49-F238E27FC236}">
                  <a16:creationId xmlns:a16="http://schemas.microsoft.com/office/drawing/2014/main" id="{B0D29B2E-AF6D-5611-81F4-B536C6714D27}"/>
                </a:ext>
              </a:extLst>
            </p:cNvPr>
            <p:cNvSpPr/>
            <p:nvPr/>
          </p:nvSpPr>
          <p:spPr>
            <a:xfrm>
              <a:off x="2858348" y="27353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2" name="pt1272">
              <a:extLst>
                <a:ext uri="{FF2B5EF4-FFF2-40B4-BE49-F238E27FC236}">
                  <a16:creationId xmlns:a16="http://schemas.microsoft.com/office/drawing/2014/main" id="{6121ED3A-4FB8-9C33-D037-C3AA399E5904}"/>
                </a:ext>
              </a:extLst>
            </p:cNvPr>
            <p:cNvSpPr/>
            <p:nvPr/>
          </p:nvSpPr>
          <p:spPr>
            <a:xfrm>
              <a:off x="2927301" y="27395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3" name="pt1273">
              <a:extLst>
                <a:ext uri="{FF2B5EF4-FFF2-40B4-BE49-F238E27FC236}">
                  <a16:creationId xmlns:a16="http://schemas.microsoft.com/office/drawing/2014/main" id="{7B8CBEB0-E97A-372D-D8F5-63C63FD7B9AE}"/>
                </a:ext>
              </a:extLst>
            </p:cNvPr>
            <p:cNvSpPr/>
            <p:nvPr/>
          </p:nvSpPr>
          <p:spPr>
            <a:xfrm>
              <a:off x="3238436" y="27438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4" name="pt1274">
              <a:extLst>
                <a:ext uri="{FF2B5EF4-FFF2-40B4-BE49-F238E27FC236}">
                  <a16:creationId xmlns:a16="http://schemas.microsoft.com/office/drawing/2014/main" id="{329016E8-2B0A-9B10-41B1-B7670BA5B685}"/>
                </a:ext>
              </a:extLst>
            </p:cNvPr>
            <p:cNvSpPr/>
            <p:nvPr/>
          </p:nvSpPr>
          <p:spPr>
            <a:xfrm>
              <a:off x="2713446" y="27521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5" name="pt1275">
              <a:extLst>
                <a:ext uri="{FF2B5EF4-FFF2-40B4-BE49-F238E27FC236}">
                  <a16:creationId xmlns:a16="http://schemas.microsoft.com/office/drawing/2014/main" id="{9CA9BF62-6D5B-3A37-2BBF-C786F7C37DA4}"/>
                </a:ext>
              </a:extLst>
            </p:cNvPr>
            <p:cNvSpPr/>
            <p:nvPr/>
          </p:nvSpPr>
          <p:spPr>
            <a:xfrm>
              <a:off x="2565025" y="27562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6" name="pt1276">
              <a:extLst>
                <a:ext uri="{FF2B5EF4-FFF2-40B4-BE49-F238E27FC236}">
                  <a16:creationId xmlns:a16="http://schemas.microsoft.com/office/drawing/2014/main" id="{9E4AC15A-EC63-518D-5FB5-BE05EE746F07}"/>
                </a:ext>
              </a:extLst>
            </p:cNvPr>
            <p:cNvSpPr/>
            <p:nvPr/>
          </p:nvSpPr>
          <p:spPr>
            <a:xfrm>
              <a:off x="3326914" y="276063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7" name="pt1277">
              <a:extLst>
                <a:ext uri="{FF2B5EF4-FFF2-40B4-BE49-F238E27FC236}">
                  <a16:creationId xmlns:a16="http://schemas.microsoft.com/office/drawing/2014/main" id="{8415294C-666D-6E34-FB15-A33E46665AF7}"/>
                </a:ext>
              </a:extLst>
            </p:cNvPr>
            <p:cNvSpPr/>
            <p:nvPr/>
          </p:nvSpPr>
          <p:spPr>
            <a:xfrm>
              <a:off x="2504301" y="27650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8" name="pt1278">
              <a:extLst>
                <a:ext uri="{FF2B5EF4-FFF2-40B4-BE49-F238E27FC236}">
                  <a16:creationId xmlns:a16="http://schemas.microsoft.com/office/drawing/2014/main" id="{6A684960-9C64-6EC1-9B02-5074B4D2C445}"/>
                </a:ext>
              </a:extLst>
            </p:cNvPr>
            <p:cNvSpPr/>
            <p:nvPr/>
          </p:nvSpPr>
          <p:spPr>
            <a:xfrm>
              <a:off x="2519975" y="27693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19" name="pt1279">
              <a:extLst>
                <a:ext uri="{FF2B5EF4-FFF2-40B4-BE49-F238E27FC236}">
                  <a16:creationId xmlns:a16="http://schemas.microsoft.com/office/drawing/2014/main" id="{96229C34-9E38-718D-7840-F3768B49E27D}"/>
                </a:ext>
              </a:extLst>
            </p:cNvPr>
            <p:cNvSpPr/>
            <p:nvPr/>
          </p:nvSpPr>
          <p:spPr>
            <a:xfrm>
              <a:off x="2657092" y="277348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0" name="pt1280">
              <a:extLst>
                <a:ext uri="{FF2B5EF4-FFF2-40B4-BE49-F238E27FC236}">
                  <a16:creationId xmlns:a16="http://schemas.microsoft.com/office/drawing/2014/main" id="{84D65EE8-170E-636F-6188-38DF42283735}"/>
                </a:ext>
              </a:extLst>
            </p:cNvPr>
            <p:cNvSpPr/>
            <p:nvPr/>
          </p:nvSpPr>
          <p:spPr>
            <a:xfrm>
              <a:off x="3123294" y="277761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1" name="pt1281">
              <a:extLst>
                <a:ext uri="{FF2B5EF4-FFF2-40B4-BE49-F238E27FC236}">
                  <a16:creationId xmlns:a16="http://schemas.microsoft.com/office/drawing/2014/main" id="{397567E6-C86F-FC65-DFFC-6AE877B169CC}"/>
                </a:ext>
              </a:extLst>
            </p:cNvPr>
            <p:cNvSpPr/>
            <p:nvPr/>
          </p:nvSpPr>
          <p:spPr>
            <a:xfrm>
              <a:off x="2907170" y="27816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2" name="pt1282">
              <a:extLst>
                <a:ext uri="{FF2B5EF4-FFF2-40B4-BE49-F238E27FC236}">
                  <a16:creationId xmlns:a16="http://schemas.microsoft.com/office/drawing/2014/main" id="{7781D388-F20B-A803-2658-41E14CECBC64}"/>
                </a:ext>
              </a:extLst>
            </p:cNvPr>
            <p:cNvSpPr/>
            <p:nvPr/>
          </p:nvSpPr>
          <p:spPr>
            <a:xfrm>
              <a:off x="3194151" y="27861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3" name="pt1283">
              <a:extLst>
                <a:ext uri="{FF2B5EF4-FFF2-40B4-BE49-F238E27FC236}">
                  <a16:creationId xmlns:a16="http://schemas.microsoft.com/office/drawing/2014/main" id="{08512A9E-2291-43FE-CA51-C5D4A000255D}"/>
                </a:ext>
              </a:extLst>
            </p:cNvPr>
            <p:cNvSpPr/>
            <p:nvPr/>
          </p:nvSpPr>
          <p:spPr>
            <a:xfrm>
              <a:off x="2888450" y="279471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4" name="pt1284">
              <a:extLst>
                <a:ext uri="{FF2B5EF4-FFF2-40B4-BE49-F238E27FC236}">
                  <a16:creationId xmlns:a16="http://schemas.microsoft.com/office/drawing/2014/main" id="{EDF11ADC-D62D-C4A0-DCEF-4616A766241B}"/>
                </a:ext>
              </a:extLst>
            </p:cNvPr>
            <p:cNvSpPr/>
            <p:nvPr/>
          </p:nvSpPr>
          <p:spPr>
            <a:xfrm>
              <a:off x="2312430" y="27989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5" name="pt1285">
              <a:extLst>
                <a:ext uri="{FF2B5EF4-FFF2-40B4-BE49-F238E27FC236}">
                  <a16:creationId xmlns:a16="http://schemas.microsoft.com/office/drawing/2014/main" id="{DA180CA9-4943-7CB2-24E2-927EE22125E7}"/>
                </a:ext>
              </a:extLst>
            </p:cNvPr>
            <p:cNvSpPr/>
            <p:nvPr/>
          </p:nvSpPr>
          <p:spPr>
            <a:xfrm>
              <a:off x="2956329" y="28030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6" name="pt1286">
              <a:extLst>
                <a:ext uri="{FF2B5EF4-FFF2-40B4-BE49-F238E27FC236}">
                  <a16:creationId xmlns:a16="http://schemas.microsoft.com/office/drawing/2014/main" id="{232FCB3B-53B1-DD9C-98FF-D6F25E2C5166}"/>
                </a:ext>
              </a:extLst>
            </p:cNvPr>
            <p:cNvSpPr/>
            <p:nvPr/>
          </p:nvSpPr>
          <p:spPr>
            <a:xfrm>
              <a:off x="2808517" y="28074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7" name="pt1287">
              <a:extLst>
                <a:ext uri="{FF2B5EF4-FFF2-40B4-BE49-F238E27FC236}">
                  <a16:creationId xmlns:a16="http://schemas.microsoft.com/office/drawing/2014/main" id="{6111BF8C-D12A-1788-EC00-3E2C693D99F6}"/>
                </a:ext>
              </a:extLst>
            </p:cNvPr>
            <p:cNvSpPr/>
            <p:nvPr/>
          </p:nvSpPr>
          <p:spPr>
            <a:xfrm>
              <a:off x="2823302" y="281163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8" name="pt1288">
              <a:extLst>
                <a:ext uri="{FF2B5EF4-FFF2-40B4-BE49-F238E27FC236}">
                  <a16:creationId xmlns:a16="http://schemas.microsoft.com/office/drawing/2014/main" id="{60477098-5BBF-B710-0139-F1BD4390D647}"/>
                </a:ext>
              </a:extLst>
            </p:cNvPr>
            <p:cNvSpPr/>
            <p:nvPr/>
          </p:nvSpPr>
          <p:spPr>
            <a:xfrm>
              <a:off x="2668245" y="28158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29" name="pt1289">
              <a:extLst>
                <a:ext uri="{FF2B5EF4-FFF2-40B4-BE49-F238E27FC236}">
                  <a16:creationId xmlns:a16="http://schemas.microsoft.com/office/drawing/2014/main" id="{17C54DB6-C968-40BC-ABD1-88EB26596D29}"/>
                </a:ext>
              </a:extLst>
            </p:cNvPr>
            <p:cNvSpPr/>
            <p:nvPr/>
          </p:nvSpPr>
          <p:spPr>
            <a:xfrm>
              <a:off x="3155789" y="282448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0" name="pt1290">
              <a:extLst>
                <a:ext uri="{FF2B5EF4-FFF2-40B4-BE49-F238E27FC236}">
                  <a16:creationId xmlns:a16="http://schemas.microsoft.com/office/drawing/2014/main" id="{2995951B-B014-CD2B-1729-B3D288F53324}"/>
                </a:ext>
              </a:extLst>
            </p:cNvPr>
            <p:cNvSpPr/>
            <p:nvPr/>
          </p:nvSpPr>
          <p:spPr>
            <a:xfrm>
              <a:off x="2731269" y="282846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1" name="pt1291">
              <a:extLst>
                <a:ext uri="{FF2B5EF4-FFF2-40B4-BE49-F238E27FC236}">
                  <a16:creationId xmlns:a16="http://schemas.microsoft.com/office/drawing/2014/main" id="{502054D8-CDEB-4D3C-59B1-8441D88B2843}"/>
                </a:ext>
              </a:extLst>
            </p:cNvPr>
            <p:cNvSpPr/>
            <p:nvPr/>
          </p:nvSpPr>
          <p:spPr>
            <a:xfrm>
              <a:off x="2894121" y="28329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2" name="pt1292">
              <a:extLst>
                <a:ext uri="{FF2B5EF4-FFF2-40B4-BE49-F238E27FC236}">
                  <a16:creationId xmlns:a16="http://schemas.microsoft.com/office/drawing/2014/main" id="{54644C71-5ACC-0385-81BE-F48098F25F66}"/>
                </a:ext>
              </a:extLst>
            </p:cNvPr>
            <p:cNvSpPr/>
            <p:nvPr/>
          </p:nvSpPr>
          <p:spPr>
            <a:xfrm>
              <a:off x="2191552" y="2826962"/>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333" name="pt1293">
              <a:extLst>
                <a:ext uri="{FF2B5EF4-FFF2-40B4-BE49-F238E27FC236}">
                  <a16:creationId xmlns:a16="http://schemas.microsoft.com/office/drawing/2014/main" id="{1229320F-B26C-216A-4CD0-DC2AFF8924E2}"/>
                </a:ext>
              </a:extLst>
            </p:cNvPr>
            <p:cNvSpPr/>
            <p:nvPr/>
          </p:nvSpPr>
          <p:spPr>
            <a:xfrm>
              <a:off x="2702684" y="284127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4" name="pt1294">
              <a:extLst>
                <a:ext uri="{FF2B5EF4-FFF2-40B4-BE49-F238E27FC236}">
                  <a16:creationId xmlns:a16="http://schemas.microsoft.com/office/drawing/2014/main" id="{605D2CC1-F33F-AFCC-AE4B-B6D6D8C2493B}"/>
                </a:ext>
              </a:extLst>
            </p:cNvPr>
            <p:cNvSpPr/>
            <p:nvPr/>
          </p:nvSpPr>
          <p:spPr>
            <a:xfrm>
              <a:off x="2215878" y="2835317"/>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335" name="pt1295">
              <a:extLst>
                <a:ext uri="{FF2B5EF4-FFF2-40B4-BE49-F238E27FC236}">
                  <a16:creationId xmlns:a16="http://schemas.microsoft.com/office/drawing/2014/main" id="{4D8F6AA0-06C8-813F-8977-9AB08D8F699B}"/>
                </a:ext>
              </a:extLst>
            </p:cNvPr>
            <p:cNvSpPr/>
            <p:nvPr/>
          </p:nvSpPr>
          <p:spPr>
            <a:xfrm>
              <a:off x="2484423" y="284998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6" name="pt1296">
              <a:extLst>
                <a:ext uri="{FF2B5EF4-FFF2-40B4-BE49-F238E27FC236}">
                  <a16:creationId xmlns:a16="http://schemas.microsoft.com/office/drawing/2014/main" id="{6288239C-5093-5F5A-87C3-9DFDE926501B}"/>
                </a:ext>
              </a:extLst>
            </p:cNvPr>
            <p:cNvSpPr/>
            <p:nvPr/>
          </p:nvSpPr>
          <p:spPr>
            <a:xfrm>
              <a:off x="2518636" y="28538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7" name="pt1297">
              <a:extLst>
                <a:ext uri="{FF2B5EF4-FFF2-40B4-BE49-F238E27FC236}">
                  <a16:creationId xmlns:a16="http://schemas.microsoft.com/office/drawing/2014/main" id="{6BA12954-CFD2-2612-02B3-4321C7E37C5C}"/>
                </a:ext>
              </a:extLst>
            </p:cNvPr>
            <p:cNvSpPr/>
            <p:nvPr/>
          </p:nvSpPr>
          <p:spPr>
            <a:xfrm>
              <a:off x="2456197" y="285844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8" name="pt1298">
              <a:extLst>
                <a:ext uri="{FF2B5EF4-FFF2-40B4-BE49-F238E27FC236}">
                  <a16:creationId xmlns:a16="http://schemas.microsoft.com/office/drawing/2014/main" id="{04D0E34E-0383-A538-3452-287CBC5A21BB}"/>
                </a:ext>
              </a:extLst>
            </p:cNvPr>
            <p:cNvSpPr/>
            <p:nvPr/>
          </p:nvSpPr>
          <p:spPr>
            <a:xfrm>
              <a:off x="2895826" y="286234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39" name="pt1299">
              <a:extLst>
                <a:ext uri="{FF2B5EF4-FFF2-40B4-BE49-F238E27FC236}">
                  <a16:creationId xmlns:a16="http://schemas.microsoft.com/office/drawing/2014/main" id="{82CE2CC1-2B43-D0DF-661A-1F9E8B2787F5}"/>
                </a:ext>
              </a:extLst>
            </p:cNvPr>
            <p:cNvSpPr/>
            <p:nvPr/>
          </p:nvSpPr>
          <p:spPr>
            <a:xfrm>
              <a:off x="2931506" y="13511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0" name="pt1300">
              <a:extLst>
                <a:ext uri="{FF2B5EF4-FFF2-40B4-BE49-F238E27FC236}">
                  <a16:creationId xmlns:a16="http://schemas.microsoft.com/office/drawing/2014/main" id="{8EDBA271-0E73-5A2C-DB97-993FC3045E31}"/>
                </a:ext>
              </a:extLst>
            </p:cNvPr>
            <p:cNvSpPr/>
            <p:nvPr/>
          </p:nvSpPr>
          <p:spPr>
            <a:xfrm>
              <a:off x="3694305" y="636080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1" name="pt1301">
              <a:extLst>
                <a:ext uri="{FF2B5EF4-FFF2-40B4-BE49-F238E27FC236}">
                  <a16:creationId xmlns:a16="http://schemas.microsoft.com/office/drawing/2014/main" id="{6AD807CA-5F16-BB27-1C16-4F5AA0B8B5CF}"/>
                </a:ext>
              </a:extLst>
            </p:cNvPr>
            <p:cNvSpPr/>
            <p:nvPr/>
          </p:nvSpPr>
          <p:spPr>
            <a:xfrm>
              <a:off x="3602226" y="636513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2" name="pt1302">
              <a:extLst>
                <a:ext uri="{FF2B5EF4-FFF2-40B4-BE49-F238E27FC236}">
                  <a16:creationId xmlns:a16="http://schemas.microsoft.com/office/drawing/2014/main" id="{F232072A-FB99-2A80-A501-776909C0AB15}"/>
                </a:ext>
              </a:extLst>
            </p:cNvPr>
            <p:cNvSpPr/>
            <p:nvPr/>
          </p:nvSpPr>
          <p:spPr>
            <a:xfrm>
              <a:off x="3709038" y="615259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3" name="pt1303">
              <a:extLst>
                <a:ext uri="{FF2B5EF4-FFF2-40B4-BE49-F238E27FC236}">
                  <a16:creationId xmlns:a16="http://schemas.microsoft.com/office/drawing/2014/main" id="{0E0E2303-C97B-4E50-DE59-2B30C8320FD3}"/>
                </a:ext>
              </a:extLst>
            </p:cNvPr>
            <p:cNvSpPr/>
            <p:nvPr/>
          </p:nvSpPr>
          <p:spPr>
            <a:xfrm>
              <a:off x="3616241" y="636921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4" name="pt1304">
              <a:extLst>
                <a:ext uri="{FF2B5EF4-FFF2-40B4-BE49-F238E27FC236}">
                  <a16:creationId xmlns:a16="http://schemas.microsoft.com/office/drawing/2014/main" id="{F731BA44-36D5-CAA4-10B5-EBC94D9A5363}"/>
                </a:ext>
              </a:extLst>
            </p:cNvPr>
            <p:cNvSpPr/>
            <p:nvPr/>
          </p:nvSpPr>
          <p:spPr>
            <a:xfrm>
              <a:off x="3389963" y="63733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5" name="pt1305">
              <a:extLst>
                <a:ext uri="{FF2B5EF4-FFF2-40B4-BE49-F238E27FC236}">
                  <a16:creationId xmlns:a16="http://schemas.microsoft.com/office/drawing/2014/main" id="{9119CF29-399C-8ADD-0BAF-C92FA417EAA7}"/>
                </a:ext>
              </a:extLst>
            </p:cNvPr>
            <p:cNvSpPr/>
            <p:nvPr/>
          </p:nvSpPr>
          <p:spPr>
            <a:xfrm>
              <a:off x="3541827" y="61570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6" name="pt1306">
              <a:extLst>
                <a:ext uri="{FF2B5EF4-FFF2-40B4-BE49-F238E27FC236}">
                  <a16:creationId xmlns:a16="http://schemas.microsoft.com/office/drawing/2014/main" id="{D16CAB86-B26E-C325-A551-D149AE37B2D6}"/>
                </a:ext>
              </a:extLst>
            </p:cNvPr>
            <p:cNvSpPr/>
            <p:nvPr/>
          </p:nvSpPr>
          <p:spPr>
            <a:xfrm>
              <a:off x="3275483" y="637773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7" name="pt1307">
              <a:extLst>
                <a:ext uri="{FF2B5EF4-FFF2-40B4-BE49-F238E27FC236}">
                  <a16:creationId xmlns:a16="http://schemas.microsoft.com/office/drawing/2014/main" id="{166B0A92-7CD1-8F4E-AC9F-3AF69E1120E4}"/>
                </a:ext>
              </a:extLst>
            </p:cNvPr>
            <p:cNvSpPr/>
            <p:nvPr/>
          </p:nvSpPr>
          <p:spPr>
            <a:xfrm>
              <a:off x="3491865" y="638206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8" name="pt1308">
              <a:extLst>
                <a:ext uri="{FF2B5EF4-FFF2-40B4-BE49-F238E27FC236}">
                  <a16:creationId xmlns:a16="http://schemas.microsoft.com/office/drawing/2014/main" id="{BEFA620D-A0B3-B4C1-9135-D44B6BB8C6A0}"/>
                </a:ext>
              </a:extLst>
            </p:cNvPr>
            <p:cNvSpPr/>
            <p:nvPr/>
          </p:nvSpPr>
          <p:spPr>
            <a:xfrm>
              <a:off x="3620091" y="638624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49" name="pt1309">
              <a:extLst>
                <a:ext uri="{FF2B5EF4-FFF2-40B4-BE49-F238E27FC236}">
                  <a16:creationId xmlns:a16="http://schemas.microsoft.com/office/drawing/2014/main" id="{5EA66F53-80AD-C163-E27D-EA5E2C2C3743}"/>
                </a:ext>
              </a:extLst>
            </p:cNvPr>
            <p:cNvSpPr/>
            <p:nvPr/>
          </p:nvSpPr>
          <p:spPr>
            <a:xfrm>
              <a:off x="3103633" y="639071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0" name="pt1310">
              <a:extLst>
                <a:ext uri="{FF2B5EF4-FFF2-40B4-BE49-F238E27FC236}">
                  <a16:creationId xmlns:a16="http://schemas.microsoft.com/office/drawing/2014/main" id="{21C0715E-09E3-520A-EF7C-A733121451BF}"/>
                </a:ext>
              </a:extLst>
            </p:cNvPr>
            <p:cNvSpPr/>
            <p:nvPr/>
          </p:nvSpPr>
          <p:spPr>
            <a:xfrm>
              <a:off x="3400730" y="616109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1" name="pt1311">
              <a:extLst>
                <a:ext uri="{FF2B5EF4-FFF2-40B4-BE49-F238E27FC236}">
                  <a16:creationId xmlns:a16="http://schemas.microsoft.com/office/drawing/2014/main" id="{ED82398E-0350-6471-181B-E30B8F4CECF5}"/>
                </a:ext>
              </a:extLst>
            </p:cNvPr>
            <p:cNvSpPr/>
            <p:nvPr/>
          </p:nvSpPr>
          <p:spPr>
            <a:xfrm>
              <a:off x="3099194" y="639491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2" name="pt1312">
              <a:extLst>
                <a:ext uri="{FF2B5EF4-FFF2-40B4-BE49-F238E27FC236}">
                  <a16:creationId xmlns:a16="http://schemas.microsoft.com/office/drawing/2014/main" id="{77156F36-7D0D-03B5-9F9B-82E3999836AC}"/>
                </a:ext>
              </a:extLst>
            </p:cNvPr>
            <p:cNvSpPr/>
            <p:nvPr/>
          </p:nvSpPr>
          <p:spPr>
            <a:xfrm>
              <a:off x="3341535" y="639914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3" name="pt1313">
              <a:extLst>
                <a:ext uri="{FF2B5EF4-FFF2-40B4-BE49-F238E27FC236}">
                  <a16:creationId xmlns:a16="http://schemas.microsoft.com/office/drawing/2014/main" id="{64A2F94C-0130-EAA1-3864-B59E0151F0DA}"/>
                </a:ext>
              </a:extLst>
            </p:cNvPr>
            <p:cNvSpPr/>
            <p:nvPr/>
          </p:nvSpPr>
          <p:spPr>
            <a:xfrm>
              <a:off x="3112174" y="640333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4" name="pt1314">
              <a:extLst>
                <a:ext uri="{FF2B5EF4-FFF2-40B4-BE49-F238E27FC236}">
                  <a16:creationId xmlns:a16="http://schemas.microsoft.com/office/drawing/2014/main" id="{07C384E2-7067-CC9D-B171-C5C5287EAC92}"/>
                </a:ext>
              </a:extLst>
            </p:cNvPr>
            <p:cNvSpPr/>
            <p:nvPr/>
          </p:nvSpPr>
          <p:spPr>
            <a:xfrm>
              <a:off x="3432634" y="640755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5" name="pt1315">
              <a:extLst>
                <a:ext uri="{FF2B5EF4-FFF2-40B4-BE49-F238E27FC236}">
                  <a16:creationId xmlns:a16="http://schemas.microsoft.com/office/drawing/2014/main" id="{26B6C95B-6BAF-F79F-AC1E-8F1F05BE8885}"/>
                </a:ext>
              </a:extLst>
            </p:cNvPr>
            <p:cNvSpPr/>
            <p:nvPr/>
          </p:nvSpPr>
          <p:spPr>
            <a:xfrm>
              <a:off x="3449931" y="64116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6" name="pt1316">
              <a:extLst>
                <a:ext uri="{FF2B5EF4-FFF2-40B4-BE49-F238E27FC236}">
                  <a16:creationId xmlns:a16="http://schemas.microsoft.com/office/drawing/2014/main" id="{D0A4C849-6276-E4B3-742F-90101FE8C90E}"/>
                </a:ext>
              </a:extLst>
            </p:cNvPr>
            <p:cNvSpPr/>
            <p:nvPr/>
          </p:nvSpPr>
          <p:spPr>
            <a:xfrm>
              <a:off x="3161866" y="61696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57" name="pt1317">
              <a:extLst>
                <a:ext uri="{FF2B5EF4-FFF2-40B4-BE49-F238E27FC236}">
                  <a16:creationId xmlns:a16="http://schemas.microsoft.com/office/drawing/2014/main" id="{FEA71606-116E-5CEE-076F-6E19D8AFCB6E}"/>
                </a:ext>
              </a:extLst>
            </p:cNvPr>
            <p:cNvSpPr/>
            <p:nvPr/>
          </p:nvSpPr>
          <p:spPr>
            <a:xfrm>
              <a:off x="3689436" y="6405961"/>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358" name="pt1318">
              <a:extLst>
                <a:ext uri="{FF2B5EF4-FFF2-40B4-BE49-F238E27FC236}">
                  <a16:creationId xmlns:a16="http://schemas.microsoft.com/office/drawing/2014/main" id="{DA1CCD53-6278-E437-2A56-DD28C7B29E87}"/>
                </a:ext>
              </a:extLst>
            </p:cNvPr>
            <p:cNvSpPr/>
            <p:nvPr/>
          </p:nvSpPr>
          <p:spPr>
            <a:xfrm>
              <a:off x="3717742" y="6163913"/>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359" name="pt1319">
              <a:extLst>
                <a:ext uri="{FF2B5EF4-FFF2-40B4-BE49-F238E27FC236}">
                  <a16:creationId xmlns:a16="http://schemas.microsoft.com/office/drawing/2014/main" id="{323C13A0-F946-4F69-407B-C441BEAFC377}"/>
                </a:ext>
              </a:extLst>
            </p:cNvPr>
            <p:cNvSpPr/>
            <p:nvPr/>
          </p:nvSpPr>
          <p:spPr>
            <a:xfrm>
              <a:off x="3380484" y="642001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0" name="pt1320">
              <a:extLst>
                <a:ext uri="{FF2B5EF4-FFF2-40B4-BE49-F238E27FC236}">
                  <a16:creationId xmlns:a16="http://schemas.microsoft.com/office/drawing/2014/main" id="{B29E90A1-B94E-EE4E-773E-818E1A93CF7B}"/>
                </a:ext>
              </a:extLst>
            </p:cNvPr>
            <p:cNvSpPr/>
            <p:nvPr/>
          </p:nvSpPr>
          <p:spPr>
            <a:xfrm>
              <a:off x="3573064" y="642442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1" name="pt1321">
              <a:extLst>
                <a:ext uri="{FF2B5EF4-FFF2-40B4-BE49-F238E27FC236}">
                  <a16:creationId xmlns:a16="http://schemas.microsoft.com/office/drawing/2014/main" id="{485FC238-77A1-8004-10C9-F4AE4B96FD81}"/>
                </a:ext>
              </a:extLst>
            </p:cNvPr>
            <p:cNvSpPr/>
            <p:nvPr/>
          </p:nvSpPr>
          <p:spPr>
            <a:xfrm>
              <a:off x="3504911" y="642856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2" name="pt1322">
              <a:extLst>
                <a:ext uri="{FF2B5EF4-FFF2-40B4-BE49-F238E27FC236}">
                  <a16:creationId xmlns:a16="http://schemas.microsoft.com/office/drawing/2014/main" id="{48256B67-7657-5BD6-45B9-A503BF46200A}"/>
                </a:ext>
              </a:extLst>
            </p:cNvPr>
            <p:cNvSpPr/>
            <p:nvPr/>
          </p:nvSpPr>
          <p:spPr>
            <a:xfrm>
              <a:off x="3559713" y="61784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3" name="pt1323">
              <a:extLst>
                <a:ext uri="{FF2B5EF4-FFF2-40B4-BE49-F238E27FC236}">
                  <a16:creationId xmlns:a16="http://schemas.microsoft.com/office/drawing/2014/main" id="{34D95EDC-4563-1D57-26FF-2637DA9E0FEA}"/>
                </a:ext>
              </a:extLst>
            </p:cNvPr>
            <p:cNvSpPr/>
            <p:nvPr/>
          </p:nvSpPr>
          <p:spPr>
            <a:xfrm>
              <a:off x="2960563" y="64330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4" name="pt1324">
              <a:extLst>
                <a:ext uri="{FF2B5EF4-FFF2-40B4-BE49-F238E27FC236}">
                  <a16:creationId xmlns:a16="http://schemas.microsoft.com/office/drawing/2014/main" id="{90F3189A-563F-9B9D-6629-DAFB3B6B7236}"/>
                </a:ext>
              </a:extLst>
            </p:cNvPr>
            <p:cNvSpPr/>
            <p:nvPr/>
          </p:nvSpPr>
          <p:spPr>
            <a:xfrm>
              <a:off x="3730012" y="64372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5" name="pt1325">
              <a:extLst>
                <a:ext uri="{FF2B5EF4-FFF2-40B4-BE49-F238E27FC236}">
                  <a16:creationId xmlns:a16="http://schemas.microsoft.com/office/drawing/2014/main" id="{F62A25BF-D184-0949-3DD1-1791CCE661D5}"/>
                </a:ext>
              </a:extLst>
            </p:cNvPr>
            <p:cNvSpPr/>
            <p:nvPr/>
          </p:nvSpPr>
          <p:spPr>
            <a:xfrm>
              <a:off x="3537689" y="644140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6" name="pt1326">
              <a:extLst>
                <a:ext uri="{FF2B5EF4-FFF2-40B4-BE49-F238E27FC236}">
                  <a16:creationId xmlns:a16="http://schemas.microsoft.com/office/drawing/2014/main" id="{9B103572-9C9F-9FA7-9344-7E3F75F17A56}"/>
                </a:ext>
              </a:extLst>
            </p:cNvPr>
            <p:cNvSpPr/>
            <p:nvPr/>
          </p:nvSpPr>
          <p:spPr>
            <a:xfrm>
              <a:off x="3177755" y="644570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7" name="pt1327">
              <a:extLst>
                <a:ext uri="{FF2B5EF4-FFF2-40B4-BE49-F238E27FC236}">
                  <a16:creationId xmlns:a16="http://schemas.microsoft.com/office/drawing/2014/main" id="{0241A6B4-4152-BB50-310B-09EEA85596F5}"/>
                </a:ext>
              </a:extLst>
            </p:cNvPr>
            <p:cNvSpPr/>
            <p:nvPr/>
          </p:nvSpPr>
          <p:spPr>
            <a:xfrm>
              <a:off x="3537632" y="61823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8" name="pt1328">
              <a:extLst>
                <a:ext uri="{FF2B5EF4-FFF2-40B4-BE49-F238E27FC236}">
                  <a16:creationId xmlns:a16="http://schemas.microsoft.com/office/drawing/2014/main" id="{F6D6784B-94A5-ADDE-6E84-1252567D37A1}"/>
                </a:ext>
              </a:extLst>
            </p:cNvPr>
            <p:cNvSpPr/>
            <p:nvPr/>
          </p:nvSpPr>
          <p:spPr>
            <a:xfrm>
              <a:off x="2641743" y="64499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69" name="pt1329">
              <a:extLst>
                <a:ext uri="{FF2B5EF4-FFF2-40B4-BE49-F238E27FC236}">
                  <a16:creationId xmlns:a16="http://schemas.microsoft.com/office/drawing/2014/main" id="{2D3B00FE-D290-E51B-A681-7D297F6980C7}"/>
                </a:ext>
              </a:extLst>
            </p:cNvPr>
            <p:cNvSpPr/>
            <p:nvPr/>
          </p:nvSpPr>
          <p:spPr>
            <a:xfrm>
              <a:off x="3157407" y="64542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0" name="pt1330">
              <a:extLst>
                <a:ext uri="{FF2B5EF4-FFF2-40B4-BE49-F238E27FC236}">
                  <a16:creationId xmlns:a16="http://schemas.microsoft.com/office/drawing/2014/main" id="{932FDA6F-BCF4-5ACF-F216-10F5C4B1A29D}"/>
                </a:ext>
              </a:extLst>
            </p:cNvPr>
            <p:cNvSpPr/>
            <p:nvPr/>
          </p:nvSpPr>
          <p:spPr>
            <a:xfrm>
              <a:off x="3436208" y="64582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1" name="pt1331">
              <a:extLst>
                <a:ext uri="{FF2B5EF4-FFF2-40B4-BE49-F238E27FC236}">
                  <a16:creationId xmlns:a16="http://schemas.microsoft.com/office/drawing/2014/main" id="{B34F6228-FA43-452A-46E8-389ED6DD4B4A}"/>
                </a:ext>
              </a:extLst>
            </p:cNvPr>
            <p:cNvSpPr/>
            <p:nvPr/>
          </p:nvSpPr>
          <p:spPr>
            <a:xfrm>
              <a:off x="3247331" y="64667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2" name="pt1332">
              <a:extLst>
                <a:ext uri="{FF2B5EF4-FFF2-40B4-BE49-F238E27FC236}">
                  <a16:creationId xmlns:a16="http://schemas.microsoft.com/office/drawing/2014/main" id="{2C88E710-1678-1C6F-3BD1-BA0E24A09F03}"/>
                </a:ext>
              </a:extLst>
            </p:cNvPr>
            <p:cNvSpPr/>
            <p:nvPr/>
          </p:nvSpPr>
          <p:spPr>
            <a:xfrm>
              <a:off x="3181518" y="618687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3" name="pt1333">
              <a:extLst>
                <a:ext uri="{FF2B5EF4-FFF2-40B4-BE49-F238E27FC236}">
                  <a16:creationId xmlns:a16="http://schemas.microsoft.com/office/drawing/2014/main" id="{74B4F898-168F-059B-FD4B-6F64EBC09C08}"/>
                </a:ext>
              </a:extLst>
            </p:cNvPr>
            <p:cNvSpPr/>
            <p:nvPr/>
          </p:nvSpPr>
          <p:spPr>
            <a:xfrm>
              <a:off x="2615960" y="647122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4" name="pt1334">
              <a:extLst>
                <a:ext uri="{FF2B5EF4-FFF2-40B4-BE49-F238E27FC236}">
                  <a16:creationId xmlns:a16="http://schemas.microsoft.com/office/drawing/2014/main" id="{5934CEA6-7712-A9C1-DE71-4069FBE85D6B}"/>
                </a:ext>
              </a:extLst>
            </p:cNvPr>
            <p:cNvSpPr/>
            <p:nvPr/>
          </p:nvSpPr>
          <p:spPr>
            <a:xfrm>
              <a:off x="3142080" y="647547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5" name="pt1335">
              <a:extLst>
                <a:ext uri="{FF2B5EF4-FFF2-40B4-BE49-F238E27FC236}">
                  <a16:creationId xmlns:a16="http://schemas.microsoft.com/office/drawing/2014/main" id="{A10C329A-40D1-D51F-91B9-A515D965DF63}"/>
                </a:ext>
              </a:extLst>
            </p:cNvPr>
            <p:cNvSpPr/>
            <p:nvPr/>
          </p:nvSpPr>
          <p:spPr>
            <a:xfrm>
              <a:off x="3371093" y="64798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6" name="pt1336">
              <a:extLst>
                <a:ext uri="{FF2B5EF4-FFF2-40B4-BE49-F238E27FC236}">
                  <a16:creationId xmlns:a16="http://schemas.microsoft.com/office/drawing/2014/main" id="{D89CC972-4C08-77FD-506C-F12C9482D9B1}"/>
                </a:ext>
              </a:extLst>
            </p:cNvPr>
            <p:cNvSpPr/>
            <p:nvPr/>
          </p:nvSpPr>
          <p:spPr>
            <a:xfrm>
              <a:off x="2970636" y="619106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7" name="pt1337">
              <a:extLst>
                <a:ext uri="{FF2B5EF4-FFF2-40B4-BE49-F238E27FC236}">
                  <a16:creationId xmlns:a16="http://schemas.microsoft.com/office/drawing/2014/main" id="{DEA5F98D-E196-8629-9026-3C437E4833F3}"/>
                </a:ext>
              </a:extLst>
            </p:cNvPr>
            <p:cNvSpPr/>
            <p:nvPr/>
          </p:nvSpPr>
          <p:spPr>
            <a:xfrm>
              <a:off x="3341470" y="64840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8" name="pt1338">
              <a:extLst>
                <a:ext uri="{FF2B5EF4-FFF2-40B4-BE49-F238E27FC236}">
                  <a16:creationId xmlns:a16="http://schemas.microsoft.com/office/drawing/2014/main" id="{83D0E8B8-F8E3-AA34-A71D-2665FFF7C3A9}"/>
                </a:ext>
              </a:extLst>
            </p:cNvPr>
            <p:cNvSpPr/>
            <p:nvPr/>
          </p:nvSpPr>
          <p:spPr>
            <a:xfrm>
              <a:off x="3134200" y="648804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79" name="pt1339">
              <a:extLst>
                <a:ext uri="{FF2B5EF4-FFF2-40B4-BE49-F238E27FC236}">
                  <a16:creationId xmlns:a16="http://schemas.microsoft.com/office/drawing/2014/main" id="{BB086D98-3E56-7E18-851F-1E00ECA833BB}"/>
                </a:ext>
              </a:extLst>
            </p:cNvPr>
            <p:cNvSpPr/>
            <p:nvPr/>
          </p:nvSpPr>
          <p:spPr>
            <a:xfrm>
              <a:off x="3140595" y="61953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0" name="pt1340">
              <a:extLst>
                <a:ext uri="{FF2B5EF4-FFF2-40B4-BE49-F238E27FC236}">
                  <a16:creationId xmlns:a16="http://schemas.microsoft.com/office/drawing/2014/main" id="{FD4D63BD-8CA3-36FC-A997-30F5F5D2B389}"/>
                </a:ext>
              </a:extLst>
            </p:cNvPr>
            <p:cNvSpPr/>
            <p:nvPr/>
          </p:nvSpPr>
          <p:spPr>
            <a:xfrm>
              <a:off x="2480798" y="649229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1" name="pt1341">
              <a:extLst>
                <a:ext uri="{FF2B5EF4-FFF2-40B4-BE49-F238E27FC236}">
                  <a16:creationId xmlns:a16="http://schemas.microsoft.com/office/drawing/2014/main" id="{EE467DA3-8E33-83AB-F0AC-C7360969FEAD}"/>
                </a:ext>
              </a:extLst>
            </p:cNvPr>
            <p:cNvSpPr/>
            <p:nvPr/>
          </p:nvSpPr>
          <p:spPr>
            <a:xfrm>
              <a:off x="3271045" y="649678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2" name="pt1342">
              <a:extLst>
                <a:ext uri="{FF2B5EF4-FFF2-40B4-BE49-F238E27FC236}">
                  <a16:creationId xmlns:a16="http://schemas.microsoft.com/office/drawing/2014/main" id="{07AC3FED-E8D3-9AD1-EEB4-3CACDA0F453E}"/>
                </a:ext>
              </a:extLst>
            </p:cNvPr>
            <p:cNvSpPr/>
            <p:nvPr/>
          </p:nvSpPr>
          <p:spPr>
            <a:xfrm>
              <a:off x="3568911" y="65009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3" name="pt1343">
              <a:extLst>
                <a:ext uri="{FF2B5EF4-FFF2-40B4-BE49-F238E27FC236}">
                  <a16:creationId xmlns:a16="http://schemas.microsoft.com/office/drawing/2014/main" id="{4AACE8AC-A06A-CAAD-F05C-24D14B5DD142}"/>
                </a:ext>
              </a:extLst>
            </p:cNvPr>
            <p:cNvSpPr/>
            <p:nvPr/>
          </p:nvSpPr>
          <p:spPr>
            <a:xfrm>
              <a:off x="3211866" y="65050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4" name="pt1344">
              <a:extLst>
                <a:ext uri="{FF2B5EF4-FFF2-40B4-BE49-F238E27FC236}">
                  <a16:creationId xmlns:a16="http://schemas.microsoft.com/office/drawing/2014/main" id="{E290F77F-8823-57C4-A54E-2F244A8F4E8E}"/>
                </a:ext>
              </a:extLst>
            </p:cNvPr>
            <p:cNvSpPr/>
            <p:nvPr/>
          </p:nvSpPr>
          <p:spPr>
            <a:xfrm>
              <a:off x="3561847" y="620357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5" name="pt1345">
              <a:extLst>
                <a:ext uri="{FF2B5EF4-FFF2-40B4-BE49-F238E27FC236}">
                  <a16:creationId xmlns:a16="http://schemas.microsoft.com/office/drawing/2014/main" id="{B2B36C09-EB74-D098-B6DD-5172DC52EA98}"/>
                </a:ext>
              </a:extLst>
            </p:cNvPr>
            <p:cNvSpPr/>
            <p:nvPr/>
          </p:nvSpPr>
          <p:spPr>
            <a:xfrm>
              <a:off x="3179143" y="650948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6" name="pt1346">
              <a:extLst>
                <a:ext uri="{FF2B5EF4-FFF2-40B4-BE49-F238E27FC236}">
                  <a16:creationId xmlns:a16="http://schemas.microsoft.com/office/drawing/2014/main" id="{B4EB0B7E-4196-26BA-C926-0BFB7DD3D503}"/>
                </a:ext>
              </a:extLst>
            </p:cNvPr>
            <p:cNvSpPr/>
            <p:nvPr/>
          </p:nvSpPr>
          <p:spPr>
            <a:xfrm>
              <a:off x="3199770" y="651349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7" name="pt1347">
              <a:extLst>
                <a:ext uri="{FF2B5EF4-FFF2-40B4-BE49-F238E27FC236}">
                  <a16:creationId xmlns:a16="http://schemas.microsoft.com/office/drawing/2014/main" id="{1B8439F4-5390-1B1B-819A-B14E8E8C29E4}"/>
                </a:ext>
              </a:extLst>
            </p:cNvPr>
            <p:cNvSpPr/>
            <p:nvPr/>
          </p:nvSpPr>
          <p:spPr>
            <a:xfrm>
              <a:off x="3183923" y="620776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8" name="pt1348">
              <a:extLst>
                <a:ext uri="{FF2B5EF4-FFF2-40B4-BE49-F238E27FC236}">
                  <a16:creationId xmlns:a16="http://schemas.microsoft.com/office/drawing/2014/main" id="{523D3AA8-4222-DE72-D95C-BB7E12E669ED}"/>
                </a:ext>
              </a:extLst>
            </p:cNvPr>
            <p:cNvSpPr/>
            <p:nvPr/>
          </p:nvSpPr>
          <p:spPr>
            <a:xfrm>
              <a:off x="3267896" y="65178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89" name="pt1349">
              <a:extLst>
                <a:ext uri="{FF2B5EF4-FFF2-40B4-BE49-F238E27FC236}">
                  <a16:creationId xmlns:a16="http://schemas.microsoft.com/office/drawing/2014/main" id="{67EAD7C2-CA44-2BAF-5949-494925011D09}"/>
                </a:ext>
              </a:extLst>
            </p:cNvPr>
            <p:cNvSpPr/>
            <p:nvPr/>
          </p:nvSpPr>
          <p:spPr>
            <a:xfrm>
              <a:off x="2718518" y="652230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0" name="pt1350">
              <a:extLst>
                <a:ext uri="{FF2B5EF4-FFF2-40B4-BE49-F238E27FC236}">
                  <a16:creationId xmlns:a16="http://schemas.microsoft.com/office/drawing/2014/main" id="{3023345D-F350-4AB5-F484-2585D21AE744}"/>
                </a:ext>
              </a:extLst>
            </p:cNvPr>
            <p:cNvSpPr/>
            <p:nvPr/>
          </p:nvSpPr>
          <p:spPr>
            <a:xfrm>
              <a:off x="2805169" y="62122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1" name="pt1351">
              <a:extLst>
                <a:ext uri="{FF2B5EF4-FFF2-40B4-BE49-F238E27FC236}">
                  <a16:creationId xmlns:a16="http://schemas.microsoft.com/office/drawing/2014/main" id="{1A28BE22-E6D5-4A57-4324-2EF054D54ECB}"/>
                </a:ext>
              </a:extLst>
            </p:cNvPr>
            <p:cNvSpPr/>
            <p:nvPr/>
          </p:nvSpPr>
          <p:spPr>
            <a:xfrm>
              <a:off x="2815330" y="652644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2" name="pt1352">
              <a:extLst>
                <a:ext uri="{FF2B5EF4-FFF2-40B4-BE49-F238E27FC236}">
                  <a16:creationId xmlns:a16="http://schemas.microsoft.com/office/drawing/2014/main" id="{E8B5B13A-8B57-FAAC-5C64-963BD238FD00}"/>
                </a:ext>
              </a:extLst>
            </p:cNvPr>
            <p:cNvSpPr/>
            <p:nvPr/>
          </p:nvSpPr>
          <p:spPr>
            <a:xfrm>
              <a:off x="2542409" y="65307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3" name="pt1353">
              <a:extLst>
                <a:ext uri="{FF2B5EF4-FFF2-40B4-BE49-F238E27FC236}">
                  <a16:creationId xmlns:a16="http://schemas.microsoft.com/office/drawing/2014/main" id="{611E7D6C-3738-8F97-067D-DC49AC845F4B}"/>
                </a:ext>
              </a:extLst>
            </p:cNvPr>
            <p:cNvSpPr/>
            <p:nvPr/>
          </p:nvSpPr>
          <p:spPr>
            <a:xfrm>
              <a:off x="2922850" y="653471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4" name="pt1354">
              <a:extLst>
                <a:ext uri="{FF2B5EF4-FFF2-40B4-BE49-F238E27FC236}">
                  <a16:creationId xmlns:a16="http://schemas.microsoft.com/office/drawing/2014/main" id="{B6010FC8-367D-F387-377F-2088477CC378}"/>
                </a:ext>
              </a:extLst>
            </p:cNvPr>
            <p:cNvSpPr/>
            <p:nvPr/>
          </p:nvSpPr>
          <p:spPr>
            <a:xfrm>
              <a:off x="2702402" y="621657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5" name="pt1355">
              <a:extLst>
                <a:ext uri="{FF2B5EF4-FFF2-40B4-BE49-F238E27FC236}">
                  <a16:creationId xmlns:a16="http://schemas.microsoft.com/office/drawing/2014/main" id="{839BF035-8889-E74F-FD9A-8210F8F4AE58}"/>
                </a:ext>
              </a:extLst>
            </p:cNvPr>
            <p:cNvSpPr/>
            <p:nvPr/>
          </p:nvSpPr>
          <p:spPr>
            <a:xfrm>
              <a:off x="2751525" y="653927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6" name="pt1356">
              <a:extLst>
                <a:ext uri="{FF2B5EF4-FFF2-40B4-BE49-F238E27FC236}">
                  <a16:creationId xmlns:a16="http://schemas.microsoft.com/office/drawing/2014/main" id="{7CCEFB10-47FB-D7C0-2849-F37C6BF6D4A6}"/>
                </a:ext>
              </a:extLst>
            </p:cNvPr>
            <p:cNvSpPr/>
            <p:nvPr/>
          </p:nvSpPr>
          <p:spPr>
            <a:xfrm>
              <a:off x="3464439" y="654344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7" name="pt1357">
              <a:extLst>
                <a:ext uri="{FF2B5EF4-FFF2-40B4-BE49-F238E27FC236}">
                  <a16:creationId xmlns:a16="http://schemas.microsoft.com/office/drawing/2014/main" id="{2F227676-5AEB-08D6-BCA9-6E9CF968ACC6}"/>
                </a:ext>
              </a:extLst>
            </p:cNvPr>
            <p:cNvSpPr/>
            <p:nvPr/>
          </p:nvSpPr>
          <p:spPr>
            <a:xfrm>
              <a:off x="3514747" y="65476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8" name="pt1358">
              <a:extLst>
                <a:ext uri="{FF2B5EF4-FFF2-40B4-BE49-F238E27FC236}">
                  <a16:creationId xmlns:a16="http://schemas.microsoft.com/office/drawing/2014/main" id="{8F9F07D4-BE8C-23C2-6D59-294BB294BF7B}"/>
                </a:ext>
              </a:extLst>
            </p:cNvPr>
            <p:cNvSpPr/>
            <p:nvPr/>
          </p:nvSpPr>
          <p:spPr>
            <a:xfrm>
              <a:off x="2796533" y="622078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399" name="pt1359">
              <a:extLst>
                <a:ext uri="{FF2B5EF4-FFF2-40B4-BE49-F238E27FC236}">
                  <a16:creationId xmlns:a16="http://schemas.microsoft.com/office/drawing/2014/main" id="{FABC1900-8E1C-6CFD-47BA-42CAA2EF08B2}"/>
                </a:ext>
              </a:extLst>
            </p:cNvPr>
            <p:cNvSpPr/>
            <p:nvPr/>
          </p:nvSpPr>
          <p:spPr>
            <a:xfrm>
              <a:off x="3162330" y="655189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0" name="pt1360">
              <a:extLst>
                <a:ext uri="{FF2B5EF4-FFF2-40B4-BE49-F238E27FC236}">
                  <a16:creationId xmlns:a16="http://schemas.microsoft.com/office/drawing/2014/main" id="{D0F7F741-B2E6-3CC1-1C60-4F8B7AD14DED}"/>
                </a:ext>
              </a:extLst>
            </p:cNvPr>
            <p:cNvSpPr/>
            <p:nvPr/>
          </p:nvSpPr>
          <p:spPr>
            <a:xfrm>
              <a:off x="2789919" y="65561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1" name="pt1361">
              <a:extLst>
                <a:ext uri="{FF2B5EF4-FFF2-40B4-BE49-F238E27FC236}">
                  <a16:creationId xmlns:a16="http://schemas.microsoft.com/office/drawing/2014/main" id="{8E960715-3B36-B7D3-FA3C-8CDE6DC4DD4F}"/>
                </a:ext>
              </a:extLst>
            </p:cNvPr>
            <p:cNvSpPr/>
            <p:nvPr/>
          </p:nvSpPr>
          <p:spPr>
            <a:xfrm>
              <a:off x="2858853" y="62249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2" name="pt1362">
              <a:extLst>
                <a:ext uri="{FF2B5EF4-FFF2-40B4-BE49-F238E27FC236}">
                  <a16:creationId xmlns:a16="http://schemas.microsoft.com/office/drawing/2014/main" id="{4CEAB6DC-7B57-8CFA-B30A-16D17825ED6C}"/>
                </a:ext>
              </a:extLst>
            </p:cNvPr>
            <p:cNvSpPr/>
            <p:nvPr/>
          </p:nvSpPr>
          <p:spPr>
            <a:xfrm>
              <a:off x="3298039" y="656027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3" name="pt1363">
              <a:extLst>
                <a:ext uri="{FF2B5EF4-FFF2-40B4-BE49-F238E27FC236}">
                  <a16:creationId xmlns:a16="http://schemas.microsoft.com/office/drawing/2014/main" id="{E4E5EA04-7ABE-9719-98A6-A34855AB52A7}"/>
                </a:ext>
              </a:extLst>
            </p:cNvPr>
            <p:cNvSpPr/>
            <p:nvPr/>
          </p:nvSpPr>
          <p:spPr>
            <a:xfrm>
              <a:off x="3299267" y="622909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4" name="pt1364">
              <a:extLst>
                <a:ext uri="{FF2B5EF4-FFF2-40B4-BE49-F238E27FC236}">
                  <a16:creationId xmlns:a16="http://schemas.microsoft.com/office/drawing/2014/main" id="{51EB6662-7BFA-1665-4469-D404140CAAFE}"/>
                </a:ext>
              </a:extLst>
            </p:cNvPr>
            <p:cNvSpPr/>
            <p:nvPr/>
          </p:nvSpPr>
          <p:spPr>
            <a:xfrm>
              <a:off x="3323412" y="65643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5" name="pt1365">
              <a:extLst>
                <a:ext uri="{FF2B5EF4-FFF2-40B4-BE49-F238E27FC236}">
                  <a16:creationId xmlns:a16="http://schemas.microsoft.com/office/drawing/2014/main" id="{07D94455-7737-FA4A-F417-5D36D425FD51}"/>
                </a:ext>
              </a:extLst>
            </p:cNvPr>
            <p:cNvSpPr/>
            <p:nvPr/>
          </p:nvSpPr>
          <p:spPr>
            <a:xfrm>
              <a:off x="3355321" y="623327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6" name="pt1366">
              <a:extLst>
                <a:ext uri="{FF2B5EF4-FFF2-40B4-BE49-F238E27FC236}">
                  <a16:creationId xmlns:a16="http://schemas.microsoft.com/office/drawing/2014/main" id="{9B4A072D-291F-5442-E74B-CF07D1B8902E}"/>
                </a:ext>
              </a:extLst>
            </p:cNvPr>
            <p:cNvSpPr/>
            <p:nvPr/>
          </p:nvSpPr>
          <p:spPr>
            <a:xfrm>
              <a:off x="3178600" y="656889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7" name="pt1367">
              <a:extLst>
                <a:ext uri="{FF2B5EF4-FFF2-40B4-BE49-F238E27FC236}">
                  <a16:creationId xmlns:a16="http://schemas.microsoft.com/office/drawing/2014/main" id="{21286E0A-04D3-9761-7981-8CE26091C9F6}"/>
                </a:ext>
              </a:extLst>
            </p:cNvPr>
            <p:cNvSpPr/>
            <p:nvPr/>
          </p:nvSpPr>
          <p:spPr>
            <a:xfrm>
              <a:off x="3334004" y="65730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8" name="pt1368">
              <a:extLst>
                <a:ext uri="{FF2B5EF4-FFF2-40B4-BE49-F238E27FC236}">
                  <a16:creationId xmlns:a16="http://schemas.microsoft.com/office/drawing/2014/main" id="{ACA5D7DB-8151-0CC1-BC9F-DBAF44830C82}"/>
                </a:ext>
              </a:extLst>
            </p:cNvPr>
            <p:cNvSpPr/>
            <p:nvPr/>
          </p:nvSpPr>
          <p:spPr>
            <a:xfrm>
              <a:off x="3203859" y="62378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09" name="pt1369">
              <a:extLst>
                <a:ext uri="{FF2B5EF4-FFF2-40B4-BE49-F238E27FC236}">
                  <a16:creationId xmlns:a16="http://schemas.microsoft.com/office/drawing/2014/main" id="{8F9ECCFB-CF46-80BF-64E5-C6BC5A66C865}"/>
                </a:ext>
              </a:extLst>
            </p:cNvPr>
            <p:cNvSpPr/>
            <p:nvPr/>
          </p:nvSpPr>
          <p:spPr>
            <a:xfrm>
              <a:off x="2731230" y="65772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0" name="pt1370">
              <a:extLst>
                <a:ext uri="{FF2B5EF4-FFF2-40B4-BE49-F238E27FC236}">
                  <a16:creationId xmlns:a16="http://schemas.microsoft.com/office/drawing/2014/main" id="{CA6DCB42-3C90-6F70-D7AE-1E23A2956F55}"/>
                </a:ext>
              </a:extLst>
            </p:cNvPr>
            <p:cNvSpPr/>
            <p:nvPr/>
          </p:nvSpPr>
          <p:spPr>
            <a:xfrm>
              <a:off x="2685601" y="6581452"/>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1" name="pt1371">
              <a:extLst>
                <a:ext uri="{FF2B5EF4-FFF2-40B4-BE49-F238E27FC236}">
                  <a16:creationId xmlns:a16="http://schemas.microsoft.com/office/drawing/2014/main" id="{ED591B71-D890-6B34-A684-D158F8808ADA}"/>
                </a:ext>
              </a:extLst>
            </p:cNvPr>
            <p:cNvSpPr/>
            <p:nvPr/>
          </p:nvSpPr>
          <p:spPr>
            <a:xfrm>
              <a:off x="2741429" y="624191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2" name="pt1372">
              <a:extLst>
                <a:ext uri="{FF2B5EF4-FFF2-40B4-BE49-F238E27FC236}">
                  <a16:creationId xmlns:a16="http://schemas.microsoft.com/office/drawing/2014/main" id="{4E0917FB-3103-78C4-2044-1868457FEA81}"/>
                </a:ext>
              </a:extLst>
            </p:cNvPr>
            <p:cNvSpPr/>
            <p:nvPr/>
          </p:nvSpPr>
          <p:spPr>
            <a:xfrm>
              <a:off x="2499992" y="658590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3" name="pt1373">
              <a:extLst>
                <a:ext uri="{FF2B5EF4-FFF2-40B4-BE49-F238E27FC236}">
                  <a16:creationId xmlns:a16="http://schemas.microsoft.com/office/drawing/2014/main" id="{7C0F0794-4D57-FE67-7B32-B09D0ECD2ECC}"/>
                </a:ext>
              </a:extLst>
            </p:cNvPr>
            <p:cNvSpPr/>
            <p:nvPr/>
          </p:nvSpPr>
          <p:spPr>
            <a:xfrm>
              <a:off x="3430838" y="659018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4" name="pt1374">
              <a:extLst>
                <a:ext uri="{FF2B5EF4-FFF2-40B4-BE49-F238E27FC236}">
                  <a16:creationId xmlns:a16="http://schemas.microsoft.com/office/drawing/2014/main" id="{10932C5C-0200-4BB3-7514-5810AB78CDE6}"/>
                </a:ext>
              </a:extLst>
            </p:cNvPr>
            <p:cNvSpPr/>
            <p:nvPr/>
          </p:nvSpPr>
          <p:spPr>
            <a:xfrm>
              <a:off x="2622883" y="624600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5" name="pt1375">
              <a:extLst>
                <a:ext uri="{FF2B5EF4-FFF2-40B4-BE49-F238E27FC236}">
                  <a16:creationId xmlns:a16="http://schemas.microsoft.com/office/drawing/2014/main" id="{9BC0147A-EDE5-AE4F-1AF7-E7E1B0A74E17}"/>
                </a:ext>
              </a:extLst>
            </p:cNvPr>
            <p:cNvSpPr/>
            <p:nvPr/>
          </p:nvSpPr>
          <p:spPr>
            <a:xfrm>
              <a:off x="2679805" y="659444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6" name="pt1376">
              <a:extLst>
                <a:ext uri="{FF2B5EF4-FFF2-40B4-BE49-F238E27FC236}">
                  <a16:creationId xmlns:a16="http://schemas.microsoft.com/office/drawing/2014/main" id="{DE3083E6-F9F8-724D-72ED-A3F2248C02D7}"/>
                </a:ext>
              </a:extLst>
            </p:cNvPr>
            <p:cNvSpPr/>
            <p:nvPr/>
          </p:nvSpPr>
          <p:spPr>
            <a:xfrm>
              <a:off x="3362433" y="659872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7" name="pt1377">
              <a:extLst>
                <a:ext uri="{FF2B5EF4-FFF2-40B4-BE49-F238E27FC236}">
                  <a16:creationId xmlns:a16="http://schemas.microsoft.com/office/drawing/2014/main" id="{9411655A-41BE-EC16-D7A0-5EB52AB7E0B4}"/>
                </a:ext>
              </a:extLst>
            </p:cNvPr>
            <p:cNvSpPr/>
            <p:nvPr/>
          </p:nvSpPr>
          <p:spPr>
            <a:xfrm>
              <a:off x="2691058" y="625023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8" name="pt1378">
              <a:extLst>
                <a:ext uri="{FF2B5EF4-FFF2-40B4-BE49-F238E27FC236}">
                  <a16:creationId xmlns:a16="http://schemas.microsoft.com/office/drawing/2014/main" id="{497DDC9A-0CDC-A37A-E48E-8D999EB8C4A6}"/>
                </a:ext>
              </a:extLst>
            </p:cNvPr>
            <p:cNvSpPr/>
            <p:nvPr/>
          </p:nvSpPr>
          <p:spPr>
            <a:xfrm>
              <a:off x="2521596" y="66026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19" name="pt1379">
              <a:extLst>
                <a:ext uri="{FF2B5EF4-FFF2-40B4-BE49-F238E27FC236}">
                  <a16:creationId xmlns:a16="http://schemas.microsoft.com/office/drawing/2014/main" id="{48810570-E276-810F-F61B-BE1C44566A7A}"/>
                </a:ext>
              </a:extLst>
            </p:cNvPr>
            <p:cNvSpPr/>
            <p:nvPr/>
          </p:nvSpPr>
          <p:spPr>
            <a:xfrm>
              <a:off x="3464527" y="661116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0" name="pt1380">
              <a:extLst>
                <a:ext uri="{FF2B5EF4-FFF2-40B4-BE49-F238E27FC236}">
                  <a16:creationId xmlns:a16="http://schemas.microsoft.com/office/drawing/2014/main" id="{620DB72A-D38F-BE24-49EB-D8F11369E788}"/>
                </a:ext>
              </a:extLst>
            </p:cNvPr>
            <p:cNvSpPr/>
            <p:nvPr/>
          </p:nvSpPr>
          <p:spPr>
            <a:xfrm>
              <a:off x="3652948" y="66154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1" name="pt1381">
              <a:extLst>
                <a:ext uri="{FF2B5EF4-FFF2-40B4-BE49-F238E27FC236}">
                  <a16:creationId xmlns:a16="http://schemas.microsoft.com/office/drawing/2014/main" id="{315DFACC-0DDC-4881-0C11-39EAD6946C41}"/>
                </a:ext>
              </a:extLst>
            </p:cNvPr>
            <p:cNvSpPr/>
            <p:nvPr/>
          </p:nvSpPr>
          <p:spPr>
            <a:xfrm>
              <a:off x="2887154" y="62546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2" name="pt1382">
              <a:extLst>
                <a:ext uri="{FF2B5EF4-FFF2-40B4-BE49-F238E27FC236}">
                  <a16:creationId xmlns:a16="http://schemas.microsoft.com/office/drawing/2014/main" id="{FC48C292-2FB0-3250-F516-0E4612975789}"/>
                </a:ext>
              </a:extLst>
            </p:cNvPr>
            <p:cNvSpPr/>
            <p:nvPr/>
          </p:nvSpPr>
          <p:spPr>
            <a:xfrm>
              <a:off x="3195995" y="66197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3" name="pt1383">
              <a:extLst>
                <a:ext uri="{FF2B5EF4-FFF2-40B4-BE49-F238E27FC236}">
                  <a16:creationId xmlns:a16="http://schemas.microsoft.com/office/drawing/2014/main" id="{39FF1E48-2BE5-4362-2DBC-DC8FEFA82E2E}"/>
                </a:ext>
              </a:extLst>
            </p:cNvPr>
            <p:cNvSpPr/>
            <p:nvPr/>
          </p:nvSpPr>
          <p:spPr>
            <a:xfrm>
              <a:off x="3602855" y="66240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4" name="pt1384">
              <a:extLst>
                <a:ext uri="{FF2B5EF4-FFF2-40B4-BE49-F238E27FC236}">
                  <a16:creationId xmlns:a16="http://schemas.microsoft.com/office/drawing/2014/main" id="{BEBE5F75-60B7-9F1B-1DF9-046271AEEA0B}"/>
                </a:ext>
              </a:extLst>
            </p:cNvPr>
            <p:cNvSpPr/>
            <p:nvPr/>
          </p:nvSpPr>
          <p:spPr>
            <a:xfrm>
              <a:off x="3319485" y="663241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5" name="pt1385">
              <a:extLst>
                <a:ext uri="{FF2B5EF4-FFF2-40B4-BE49-F238E27FC236}">
                  <a16:creationId xmlns:a16="http://schemas.microsoft.com/office/drawing/2014/main" id="{8C4C8520-4254-D4AD-173C-0AB650715F5B}"/>
                </a:ext>
              </a:extLst>
            </p:cNvPr>
            <p:cNvSpPr/>
            <p:nvPr/>
          </p:nvSpPr>
          <p:spPr>
            <a:xfrm>
              <a:off x="3164326" y="626310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6" name="pt1386">
              <a:extLst>
                <a:ext uri="{FF2B5EF4-FFF2-40B4-BE49-F238E27FC236}">
                  <a16:creationId xmlns:a16="http://schemas.microsoft.com/office/drawing/2014/main" id="{5A817B9E-BC80-9BF4-7428-0A50E9F0C977}"/>
                </a:ext>
              </a:extLst>
            </p:cNvPr>
            <p:cNvSpPr/>
            <p:nvPr/>
          </p:nvSpPr>
          <p:spPr>
            <a:xfrm>
              <a:off x="2718427" y="659511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7" name="pt1387">
              <a:extLst>
                <a:ext uri="{FF2B5EF4-FFF2-40B4-BE49-F238E27FC236}">
                  <a16:creationId xmlns:a16="http://schemas.microsoft.com/office/drawing/2014/main" id="{E183DEE2-C33B-7167-0808-56610FDD2A6D}"/>
                </a:ext>
              </a:extLst>
            </p:cNvPr>
            <p:cNvSpPr/>
            <p:nvPr/>
          </p:nvSpPr>
          <p:spPr>
            <a:xfrm>
              <a:off x="3274492" y="664119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8" name="pt1388">
              <a:extLst>
                <a:ext uri="{FF2B5EF4-FFF2-40B4-BE49-F238E27FC236}">
                  <a16:creationId xmlns:a16="http://schemas.microsoft.com/office/drawing/2014/main" id="{BCE16F9F-8C5B-CCF2-5698-9F56CB588990}"/>
                </a:ext>
              </a:extLst>
            </p:cNvPr>
            <p:cNvSpPr/>
            <p:nvPr/>
          </p:nvSpPr>
          <p:spPr>
            <a:xfrm>
              <a:off x="2968888" y="66451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29" name="pt1389">
              <a:extLst>
                <a:ext uri="{FF2B5EF4-FFF2-40B4-BE49-F238E27FC236}">
                  <a16:creationId xmlns:a16="http://schemas.microsoft.com/office/drawing/2014/main" id="{88A94CE8-79B7-6805-F476-8502DCEA3651}"/>
                </a:ext>
              </a:extLst>
            </p:cNvPr>
            <p:cNvSpPr/>
            <p:nvPr/>
          </p:nvSpPr>
          <p:spPr>
            <a:xfrm>
              <a:off x="3592863" y="664939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0" name="pt1390">
              <a:extLst>
                <a:ext uri="{FF2B5EF4-FFF2-40B4-BE49-F238E27FC236}">
                  <a16:creationId xmlns:a16="http://schemas.microsoft.com/office/drawing/2014/main" id="{ACB523B2-0207-171F-F683-6817D614190B}"/>
                </a:ext>
              </a:extLst>
            </p:cNvPr>
            <p:cNvSpPr/>
            <p:nvPr/>
          </p:nvSpPr>
          <p:spPr>
            <a:xfrm>
              <a:off x="3266949" y="626718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1" name="pt1391">
              <a:extLst>
                <a:ext uri="{FF2B5EF4-FFF2-40B4-BE49-F238E27FC236}">
                  <a16:creationId xmlns:a16="http://schemas.microsoft.com/office/drawing/2014/main" id="{8255B5CA-A083-745D-A0E1-DD897DCDC3DF}"/>
                </a:ext>
              </a:extLst>
            </p:cNvPr>
            <p:cNvSpPr/>
            <p:nvPr/>
          </p:nvSpPr>
          <p:spPr>
            <a:xfrm>
              <a:off x="2855322" y="66536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2" name="pt1392">
              <a:extLst>
                <a:ext uri="{FF2B5EF4-FFF2-40B4-BE49-F238E27FC236}">
                  <a16:creationId xmlns:a16="http://schemas.microsoft.com/office/drawing/2014/main" id="{BB673AD5-B184-06BB-6036-ECC50ECA9F1B}"/>
                </a:ext>
              </a:extLst>
            </p:cNvPr>
            <p:cNvSpPr/>
            <p:nvPr/>
          </p:nvSpPr>
          <p:spPr>
            <a:xfrm>
              <a:off x="3282663" y="666225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3" name="pt1393">
              <a:extLst>
                <a:ext uri="{FF2B5EF4-FFF2-40B4-BE49-F238E27FC236}">
                  <a16:creationId xmlns:a16="http://schemas.microsoft.com/office/drawing/2014/main" id="{445B9A64-3EFA-5ED8-F7B0-4C0A899C9A44}"/>
                </a:ext>
              </a:extLst>
            </p:cNvPr>
            <p:cNvSpPr/>
            <p:nvPr/>
          </p:nvSpPr>
          <p:spPr>
            <a:xfrm>
              <a:off x="3130134" y="62717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4" name="pt1394">
              <a:extLst>
                <a:ext uri="{FF2B5EF4-FFF2-40B4-BE49-F238E27FC236}">
                  <a16:creationId xmlns:a16="http://schemas.microsoft.com/office/drawing/2014/main" id="{A9765DFC-3255-7CCA-C472-74EC42A310FF}"/>
                </a:ext>
              </a:extLst>
            </p:cNvPr>
            <p:cNvSpPr/>
            <p:nvPr/>
          </p:nvSpPr>
          <p:spPr>
            <a:xfrm>
              <a:off x="3209566" y="666653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5" name="pt1395">
              <a:extLst>
                <a:ext uri="{FF2B5EF4-FFF2-40B4-BE49-F238E27FC236}">
                  <a16:creationId xmlns:a16="http://schemas.microsoft.com/office/drawing/2014/main" id="{25D9DF45-B6B6-6CD7-E6BB-1E519704D8D1}"/>
                </a:ext>
              </a:extLst>
            </p:cNvPr>
            <p:cNvSpPr/>
            <p:nvPr/>
          </p:nvSpPr>
          <p:spPr>
            <a:xfrm>
              <a:off x="3195268" y="667080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6" name="pt1396">
              <a:extLst>
                <a:ext uri="{FF2B5EF4-FFF2-40B4-BE49-F238E27FC236}">
                  <a16:creationId xmlns:a16="http://schemas.microsoft.com/office/drawing/2014/main" id="{EAA5B86E-94E0-D0D6-307B-98CAA5C4F001}"/>
                </a:ext>
              </a:extLst>
            </p:cNvPr>
            <p:cNvSpPr/>
            <p:nvPr/>
          </p:nvSpPr>
          <p:spPr>
            <a:xfrm>
              <a:off x="3232776" y="628020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7" name="pt1397">
              <a:extLst>
                <a:ext uri="{FF2B5EF4-FFF2-40B4-BE49-F238E27FC236}">
                  <a16:creationId xmlns:a16="http://schemas.microsoft.com/office/drawing/2014/main" id="{974600C1-6263-9172-DCD5-2CF9CBF2120C}"/>
                </a:ext>
              </a:extLst>
            </p:cNvPr>
            <p:cNvSpPr/>
            <p:nvPr/>
          </p:nvSpPr>
          <p:spPr>
            <a:xfrm>
              <a:off x="3396787" y="6674958"/>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8" name="pt1398">
              <a:extLst>
                <a:ext uri="{FF2B5EF4-FFF2-40B4-BE49-F238E27FC236}">
                  <a16:creationId xmlns:a16="http://schemas.microsoft.com/office/drawing/2014/main" id="{625C1B05-E0F2-9A16-237E-4DB126B301CE}"/>
                </a:ext>
              </a:extLst>
            </p:cNvPr>
            <p:cNvSpPr/>
            <p:nvPr/>
          </p:nvSpPr>
          <p:spPr>
            <a:xfrm>
              <a:off x="3252006" y="628453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39" name="pt1399">
              <a:extLst>
                <a:ext uri="{FF2B5EF4-FFF2-40B4-BE49-F238E27FC236}">
                  <a16:creationId xmlns:a16="http://schemas.microsoft.com/office/drawing/2014/main" id="{A2CD0D76-8B5E-2AC3-EBAE-D56168EF15B3}"/>
                </a:ext>
              </a:extLst>
            </p:cNvPr>
            <p:cNvSpPr/>
            <p:nvPr/>
          </p:nvSpPr>
          <p:spPr>
            <a:xfrm>
              <a:off x="3163211" y="66790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0" name="pt1400">
              <a:extLst>
                <a:ext uri="{FF2B5EF4-FFF2-40B4-BE49-F238E27FC236}">
                  <a16:creationId xmlns:a16="http://schemas.microsoft.com/office/drawing/2014/main" id="{95FE8937-4C45-4639-2381-D87A6B00208D}"/>
                </a:ext>
              </a:extLst>
            </p:cNvPr>
            <p:cNvSpPr/>
            <p:nvPr/>
          </p:nvSpPr>
          <p:spPr>
            <a:xfrm>
              <a:off x="3176001" y="628881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1" name="pt1401">
              <a:extLst>
                <a:ext uri="{FF2B5EF4-FFF2-40B4-BE49-F238E27FC236}">
                  <a16:creationId xmlns:a16="http://schemas.microsoft.com/office/drawing/2014/main" id="{C2CABE6C-9C4D-5B05-EDB1-1EE6DC5CACE5}"/>
                </a:ext>
              </a:extLst>
            </p:cNvPr>
            <p:cNvSpPr/>
            <p:nvPr/>
          </p:nvSpPr>
          <p:spPr>
            <a:xfrm>
              <a:off x="3154087" y="685325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2" name="pt1402">
              <a:extLst>
                <a:ext uri="{FF2B5EF4-FFF2-40B4-BE49-F238E27FC236}">
                  <a16:creationId xmlns:a16="http://schemas.microsoft.com/office/drawing/2014/main" id="{5CF8899C-5264-2894-9977-1D732D038B73}"/>
                </a:ext>
              </a:extLst>
            </p:cNvPr>
            <p:cNvSpPr/>
            <p:nvPr/>
          </p:nvSpPr>
          <p:spPr>
            <a:xfrm>
              <a:off x="3201822" y="68573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3" name="pt1403">
              <a:extLst>
                <a:ext uri="{FF2B5EF4-FFF2-40B4-BE49-F238E27FC236}">
                  <a16:creationId xmlns:a16="http://schemas.microsoft.com/office/drawing/2014/main" id="{3EBD471D-8630-1E5A-237F-F21FA621D8B5}"/>
                </a:ext>
              </a:extLst>
            </p:cNvPr>
            <p:cNvSpPr/>
            <p:nvPr/>
          </p:nvSpPr>
          <p:spPr>
            <a:xfrm>
              <a:off x="3120612" y="686164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4" name="pt1404">
              <a:extLst>
                <a:ext uri="{FF2B5EF4-FFF2-40B4-BE49-F238E27FC236}">
                  <a16:creationId xmlns:a16="http://schemas.microsoft.com/office/drawing/2014/main" id="{FEB44382-A9AA-FEF2-ACB1-B3095EAD3E4B}"/>
                </a:ext>
              </a:extLst>
            </p:cNvPr>
            <p:cNvSpPr/>
            <p:nvPr/>
          </p:nvSpPr>
          <p:spPr>
            <a:xfrm>
              <a:off x="3202186" y="686592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5" name="pt1405">
              <a:extLst>
                <a:ext uri="{FF2B5EF4-FFF2-40B4-BE49-F238E27FC236}">
                  <a16:creationId xmlns:a16="http://schemas.microsoft.com/office/drawing/2014/main" id="{C8D6A2AA-A7E4-9FF4-5A0A-84689FA6D451}"/>
                </a:ext>
              </a:extLst>
            </p:cNvPr>
            <p:cNvSpPr/>
            <p:nvPr/>
          </p:nvSpPr>
          <p:spPr>
            <a:xfrm>
              <a:off x="3188957" y="675129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6" name="pt1406">
              <a:extLst>
                <a:ext uri="{FF2B5EF4-FFF2-40B4-BE49-F238E27FC236}">
                  <a16:creationId xmlns:a16="http://schemas.microsoft.com/office/drawing/2014/main" id="{8508E1A0-F38D-03B5-B8DE-14E28B2BC3E9}"/>
                </a:ext>
              </a:extLst>
            </p:cNvPr>
            <p:cNvSpPr/>
            <p:nvPr/>
          </p:nvSpPr>
          <p:spPr>
            <a:xfrm>
              <a:off x="3330495" y="687034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7" name="pt1407">
              <a:extLst>
                <a:ext uri="{FF2B5EF4-FFF2-40B4-BE49-F238E27FC236}">
                  <a16:creationId xmlns:a16="http://schemas.microsoft.com/office/drawing/2014/main" id="{A174EFFF-4FC7-C461-F598-DE28F62A79CE}"/>
                </a:ext>
              </a:extLst>
            </p:cNvPr>
            <p:cNvSpPr/>
            <p:nvPr/>
          </p:nvSpPr>
          <p:spPr>
            <a:xfrm>
              <a:off x="3203691" y="6874449"/>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8" name="pt1408">
              <a:extLst>
                <a:ext uri="{FF2B5EF4-FFF2-40B4-BE49-F238E27FC236}">
                  <a16:creationId xmlns:a16="http://schemas.microsoft.com/office/drawing/2014/main" id="{5E6A6C81-EDC7-9360-BB92-73C1A389A3DF}"/>
                </a:ext>
              </a:extLst>
            </p:cNvPr>
            <p:cNvSpPr/>
            <p:nvPr/>
          </p:nvSpPr>
          <p:spPr>
            <a:xfrm>
              <a:off x="3182767" y="6755465"/>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49" name="pt1409">
              <a:extLst>
                <a:ext uri="{FF2B5EF4-FFF2-40B4-BE49-F238E27FC236}">
                  <a16:creationId xmlns:a16="http://schemas.microsoft.com/office/drawing/2014/main" id="{7E829373-6E3A-AAF9-147C-2CE13C6B5637}"/>
                </a:ext>
              </a:extLst>
            </p:cNvPr>
            <p:cNvSpPr/>
            <p:nvPr/>
          </p:nvSpPr>
          <p:spPr>
            <a:xfrm>
              <a:off x="3389299" y="67598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0" name="pt1410">
              <a:extLst>
                <a:ext uri="{FF2B5EF4-FFF2-40B4-BE49-F238E27FC236}">
                  <a16:creationId xmlns:a16="http://schemas.microsoft.com/office/drawing/2014/main" id="{48CCFAE7-F052-A89A-77DF-2B1F7C38AEC9}"/>
                </a:ext>
              </a:extLst>
            </p:cNvPr>
            <p:cNvSpPr/>
            <p:nvPr/>
          </p:nvSpPr>
          <p:spPr>
            <a:xfrm>
              <a:off x="3337280" y="68872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1" name="pt1411">
              <a:extLst>
                <a:ext uri="{FF2B5EF4-FFF2-40B4-BE49-F238E27FC236}">
                  <a16:creationId xmlns:a16="http://schemas.microsoft.com/office/drawing/2014/main" id="{D6D790C0-8C69-CA6B-CE5F-3C28083FC799}"/>
                </a:ext>
              </a:extLst>
            </p:cNvPr>
            <p:cNvSpPr/>
            <p:nvPr/>
          </p:nvSpPr>
          <p:spPr>
            <a:xfrm>
              <a:off x="3180230" y="689133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2" name="pt1412">
              <a:extLst>
                <a:ext uri="{FF2B5EF4-FFF2-40B4-BE49-F238E27FC236}">
                  <a16:creationId xmlns:a16="http://schemas.microsoft.com/office/drawing/2014/main" id="{8716D8C3-2697-81E5-053B-21CE7824EEDA}"/>
                </a:ext>
              </a:extLst>
            </p:cNvPr>
            <p:cNvSpPr/>
            <p:nvPr/>
          </p:nvSpPr>
          <p:spPr>
            <a:xfrm>
              <a:off x="3130849" y="689575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3" name="pt1413">
              <a:extLst>
                <a:ext uri="{FF2B5EF4-FFF2-40B4-BE49-F238E27FC236}">
                  <a16:creationId xmlns:a16="http://schemas.microsoft.com/office/drawing/2014/main" id="{C5CDE274-4592-027C-8461-2E36BADD3B75}"/>
                </a:ext>
              </a:extLst>
            </p:cNvPr>
            <p:cNvSpPr/>
            <p:nvPr/>
          </p:nvSpPr>
          <p:spPr>
            <a:xfrm>
              <a:off x="3187839" y="67640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4" name="pt1414">
              <a:extLst>
                <a:ext uri="{FF2B5EF4-FFF2-40B4-BE49-F238E27FC236}">
                  <a16:creationId xmlns:a16="http://schemas.microsoft.com/office/drawing/2014/main" id="{1900A6AA-4A84-58DF-39E0-4945034B17B7}"/>
                </a:ext>
              </a:extLst>
            </p:cNvPr>
            <p:cNvSpPr/>
            <p:nvPr/>
          </p:nvSpPr>
          <p:spPr>
            <a:xfrm>
              <a:off x="3134455" y="6899887"/>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5" name="pt1415">
              <a:extLst>
                <a:ext uri="{FF2B5EF4-FFF2-40B4-BE49-F238E27FC236}">
                  <a16:creationId xmlns:a16="http://schemas.microsoft.com/office/drawing/2014/main" id="{3ED9CDF6-2D58-766F-9F94-3971C06CD37D}"/>
                </a:ext>
              </a:extLst>
            </p:cNvPr>
            <p:cNvSpPr/>
            <p:nvPr/>
          </p:nvSpPr>
          <p:spPr>
            <a:xfrm>
              <a:off x="3137024" y="69040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6" name="pt1416">
              <a:extLst>
                <a:ext uri="{FF2B5EF4-FFF2-40B4-BE49-F238E27FC236}">
                  <a16:creationId xmlns:a16="http://schemas.microsoft.com/office/drawing/2014/main" id="{847C550A-8343-520E-B535-A0F2C0ED4226}"/>
                </a:ext>
              </a:extLst>
            </p:cNvPr>
            <p:cNvSpPr/>
            <p:nvPr/>
          </p:nvSpPr>
          <p:spPr>
            <a:xfrm>
              <a:off x="3136542" y="6908444"/>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7" name="pt1417">
              <a:extLst>
                <a:ext uri="{FF2B5EF4-FFF2-40B4-BE49-F238E27FC236}">
                  <a16:creationId xmlns:a16="http://schemas.microsoft.com/office/drawing/2014/main" id="{19AF3913-AD8D-D9D6-DEC0-62805EDA47CB}"/>
                </a:ext>
              </a:extLst>
            </p:cNvPr>
            <p:cNvSpPr/>
            <p:nvPr/>
          </p:nvSpPr>
          <p:spPr>
            <a:xfrm>
              <a:off x="3188690" y="677275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8" name="pt1418">
              <a:extLst>
                <a:ext uri="{FF2B5EF4-FFF2-40B4-BE49-F238E27FC236}">
                  <a16:creationId xmlns:a16="http://schemas.microsoft.com/office/drawing/2014/main" id="{EA66DB19-A03B-6295-C611-EEA167F2EC90}"/>
                </a:ext>
              </a:extLst>
            </p:cNvPr>
            <p:cNvSpPr/>
            <p:nvPr/>
          </p:nvSpPr>
          <p:spPr>
            <a:xfrm>
              <a:off x="3120198" y="69295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59" name="pt1419">
              <a:extLst>
                <a:ext uri="{FF2B5EF4-FFF2-40B4-BE49-F238E27FC236}">
                  <a16:creationId xmlns:a16="http://schemas.microsoft.com/office/drawing/2014/main" id="{170B1A54-90F9-76D7-3955-F85246E52DCB}"/>
                </a:ext>
              </a:extLst>
            </p:cNvPr>
            <p:cNvSpPr/>
            <p:nvPr/>
          </p:nvSpPr>
          <p:spPr>
            <a:xfrm>
              <a:off x="2846837" y="6933876"/>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60" name="pt1420">
              <a:extLst>
                <a:ext uri="{FF2B5EF4-FFF2-40B4-BE49-F238E27FC236}">
                  <a16:creationId xmlns:a16="http://schemas.microsoft.com/office/drawing/2014/main" id="{FA3D307F-4909-EECA-2640-2EEA86E05518}"/>
                </a:ext>
              </a:extLst>
            </p:cNvPr>
            <p:cNvSpPr/>
            <p:nvPr/>
          </p:nvSpPr>
          <p:spPr>
            <a:xfrm>
              <a:off x="3475423" y="6781000"/>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61" name="pt1421">
              <a:extLst>
                <a:ext uri="{FF2B5EF4-FFF2-40B4-BE49-F238E27FC236}">
                  <a16:creationId xmlns:a16="http://schemas.microsoft.com/office/drawing/2014/main" id="{60A69530-D1A7-3338-2394-87E7F37D523C}"/>
                </a:ext>
              </a:extLst>
            </p:cNvPr>
            <p:cNvSpPr/>
            <p:nvPr/>
          </p:nvSpPr>
          <p:spPr>
            <a:xfrm>
              <a:off x="3356881" y="7005973"/>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462" name="pt1422">
              <a:extLst>
                <a:ext uri="{FF2B5EF4-FFF2-40B4-BE49-F238E27FC236}">
                  <a16:creationId xmlns:a16="http://schemas.microsoft.com/office/drawing/2014/main" id="{46C7962B-1994-DC01-96CE-84A45ABE36B5}"/>
                </a:ext>
              </a:extLst>
            </p:cNvPr>
            <p:cNvSpPr/>
            <p:nvPr/>
          </p:nvSpPr>
          <p:spPr>
            <a:xfrm>
              <a:off x="3949432" y="5491551"/>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3" name="pt1423">
              <a:extLst>
                <a:ext uri="{FF2B5EF4-FFF2-40B4-BE49-F238E27FC236}">
                  <a16:creationId xmlns:a16="http://schemas.microsoft.com/office/drawing/2014/main" id="{BDEE38B4-940C-D022-024E-C5059B13049F}"/>
                </a:ext>
              </a:extLst>
            </p:cNvPr>
            <p:cNvSpPr/>
            <p:nvPr/>
          </p:nvSpPr>
          <p:spPr>
            <a:xfrm>
              <a:off x="2098720" y="2948606"/>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4" name="pt1424">
              <a:extLst>
                <a:ext uri="{FF2B5EF4-FFF2-40B4-BE49-F238E27FC236}">
                  <a16:creationId xmlns:a16="http://schemas.microsoft.com/office/drawing/2014/main" id="{27F7AB4D-77A0-7542-9F73-0513B4C55B6D}"/>
                </a:ext>
              </a:extLst>
            </p:cNvPr>
            <p:cNvSpPr/>
            <p:nvPr/>
          </p:nvSpPr>
          <p:spPr>
            <a:xfrm>
              <a:off x="3715557" y="2969642"/>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5" name="pt1425">
              <a:extLst>
                <a:ext uri="{FF2B5EF4-FFF2-40B4-BE49-F238E27FC236}">
                  <a16:creationId xmlns:a16="http://schemas.microsoft.com/office/drawing/2014/main" id="{0C0A4C58-D609-19CF-0A65-0F6D9231F657}"/>
                </a:ext>
              </a:extLst>
            </p:cNvPr>
            <p:cNvSpPr/>
            <p:nvPr/>
          </p:nvSpPr>
          <p:spPr>
            <a:xfrm>
              <a:off x="2058234" y="3025141"/>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6" name="pt1426">
              <a:extLst>
                <a:ext uri="{FF2B5EF4-FFF2-40B4-BE49-F238E27FC236}">
                  <a16:creationId xmlns:a16="http://schemas.microsoft.com/office/drawing/2014/main" id="{2B3611E4-9A21-CA09-3D05-E72ED82DEE68}"/>
                </a:ext>
              </a:extLst>
            </p:cNvPr>
            <p:cNvSpPr/>
            <p:nvPr/>
          </p:nvSpPr>
          <p:spPr>
            <a:xfrm>
              <a:off x="3800481" y="3122700"/>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7" name="pt1427">
              <a:extLst>
                <a:ext uri="{FF2B5EF4-FFF2-40B4-BE49-F238E27FC236}">
                  <a16:creationId xmlns:a16="http://schemas.microsoft.com/office/drawing/2014/main" id="{7FE84445-1E36-A3B6-D0B2-4BB514894747}"/>
                </a:ext>
              </a:extLst>
            </p:cNvPr>
            <p:cNvSpPr/>
            <p:nvPr/>
          </p:nvSpPr>
          <p:spPr>
            <a:xfrm>
              <a:off x="1982548" y="3144007"/>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8" name="pt1428">
              <a:extLst>
                <a:ext uri="{FF2B5EF4-FFF2-40B4-BE49-F238E27FC236}">
                  <a16:creationId xmlns:a16="http://schemas.microsoft.com/office/drawing/2014/main" id="{8E51C0A1-4CD7-3EBE-4CEF-AF0F2D7B5D4F}"/>
                </a:ext>
              </a:extLst>
            </p:cNvPr>
            <p:cNvSpPr/>
            <p:nvPr/>
          </p:nvSpPr>
          <p:spPr>
            <a:xfrm>
              <a:off x="2184364" y="2817021"/>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69" name="pt1429">
              <a:extLst>
                <a:ext uri="{FF2B5EF4-FFF2-40B4-BE49-F238E27FC236}">
                  <a16:creationId xmlns:a16="http://schemas.microsoft.com/office/drawing/2014/main" id="{12CC9DA1-44AE-3A48-2E38-2D330716A64D}"/>
                </a:ext>
              </a:extLst>
            </p:cNvPr>
            <p:cNvSpPr/>
            <p:nvPr/>
          </p:nvSpPr>
          <p:spPr>
            <a:xfrm>
              <a:off x="2202246" y="2825695"/>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70" name="pt1430">
              <a:extLst>
                <a:ext uri="{FF2B5EF4-FFF2-40B4-BE49-F238E27FC236}">
                  <a16:creationId xmlns:a16="http://schemas.microsoft.com/office/drawing/2014/main" id="{78D6A1CB-D6FB-C4CC-658C-AE65E1ACC935}"/>
                </a:ext>
              </a:extLst>
            </p:cNvPr>
            <p:cNvSpPr/>
            <p:nvPr/>
          </p:nvSpPr>
          <p:spPr>
            <a:xfrm>
              <a:off x="3682968" y="6396064"/>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71" name="pt1431">
              <a:extLst>
                <a:ext uri="{FF2B5EF4-FFF2-40B4-BE49-F238E27FC236}">
                  <a16:creationId xmlns:a16="http://schemas.microsoft.com/office/drawing/2014/main" id="{F5A05590-D293-EB34-5177-831E47191F3E}"/>
                </a:ext>
              </a:extLst>
            </p:cNvPr>
            <p:cNvSpPr/>
            <p:nvPr/>
          </p:nvSpPr>
          <p:spPr>
            <a:xfrm>
              <a:off x="3704444" y="6153748"/>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472" name="pl1432">
              <a:extLst>
                <a:ext uri="{FF2B5EF4-FFF2-40B4-BE49-F238E27FC236}">
                  <a16:creationId xmlns:a16="http://schemas.microsoft.com/office/drawing/2014/main" id="{F0C23D69-4A73-E4F6-7A7C-DFC7F8A24EEE}"/>
                </a:ext>
              </a:extLst>
            </p:cNvPr>
            <p:cNvSpPr/>
            <p:nvPr/>
          </p:nvSpPr>
          <p:spPr>
            <a:xfrm>
              <a:off x="3890967" y="5221057"/>
              <a:ext cx="114233" cy="318530"/>
            </a:xfrm>
            <a:custGeom>
              <a:avLst/>
              <a:gdLst/>
              <a:ahLst/>
              <a:cxnLst/>
              <a:rect l="0" t="0" r="0" b="0"/>
              <a:pathLst>
                <a:path w="114233" h="318530">
                  <a:moveTo>
                    <a:pt x="0" y="0"/>
                  </a:moveTo>
                  <a:lnTo>
                    <a:pt x="114233" y="318530"/>
                  </a:lnTo>
                </a:path>
              </a:pathLst>
            </a:custGeom>
            <a:ln w="13550" cap="rnd">
              <a:solidFill>
                <a:srgbClr val="E55F00">
                  <a:alpha val="100000"/>
                </a:srgbClr>
              </a:solidFill>
              <a:prstDash val="solid"/>
              <a:round/>
            </a:ln>
          </p:spPr>
          <p:txBody>
            <a:bodyPr/>
            <a:lstStyle/>
            <a:p>
              <a:endParaRPr sz="884"/>
            </a:p>
          </p:txBody>
        </p:sp>
        <p:sp>
          <p:nvSpPr>
            <p:cNvPr id="1473" name="pl1433">
              <a:extLst>
                <a:ext uri="{FF2B5EF4-FFF2-40B4-BE49-F238E27FC236}">
                  <a16:creationId xmlns:a16="http://schemas.microsoft.com/office/drawing/2014/main" id="{0B3AF268-B30E-3CC5-2747-D9A208CB9FE2}"/>
                </a:ext>
              </a:extLst>
            </p:cNvPr>
            <p:cNvSpPr/>
            <p:nvPr/>
          </p:nvSpPr>
          <p:spPr>
            <a:xfrm flipH="1" flipV="1">
              <a:off x="2117034" y="1415610"/>
              <a:ext cx="1356690" cy="1605170"/>
            </a:xfrm>
            <a:custGeom>
              <a:avLst/>
              <a:gdLst/>
              <a:ahLst/>
              <a:cxnLst/>
              <a:rect l="0" t="0" r="0" b="0"/>
              <a:pathLst>
                <a:path w="200542" h="19107">
                  <a:moveTo>
                    <a:pt x="200542" y="0"/>
                  </a:moveTo>
                  <a:lnTo>
                    <a:pt x="0" y="19107"/>
                  </a:lnTo>
                </a:path>
              </a:pathLst>
            </a:custGeom>
            <a:ln w="13550" cap="rnd">
              <a:solidFill>
                <a:srgbClr val="E55F00">
                  <a:alpha val="100000"/>
                </a:srgbClr>
              </a:solidFill>
              <a:prstDash val="solid"/>
              <a:round/>
            </a:ln>
          </p:spPr>
          <p:txBody>
            <a:bodyPr/>
            <a:lstStyle/>
            <a:p>
              <a:endParaRPr sz="884"/>
            </a:p>
          </p:txBody>
        </p:sp>
        <p:sp>
          <p:nvSpPr>
            <p:cNvPr id="1474" name="pl1434">
              <a:extLst>
                <a:ext uri="{FF2B5EF4-FFF2-40B4-BE49-F238E27FC236}">
                  <a16:creationId xmlns:a16="http://schemas.microsoft.com/office/drawing/2014/main" id="{8C2BA967-715E-E09E-4DFF-1F2BF5821CF3}"/>
                </a:ext>
              </a:extLst>
            </p:cNvPr>
            <p:cNvSpPr/>
            <p:nvPr/>
          </p:nvSpPr>
          <p:spPr>
            <a:xfrm>
              <a:off x="3726608" y="2658003"/>
              <a:ext cx="45719" cy="359004"/>
            </a:xfrm>
            <a:custGeom>
              <a:avLst/>
              <a:gdLst/>
              <a:ahLst/>
              <a:cxnLst/>
              <a:rect l="0" t="0" r="0" b="0"/>
              <a:pathLst>
                <a:path w="181411" h="605820">
                  <a:moveTo>
                    <a:pt x="0" y="0"/>
                  </a:moveTo>
                  <a:lnTo>
                    <a:pt x="181411" y="605820"/>
                  </a:lnTo>
                </a:path>
              </a:pathLst>
            </a:custGeom>
            <a:ln w="13550" cap="rnd">
              <a:solidFill>
                <a:srgbClr val="E55F00">
                  <a:alpha val="100000"/>
                </a:srgbClr>
              </a:solidFill>
              <a:prstDash val="solid"/>
              <a:round/>
            </a:ln>
          </p:spPr>
          <p:txBody>
            <a:bodyPr/>
            <a:lstStyle/>
            <a:p>
              <a:endParaRPr sz="884"/>
            </a:p>
          </p:txBody>
        </p:sp>
        <p:sp>
          <p:nvSpPr>
            <p:cNvPr id="1475" name="pl1435">
              <a:extLst>
                <a:ext uri="{FF2B5EF4-FFF2-40B4-BE49-F238E27FC236}">
                  <a16:creationId xmlns:a16="http://schemas.microsoft.com/office/drawing/2014/main" id="{9C957B5B-76CF-EB96-F8F8-B1822F5642C6}"/>
                </a:ext>
              </a:extLst>
            </p:cNvPr>
            <p:cNvSpPr/>
            <p:nvPr/>
          </p:nvSpPr>
          <p:spPr>
            <a:xfrm>
              <a:off x="2122998" y="1773421"/>
              <a:ext cx="1291093" cy="1309295"/>
            </a:xfrm>
            <a:custGeom>
              <a:avLst/>
              <a:gdLst/>
              <a:ahLst/>
              <a:cxnLst/>
              <a:rect l="0" t="0" r="0" b="0"/>
              <a:pathLst>
                <a:path w="715429" h="95588">
                  <a:moveTo>
                    <a:pt x="715429" y="0"/>
                  </a:moveTo>
                  <a:lnTo>
                    <a:pt x="0" y="95588"/>
                  </a:lnTo>
                </a:path>
              </a:pathLst>
            </a:custGeom>
            <a:ln w="13550" cap="rnd">
              <a:solidFill>
                <a:srgbClr val="E55F00">
                  <a:alpha val="100000"/>
                </a:srgbClr>
              </a:solidFill>
              <a:prstDash val="solid"/>
              <a:round/>
            </a:ln>
          </p:spPr>
          <p:txBody>
            <a:bodyPr/>
            <a:lstStyle/>
            <a:p>
              <a:endParaRPr sz="884"/>
            </a:p>
          </p:txBody>
        </p:sp>
        <p:sp>
          <p:nvSpPr>
            <p:cNvPr id="1476" name="pl1436">
              <a:extLst>
                <a:ext uri="{FF2B5EF4-FFF2-40B4-BE49-F238E27FC236}">
                  <a16:creationId xmlns:a16="http://schemas.microsoft.com/office/drawing/2014/main" id="{B504E849-0264-8366-B91A-5E64841BF5DB}"/>
                </a:ext>
              </a:extLst>
            </p:cNvPr>
            <p:cNvSpPr/>
            <p:nvPr/>
          </p:nvSpPr>
          <p:spPr>
            <a:xfrm>
              <a:off x="3742370" y="3192234"/>
              <a:ext cx="115177" cy="370627"/>
            </a:xfrm>
            <a:custGeom>
              <a:avLst/>
              <a:gdLst/>
              <a:ahLst/>
              <a:cxnLst/>
              <a:rect l="0" t="0" r="0" b="0"/>
              <a:pathLst>
                <a:path w="115177" h="370627">
                  <a:moveTo>
                    <a:pt x="0" y="370627"/>
                  </a:moveTo>
                  <a:lnTo>
                    <a:pt x="115177" y="0"/>
                  </a:lnTo>
                </a:path>
              </a:pathLst>
            </a:custGeom>
            <a:ln w="13550" cap="rnd">
              <a:solidFill>
                <a:srgbClr val="E55F00">
                  <a:alpha val="100000"/>
                </a:srgbClr>
              </a:solidFill>
              <a:prstDash val="solid"/>
              <a:round/>
            </a:ln>
          </p:spPr>
          <p:txBody>
            <a:bodyPr/>
            <a:lstStyle/>
            <a:p>
              <a:endParaRPr sz="884"/>
            </a:p>
          </p:txBody>
        </p:sp>
        <p:sp>
          <p:nvSpPr>
            <p:cNvPr id="1477" name="pl1437">
              <a:extLst>
                <a:ext uri="{FF2B5EF4-FFF2-40B4-BE49-F238E27FC236}">
                  <a16:creationId xmlns:a16="http://schemas.microsoft.com/office/drawing/2014/main" id="{E222D4E1-738B-3D37-7F81-514B63D86A3E}"/>
                </a:ext>
              </a:extLst>
            </p:cNvPr>
            <p:cNvSpPr/>
            <p:nvPr/>
          </p:nvSpPr>
          <p:spPr>
            <a:xfrm>
              <a:off x="2040776" y="3216180"/>
              <a:ext cx="29901" cy="407075"/>
            </a:xfrm>
            <a:custGeom>
              <a:avLst/>
              <a:gdLst/>
              <a:ahLst/>
              <a:cxnLst/>
              <a:rect l="0" t="0" r="0" b="0"/>
              <a:pathLst>
                <a:path w="29901" h="407075">
                  <a:moveTo>
                    <a:pt x="29901" y="407075"/>
                  </a:moveTo>
                  <a:lnTo>
                    <a:pt x="0" y="0"/>
                  </a:lnTo>
                </a:path>
              </a:pathLst>
            </a:custGeom>
            <a:ln w="13550" cap="rnd">
              <a:solidFill>
                <a:srgbClr val="E55F00">
                  <a:alpha val="100000"/>
                </a:srgbClr>
              </a:solidFill>
              <a:prstDash val="solid"/>
              <a:round/>
            </a:ln>
          </p:spPr>
          <p:txBody>
            <a:bodyPr/>
            <a:lstStyle/>
            <a:p>
              <a:endParaRPr sz="884"/>
            </a:p>
          </p:txBody>
        </p:sp>
        <p:sp>
          <p:nvSpPr>
            <p:cNvPr id="1478" name="pl1438">
              <a:extLst>
                <a:ext uri="{FF2B5EF4-FFF2-40B4-BE49-F238E27FC236}">
                  <a16:creationId xmlns:a16="http://schemas.microsoft.com/office/drawing/2014/main" id="{4408BEA4-BC0C-3626-EF86-24DC01F73B92}"/>
                </a:ext>
              </a:extLst>
            </p:cNvPr>
            <p:cNvSpPr/>
            <p:nvPr/>
          </p:nvSpPr>
          <p:spPr>
            <a:xfrm>
              <a:off x="2196548" y="2041777"/>
              <a:ext cx="92177" cy="821621"/>
            </a:xfrm>
            <a:custGeom>
              <a:avLst/>
              <a:gdLst/>
              <a:ahLst/>
              <a:cxnLst/>
              <a:rect l="0" t="0" r="0" b="0"/>
              <a:pathLst>
                <a:path w="265487" h="1097064">
                  <a:moveTo>
                    <a:pt x="265487" y="0"/>
                  </a:moveTo>
                  <a:lnTo>
                    <a:pt x="0" y="1097064"/>
                  </a:lnTo>
                </a:path>
              </a:pathLst>
            </a:custGeom>
            <a:ln w="13550" cap="rnd">
              <a:solidFill>
                <a:srgbClr val="E55F00">
                  <a:alpha val="100000"/>
                </a:srgbClr>
              </a:solidFill>
              <a:prstDash val="solid"/>
              <a:round/>
            </a:ln>
          </p:spPr>
          <p:txBody>
            <a:bodyPr/>
            <a:lstStyle/>
            <a:p>
              <a:endParaRPr sz="884"/>
            </a:p>
          </p:txBody>
        </p:sp>
        <p:sp>
          <p:nvSpPr>
            <p:cNvPr id="1479" name="pl1439">
              <a:extLst>
                <a:ext uri="{FF2B5EF4-FFF2-40B4-BE49-F238E27FC236}">
                  <a16:creationId xmlns:a16="http://schemas.microsoft.com/office/drawing/2014/main" id="{AA20B51E-4F29-4D2E-736E-DB4CB5075DA7}"/>
                </a:ext>
              </a:extLst>
            </p:cNvPr>
            <p:cNvSpPr/>
            <p:nvPr/>
          </p:nvSpPr>
          <p:spPr>
            <a:xfrm>
              <a:off x="2268083" y="2240560"/>
              <a:ext cx="902500" cy="632682"/>
            </a:xfrm>
            <a:custGeom>
              <a:avLst/>
              <a:gdLst/>
              <a:ahLst/>
              <a:cxnLst/>
              <a:rect l="0" t="0" r="0" b="0"/>
              <a:pathLst>
                <a:path w="158237" h="461508">
                  <a:moveTo>
                    <a:pt x="158237" y="0"/>
                  </a:moveTo>
                  <a:lnTo>
                    <a:pt x="0" y="461508"/>
                  </a:lnTo>
                </a:path>
              </a:pathLst>
            </a:custGeom>
            <a:ln w="13550" cap="rnd">
              <a:solidFill>
                <a:srgbClr val="E55F00">
                  <a:alpha val="100000"/>
                </a:srgbClr>
              </a:solidFill>
              <a:prstDash val="solid"/>
              <a:round/>
            </a:ln>
          </p:spPr>
          <p:txBody>
            <a:bodyPr/>
            <a:lstStyle/>
            <a:p>
              <a:endParaRPr sz="884"/>
            </a:p>
          </p:txBody>
        </p:sp>
        <p:sp>
          <p:nvSpPr>
            <p:cNvPr id="1480" name="pl1440">
              <a:extLst>
                <a:ext uri="{FF2B5EF4-FFF2-40B4-BE49-F238E27FC236}">
                  <a16:creationId xmlns:a16="http://schemas.microsoft.com/office/drawing/2014/main" id="{777CBEAE-9835-6BA1-A19B-6FE5BF282BEE}"/>
                </a:ext>
              </a:extLst>
            </p:cNvPr>
            <p:cNvSpPr/>
            <p:nvPr/>
          </p:nvSpPr>
          <p:spPr>
            <a:xfrm flipV="1">
              <a:off x="2838797" y="6411651"/>
              <a:ext cx="895220" cy="52723"/>
            </a:xfrm>
            <a:custGeom>
              <a:avLst/>
              <a:gdLst/>
              <a:ahLst/>
              <a:cxnLst/>
              <a:rect l="0" t="0" r="0" b="0"/>
              <a:pathLst>
                <a:path w="100409" h="254231">
                  <a:moveTo>
                    <a:pt x="0" y="254231"/>
                  </a:moveTo>
                  <a:lnTo>
                    <a:pt x="100409" y="0"/>
                  </a:lnTo>
                </a:path>
              </a:pathLst>
            </a:custGeom>
            <a:ln w="13550" cap="rnd">
              <a:solidFill>
                <a:srgbClr val="E55F00">
                  <a:alpha val="100000"/>
                </a:srgbClr>
              </a:solidFill>
              <a:prstDash val="solid"/>
              <a:round/>
            </a:ln>
          </p:spPr>
          <p:txBody>
            <a:bodyPr/>
            <a:lstStyle/>
            <a:p>
              <a:endParaRPr sz="884"/>
            </a:p>
          </p:txBody>
        </p:sp>
        <p:sp>
          <p:nvSpPr>
            <p:cNvPr id="1481" name="pl1441">
              <a:extLst>
                <a:ext uri="{FF2B5EF4-FFF2-40B4-BE49-F238E27FC236}">
                  <a16:creationId xmlns:a16="http://schemas.microsoft.com/office/drawing/2014/main" id="{03F5490A-9AC1-C910-FB84-FF30B3661ED4}"/>
                </a:ext>
              </a:extLst>
            </p:cNvPr>
            <p:cNvSpPr/>
            <p:nvPr/>
          </p:nvSpPr>
          <p:spPr>
            <a:xfrm>
              <a:off x="3753587" y="5889398"/>
              <a:ext cx="12145" cy="308962"/>
            </a:xfrm>
            <a:custGeom>
              <a:avLst/>
              <a:gdLst/>
              <a:ahLst/>
              <a:cxnLst/>
              <a:rect l="0" t="0" r="0" b="0"/>
              <a:pathLst>
                <a:path w="12145" h="308962">
                  <a:moveTo>
                    <a:pt x="0" y="0"/>
                  </a:moveTo>
                  <a:lnTo>
                    <a:pt x="12145" y="308962"/>
                  </a:lnTo>
                </a:path>
              </a:pathLst>
            </a:custGeom>
            <a:ln w="13550" cap="rnd">
              <a:solidFill>
                <a:srgbClr val="E55F00">
                  <a:alpha val="100000"/>
                </a:srgbClr>
              </a:solidFill>
              <a:prstDash val="solid"/>
              <a:round/>
            </a:ln>
          </p:spPr>
          <p:txBody>
            <a:bodyPr/>
            <a:lstStyle/>
            <a:p>
              <a:endParaRPr sz="884"/>
            </a:p>
          </p:txBody>
        </p:sp>
        <p:sp>
          <p:nvSpPr>
            <p:cNvPr id="1482" name="tx1442">
              <a:extLst>
                <a:ext uri="{FF2B5EF4-FFF2-40B4-BE49-F238E27FC236}">
                  <a16:creationId xmlns:a16="http://schemas.microsoft.com/office/drawing/2014/main" id="{8AA7DDC7-0BCB-638C-4409-B1A9B767195E}"/>
                </a:ext>
              </a:extLst>
            </p:cNvPr>
            <p:cNvSpPr/>
            <p:nvPr/>
          </p:nvSpPr>
          <p:spPr>
            <a:xfrm>
              <a:off x="3652065" y="5176876"/>
              <a:ext cx="561020"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CE</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16:1</a:t>
              </a:r>
            </a:p>
          </p:txBody>
        </p:sp>
        <p:sp>
          <p:nvSpPr>
            <p:cNvPr id="1483" name="tx1443">
              <a:extLst>
                <a:ext uri="{FF2B5EF4-FFF2-40B4-BE49-F238E27FC236}">
                  <a16:creationId xmlns:a16="http://schemas.microsoft.com/office/drawing/2014/main" id="{41BE2A50-0616-F912-2360-6384ABD8DF8C}"/>
                </a:ext>
              </a:extLst>
            </p:cNvPr>
            <p:cNvSpPr/>
            <p:nvPr/>
          </p:nvSpPr>
          <p:spPr>
            <a:xfrm>
              <a:off x="3209548" y="1300825"/>
              <a:ext cx="911872"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PC</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15:0_20:3</a:t>
              </a:r>
            </a:p>
          </p:txBody>
        </p:sp>
        <p:sp>
          <p:nvSpPr>
            <p:cNvPr id="1484" name="tx1444">
              <a:extLst>
                <a:ext uri="{FF2B5EF4-FFF2-40B4-BE49-F238E27FC236}">
                  <a16:creationId xmlns:a16="http://schemas.microsoft.com/office/drawing/2014/main" id="{60D0666D-6C2B-0C18-F4B8-160CB7053465}"/>
                </a:ext>
              </a:extLst>
            </p:cNvPr>
            <p:cNvSpPr/>
            <p:nvPr/>
          </p:nvSpPr>
          <p:spPr>
            <a:xfrm>
              <a:off x="3305285" y="2515166"/>
              <a:ext cx="911872"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PC</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16:0_18:1</a:t>
              </a:r>
            </a:p>
          </p:txBody>
        </p:sp>
        <p:sp>
          <p:nvSpPr>
            <p:cNvPr id="1485" name="tx1445">
              <a:extLst>
                <a:ext uri="{FF2B5EF4-FFF2-40B4-BE49-F238E27FC236}">
                  <a16:creationId xmlns:a16="http://schemas.microsoft.com/office/drawing/2014/main" id="{7950C7E8-C00A-FD25-199D-7174EF3374BB}"/>
                </a:ext>
              </a:extLst>
            </p:cNvPr>
            <p:cNvSpPr/>
            <p:nvPr/>
          </p:nvSpPr>
          <p:spPr>
            <a:xfrm>
              <a:off x="3303578" y="1668210"/>
              <a:ext cx="911872"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PC</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17:0_18:2</a:t>
              </a:r>
            </a:p>
          </p:txBody>
        </p:sp>
        <p:sp>
          <p:nvSpPr>
            <p:cNvPr id="1486" name="tx1446">
              <a:extLst>
                <a:ext uri="{FF2B5EF4-FFF2-40B4-BE49-F238E27FC236}">
                  <a16:creationId xmlns:a16="http://schemas.microsoft.com/office/drawing/2014/main" id="{6D918BC2-C482-17F2-92A5-701CBE0A3EBB}"/>
                </a:ext>
              </a:extLst>
            </p:cNvPr>
            <p:cNvSpPr/>
            <p:nvPr/>
          </p:nvSpPr>
          <p:spPr>
            <a:xfrm>
              <a:off x="3641228" y="3544566"/>
              <a:ext cx="561020"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PC</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32:1</a:t>
              </a:r>
            </a:p>
          </p:txBody>
        </p:sp>
        <p:sp>
          <p:nvSpPr>
            <p:cNvPr id="1487" name="tx1447">
              <a:extLst>
                <a:ext uri="{FF2B5EF4-FFF2-40B4-BE49-F238E27FC236}">
                  <a16:creationId xmlns:a16="http://schemas.microsoft.com/office/drawing/2014/main" id="{4A5CCA1E-470A-156F-6369-B55278F5BCF1}"/>
                </a:ext>
              </a:extLst>
            </p:cNvPr>
            <p:cNvSpPr/>
            <p:nvPr/>
          </p:nvSpPr>
          <p:spPr>
            <a:xfrm>
              <a:off x="2093537" y="3553767"/>
              <a:ext cx="561020"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PC</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33:2</a:t>
              </a:r>
            </a:p>
          </p:txBody>
        </p:sp>
        <p:sp>
          <p:nvSpPr>
            <p:cNvPr id="1488" name="tx1448">
              <a:extLst>
                <a:ext uri="{FF2B5EF4-FFF2-40B4-BE49-F238E27FC236}">
                  <a16:creationId xmlns:a16="http://schemas.microsoft.com/office/drawing/2014/main" id="{C1F22CD4-9004-3D1B-5767-E1D4B8DD7CF9}"/>
                </a:ext>
              </a:extLst>
            </p:cNvPr>
            <p:cNvSpPr/>
            <p:nvPr/>
          </p:nvSpPr>
          <p:spPr>
            <a:xfrm>
              <a:off x="1982335" y="1880252"/>
              <a:ext cx="966365"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SM</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18:2</a:t>
              </a:r>
              <a:r>
                <a:rPr lang="en-US" sz="743" dirty="0">
                  <a:solidFill>
                    <a:srgbClr val="E55F00">
                      <a:alpha val="100000"/>
                    </a:srgbClr>
                  </a:solidFill>
                  <a:latin typeface="Arial"/>
                  <a:cs typeface="Arial"/>
                </a:rPr>
                <a:t>; O2/</a:t>
              </a:r>
              <a:r>
                <a:rPr sz="743" dirty="0">
                  <a:solidFill>
                    <a:srgbClr val="E55F00">
                      <a:alpha val="100000"/>
                    </a:srgbClr>
                  </a:solidFill>
                  <a:latin typeface="Arial"/>
                  <a:cs typeface="Arial"/>
                </a:rPr>
                <a:t>17:0</a:t>
              </a:r>
            </a:p>
          </p:txBody>
        </p:sp>
        <p:sp>
          <p:nvSpPr>
            <p:cNvPr id="1489" name="tx1449">
              <a:extLst>
                <a:ext uri="{FF2B5EF4-FFF2-40B4-BE49-F238E27FC236}">
                  <a16:creationId xmlns:a16="http://schemas.microsoft.com/office/drawing/2014/main" id="{FABB31B8-78FF-50FB-978A-7695DE4AF712}"/>
                </a:ext>
              </a:extLst>
            </p:cNvPr>
            <p:cNvSpPr/>
            <p:nvPr/>
          </p:nvSpPr>
          <p:spPr>
            <a:xfrm>
              <a:off x="3251445" y="2182753"/>
              <a:ext cx="966365"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SM</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18:2</a:t>
              </a:r>
              <a:r>
                <a:rPr lang="en-US" sz="743" dirty="0">
                  <a:solidFill>
                    <a:srgbClr val="E55F00">
                      <a:alpha val="100000"/>
                    </a:srgbClr>
                  </a:solidFill>
                  <a:latin typeface="Arial"/>
                  <a:cs typeface="Arial"/>
                </a:rPr>
                <a:t>; O2/</a:t>
              </a:r>
              <a:r>
                <a:rPr sz="743" dirty="0">
                  <a:solidFill>
                    <a:srgbClr val="E55F00">
                      <a:alpha val="100000"/>
                    </a:srgbClr>
                  </a:solidFill>
                  <a:latin typeface="Arial"/>
                  <a:cs typeface="Arial"/>
                </a:rPr>
                <a:t>18:1)</a:t>
              </a:r>
            </a:p>
          </p:txBody>
        </p:sp>
        <p:sp>
          <p:nvSpPr>
            <p:cNvPr id="1490" name="tx1450">
              <a:extLst>
                <a:ext uri="{FF2B5EF4-FFF2-40B4-BE49-F238E27FC236}">
                  <a16:creationId xmlns:a16="http://schemas.microsoft.com/office/drawing/2014/main" id="{79E48BC3-ED48-8395-63EF-18B2F3204F95}"/>
                </a:ext>
              </a:extLst>
            </p:cNvPr>
            <p:cNvSpPr/>
            <p:nvPr/>
          </p:nvSpPr>
          <p:spPr>
            <a:xfrm>
              <a:off x="1908369" y="6336177"/>
              <a:ext cx="1176602"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TG</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50:0 [NL-18:0]</a:t>
              </a:r>
            </a:p>
          </p:txBody>
        </p:sp>
        <p:sp>
          <p:nvSpPr>
            <p:cNvPr id="1491" name="tx1451">
              <a:extLst>
                <a:ext uri="{FF2B5EF4-FFF2-40B4-BE49-F238E27FC236}">
                  <a16:creationId xmlns:a16="http://schemas.microsoft.com/office/drawing/2014/main" id="{A30966F6-541A-A06A-2056-6F3F4293D7AC}"/>
                </a:ext>
              </a:extLst>
            </p:cNvPr>
            <p:cNvSpPr/>
            <p:nvPr/>
          </p:nvSpPr>
          <p:spPr>
            <a:xfrm>
              <a:off x="3352297" y="5821493"/>
              <a:ext cx="927070" cy="131577"/>
            </a:xfrm>
            <a:prstGeom prst="rect">
              <a:avLst/>
            </a:prstGeom>
            <a:noFill/>
          </p:spPr>
          <p:txBody>
            <a:bodyPr wrap="none" lIns="0" tIns="0" rIns="0" bIns="0" anchor="ctr" anchorCtr="1"/>
            <a:lstStyle/>
            <a:p>
              <a:pPr>
                <a:lnSpc>
                  <a:spcPts val="743"/>
                </a:lnSpc>
              </a:pPr>
              <a:r>
                <a:rPr sz="743" dirty="0">
                  <a:solidFill>
                    <a:srgbClr val="E55F00">
                      <a:alpha val="100000"/>
                    </a:srgbClr>
                  </a:solidFill>
                  <a:latin typeface="Arial"/>
                  <a:cs typeface="Arial"/>
                </a:rPr>
                <a:t>TG</a:t>
              </a:r>
              <a:r>
                <a:rPr lang="en-US" sz="743" dirty="0">
                  <a:solidFill>
                    <a:srgbClr val="E55F00">
                      <a:alpha val="100000"/>
                    </a:srgbClr>
                  </a:solidFill>
                  <a:latin typeface="Arial"/>
                  <a:cs typeface="Arial"/>
                </a:rPr>
                <a:t> </a:t>
              </a:r>
              <a:r>
                <a:rPr sz="743" dirty="0">
                  <a:solidFill>
                    <a:srgbClr val="E55F00">
                      <a:alpha val="100000"/>
                    </a:srgbClr>
                  </a:solidFill>
                  <a:latin typeface="Arial"/>
                  <a:cs typeface="Arial"/>
                </a:rPr>
                <a:t>50:0 [SIM]</a:t>
              </a:r>
            </a:p>
          </p:txBody>
        </p:sp>
        <p:sp>
          <p:nvSpPr>
            <p:cNvPr id="1492" name="pl1452">
              <a:extLst>
                <a:ext uri="{FF2B5EF4-FFF2-40B4-BE49-F238E27FC236}">
                  <a16:creationId xmlns:a16="http://schemas.microsoft.com/office/drawing/2014/main" id="{A946ADE0-FC90-AFE3-4039-B4E6AB929198}"/>
                </a:ext>
              </a:extLst>
            </p:cNvPr>
            <p:cNvSpPr/>
            <p:nvPr/>
          </p:nvSpPr>
          <p:spPr>
            <a:xfrm>
              <a:off x="3078793" y="1208857"/>
              <a:ext cx="0" cy="6007800"/>
            </a:xfrm>
            <a:custGeom>
              <a:avLst/>
              <a:gdLst/>
              <a:ahLst/>
              <a:cxnLst/>
              <a:rect l="0" t="0" r="0" b="0"/>
              <a:pathLst>
                <a:path h="6007800">
                  <a:moveTo>
                    <a:pt x="0" y="6007800"/>
                  </a:moveTo>
                  <a:lnTo>
                    <a:pt x="0" y="0"/>
                  </a:lnTo>
                  <a:lnTo>
                    <a:pt x="0" y="0"/>
                  </a:lnTo>
                </a:path>
              </a:pathLst>
            </a:custGeom>
            <a:ln w="10840" cap="flat">
              <a:solidFill>
                <a:srgbClr val="000000">
                  <a:alpha val="100000"/>
                </a:srgbClr>
              </a:solidFill>
              <a:prstDash val="solid"/>
              <a:round/>
            </a:ln>
          </p:spPr>
          <p:txBody>
            <a:bodyPr/>
            <a:lstStyle/>
            <a:p>
              <a:endParaRPr sz="884"/>
            </a:p>
          </p:txBody>
        </p:sp>
        <p:sp>
          <p:nvSpPr>
            <p:cNvPr id="1493" name="rc1453">
              <a:extLst>
                <a:ext uri="{FF2B5EF4-FFF2-40B4-BE49-F238E27FC236}">
                  <a16:creationId xmlns:a16="http://schemas.microsoft.com/office/drawing/2014/main" id="{3CC4300D-F024-D49D-B9D4-7DCE36E4FACE}"/>
                </a:ext>
              </a:extLst>
            </p:cNvPr>
            <p:cNvSpPr/>
            <p:nvPr/>
          </p:nvSpPr>
          <p:spPr>
            <a:xfrm>
              <a:off x="1819217" y="1208857"/>
              <a:ext cx="2408872" cy="6007800"/>
            </a:xfrm>
            <a:prstGeom prst="rect">
              <a:avLst/>
            </a:prstGeom>
            <a:ln w="13550" cap="rnd">
              <a:solidFill>
                <a:srgbClr val="333333">
                  <a:alpha val="100000"/>
                </a:srgbClr>
              </a:solidFill>
              <a:prstDash val="solid"/>
              <a:round/>
            </a:ln>
          </p:spPr>
          <p:txBody>
            <a:bodyPr/>
            <a:lstStyle/>
            <a:p>
              <a:endParaRPr sz="884"/>
            </a:p>
          </p:txBody>
        </p:sp>
        <p:sp>
          <p:nvSpPr>
            <p:cNvPr id="1494" name="tx1454">
              <a:extLst>
                <a:ext uri="{FF2B5EF4-FFF2-40B4-BE49-F238E27FC236}">
                  <a16:creationId xmlns:a16="http://schemas.microsoft.com/office/drawing/2014/main" id="{9919EEAA-B386-5C32-F27C-FA9A2864BEEA}"/>
                </a:ext>
              </a:extLst>
            </p:cNvPr>
            <p:cNvSpPr/>
            <p:nvPr/>
          </p:nvSpPr>
          <p:spPr>
            <a:xfrm>
              <a:off x="1557733" y="1321718"/>
              <a:ext cx="198854" cy="103574"/>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Sph</a:t>
              </a:r>
            </a:p>
          </p:txBody>
        </p:sp>
        <p:sp>
          <p:nvSpPr>
            <p:cNvPr id="1495" name="tx1455">
              <a:extLst>
                <a:ext uri="{FF2B5EF4-FFF2-40B4-BE49-F238E27FC236}">
                  <a16:creationId xmlns:a16="http://schemas.microsoft.com/office/drawing/2014/main" id="{3708DD56-818D-5703-295A-CF20E0CAE312}"/>
                </a:ext>
              </a:extLst>
            </p:cNvPr>
            <p:cNvSpPr/>
            <p:nvPr/>
          </p:nvSpPr>
          <p:spPr>
            <a:xfrm>
              <a:off x="1545346" y="1425350"/>
              <a:ext cx="211241"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S1P</a:t>
              </a:r>
            </a:p>
          </p:txBody>
        </p:sp>
        <p:sp>
          <p:nvSpPr>
            <p:cNvPr id="1496" name="tx1456">
              <a:extLst>
                <a:ext uri="{FF2B5EF4-FFF2-40B4-BE49-F238E27FC236}">
                  <a16:creationId xmlns:a16="http://schemas.microsoft.com/office/drawing/2014/main" id="{A11ADAE7-6A17-680B-6FBA-6CC78D632094}"/>
                </a:ext>
              </a:extLst>
            </p:cNvPr>
            <p:cNvSpPr/>
            <p:nvPr/>
          </p:nvSpPr>
          <p:spPr>
            <a:xfrm>
              <a:off x="1452194" y="1514504"/>
              <a:ext cx="304393"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dhCer</a:t>
              </a:r>
            </a:p>
          </p:txBody>
        </p:sp>
        <p:sp>
          <p:nvSpPr>
            <p:cNvPr id="1497" name="tx1457">
              <a:extLst>
                <a:ext uri="{FF2B5EF4-FFF2-40B4-BE49-F238E27FC236}">
                  <a16:creationId xmlns:a16="http://schemas.microsoft.com/office/drawing/2014/main" id="{338A3DBE-1996-5F91-4708-4AFEB1389FAB}"/>
                </a:ext>
              </a:extLst>
            </p:cNvPr>
            <p:cNvSpPr/>
            <p:nvPr/>
          </p:nvSpPr>
          <p:spPr>
            <a:xfrm>
              <a:off x="1439916" y="1679148"/>
              <a:ext cx="316671" cy="104884"/>
            </a:xfrm>
            <a:prstGeom prst="rect">
              <a:avLst/>
            </a:prstGeom>
            <a:noFill/>
          </p:spPr>
          <p:txBody>
            <a:bodyPr wrap="none" lIns="0" tIns="0" rIns="0" bIns="0" anchor="ctr" anchorCtr="1"/>
            <a:lstStyle/>
            <a:p>
              <a:pPr>
                <a:lnSpc>
                  <a:spcPts val="593"/>
                </a:lnSpc>
              </a:pPr>
              <a:r>
                <a:rPr sz="593" dirty="0" err="1">
                  <a:solidFill>
                    <a:srgbClr val="4D4D4D">
                      <a:alpha val="100000"/>
                    </a:srgbClr>
                  </a:solidFill>
                  <a:latin typeface="Arial"/>
                  <a:cs typeface="Arial"/>
                </a:rPr>
                <a:t>Cer</a:t>
              </a:r>
              <a:endParaRPr sz="593" dirty="0">
                <a:solidFill>
                  <a:srgbClr val="4D4D4D">
                    <a:alpha val="100000"/>
                  </a:srgbClr>
                </a:solidFill>
                <a:latin typeface="Arial"/>
                <a:cs typeface="Arial"/>
              </a:endParaRPr>
            </a:p>
          </p:txBody>
        </p:sp>
        <p:sp>
          <p:nvSpPr>
            <p:cNvPr id="1498" name="tx1458">
              <a:extLst>
                <a:ext uri="{FF2B5EF4-FFF2-40B4-BE49-F238E27FC236}">
                  <a16:creationId xmlns:a16="http://schemas.microsoft.com/office/drawing/2014/main" id="{73C14C05-E61D-CE7E-84F3-8FF41F812BA7}"/>
                </a:ext>
              </a:extLst>
            </p:cNvPr>
            <p:cNvSpPr/>
            <p:nvPr/>
          </p:nvSpPr>
          <p:spPr>
            <a:xfrm>
              <a:off x="1408974" y="1876561"/>
              <a:ext cx="347612" cy="104884"/>
            </a:xfrm>
            <a:prstGeom prst="rect">
              <a:avLst/>
            </a:prstGeom>
            <a:noFill/>
          </p:spPr>
          <p:txBody>
            <a:bodyPr wrap="none" lIns="0" tIns="0" rIns="0" bIns="0" anchor="ctr" anchorCtr="1"/>
            <a:lstStyle/>
            <a:p>
              <a:pPr>
                <a:lnSpc>
                  <a:spcPts val="593"/>
                </a:lnSpc>
              </a:pPr>
              <a:r>
                <a:rPr lang="en-US" sz="593" dirty="0" err="1">
                  <a:solidFill>
                    <a:srgbClr val="4D4D4D">
                      <a:alpha val="100000"/>
                    </a:srgbClr>
                  </a:solidFill>
                  <a:latin typeface="Arial"/>
                  <a:cs typeface="Arial"/>
                </a:rPr>
                <a:t>deoxyCer</a:t>
              </a:r>
              <a:endParaRPr sz="593" dirty="0">
                <a:solidFill>
                  <a:srgbClr val="4D4D4D">
                    <a:alpha val="100000"/>
                  </a:srgbClr>
                </a:solidFill>
                <a:latin typeface="Arial"/>
                <a:cs typeface="Arial"/>
              </a:endParaRPr>
            </a:p>
          </p:txBody>
        </p:sp>
        <p:sp>
          <p:nvSpPr>
            <p:cNvPr id="1499" name="tx1459">
              <a:extLst>
                <a:ext uri="{FF2B5EF4-FFF2-40B4-BE49-F238E27FC236}">
                  <a16:creationId xmlns:a16="http://schemas.microsoft.com/office/drawing/2014/main" id="{6FE6944E-7F88-0A4B-D5AD-33A2B845684F}"/>
                </a:ext>
              </a:extLst>
            </p:cNvPr>
            <p:cNvSpPr/>
            <p:nvPr/>
          </p:nvSpPr>
          <p:spPr>
            <a:xfrm>
              <a:off x="1539179" y="1992116"/>
              <a:ext cx="217408"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C1P</a:t>
              </a:r>
            </a:p>
          </p:txBody>
        </p:sp>
        <p:sp>
          <p:nvSpPr>
            <p:cNvPr id="1500" name="tx1460">
              <a:extLst>
                <a:ext uri="{FF2B5EF4-FFF2-40B4-BE49-F238E27FC236}">
                  <a16:creationId xmlns:a16="http://schemas.microsoft.com/office/drawing/2014/main" id="{93C21025-4A59-1AEF-0778-DFFDED358DB7}"/>
                </a:ext>
              </a:extLst>
            </p:cNvPr>
            <p:cNvSpPr/>
            <p:nvPr/>
          </p:nvSpPr>
          <p:spPr>
            <a:xfrm>
              <a:off x="1377760" y="2091884"/>
              <a:ext cx="378827" cy="82728"/>
            </a:xfrm>
            <a:prstGeom prst="rect">
              <a:avLst/>
            </a:prstGeom>
            <a:noFill/>
          </p:spPr>
          <p:txBody>
            <a:bodyPr wrap="none" lIns="0" tIns="0" rIns="0" bIns="0" anchor="ctr" anchorCtr="1"/>
            <a:lstStyle/>
            <a:p>
              <a:pPr>
                <a:lnSpc>
                  <a:spcPts val="593"/>
                </a:lnSpc>
              </a:pPr>
              <a:r>
                <a:rPr sz="593" dirty="0" err="1">
                  <a:solidFill>
                    <a:srgbClr val="4D4D4D">
                      <a:alpha val="100000"/>
                    </a:srgbClr>
                  </a:solidFill>
                  <a:latin typeface="Arial"/>
                  <a:cs typeface="Arial"/>
                </a:rPr>
                <a:t>HexCer</a:t>
              </a:r>
              <a:endParaRPr sz="593" dirty="0">
                <a:solidFill>
                  <a:srgbClr val="4D4D4D">
                    <a:alpha val="100000"/>
                  </a:srgbClr>
                </a:solidFill>
                <a:latin typeface="Arial"/>
                <a:cs typeface="Arial"/>
              </a:endParaRPr>
            </a:p>
          </p:txBody>
        </p:sp>
        <p:sp>
          <p:nvSpPr>
            <p:cNvPr id="1501" name="tx1461">
              <a:extLst>
                <a:ext uri="{FF2B5EF4-FFF2-40B4-BE49-F238E27FC236}">
                  <a16:creationId xmlns:a16="http://schemas.microsoft.com/office/drawing/2014/main" id="{226CE1AC-0A9E-93F1-BE1B-019ECB4EBE73}"/>
                </a:ext>
              </a:extLst>
            </p:cNvPr>
            <p:cNvSpPr/>
            <p:nvPr/>
          </p:nvSpPr>
          <p:spPr>
            <a:xfrm>
              <a:off x="1315605" y="2210757"/>
              <a:ext cx="440982"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Hex2Cer</a:t>
              </a:r>
            </a:p>
          </p:txBody>
        </p:sp>
        <p:sp>
          <p:nvSpPr>
            <p:cNvPr id="1502" name="tx1462">
              <a:extLst>
                <a:ext uri="{FF2B5EF4-FFF2-40B4-BE49-F238E27FC236}">
                  <a16:creationId xmlns:a16="http://schemas.microsoft.com/office/drawing/2014/main" id="{0DDD21D5-E76C-8622-398D-CFE4F63668AF}"/>
                </a:ext>
              </a:extLst>
            </p:cNvPr>
            <p:cNvSpPr/>
            <p:nvPr/>
          </p:nvSpPr>
          <p:spPr>
            <a:xfrm>
              <a:off x="1315605" y="2312593"/>
              <a:ext cx="440982" cy="82783"/>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Hex3Cer</a:t>
              </a:r>
            </a:p>
          </p:txBody>
        </p:sp>
        <p:sp>
          <p:nvSpPr>
            <p:cNvPr id="1503" name="tx1463">
              <a:extLst>
                <a:ext uri="{FF2B5EF4-FFF2-40B4-BE49-F238E27FC236}">
                  <a16:creationId xmlns:a16="http://schemas.microsoft.com/office/drawing/2014/main" id="{2CCF1BAC-8C94-64C9-782E-EC55CC6657AC}"/>
                </a:ext>
              </a:extLst>
            </p:cNvPr>
            <p:cNvSpPr/>
            <p:nvPr/>
          </p:nvSpPr>
          <p:spPr>
            <a:xfrm>
              <a:off x="1514404" y="2410238"/>
              <a:ext cx="242183" cy="82783"/>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GM3</a:t>
              </a:r>
            </a:p>
          </p:txBody>
        </p:sp>
        <p:sp>
          <p:nvSpPr>
            <p:cNvPr id="1504" name="tx1464">
              <a:extLst>
                <a:ext uri="{FF2B5EF4-FFF2-40B4-BE49-F238E27FC236}">
                  <a16:creationId xmlns:a16="http://schemas.microsoft.com/office/drawing/2014/main" id="{FB20DFC9-4CF4-5055-D972-496320E4894A}"/>
                </a:ext>
              </a:extLst>
            </p:cNvPr>
            <p:cNvSpPr/>
            <p:nvPr/>
          </p:nvSpPr>
          <p:spPr>
            <a:xfrm>
              <a:off x="1514404" y="2497324"/>
              <a:ext cx="242183"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GM1</a:t>
              </a:r>
            </a:p>
          </p:txBody>
        </p:sp>
        <p:sp>
          <p:nvSpPr>
            <p:cNvPr id="1505" name="tx1465">
              <a:extLst>
                <a:ext uri="{FF2B5EF4-FFF2-40B4-BE49-F238E27FC236}">
                  <a16:creationId xmlns:a16="http://schemas.microsoft.com/office/drawing/2014/main" id="{6A32245B-FCE1-4369-C1E7-4B65C4113CB0}"/>
                </a:ext>
              </a:extLst>
            </p:cNvPr>
            <p:cNvSpPr/>
            <p:nvPr/>
          </p:nvSpPr>
          <p:spPr>
            <a:xfrm>
              <a:off x="1303217" y="2588601"/>
              <a:ext cx="453370"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SHexCer</a:t>
              </a:r>
            </a:p>
          </p:txBody>
        </p:sp>
        <p:sp>
          <p:nvSpPr>
            <p:cNvPr id="1506" name="tx1466">
              <a:extLst>
                <a:ext uri="{FF2B5EF4-FFF2-40B4-BE49-F238E27FC236}">
                  <a16:creationId xmlns:a16="http://schemas.microsoft.com/office/drawing/2014/main" id="{1001F724-79D3-C942-9307-956AAFA786E0}"/>
                </a:ext>
              </a:extLst>
            </p:cNvPr>
            <p:cNvSpPr/>
            <p:nvPr/>
          </p:nvSpPr>
          <p:spPr>
            <a:xfrm>
              <a:off x="1588947" y="2771155"/>
              <a:ext cx="167640"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SM</a:t>
              </a:r>
            </a:p>
          </p:txBody>
        </p:sp>
        <p:sp>
          <p:nvSpPr>
            <p:cNvPr id="1507" name="tx1467">
              <a:extLst>
                <a:ext uri="{FF2B5EF4-FFF2-40B4-BE49-F238E27FC236}">
                  <a16:creationId xmlns:a16="http://schemas.microsoft.com/office/drawing/2014/main" id="{8225B630-6745-E582-40A4-091F4B734901}"/>
                </a:ext>
              </a:extLst>
            </p:cNvPr>
            <p:cNvSpPr/>
            <p:nvPr/>
          </p:nvSpPr>
          <p:spPr>
            <a:xfrm>
              <a:off x="1601335" y="3078950"/>
              <a:ext cx="155252"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PC</a:t>
              </a:r>
            </a:p>
          </p:txBody>
        </p:sp>
        <p:sp>
          <p:nvSpPr>
            <p:cNvPr id="1508" name="tx1468">
              <a:extLst>
                <a:ext uri="{FF2B5EF4-FFF2-40B4-BE49-F238E27FC236}">
                  <a16:creationId xmlns:a16="http://schemas.microsoft.com/office/drawing/2014/main" id="{4CB639EC-31D3-D2C5-00FD-F3A70F9B0381}"/>
                </a:ext>
              </a:extLst>
            </p:cNvPr>
            <p:cNvSpPr/>
            <p:nvPr/>
          </p:nvSpPr>
          <p:spPr>
            <a:xfrm>
              <a:off x="1439970" y="3317835"/>
              <a:ext cx="316616" cy="104938"/>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PC</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O</a:t>
              </a:r>
            </a:p>
          </p:txBody>
        </p:sp>
        <p:sp>
          <p:nvSpPr>
            <p:cNvPr id="1509" name="tx1469">
              <a:extLst>
                <a:ext uri="{FF2B5EF4-FFF2-40B4-BE49-F238E27FC236}">
                  <a16:creationId xmlns:a16="http://schemas.microsoft.com/office/drawing/2014/main" id="{3163A648-5A97-E555-572D-2178227E30DB}"/>
                </a:ext>
              </a:extLst>
            </p:cNvPr>
            <p:cNvSpPr/>
            <p:nvPr/>
          </p:nvSpPr>
          <p:spPr>
            <a:xfrm>
              <a:off x="1452358" y="3487707"/>
              <a:ext cx="304229" cy="104884"/>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PC</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P</a:t>
              </a:r>
            </a:p>
          </p:txBody>
        </p:sp>
        <p:sp>
          <p:nvSpPr>
            <p:cNvPr id="1510" name="tx1470">
              <a:extLst>
                <a:ext uri="{FF2B5EF4-FFF2-40B4-BE49-F238E27FC236}">
                  <a16:creationId xmlns:a16="http://schemas.microsoft.com/office/drawing/2014/main" id="{5CD576CD-C0F6-31A4-4F3B-6BF18C945805}"/>
                </a:ext>
              </a:extLst>
            </p:cNvPr>
            <p:cNvSpPr/>
            <p:nvPr/>
          </p:nvSpPr>
          <p:spPr>
            <a:xfrm>
              <a:off x="1539179" y="3762466"/>
              <a:ext cx="217408"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LPC</a:t>
              </a:r>
            </a:p>
          </p:txBody>
        </p:sp>
        <p:sp>
          <p:nvSpPr>
            <p:cNvPr id="1511" name="tx1471">
              <a:extLst>
                <a:ext uri="{FF2B5EF4-FFF2-40B4-BE49-F238E27FC236}">
                  <a16:creationId xmlns:a16="http://schemas.microsoft.com/office/drawing/2014/main" id="{9EFD7CE6-F48F-DF82-0400-6A35E6E1D03B}"/>
                </a:ext>
              </a:extLst>
            </p:cNvPr>
            <p:cNvSpPr/>
            <p:nvPr/>
          </p:nvSpPr>
          <p:spPr>
            <a:xfrm>
              <a:off x="1377815" y="3958897"/>
              <a:ext cx="378772" cy="104938"/>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LPC</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O</a:t>
              </a:r>
            </a:p>
          </p:txBody>
        </p:sp>
        <p:sp>
          <p:nvSpPr>
            <p:cNvPr id="1512" name="tx1472">
              <a:extLst>
                <a:ext uri="{FF2B5EF4-FFF2-40B4-BE49-F238E27FC236}">
                  <a16:creationId xmlns:a16="http://schemas.microsoft.com/office/drawing/2014/main" id="{97B71A4C-3DE2-BCFA-0268-2123C7A316D4}"/>
                </a:ext>
              </a:extLst>
            </p:cNvPr>
            <p:cNvSpPr/>
            <p:nvPr/>
          </p:nvSpPr>
          <p:spPr>
            <a:xfrm>
              <a:off x="1390202" y="4060842"/>
              <a:ext cx="366385" cy="104884"/>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LPC</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P</a:t>
              </a:r>
            </a:p>
          </p:txBody>
        </p:sp>
        <p:sp>
          <p:nvSpPr>
            <p:cNvPr id="1513" name="tx1473">
              <a:extLst>
                <a:ext uri="{FF2B5EF4-FFF2-40B4-BE49-F238E27FC236}">
                  <a16:creationId xmlns:a16="http://schemas.microsoft.com/office/drawing/2014/main" id="{EF529F85-AB17-8FEA-D0EF-F06EE3FEFA11}"/>
                </a:ext>
              </a:extLst>
            </p:cNvPr>
            <p:cNvSpPr/>
            <p:nvPr/>
          </p:nvSpPr>
          <p:spPr>
            <a:xfrm>
              <a:off x="1607501" y="4244930"/>
              <a:ext cx="149086" cy="8000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PE</a:t>
              </a:r>
            </a:p>
          </p:txBody>
        </p:sp>
        <p:sp>
          <p:nvSpPr>
            <p:cNvPr id="1514" name="tx1474">
              <a:extLst>
                <a:ext uri="{FF2B5EF4-FFF2-40B4-BE49-F238E27FC236}">
                  <a16:creationId xmlns:a16="http://schemas.microsoft.com/office/drawing/2014/main" id="{9DCCE8A3-98B6-48FD-7846-22850BAB81F1}"/>
                </a:ext>
              </a:extLst>
            </p:cNvPr>
            <p:cNvSpPr/>
            <p:nvPr/>
          </p:nvSpPr>
          <p:spPr>
            <a:xfrm>
              <a:off x="1446137" y="4396177"/>
              <a:ext cx="310450" cy="104938"/>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PE</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O</a:t>
              </a:r>
            </a:p>
          </p:txBody>
        </p:sp>
        <p:sp>
          <p:nvSpPr>
            <p:cNvPr id="1515" name="tx1475">
              <a:extLst>
                <a:ext uri="{FF2B5EF4-FFF2-40B4-BE49-F238E27FC236}">
                  <a16:creationId xmlns:a16="http://schemas.microsoft.com/office/drawing/2014/main" id="{74560BB3-06E1-4DA8-5F34-72BC2E4E1877}"/>
                </a:ext>
              </a:extLst>
            </p:cNvPr>
            <p:cNvSpPr/>
            <p:nvPr/>
          </p:nvSpPr>
          <p:spPr>
            <a:xfrm>
              <a:off x="1458524" y="4608504"/>
              <a:ext cx="298063" cy="104884"/>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PE</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P</a:t>
              </a:r>
            </a:p>
          </p:txBody>
        </p:sp>
        <p:sp>
          <p:nvSpPr>
            <p:cNvPr id="1516" name="tx1476">
              <a:extLst>
                <a:ext uri="{FF2B5EF4-FFF2-40B4-BE49-F238E27FC236}">
                  <a16:creationId xmlns:a16="http://schemas.microsoft.com/office/drawing/2014/main" id="{B299F2A1-FD73-8434-D9C0-62164FF91B75}"/>
                </a:ext>
              </a:extLst>
            </p:cNvPr>
            <p:cNvSpPr/>
            <p:nvPr/>
          </p:nvSpPr>
          <p:spPr>
            <a:xfrm>
              <a:off x="1545346" y="4845660"/>
              <a:ext cx="211241" cy="8000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LPE</a:t>
              </a:r>
            </a:p>
          </p:txBody>
        </p:sp>
        <p:sp>
          <p:nvSpPr>
            <p:cNvPr id="1517" name="tx1477">
              <a:extLst>
                <a:ext uri="{FF2B5EF4-FFF2-40B4-BE49-F238E27FC236}">
                  <a16:creationId xmlns:a16="http://schemas.microsoft.com/office/drawing/2014/main" id="{32BB90D9-E934-1F27-BAC1-647202360656}"/>
                </a:ext>
              </a:extLst>
            </p:cNvPr>
            <p:cNvSpPr/>
            <p:nvPr/>
          </p:nvSpPr>
          <p:spPr>
            <a:xfrm>
              <a:off x="1396369" y="4926912"/>
              <a:ext cx="360218" cy="104884"/>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LPE</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P</a:t>
              </a:r>
            </a:p>
          </p:txBody>
        </p:sp>
        <p:sp>
          <p:nvSpPr>
            <p:cNvPr id="1518" name="tx1478">
              <a:extLst>
                <a:ext uri="{FF2B5EF4-FFF2-40B4-BE49-F238E27FC236}">
                  <a16:creationId xmlns:a16="http://schemas.microsoft.com/office/drawing/2014/main" id="{BA9F1909-ED25-34B3-1482-799AD285E135}"/>
                </a:ext>
              </a:extLst>
            </p:cNvPr>
            <p:cNvSpPr/>
            <p:nvPr/>
          </p:nvSpPr>
          <p:spPr>
            <a:xfrm>
              <a:off x="1650994" y="5085528"/>
              <a:ext cx="105593" cy="8000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PI</a:t>
              </a:r>
            </a:p>
          </p:txBody>
        </p:sp>
        <p:sp>
          <p:nvSpPr>
            <p:cNvPr id="1519" name="tx1479">
              <a:extLst>
                <a:ext uri="{FF2B5EF4-FFF2-40B4-BE49-F238E27FC236}">
                  <a16:creationId xmlns:a16="http://schemas.microsoft.com/office/drawing/2014/main" id="{8F4466D8-B180-69D3-B220-14FC7AB5ACC3}"/>
                </a:ext>
              </a:extLst>
            </p:cNvPr>
            <p:cNvSpPr/>
            <p:nvPr/>
          </p:nvSpPr>
          <p:spPr>
            <a:xfrm>
              <a:off x="1588838" y="5227750"/>
              <a:ext cx="167749" cy="8000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LPI</a:t>
              </a:r>
            </a:p>
          </p:txBody>
        </p:sp>
        <p:sp>
          <p:nvSpPr>
            <p:cNvPr id="1520" name="tx1480">
              <a:extLst>
                <a:ext uri="{FF2B5EF4-FFF2-40B4-BE49-F238E27FC236}">
                  <a16:creationId xmlns:a16="http://schemas.microsoft.com/office/drawing/2014/main" id="{ED1551E5-C291-36DC-C6B8-FF01534914E6}"/>
                </a:ext>
              </a:extLst>
            </p:cNvPr>
            <p:cNvSpPr/>
            <p:nvPr/>
          </p:nvSpPr>
          <p:spPr>
            <a:xfrm>
              <a:off x="1607501" y="5324790"/>
              <a:ext cx="149086"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PS</a:t>
              </a:r>
            </a:p>
          </p:txBody>
        </p:sp>
        <p:sp>
          <p:nvSpPr>
            <p:cNvPr id="1521" name="tx1481">
              <a:extLst>
                <a:ext uri="{FF2B5EF4-FFF2-40B4-BE49-F238E27FC236}">
                  <a16:creationId xmlns:a16="http://schemas.microsoft.com/office/drawing/2014/main" id="{2EAAFD0C-69FE-450B-A735-F3AC339BE329}"/>
                </a:ext>
              </a:extLst>
            </p:cNvPr>
            <p:cNvSpPr/>
            <p:nvPr/>
          </p:nvSpPr>
          <p:spPr>
            <a:xfrm>
              <a:off x="1595114" y="5416067"/>
              <a:ext cx="161473"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PG</a:t>
              </a:r>
            </a:p>
          </p:txBody>
        </p:sp>
        <p:sp>
          <p:nvSpPr>
            <p:cNvPr id="1522" name="tx1482">
              <a:extLst>
                <a:ext uri="{FF2B5EF4-FFF2-40B4-BE49-F238E27FC236}">
                  <a16:creationId xmlns:a16="http://schemas.microsoft.com/office/drawing/2014/main" id="{1A225AAF-8938-1AED-72DC-C99EE2DFF01C}"/>
                </a:ext>
              </a:extLst>
            </p:cNvPr>
            <p:cNvSpPr/>
            <p:nvPr/>
          </p:nvSpPr>
          <p:spPr>
            <a:xfrm>
              <a:off x="1601335" y="5551921"/>
              <a:ext cx="155252"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CE</a:t>
              </a:r>
            </a:p>
          </p:txBody>
        </p:sp>
        <p:sp>
          <p:nvSpPr>
            <p:cNvPr id="1523" name="tx1483">
              <a:extLst>
                <a:ext uri="{FF2B5EF4-FFF2-40B4-BE49-F238E27FC236}">
                  <a16:creationId xmlns:a16="http://schemas.microsoft.com/office/drawing/2014/main" id="{D876527C-F534-7C84-FB0B-E5C099E56F79}"/>
                </a:ext>
              </a:extLst>
            </p:cNvPr>
            <p:cNvSpPr/>
            <p:nvPr/>
          </p:nvSpPr>
          <p:spPr>
            <a:xfrm>
              <a:off x="1508238" y="5681352"/>
              <a:ext cx="248349" cy="82783"/>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COH</a:t>
              </a:r>
            </a:p>
          </p:txBody>
        </p:sp>
        <p:sp>
          <p:nvSpPr>
            <p:cNvPr id="1524" name="tx1484">
              <a:extLst>
                <a:ext uri="{FF2B5EF4-FFF2-40B4-BE49-F238E27FC236}">
                  <a16:creationId xmlns:a16="http://schemas.microsoft.com/office/drawing/2014/main" id="{7FABEFE1-D60A-CB20-23F7-EDB2A49875B2}"/>
                </a:ext>
              </a:extLst>
            </p:cNvPr>
            <p:cNvSpPr/>
            <p:nvPr/>
          </p:nvSpPr>
          <p:spPr>
            <a:xfrm>
              <a:off x="1601335" y="5766922"/>
              <a:ext cx="155252" cy="8000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DE</a:t>
              </a:r>
            </a:p>
          </p:txBody>
        </p:sp>
        <p:sp>
          <p:nvSpPr>
            <p:cNvPr id="1525" name="tx1485">
              <a:extLst>
                <a:ext uri="{FF2B5EF4-FFF2-40B4-BE49-F238E27FC236}">
                  <a16:creationId xmlns:a16="http://schemas.microsoft.com/office/drawing/2014/main" id="{933AB60B-64EA-5FF0-FEC6-FABB80F1359D}"/>
                </a:ext>
              </a:extLst>
            </p:cNvPr>
            <p:cNvSpPr/>
            <p:nvPr/>
          </p:nvSpPr>
          <p:spPr>
            <a:xfrm>
              <a:off x="1601335" y="5874575"/>
              <a:ext cx="155252"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AC</a:t>
              </a:r>
            </a:p>
          </p:txBody>
        </p:sp>
        <p:sp>
          <p:nvSpPr>
            <p:cNvPr id="1526" name="tx1486">
              <a:extLst>
                <a:ext uri="{FF2B5EF4-FFF2-40B4-BE49-F238E27FC236}">
                  <a16:creationId xmlns:a16="http://schemas.microsoft.com/office/drawing/2014/main" id="{25A37E6D-BAD8-8A33-4D6B-04006A89C8E8}"/>
                </a:ext>
              </a:extLst>
            </p:cNvPr>
            <p:cNvSpPr/>
            <p:nvPr/>
          </p:nvSpPr>
          <p:spPr>
            <a:xfrm>
              <a:off x="1588947" y="6025288"/>
              <a:ext cx="167640" cy="82728"/>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DG</a:t>
              </a:r>
            </a:p>
          </p:txBody>
        </p:sp>
        <p:sp>
          <p:nvSpPr>
            <p:cNvPr id="1527" name="tx1487">
              <a:extLst>
                <a:ext uri="{FF2B5EF4-FFF2-40B4-BE49-F238E27FC236}">
                  <a16:creationId xmlns:a16="http://schemas.microsoft.com/office/drawing/2014/main" id="{E5A1D28D-48CC-4EAE-6585-372E2C8AED8D}"/>
                </a:ext>
              </a:extLst>
            </p:cNvPr>
            <p:cNvSpPr/>
            <p:nvPr/>
          </p:nvSpPr>
          <p:spPr>
            <a:xfrm>
              <a:off x="1309547" y="6195487"/>
              <a:ext cx="447040" cy="103574"/>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TG [SIM]</a:t>
              </a:r>
            </a:p>
          </p:txBody>
        </p:sp>
        <p:sp>
          <p:nvSpPr>
            <p:cNvPr id="1528" name="tx1488">
              <a:extLst>
                <a:ext uri="{FF2B5EF4-FFF2-40B4-BE49-F238E27FC236}">
                  <a16:creationId xmlns:a16="http://schemas.microsoft.com/office/drawing/2014/main" id="{9DFB816F-A04F-5B72-A445-61B0FF7B70A1}"/>
                </a:ext>
              </a:extLst>
            </p:cNvPr>
            <p:cNvSpPr/>
            <p:nvPr/>
          </p:nvSpPr>
          <p:spPr>
            <a:xfrm>
              <a:off x="1365373" y="6494791"/>
              <a:ext cx="391214" cy="103574"/>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TG [NL]</a:t>
              </a:r>
            </a:p>
          </p:txBody>
        </p:sp>
        <p:sp>
          <p:nvSpPr>
            <p:cNvPr id="1529" name="tx1489">
              <a:extLst>
                <a:ext uri="{FF2B5EF4-FFF2-40B4-BE49-F238E27FC236}">
                  <a16:creationId xmlns:a16="http://schemas.microsoft.com/office/drawing/2014/main" id="{DC4DD8AB-258F-3DB8-C3C4-FD2D4940D37B}"/>
                </a:ext>
              </a:extLst>
            </p:cNvPr>
            <p:cNvSpPr/>
            <p:nvPr/>
          </p:nvSpPr>
          <p:spPr>
            <a:xfrm>
              <a:off x="1148183" y="6739662"/>
              <a:ext cx="608404" cy="104938"/>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TG</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O [SIM]</a:t>
              </a:r>
            </a:p>
          </p:txBody>
        </p:sp>
        <p:sp>
          <p:nvSpPr>
            <p:cNvPr id="1530" name="tx1490">
              <a:extLst>
                <a:ext uri="{FF2B5EF4-FFF2-40B4-BE49-F238E27FC236}">
                  <a16:creationId xmlns:a16="http://schemas.microsoft.com/office/drawing/2014/main" id="{F686AE08-8B71-0D7D-2F88-BE245B441E52}"/>
                </a:ext>
              </a:extLst>
            </p:cNvPr>
            <p:cNvSpPr/>
            <p:nvPr/>
          </p:nvSpPr>
          <p:spPr>
            <a:xfrm>
              <a:off x="1204008" y="6867026"/>
              <a:ext cx="552578" cy="104938"/>
            </a:xfrm>
            <a:prstGeom prst="rect">
              <a:avLst/>
            </a:prstGeom>
            <a:noFill/>
          </p:spPr>
          <p:txBody>
            <a:bodyPr wrap="none" lIns="0" tIns="0" rIns="0" bIns="0" anchor="ctr" anchorCtr="1"/>
            <a:lstStyle/>
            <a:p>
              <a:pPr>
                <a:lnSpc>
                  <a:spcPts val="593"/>
                </a:lnSpc>
              </a:pPr>
              <a:r>
                <a:rPr sz="593" dirty="0">
                  <a:solidFill>
                    <a:srgbClr val="4D4D4D">
                      <a:alpha val="100000"/>
                    </a:srgbClr>
                  </a:solidFill>
                  <a:latin typeface="Arial"/>
                  <a:cs typeface="Arial"/>
                </a:rPr>
                <a:t>TG</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O</a:t>
              </a:r>
              <a:r>
                <a:rPr lang="en-US" sz="593" dirty="0">
                  <a:solidFill>
                    <a:srgbClr val="4D4D4D">
                      <a:alpha val="100000"/>
                    </a:srgbClr>
                  </a:solidFill>
                  <a:latin typeface="Arial"/>
                  <a:cs typeface="Arial"/>
                </a:rPr>
                <a:t> </a:t>
              </a:r>
              <a:r>
                <a:rPr sz="593" dirty="0">
                  <a:solidFill>
                    <a:srgbClr val="4D4D4D">
                      <a:alpha val="100000"/>
                    </a:srgbClr>
                  </a:solidFill>
                  <a:latin typeface="Arial"/>
                  <a:cs typeface="Arial"/>
                </a:rPr>
                <a:t>[NL]</a:t>
              </a:r>
            </a:p>
          </p:txBody>
        </p:sp>
        <p:sp>
          <p:nvSpPr>
            <p:cNvPr id="1531" name="tx1491">
              <a:extLst>
                <a:ext uri="{FF2B5EF4-FFF2-40B4-BE49-F238E27FC236}">
                  <a16:creationId xmlns:a16="http://schemas.microsoft.com/office/drawing/2014/main" id="{9931D5E7-ADB9-4211-8483-EBF44E7429E2}"/>
                </a:ext>
              </a:extLst>
            </p:cNvPr>
            <p:cNvSpPr/>
            <p:nvPr/>
          </p:nvSpPr>
          <p:spPr>
            <a:xfrm>
              <a:off x="1191130" y="6982258"/>
              <a:ext cx="565457" cy="102210"/>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Ubiquinone</a:t>
              </a:r>
            </a:p>
          </p:txBody>
        </p:sp>
        <p:sp>
          <p:nvSpPr>
            <p:cNvPr id="1532" name="pl1492">
              <a:extLst>
                <a:ext uri="{FF2B5EF4-FFF2-40B4-BE49-F238E27FC236}">
                  <a16:creationId xmlns:a16="http://schemas.microsoft.com/office/drawing/2014/main" id="{BAB0D6B1-0072-AF71-EE87-3095A60B499C}"/>
                </a:ext>
              </a:extLst>
            </p:cNvPr>
            <p:cNvSpPr/>
            <p:nvPr/>
          </p:nvSpPr>
          <p:spPr>
            <a:xfrm>
              <a:off x="1784423" y="138529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3" name="pl1493">
              <a:extLst>
                <a:ext uri="{FF2B5EF4-FFF2-40B4-BE49-F238E27FC236}">
                  <a16:creationId xmlns:a16="http://schemas.microsoft.com/office/drawing/2014/main" id="{A7FE69B6-645C-0B8B-F302-7584A35CCD61}"/>
                </a:ext>
              </a:extLst>
            </p:cNvPr>
            <p:cNvSpPr/>
            <p:nvPr/>
          </p:nvSpPr>
          <p:spPr>
            <a:xfrm>
              <a:off x="1784423" y="146807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4" name="pl1494">
              <a:extLst>
                <a:ext uri="{FF2B5EF4-FFF2-40B4-BE49-F238E27FC236}">
                  <a16:creationId xmlns:a16="http://schemas.microsoft.com/office/drawing/2014/main" id="{8CA88543-31B1-4BE3-6857-AB695F7E19D3}"/>
                </a:ext>
              </a:extLst>
            </p:cNvPr>
            <p:cNvSpPr/>
            <p:nvPr/>
          </p:nvSpPr>
          <p:spPr>
            <a:xfrm>
              <a:off x="1784423" y="155723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5" name="pl1495">
              <a:extLst>
                <a:ext uri="{FF2B5EF4-FFF2-40B4-BE49-F238E27FC236}">
                  <a16:creationId xmlns:a16="http://schemas.microsoft.com/office/drawing/2014/main" id="{F3D9E3A6-F7D2-050D-CA0C-70B59D9A97C9}"/>
                </a:ext>
              </a:extLst>
            </p:cNvPr>
            <p:cNvSpPr/>
            <p:nvPr/>
          </p:nvSpPr>
          <p:spPr>
            <a:xfrm>
              <a:off x="1784423" y="174403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6" name="pl1496">
              <a:extLst>
                <a:ext uri="{FF2B5EF4-FFF2-40B4-BE49-F238E27FC236}">
                  <a16:creationId xmlns:a16="http://schemas.microsoft.com/office/drawing/2014/main" id="{56DC1A0A-19CE-BA82-066E-0B9ECFD470E7}"/>
                </a:ext>
              </a:extLst>
            </p:cNvPr>
            <p:cNvSpPr/>
            <p:nvPr/>
          </p:nvSpPr>
          <p:spPr>
            <a:xfrm>
              <a:off x="1784423" y="194144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7" name="pl1497">
              <a:extLst>
                <a:ext uri="{FF2B5EF4-FFF2-40B4-BE49-F238E27FC236}">
                  <a16:creationId xmlns:a16="http://schemas.microsoft.com/office/drawing/2014/main" id="{A7BF92ED-EB63-1B70-9C4D-442AC6CFCAC4}"/>
                </a:ext>
              </a:extLst>
            </p:cNvPr>
            <p:cNvSpPr/>
            <p:nvPr/>
          </p:nvSpPr>
          <p:spPr>
            <a:xfrm>
              <a:off x="1784423" y="203484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8" name="pl1498">
              <a:extLst>
                <a:ext uri="{FF2B5EF4-FFF2-40B4-BE49-F238E27FC236}">
                  <a16:creationId xmlns:a16="http://schemas.microsoft.com/office/drawing/2014/main" id="{F4B117EC-100B-E13C-8D05-5963EB5314EA}"/>
                </a:ext>
              </a:extLst>
            </p:cNvPr>
            <p:cNvSpPr/>
            <p:nvPr/>
          </p:nvSpPr>
          <p:spPr>
            <a:xfrm>
              <a:off x="1784423" y="213461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39" name="pl1499">
              <a:extLst>
                <a:ext uri="{FF2B5EF4-FFF2-40B4-BE49-F238E27FC236}">
                  <a16:creationId xmlns:a16="http://schemas.microsoft.com/office/drawing/2014/main" id="{88128058-6484-433A-5BBC-03D2EBC8D777}"/>
                </a:ext>
              </a:extLst>
            </p:cNvPr>
            <p:cNvSpPr/>
            <p:nvPr/>
          </p:nvSpPr>
          <p:spPr>
            <a:xfrm>
              <a:off x="1784423" y="225348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0" name="pl1500">
              <a:extLst>
                <a:ext uri="{FF2B5EF4-FFF2-40B4-BE49-F238E27FC236}">
                  <a16:creationId xmlns:a16="http://schemas.microsoft.com/office/drawing/2014/main" id="{3250FD6C-6077-2BCA-B134-8F584F6098C8}"/>
                </a:ext>
              </a:extLst>
            </p:cNvPr>
            <p:cNvSpPr/>
            <p:nvPr/>
          </p:nvSpPr>
          <p:spPr>
            <a:xfrm>
              <a:off x="1784423" y="235537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1" name="pl1501">
              <a:extLst>
                <a:ext uri="{FF2B5EF4-FFF2-40B4-BE49-F238E27FC236}">
                  <a16:creationId xmlns:a16="http://schemas.microsoft.com/office/drawing/2014/main" id="{00ECF4B9-91F9-5B5A-417F-7F460E8D3EE2}"/>
                </a:ext>
              </a:extLst>
            </p:cNvPr>
            <p:cNvSpPr/>
            <p:nvPr/>
          </p:nvSpPr>
          <p:spPr>
            <a:xfrm>
              <a:off x="1784423" y="245302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2" name="pl1502">
              <a:extLst>
                <a:ext uri="{FF2B5EF4-FFF2-40B4-BE49-F238E27FC236}">
                  <a16:creationId xmlns:a16="http://schemas.microsoft.com/office/drawing/2014/main" id="{B0D0572F-9725-26D2-E54A-5215205D9FA4}"/>
                </a:ext>
              </a:extLst>
            </p:cNvPr>
            <p:cNvSpPr/>
            <p:nvPr/>
          </p:nvSpPr>
          <p:spPr>
            <a:xfrm>
              <a:off x="1784423" y="254005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3" name="pl1503">
              <a:extLst>
                <a:ext uri="{FF2B5EF4-FFF2-40B4-BE49-F238E27FC236}">
                  <a16:creationId xmlns:a16="http://schemas.microsoft.com/office/drawing/2014/main" id="{0DB3003F-9EAB-6AB7-FFEB-83446BB7DFFE}"/>
                </a:ext>
              </a:extLst>
            </p:cNvPr>
            <p:cNvSpPr/>
            <p:nvPr/>
          </p:nvSpPr>
          <p:spPr>
            <a:xfrm>
              <a:off x="1784423" y="263133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4" name="pl1504">
              <a:extLst>
                <a:ext uri="{FF2B5EF4-FFF2-40B4-BE49-F238E27FC236}">
                  <a16:creationId xmlns:a16="http://schemas.microsoft.com/office/drawing/2014/main" id="{8D44D346-FA29-1EAA-E08E-C3354D5CFE84}"/>
                </a:ext>
              </a:extLst>
            </p:cNvPr>
            <p:cNvSpPr/>
            <p:nvPr/>
          </p:nvSpPr>
          <p:spPr>
            <a:xfrm>
              <a:off x="1784423" y="281388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5" name="pl1505">
              <a:extLst>
                <a:ext uri="{FF2B5EF4-FFF2-40B4-BE49-F238E27FC236}">
                  <a16:creationId xmlns:a16="http://schemas.microsoft.com/office/drawing/2014/main" id="{DF880AAD-26CE-9404-DC7E-285C0CD6166B}"/>
                </a:ext>
              </a:extLst>
            </p:cNvPr>
            <p:cNvSpPr/>
            <p:nvPr/>
          </p:nvSpPr>
          <p:spPr>
            <a:xfrm>
              <a:off x="1784423" y="312167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6" name="pl1506">
              <a:extLst>
                <a:ext uri="{FF2B5EF4-FFF2-40B4-BE49-F238E27FC236}">
                  <a16:creationId xmlns:a16="http://schemas.microsoft.com/office/drawing/2014/main" id="{8763DA40-E8C1-4BA5-F34A-530330D6CA45}"/>
                </a:ext>
              </a:extLst>
            </p:cNvPr>
            <p:cNvSpPr/>
            <p:nvPr/>
          </p:nvSpPr>
          <p:spPr>
            <a:xfrm>
              <a:off x="1784423" y="338277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7" name="pl1507">
              <a:extLst>
                <a:ext uri="{FF2B5EF4-FFF2-40B4-BE49-F238E27FC236}">
                  <a16:creationId xmlns:a16="http://schemas.microsoft.com/office/drawing/2014/main" id="{7724E2EF-1450-701E-2FEC-E438EF0233F7}"/>
                </a:ext>
              </a:extLst>
            </p:cNvPr>
            <p:cNvSpPr/>
            <p:nvPr/>
          </p:nvSpPr>
          <p:spPr>
            <a:xfrm>
              <a:off x="1784423" y="355259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8" name="pl1508">
              <a:extLst>
                <a:ext uri="{FF2B5EF4-FFF2-40B4-BE49-F238E27FC236}">
                  <a16:creationId xmlns:a16="http://schemas.microsoft.com/office/drawing/2014/main" id="{9BEB5A2E-7EE4-1B3B-6CC4-9CC5C68AF264}"/>
                </a:ext>
              </a:extLst>
            </p:cNvPr>
            <p:cNvSpPr/>
            <p:nvPr/>
          </p:nvSpPr>
          <p:spPr>
            <a:xfrm>
              <a:off x="1784423" y="380519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49" name="pl1509">
              <a:extLst>
                <a:ext uri="{FF2B5EF4-FFF2-40B4-BE49-F238E27FC236}">
                  <a16:creationId xmlns:a16="http://schemas.microsoft.com/office/drawing/2014/main" id="{639DCF62-47A3-EFCB-D27C-C5029B9809D8}"/>
                </a:ext>
              </a:extLst>
            </p:cNvPr>
            <p:cNvSpPr/>
            <p:nvPr/>
          </p:nvSpPr>
          <p:spPr>
            <a:xfrm>
              <a:off x="1784423" y="402383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0" name="pl1510">
              <a:extLst>
                <a:ext uri="{FF2B5EF4-FFF2-40B4-BE49-F238E27FC236}">
                  <a16:creationId xmlns:a16="http://schemas.microsoft.com/office/drawing/2014/main" id="{8BCF54E2-E5D9-2448-3423-9172E0895CD1}"/>
                </a:ext>
              </a:extLst>
            </p:cNvPr>
            <p:cNvSpPr/>
            <p:nvPr/>
          </p:nvSpPr>
          <p:spPr>
            <a:xfrm>
              <a:off x="1784423" y="412572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1" name="pl1511">
              <a:extLst>
                <a:ext uri="{FF2B5EF4-FFF2-40B4-BE49-F238E27FC236}">
                  <a16:creationId xmlns:a16="http://schemas.microsoft.com/office/drawing/2014/main" id="{C27D6ECB-0ACE-98E7-233D-A77BBC274B53}"/>
                </a:ext>
              </a:extLst>
            </p:cNvPr>
            <p:cNvSpPr/>
            <p:nvPr/>
          </p:nvSpPr>
          <p:spPr>
            <a:xfrm>
              <a:off x="1784423" y="428493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2" name="pl1512">
              <a:extLst>
                <a:ext uri="{FF2B5EF4-FFF2-40B4-BE49-F238E27FC236}">
                  <a16:creationId xmlns:a16="http://schemas.microsoft.com/office/drawing/2014/main" id="{EDA88B77-9951-20ED-9BAB-D69182386911}"/>
                </a:ext>
              </a:extLst>
            </p:cNvPr>
            <p:cNvSpPr/>
            <p:nvPr/>
          </p:nvSpPr>
          <p:spPr>
            <a:xfrm>
              <a:off x="1784423" y="446111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3" name="pl1513">
              <a:extLst>
                <a:ext uri="{FF2B5EF4-FFF2-40B4-BE49-F238E27FC236}">
                  <a16:creationId xmlns:a16="http://schemas.microsoft.com/office/drawing/2014/main" id="{3BBEBAAF-22C6-948F-F866-F66A495DF614}"/>
                </a:ext>
              </a:extLst>
            </p:cNvPr>
            <p:cNvSpPr/>
            <p:nvPr/>
          </p:nvSpPr>
          <p:spPr>
            <a:xfrm>
              <a:off x="1784423" y="467338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4" name="pl1514">
              <a:extLst>
                <a:ext uri="{FF2B5EF4-FFF2-40B4-BE49-F238E27FC236}">
                  <a16:creationId xmlns:a16="http://schemas.microsoft.com/office/drawing/2014/main" id="{F3E7A965-0D96-98DB-1196-1F5C052AB8AC}"/>
                </a:ext>
              </a:extLst>
            </p:cNvPr>
            <p:cNvSpPr/>
            <p:nvPr/>
          </p:nvSpPr>
          <p:spPr>
            <a:xfrm>
              <a:off x="1784423" y="488566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5" name="pl1515">
              <a:extLst>
                <a:ext uri="{FF2B5EF4-FFF2-40B4-BE49-F238E27FC236}">
                  <a16:creationId xmlns:a16="http://schemas.microsoft.com/office/drawing/2014/main" id="{1A3CF04E-9E32-D6DC-3BD8-C178BD2A6D66}"/>
                </a:ext>
              </a:extLst>
            </p:cNvPr>
            <p:cNvSpPr/>
            <p:nvPr/>
          </p:nvSpPr>
          <p:spPr>
            <a:xfrm>
              <a:off x="1784423" y="499179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6" name="pl1516">
              <a:extLst>
                <a:ext uri="{FF2B5EF4-FFF2-40B4-BE49-F238E27FC236}">
                  <a16:creationId xmlns:a16="http://schemas.microsoft.com/office/drawing/2014/main" id="{8A52BDB1-9890-F08D-FFF2-BFBA09388341}"/>
                </a:ext>
              </a:extLst>
            </p:cNvPr>
            <p:cNvSpPr/>
            <p:nvPr/>
          </p:nvSpPr>
          <p:spPr>
            <a:xfrm>
              <a:off x="1784423" y="512552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7" name="pl1517">
              <a:extLst>
                <a:ext uri="{FF2B5EF4-FFF2-40B4-BE49-F238E27FC236}">
                  <a16:creationId xmlns:a16="http://schemas.microsoft.com/office/drawing/2014/main" id="{67EAF647-0D54-F1E6-41B0-B1CAB5D875F1}"/>
                </a:ext>
              </a:extLst>
            </p:cNvPr>
            <p:cNvSpPr/>
            <p:nvPr/>
          </p:nvSpPr>
          <p:spPr>
            <a:xfrm>
              <a:off x="1784423" y="526775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8" name="pl1518">
              <a:extLst>
                <a:ext uri="{FF2B5EF4-FFF2-40B4-BE49-F238E27FC236}">
                  <a16:creationId xmlns:a16="http://schemas.microsoft.com/office/drawing/2014/main" id="{4E55DB35-0F2D-E02B-4960-35748F8736AB}"/>
                </a:ext>
              </a:extLst>
            </p:cNvPr>
            <p:cNvSpPr/>
            <p:nvPr/>
          </p:nvSpPr>
          <p:spPr>
            <a:xfrm>
              <a:off x="1784423" y="536751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59" name="pl1519">
              <a:extLst>
                <a:ext uri="{FF2B5EF4-FFF2-40B4-BE49-F238E27FC236}">
                  <a16:creationId xmlns:a16="http://schemas.microsoft.com/office/drawing/2014/main" id="{A751AD97-209C-8F7B-7F4E-965BD05C9C75}"/>
                </a:ext>
              </a:extLst>
            </p:cNvPr>
            <p:cNvSpPr/>
            <p:nvPr/>
          </p:nvSpPr>
          <p:spPr>
            <a:xfrm>
              <a:off x="1784423" y="545879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0" name="pl1520">
              <a:extLst>
                <a:ext uri="{FF2B5EF4-FFF2-40B4-BE49-F238E27FC236}">
                  <a16:creationId xmlns:a16="http://schemas.microsoft.com/office/drawing/2014/main" id="{7F4ABD54-0065-CFF3-3F8D-6CE9C837637A}"/>
                </a:ext>
              </a:extLst>
            </p:cNvPr>
            <p:cNvSpPr/>
            <p:nvPr/>
          </p:nvSpPr>
          <p:spPr>
            <a:xfrm>
              <a:off x="1784423" y="559465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1" name="pl1521">
              <a:extLst>
                <a:ext uri="{FF2B5EF4-FFF2-40B4-BE49-F238E27FC236}">
                  <a16:creationId xmlns:a16="http://schemas.microsoft.com/office/drawing/2014/main" id="{754E2044-F876-88F5-E1BD-49E6ECF88C3C}"/>
                </a:ext>
              </a:extLst>
            </p:cNvPr>
            <p:cNvSpPr/>
            <p:nvPr/>
          </p:nvSpPr>
          <p:spPr>
            <a:xfrm>
              <a:off x="1784423" y="572413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2" name="pl1522">
              <a:extLst>
                <a:ext uri="{FF2B5EF4-FFF2-40B4-BE49-F238E27FC236}">
                  <a16:creationId xmlns:a16="http://schemas.microsoft.com/office/drawing/2014/main" id="{F038ABC2-23C2-1066-53BC-92F2B6F1C7BD}"/>
                </a:ext>
              </a:extLst>
            </p:cNvPr>
            <p:cNvSpPr/>
            <p:nvPr/>
          </p:nvSpPr>
          <p:spPr>
            <a:xfrm>
              <a:off x="1784423" y="580692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3" name="pl1523">
              <a:extLst>
                <a:ext uri="{FF2B5EF4-FFF2-40B4-BE49-F238E27FC236}">
                  <a16:creationId xmlns:a16="http://schemas.microsoft.com/office/drawing/2014/main" id="{273FF0B7-3C27-1B3F-4A53-3209061B4758}"/>
                </a:ext>
              </a:extLst>
            </p:cNvPr>
            <p:cNvSpPr/>
            <p:nvPr/>
          </p:nvSpPr>
          <p:spPr>
            <a:xfrm>
              <a:off x="1784423" y="591730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4" name="pl1524">
              <a:extLst>
                <a:ext uri="{FF2B5EF4-FFF2-40B4-BE49-F238E27FC236}">
                  <a16:creationId xmlns:a16="http://schemas.microsoft.com/office/drawing/2014/main" id="{5A4DDBE6-F8FB-A6A2-9ACA-78A587563089}"/>
                </a:ext>
              </a:extLst>
            </p:cNvPr>
            <p:cNvSpPr/>
            <p:nvPr/>
          </p:nvSpPr>
          <p:spPr>
            <a:xfrm>
              <a:off x="1784423" y="606801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5" name="pl1525">
              <a:extLst>
                <a:ext uri="{FF2B5EF4-FFF2-40B4-BE49-F238E27FC236}">
                  <a16:creationId xmlns:a16="http://schemas.microsoft.com/office/drawing/2014/main" id="{30B80D90-2B62-695A-392A-34A911024E68}"/>
                </a:ext>
              </a:extLst>
            </p:cNvPr>
            <p:cNvSpPr/>
            <p:nvPr/>
          </p:nvSpPr>
          <p:spPr>
            <a:xfrm>
              <a:off x="1784423" y="625906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6" name="pl1526">
              <a:extLst>
                <a:ext uri="{FF2B5EF4-FFF2-40B4-BE49-F238E27FC236}">
                  <a16:creationId xmlns:a16="http://schemas.microsoft.com/office/drawing/2014/main" id="{FF07E367-3C32-044F-8C8B-56CC9BDAD8E2}"/>
                </a:ext>
              </a:extLst>
            </p:cNvPr>
            <p:cNvSpPr/>
            <p:nvPr/>
          </p:nvSpPr>
          <p:spPr>
            <a:xfrm>
              <a:off x="1784423" y="655836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7" name="pl1527">
              <a:extLst>
                <a:ext uri="{FF2B5EF4-FFF2-40B4-BE49-F238E27FC236}">
                  <a16:creationId xmlns:a16="http://schemas.microsoft.com/office/drawing/2014/main" id="{F161B66F-CDA0-588E-40A4-DEB4F2EC9CDE}"/>
                </a:ext>
              </a:extLst>
            </p:cNvPr>
            <p:cNvSpPr/>
            <p:nvPr/>
          </p:nvSpPr>
          <p:spPr>
            <a:xfrm>
              <a:off x="1784423" y="680460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8" name="pl1528">
              <a:extLst>
                <a:ext uri="{FF2B5EF4-FFF2-40B4-BE49-F238E27FC236}">
                  <a16:creationId xmlns:a16="http://schemas.microsoft.com/office/drawing/2014/main" id="{71A7F4A0-4362-FA26-244F-23F2B4181418}"/>
                </a:ext>
              </a:extLst>
            </p:cNvPr>
            <p:cNvSpPr/>
            <p:nvPr/>
          </p:nvSpPr>
          <p:spPr>
            <a:xfrm>
              <a:off x="1784423" y="693196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69" name="pl1529">
              <a:extLst>
                <a:ext uri="{FF2B5EF4-FFF2-40B4-BE49-F238E27FC236}">
                  <a16:creationId xmlns:a16="http://schemas.microsoft.com/office/drawing/2014/main" id="{C6222F9A-ACB9-7D2F-D788-5A1F62309D0A}"/>
                </a:ext>
              </a:extLst>
            </p:cNvPr>
            <p:cNvSpPr/>
            <p:nvPr/>
          </p:nvSpPr>
          <p:spPr>
            <a:xfrm>
              <a:off x="1784423" y="704446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884"/>
            </a:p>
          </p:txBody>
        </p:sp>
        <p:sp>
          <p:nvSpPr>
            <p:cNvPr id="1570" name="pl1530">
              <a:extLst>
                <a:ext uri="{FF2B5EF4-FFF2-40B4-BE49-F238E27FC236}">
                  <a16:creationId xmlns:a16="http://schemas.microsoft.com/office/drawing/2014/main" id="{EAD8A380-94DA-14B5-447D-4AAD0A6DB0BF}"/>
                </a:ext>
              </a:extLst>
            </p:cNvPr>
            <p:cNvSpPr/>
            <p:nvPr/>
          </p:nvSpPr>
          <p:spPr>
            <a:xfrm>
              <a:off x="1841840" y="721665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884"/>
            </a:p>
          </p:txBody>
        </p:sp>
        <p:sp>
          <p:nvSpPr>
            <p:cNvPr id="1571" name="pl1531">
              <a:extLst>
                <a:ext uri="{FF2B5EF4-FFF2-40B4-BE49-F238E27FC236}">
                  <a16:creationId xmlns:a16="http://schemas.microsoft.com/office/drawing/2014/main" id="{6879BB6C-5999-85DF-2585-627FC883B830}"/>
                </a:ext>
              </a:extLst>
            </p:cNvPr>
            <p:cNvSpPr/>
            <p:nvPr/>
          </p:nvSpPr>
          <p:spPr>
            <a:xfrm>
              <a:off x="2460317" y="721665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884"/>
            </a:p>
          </p:txBody>
        </p:sp>
        <p:sp>
          <p:nvSpPr>
            <p:cNvPr id="1572" name="pl1532">
              <a:extLst>
                <a:ext uri="{FF2B5EF4-FFF2-40B4-BE49-F238E27FC236}">
                  <a16:creationId xmlns:a16="http://schemas.microsoft.com/office/drawing/2014/main" id="{1FAD1012-298C-C3BE-8BC6-B4977FC3A1A0}"/>
                </a:ext>
              </a:extLst>
            </p:cNvPr>
            <p:cNvSpPr/>
            <p:nvPr/>
          </p:nvSpPr>
          <p:spPr>
            <a:xfrm>
              <a:off x="3078793" y="721665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884"/>
            </a:p>
          </p:txBody>
        </p:sp>
        <p:sp>
          <p:nvSpPr>
            <p:cNvPr id="1573" name="pl1533">
              <a:extLst>
                <a:ext uri="{FF2B5EF4-FFF2-40B4-BE49-F238E27FC236}">
                  <a16:creationId xmlns:a16="http://schemas.microsoft.com/office/drawing/2014/main" id="{5C202D7C-6F4D-40EC-C48B-ED817A660B5F}"/>
                </a:ext>
              </a:extLst>
            </p:cNvPr>
            <p:cNvSpPr/>
            <p:nvPr/>
          </p:nvSpPr>
          <p:spPr>
            <a:xfrm>
              <a:off x="3697270" y="721665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884"/>
            </a:p>
          </p:txBody>
        </p:sp>
        <p:sp>
          <p:nvSpPr>
            <p:cNvPr id="1574" name="tx1534">
              <a:extLst>
                <a:ext uri="{FF2B5EF4-FFF2-40B4-BE49-F238E27FC236}">
                  <a16:creationId xmlns:a16="http://schemas.microsoft.com/office/drawing/2014/main" id="{2B6C372A-F11A-81E5-10EB-F60DC40C9CD7}"/>
                </a:ext>
              </a:extLst>
            </p:cNvPr>
            <p:cNvSpPr/>
            <p:nvPr/>
          </p:nvSpPr>
          <p:spPr>
            <a:xfrm>
              <a:off x="1745551" y="7277596"/>
              <a:ext cx="192578" cy="81691"/>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-0.4</a:t>
              </a:r>
            </a:p>
          </p:txBody>
        </p:sp>
        <p:sp>
          <p:nvSpPr>
            <p:cNvPr id="1575" name="tx1535">
              <a:extLst>
                <a:ext uri="{FF2B5EF4-FFF2-40B4-BE49-F238E27FC236}">
                  <a16:creationId xmlns:a16="http://schemas.microsoft.com/office/drawing/2014/main" id="{07F4F1EE-32A3-84DA-2653-D8FA28B8A96F}"/>
                </a:ext>
              </a:extLst>
            </p:cNvPr>
            <p:cNvSpPr/>
            <p:nvPr/>
          </p:nvSpPr>
          <p:spPr>
            <a:xfrm>
              <a:off x="2364028" y="7277596"/>
              <a:ext cx="192578" cy="81691"/>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-0.2</a:t>
              </a:r>
            </a:p>
          </p:txBody>
        </p:sp>
        <p:sp>
          <p:nvSpPr>
            <p:cNvPr id="1576" name="tx1536">
              <a:extLst>
                <a:ext uri="{FF2B5EF4-FFF2-40B4-BE49-F238E27FC236}">
                  <a16:creationId xmlns:a16="http://schemas.microsoft.com/office/drawing/2014/main" id="{25DCB3E7-A630-CE2B-81AD-CD701B6D6AEB}"/>
                </a:ext>
              </a:extLst>
            </p:cNvPr>
            <p:cNvSpPr/>
            <p:nvPr/>
          </p:nvSpPr>
          <p:spPr>
            <a:xfrm>
              <a:off x="3001113" y="7277596"/>
              <a:ext cx="155361" cy="81691"/>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0.0</a:t>
              </a:r>
            </a:p>
          </p:txBody>
        </p:sp>
        <p:sp>
          <p:nvSpPr>
            <p:cNvPr id="1577" name="tx1537">
              <a:extLst>
                <a:ext uri="{FF2B5EF4-FFF2-40B4-BE49-F238E27FC236}">
                  <a16:creationId xmlns:a16="http://schemas.microsoft.com/office/drawing/2014/main" id="{4E8440BD-6B0D-1D97-593B-75ADDBE6452E}"/>
                </a:ext>
              </a:extLst>
            </p:cNvPr>
            <p:cNvSpPr/>
            <p:nvPr/>
          </p:nvSpPr>
          <p:spPr>
            <a:xfrm>
              <a:off x="3619589" y="7277596"/>
              <a:ext cx="155361" cy="81691"/>
            </a:xfrm>
            <a:prstGeom prst="rect">
              <a:avLst/>
            </a:prstGeom>
            <a:noFill/>
          </p:spPr>
          <p:txBody>
            <a:bodyPr wrap="none" lIns="0" tIns="0" rIns="0" bIns="0" anchor="ctr" anchorCtr="1"/>
            <a:lstStyle/>
            <a:p>
              <a:pPr>
                <a:lnSpc>
                  <a:spcPts val="593"/>
                </a:lnSpc>
              </a:pPr>
              <a:r>
                <a:rPr sz="593">
                  <a:solidFill>
                    <a:srgbClr val="4D4D4D">
                      <a:alpha val="100000"/>
                    </a:srgbClr>
                  </a:solidFill>
                  <a:latin typeface="Arial"/>
                  <a:cs typeface="Arial"/>
                </a:rPr>
                <a:t>0.2</a:t>
              </a:r>
            </a:p>
          </p:txBody>
        </p:sp>
        <p:sp>
          <p:nvSpPr>
            <p:cNvPr id="1578" name="tx1538">
              <a:extLst>
                <a:ext uri="{FF2B5EF4-FFF2-40B4-BE49-F238E27FC236}">
                  <a16:creationId xmlns:a16="http://schemas.microsoft.com/office/drawing/2014/main" id="{11329270-4C85-12D8-3714-90C9FB029416}"/>
                </a:ext>
              </a:extLst>
            </p:cNvPr>
            <p:cNvSpPr/>
            <p:nvPr/>
          </p:nvSpPr>
          <p:spPr>
            <a:xfrm>
              <a:off x="1967616" y="7386497"/>
              <a:ext cx="2112075" cy="131105"/>
            </a:xfrm>
            <a:prstGeom prst="rect">
              <a:avLst/>
            </a:prstGeom>
            <a:noFill/>
          </p:spPr>
          <p:txBody>
            <a:bodyPr wrap="none" lIns="0" tIns="0" rIns="0" bIns="0" anchor="ctr" anchorCtr="1"/>
            <a:lstStyle/>
            <a:p>
              <a:pPr>
                <a:lnSpc>
                  <a:spcPts val="741"/>
                </a:lnSpc>
              </a:pPr>
              <a:r>
                <a:rPr sz="741">
                  <a:solidFill>
                    <a:srgbClr val="000000">
                      <a:alpha val="100000"/>
                    </a:srgbClr>
                  </a:solidFill>
                  <a:latin typeface="Arial"/>
                  <a:cs typeface="Arial"/>
                </a:rPr>
                <a:t>Standardized Coefficient (95% CI)</a:t>
              </a:r>
            </a:p>
          </p:txBody>
        </p:sp>
        <p:sp>
          <p:nvSpPr>
            <p:cNvPr id="1579" name="rc1539">
              <a:extLst>
                <a:ext uri="{FF2B5EF4-FFF2-40B4-BE49-F238E27FC236}">
                  <a16:creationId xmlns:a16="http://schemas.microsoft.com/office/drawing/2014/main" id="{08C46F67-4924-D52C-4149-27B859E9AC7C}"/>
                </a:ext>
              </a:extLst>
            </p:cNvPr>
            <p:cNvSpPr/>
            <p:nvPr/>
          </p:nvSpPr>
          <p:spPr>
            <a:xfrm>
              <a:off x="914400" y="7686180"/>
              <a:ext cx="3383280" cy="358634"/>
            </a:xfrm>
            <a:prstGeom prst="rect">
              <a:avLst/>
            </a:prstGeom>
            <a:solidFill>
              <a:srgbClr val="FFFFFF">
                <a:alpha val="100000"/>
              </a:srgbClr>
            </a:solidFill>
          </p:spPr>
          <p:txBody>
            <a:bodyPr/>
            <a:lstStyle/>
            <a:p>
              <a:endParaRPr sz="884"/>
            </a:p>
          </p:txBody>
        </p:sp>
        <p:sp>
          <p:nvSpPr>
            <p:cNvPr id="1580" name="rc1540">
              <a:extLst>
                <a:ext uri="{FF2B5EF4-FFF2-40B4-BE49-F238E27FC236}">
                  <a16:creationId xmlns:a16="http://schemas.microsoft.com/office/drawing/2014/main" id="{ABF2E497-EF3F-531C-6109-BAF888B1AA5E}"/>
                </a:ext>
              </a:extLst>
            </p:cNvPr>
            <p:cNvSpPr/>
            <p:nvPr/>
          </p:nvSpPr>
          <p:spPr>
            <a:xfrm>
              <a:off x="914400" y="7755769"/>
              <a:ext cx="64378" cy="219455"/>
            </a:xfrm>
            <a:prstGeom prst="rect">
              <a:avLst/>
            </a:prstGeom>
            <a:solidFill>
              <a:srgbClr val="FFFFFF">
                <a:alpha val="100000"/>
              </a:srgbClr>
            </a:solidFill>
          </p:spPr>
          <p:txBody>
            <a:bodyPr/>
            <a:lstStyle/>
            <a:p>
              <a:endParaRPr sz="884"/>
            </a:p>
          </p:txBody>
        </p:sp>
        <p:sp>
          <p:nvSpPr>
            <p:cNvPr id="1581" name="pt1541">
              <a:extLst>
                <a:ext uri="{FF2B5EF4-FFF2-40B4-BE49-F238E27FC236}">
                  <a16:creationId xmlns:a16="http://schemas.microsoft.com/office/drawing/2014/main" id="{F61421E6-E265-E924-680D-2E554ABDA3D1}"/>
                </a:ext>
              </a:extLst>
            </p:cNvPr>
            <p:cNvSpPr/>
            <p:nvPr/>
          </p:nvSpPr>
          <p:spPr>
            <a:xfrm>
              <a:off x="851000" y="7847447"/>
              <a:ext cx="36101" cy="36101"/>
            </a:xfrm>
            <a:prstGeom prst="ellipse">
              <a:avLst/>
            </a:prstGeom>
            <a:solidFill>
              <a:srgbClr val="FFFFFF">
                <a:alpha val="100000"/>
              </a:srgbClr>
            </a:solidFill>
            <a:ln w="9000" cap="rnd">
              <a:solidFill>
                <a:srgbClr val="B3B3B3">
                  <a:alpha val="100000"/>
                </a:srgbClr>
              </a:solidFill>
              <a:prstDash val="solid"/>
              <a:round/>
            </a:ln>
          </p:spPr>
          <p:txBody>
            <a:bodyPr/>
            <a:lstStyle/>
            <a:p>
              <a:endParaRPr sz="884"/>
            </a:p>
          </p:txBody>
        </p:sp>
        <p:sp>
          <p:nvSpPr>
            <p:cNvPr id="1582" name="rc1542">
              <a:extLst>
                <a:ext uri="{FF2B5EF4-FFF2-40B4-BE49-F238E27FC236}">
                  <a16:creationId xmlns:a16="http://schemas.microsoft.com/office/drawing/2014/main" id="{5A0385BD-C227-D2DD-EF69-2ED105F007D3}"/>
                </a:ext>
              </a:extLst>
            </p:cNvPr>
            <p:cNvSpPr/>
            <p:nvPr/>
          </p:nvSpPr>
          <p:spPr>
            <a:xfrm>
              <a:off x="2046743" y="7755769"/>
              <a:ext cx="219456" cy="219455"/>
            </a:xfrm>
            <a:prstGeom prst="rect">
              <a:avLst/>
            </a:prstGeom>
            <a:solidFill>
              <a:srgbClr val="FFFFFF">
                <a:alpha val="100000"/>
              </a:srgbClr>
            </a:solidFill>
          </p:spPr>
          <p:txBody>
            <a:bodyPr/>
            <a:lstStyle/>
            <a:p>
              <a:endParaRPr sz="884"/>
            </a:p>
          </p:txBody>
        </p:sp>
        <p:sp>
          <p:nvSpPr>
            <p:cNvPr id="1583" name="pt1543">
              <a:extLst>
                <a:ext uri="{FF2B5EF4-FFF2-40B4-BE49-F238E27FC236}">
                  <a16:creationId xmlns:a16="http://schemas.microsoft.com/office/drawing/2014/main" id="{CCF8E72F-B5BD-7F2E-DF39-EF4E4CD321F1}"/>
                </a:ext>
              </a:extLst>
            </p:cNvPr>
            <p:cNvSpPr/>
            <p:nvPr/>
          </p:nvSpPr>
          <p:spPr>
            <a:xfrm>
              <a:off x="2118095" y="7827121"/>
              <a:ext cx="76753" cy="76753"/>
            </a:xfrm>
            <a:prstGeom prst="ellipse">
              <a:avLst/>
            </a:prstGeom>
            <a:solidFill>
              <a:srgbClr val="91A17D">
                <a:alpha val="100000"/>
              </a:srgbClr>
            </a:solidFill>
            <a:ln w="9000" cap="rnd">
              <a:solidFill>
                <a:srgbClr val="1A1A1A">
                  <a:alpha val="100000"/>
                </a:srgbClr>
              </a:solidFill>
              <a:prstDash val="solid"/>
              <a:round/>
            </a:ln>
          </p:spPr>
          <p:txBody>
            <a:bodyPr/>
            <a:lstStyle/>
            <a:p>
              <a:endParaRPr sz="884"/>
            </a:p>
          </p:txBody>
        </p:sp>
        <p:sp>
          <p:nvSpPr>
            <p:cNvPr id="1584" name="rc1544">
              <a:extLst>
                <a:ext uri="{FF2B5EF4-FFF2-40B4-BE49-F238E27FC236}">
                  <a16:creationId xmlns:a16="http://schemas.microsoft.com/office/drawing/2014/main" id="{2A3E9B5F-6DC7-CF80-193F-9ECE15657BDB}"/>
                </a:ext>
              </a:extLst>
            </p:cNvPr>
            <p:cNvSpPr/>
            <p:nvPr/>
          </p:nvSpPr>
          <p:spPr>
            <a:xfrm>
              <a:off x="3334164" y="7755769"/>
              <a:ext cx="219456" cy="219455"/>
            </a:xfrm>
            <a:prstGeom prst="rect">
              <a:avLst/>
            </a:prstGeom>
            <a:solidFill>
              <a:srgbClr val="FFFFFF">
                <a:alpha val="100000"/>
              </a:srgbClr>
            </a:solidFill>
          </p:spPr>
          <p:txBody>
            <a:bodyPr/>
            <a:lstStyle/>
            <a:p>
              <a:endParaRPr sz="884"/>
            </a:p>
          </p:txBody>
        </p:sp>
        <p:sp>
          <p:nvSpPr>
            <p:cNvPr id="1585" name="pt1545">
              <a:extLst>
                <a:ext uri="{FF2B5EF4-FFF2-40B4-BE49-F238E27FC236}">
                  <a16:creationId xmlns:a16="http://schemas.microsoft.com/office/drawing/2014/main" id="{B7CF0914-6408-9D49-F8D9-ADD0850FCB3A}"/>
                </a:ext>
              </a:extLst>
            </p:cNvPr>
            <p:cNvSpPr/>
            <p:nvPr/>
          </p:nvSpPr>
          <p:spPr>
            <a:xfrm>
              <a:off x="3395352" y="7816958"/>
              <a:ext cx="97079" cy="97079"/>
            </a:xfrm>
            <a:prstGeom prst="ellipse">
              <a:avLst/>
            </a:prstGeom>
            <a:solidFill>
              <a:srgbClr val="FBA72A">
                <a:alpha val="100000"/>
              </a:srgbClr>
            </a:solidFill>
            <a:ln w="9000" cap="rnd">
              <a:solidFill>
                <a:srgbClr val="E55F00">
                  <a:alpha val="100000"/>
                </a:srgbClr>
              </a:solidFill>
              <a:prstDash val="solid"/>
              <a:round/>
            </a:ln>
          </p:spPr>
          <p:txBody>
            <a:bodyPr/>
            <a:lstStyle/>
            <a:p>
              <a:endParaRPr sz="884"/>
            </a:p>
          </p:txBody>
        </p:sp>
        <p:sp>
          <p:nvSpPr>
            <p:cNvPr id="1586" name="pt1546">
              <a:extLst>
                <a:ext uri="{FF2B5EF4-FFF2-40B4-BE49-F238E27FC236}">
                  <a16:creationId xmlns:a16="http://schemas.microsoft.com/office/drawing/2014/main" id="{72721CD5-EF0F-F8C5-AB2C-C09F2B6D748D}"/>
                </a:ext>
              </a:extLst>
            </p:cNvPr>
            <p:cNvSpPr/>
            <p:nvPr/>
          </p:nvSpPr>
          <p:spPr>
            <a:xfrm>
              <a:off x="3385452" y="7807058"/>
              <a:ext cx="116879" cy="116879"/>
            </a:xfrm>
            <a:prstGeom prst="ellipse">
              <a:avLst/>
            </a:prstGeom>
            <a:solidFill>
              <a:srgbClr val="FBA72A">
                <a:alpha val="100000"/>
              </a:srgbClr>
            </a:solidFill>
            <a:ln w="28800" cap="rnd">
              <a:solidFill>
                <a:srgbClr val="E55F00">
                  <a:alpha val="100000"/>
                </a:srgbClr>
              </a:solidFill>
              <a:prstDash val="solid"/>
              <a:round/>
            </a:ln>
          </p:spPr>
          <p:txBody>
            <a:bodyPr/>
            <a:lstStyle/>
            <a:p>
              <a:endParaRPr sz="884"/>
            </a:p>
          </p:txBody>
        </p:sp>
        <p:sp>
          <p:nvSpPr>
            <p:cNvPr id="1587" name="tx1547">
              <a:extLst>
                <a:ext uri="{FF2B5EF4-FFF2-40B4-BE49-F238E27FC236}">
                  <a16:creationId xmlns:a16="http://schemas.microsoft.com/office/drawing/2014/main" id="{243FF755-D183-6190-5F8E-B3674CB73ACD}"/>
                </a:ext>
              </a:extLst>
            </p:cNvPr>
            <p:cNvSpPr/>
            <p:nvPr/>
          </p:nvSpPr>
          <p:spPr>
            <a:xfrm>
              <a:off x="1048367" y="7801923"/>
              <a:ext cx="928786" cy="103574"/>
            </a:xfrm>
            <a:prstGeom prst="rect">
              <a:avLst/>
            </a:prstGeom>
            <a:noFill/>
          </p:spPr>
          <p:txBody>
            <a:bodyPr wrap="none" lIns="0" tIns="0" rIns="0" bIns="0" anchor="ctr" anchorCtr="1"/>
            <a:lstStyle/>
            <a:p>
              <a:pPr>
                <a:lnSpc>
                  <a:spcPts val="593"/>
                </a:lnSpc>
              </a:pPr>
              <a:r>
                <a:rPr sz="593">
                  <a:solidFill>
                    <a:srgbClr val="000000">
                      <a:alpha val="100000"/>
                    </a:srgbClr>
                  </a:solidFill>
                  <a:latin typeface="Arial"/>
                  <a:cs typeface="Arial"/>
                </a:rPr>
                <a:t>Corrected p &gt; 0.05</a:t>
              </a:r>
            </a:p>
          </p:txBody>
        </p:sp>
        <p:sp>
          <p:nvSpPr>
            <p:cNvPr id="1588" name="tx1548">
              <a:extLst>
                <a:ext uri="{FF2B5EF4-FFF2-40B4-BE49-F238E27FC236}">
                  <a16:creationId xmlns:a16="http://schemas.microsoft.com/office/drawing/2014/main" id="{DA8076A2-E6DD-0624-8B36-39FDF8984D3F}"/>
                </a:ext>
              </a:extLst>
            </p:cNvPr>
            <p:cNvSpPr/>
            <p:nvPr/>
          </p:nvSpPr>
          <p:spPr>
            <a:xfrm>
              <a:off x="2335788" y="7801923"/>
              <a:ext cx="928786" cy="103574"/>
            </a:xfrm>
            <a:prstGeom prst="rect">
              <a:avLst/>
            </a:prstGeom>
            <a:noFill/>
          </p:spPr>
          <p:txBody>
            <a:bodyPr wrap="none" lIns="0" tIns="0" rIns="0" bIns="0" anchor="ctr" anchorCtr="1"/>
            <a:lstStyle/>
            <a:p>
              <a:pPr>
                <a:lnSpc>
                  <a:spcPts val="593"/>
                </a:lnSpc>
              </a:pPr>
              <a:r>
                <a:rPr sz="593">
                  <a:solidFill>
                    <a:srgbClr val="000000">
                      <a:alpha val="100000"/>
                    </a:srgbClr>
                  </a:solidFill>
                  <a:latin typeface="Arial"/>
                  <a:cs typeface="Arial"/>
                </a:rPr>
                <a:t>Corrected p &lt; 0.05</a:t>
              </a:r>
            </a:p>
          </p:txBody>
        </p:sp>
        <p:sp>
          <p:nvSpPr>
            <p:cNvPr id="1589" name="tx1549">
              <a:extLst>
                <a:ext uri="{FF2B5EF4-FFF2-40B4-BE49-F238E27FC236}">
                  <a16:creationId xmlns:a16="http://schemas.microsoft.com/office/drawing/2014/main" id="{8B121278-0488-2C10-E4C1-48173E1DA00C}"/>
                </a:ext>
              </a:extLst>
            </p:cNvPr>
            <p:cNvSpPr/>
            <p:nvPr/>
          </p:nvSpPr>
          <p:spPr>
            <a:xfrm>
              <a:off x="3623209" y="7802960"/>
              <a:ext cx="1664776" cy="102537"/>
            </a:xfrm>
            <a:prstGeom prst="rect">
              <a:avLst/>
            </a:prstGeom>
            <a:noFill/>
          </p:spPr>
          <p:txBody>
            <a:bodyPr wrap="none" lIns="0" tIns="0" rIns="0" bIns="0" anchor="ctr" anchorCtr="1"/>
            <a:lstStyle/>
            <a:p>
              <a:pPr>
                <a:lnSpc>
                  <a:spcPts val="593"/>
                </a:lnSpc>
              </a:pPr>
              <a:r>
                <a:rPr sz="593">
                  <a:solidFill>
                    <a:srgbClr val="000000">
                      <a:alpha val="100000"/>
                    </a:srgbClr>
                  </a:solidFill>
                  <a:latin typeface="Arial"/>
                  <a:cs typeface="Arial"/>
                </a:rPr>
                <a:t>Top 10 lipids with lowest p-values</a:t>
              </a:r>
            </a:p>
          </p:txBody>
        </p:sp>
      </p:grpSp>
      <p:sp>
        <p:nvSpPr>
          <p:cNvPr id="2205" name="TextBox 2204">
            <a:extLst>
              <a:ext uri="{FF2B5EF4-FFF2-40B4-BE49-F238E27FC236}">
                <a16:creationId xmlns:a16="http://schemas.microsoft.com/office/drawing/2014/main" id="{B962AC3E-7619-9370-E643-3EC90E2DD06A}"/>
              </a:ext>
            </a:extLst>
          </p:cNvPr>
          <p:cNvSpPr txBox="1"/>
          <p:nvPr/>
        </p:nvSpPr>
        <p:spPr>
          <a:xfrm>
            <a:off x="544848" y="5494770"/>
            <a:ext cx="5042036" cy="2677656"/>
          </a:xfrm>
          <a:prstGeom prst="rect">
            <a:avLst/>
          </a:prstGeom>
          <a:noFill/>
        </p:spPr>
        <p:txBody>
          <a:bodyPr wrap="square">
            <a:spAutoFit/>
          </a:bodyPr>
          <a:lstStyle/>
          <a:p>
            <a:pPr algn="just">
              <a:spcBef>
                <a:spcPts val="404"/>
              </a:spcBef>
            </a:pPr>
            <a:r>
              <a:rPr lang="en-AU" sz="800" b="1" kern="100" dirty="0">
                <a:latin typeface="Arial" panose="020B0604020202020204" pitchFamily="34" charset="0"/>
                <a:ea typeface="Calibri" panose="020F0502020204030204" pitchFamily="34" charset="0"/>
                <a:cs typeface="Times New Roman" panose="02020603050405020304" pitchFamily="18" charset="0"/>
              </a:rPr>
              <a:t>Supplementary Fig. 1 Alcohol  intake associated lipidome profile in the discovery cohort, </a:t>
            </a:r>
            <a:r>
              <a:rPr lang="en-AU" sz="800" b="1" kern="100" dirty="0" err="1">
                <a:latin typeface="Arial" panose="020B0604020202020204" pitchFamily="34" charset="0"/>
                <a:ea typeface="Calibri" panose="020F0502020204030204" pitchFamily="34" charset="0"/>
                <a:cs typeface="Times New Roman" panose="02020603050405020304" pitchFamily="18" charset="0"/>
              </a:rPr>
              <a:t>AusDiab</a:t>
            </a:r>
            <a:r>
              <a:rPr lang="en-AU" sz="800" b="1" kern="100" dirty="0">
                <a:latin typeface="Arial" panose="020B0604020202020204" pitchFamily="34" charset="0"/>
                <a:ea typeface="Calibri" panose="020F0502020204030204" pitchFamily="34" charset="0"/>
                <a:cs typeface="Times New Roman" panose="02020603050405020304" pitchFamily="18" charset="0"/>
              </a:rPr>
              <a:t> (n=9,340). </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Panels a and b respectively show the associations with lipid species and lipid sets. Both linear regression and LSEA were performed between alcohol intake (as a predictor) after an inverse normal transformation and each circulating lipid species concentration or lipid set (as an outcome) after scaling the data to unit SD. The covariates included age, sex, BMI, energy, clinical lipids (total cholesterol, HDL-C and triglycerides), exercise, diabetes, smoking. p values for each lipid species with open circles (p &gt; 0.05), dark green circles (p &lt; 0.05) are presented after correction for multiple comparisons using the method of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Benjamini</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Hochberg. Brown coloured circles represent top 10 lipid species ranked based on p-values. Each data point represents a beta coefficient (per 1-SD) and the error bars represent 95% confidence intervals (CI). AC acylcarnitine, CE cholesteryl ester,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Cer</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ceramide, COH cholesterol, DE dehydrocholesterol,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dhCer</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dihydroceramide, DG diacylglycerol, GM1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GM1</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ganglioside, GM3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GM3</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ganglioside,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HexCer</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monohexosylceramide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Hex2Cer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dihexosylceramide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Hex3Cer trihexosylceramide, LPC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lysophosphatidylcholine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LPC(O)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lysoalkylphosphatidylcholine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LPC(P)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lysoalkenylphosphatidylcholine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LPE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lysophosphatidylethanolamine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LPE(P)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lysoalkenylphosphatidylethanolamine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LPI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lysophosphatidylinositol</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PC phosphatidylcholine, PC(O)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alkylphosphatidylcholine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PC(P)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alkenylphosphatidylcholine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PE phosphatidylethanolamine, PE(O)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alkylphosphatidylethanolamine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PE(P)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alkenylphosphatidylethanolamine</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PG phosphatidylglycerol, PI phosphatidylinositol, PS phosphatidylserine, </a:t>
            </a:r>
            <a:r>
              <a:rPr lang="en-AU" sz="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SHexCer</a:t>
            </a:r>
            <a:r>
              <a:rPr lang="en-AU" sz="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sulfatide, SM sphingomyelin, TG triacylglycerol, TG(O) alkyl-diacylglycerol. NL, neutral loss; SIM, single ion monitoring. The (a), (b), and (c) denote the elution order from chromatographic column. PE (P-17:0/22:6) (a), e.g., refers to the species that elutes prior to PE (P-17:0/22:6) (b).</a:t>
            </a:r>
            <a:endParaRPr lang="en-AU" sz="1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06" name="TextBox 2205">
            <a:extLst>
              <a:ext uri="{FF2B5EF4-FFF2-40B4-BE49-F238E27FC236}">
                <a16:creationId xmlns:a16="http://schemas.microsoft.com/office/drawing/2014/main" id="{EE74FACF-A782-6FCF-A61C-611DBDB3FEF6}"/>
              </a:ext>
            </a:extLst>
          </p:cNvPr>
          <p:cNvSpPr txBox="1"/>
          <p:nvPr/>
        </p:nvSpPr>
        <p:spPr>
          <a:xfrm>
            <a:off x="781415" y="545724"/>
            <a:ext cx="251992" cy="237437"/>
          </a:xfrm>
          <a:prstGeom prst="rect">
            <a:avLst/>
          </a:prstGeom>
          <a:noFill/>
        </p:spPr>
        <p:txBody>
          <a:bodyPr wrap="none" rtlCol="0">
            <a:spAutoFit/>
          </a:bodyPr>
          <a:lstStyle/>
          <a:p>
            <a:r>
              <a:rPr lang="en-AU" sz="943" b="1" dirty="0">
                <a:latin typeface="Arial" panose="020B0604020202020204" pitchFamily="34" charset="0"/>
                <a:cs typeface="Arial" panose="020B0604020202020204" pitchFamily="34" charset="0"/>
              </a:rPr>
              <a:t>a</a:t>
            </a:r>
          </a:p>
        </p:txBody>
      </p:sp>
      <p:sp>
        <p:nvSpPr>
          <p:cNvPr id="2207" name="TextBox 2206">
            <a:extLst>
              <a:ext uri="{FF2B5EF4-FFF2-40B4-BE49-F238E27FC236}">
                <a16:creationId xmlns:a16="http://schemas.microsoft.com/office/drawing/2014/main" id="{500A9194-EC2E-428B-B827-DCBD623D8BF4}"/>
              </a:ext>
            </a:extLst>
          </p:cNvPr>
          <p:cNvSpPr txBox="1"/>
          <p:nvPr/>
        </p:nvSpPr>
        <p:spPr>
          <a:xfrm>
            <a:off x="3679031" y="545724"/>
            <a:ext cx="258404" cy="237437"/>
          </a:xfrm>
          <a:prstGeom prst="rect">
            <a:avLst/>
          </a:prstGeom>
          <a:noFill/>
        </p:spPr>
        <p:txBody>
          <a:bodyPr wrap="none" rtlCol="0">
            <a:spAutoFit/>
          </a:bodyPr>
          <a:lstStyle/>
          <a:p>
            <a:r>
              <a:rPr lang="en-AU" sz="943" b="1"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57738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58E92B-0806-366C-EDE3-030849C7E0A1}"/>
              </a:ext>
            </a:extLst>
          </p:cNvPr>
          <p:cNvPicPr>
            <a:picLocks noChangeAspect="1"/>
          </p:cNvPicPr>
          <p:nvPr/>
        </p:nvPicPr>
        <p:blipFill>
          <a:blip r:embed="rId2"/>
          <a:stretch>
            <a:fillRect/>
          </a:stretch>
        </p:blipFill>
        <p:spPr>
          <a:xfrm>
            <a:off x="0" y="976289"/>
            <a:ext cx="6120000" cy="5396865"/>
          </a:xfrm>
          <a:prstGeom prst="rect">
            <a:avLst/>
          </a:prstGeom>
        </p:spPr>
      </p:pic>
      <p:sp>
        <p:nvSpPr>
          <p:cNvPr id="3" name="TextBox 2">
            <a:extLst>
              <a:ext uri="{FF2B5EF4-FFF2-40B4-BE49-F238E27FC236}">
                <a16:creationId xmlns:a16="http://schemas.microsoft.com/office/drawing/2014/main" id="{1D271B93-C053-3390-D1C2-CFD4E87CB693}"/>
              </a:ext>
            </a:extLst>
          </p:cNvPr>
          <p:cNvSpPr txBox="1"/>
          <p:nvPr/>
        </p:nvSpPr>
        <p:spPr>
          <a:xfrm>
            <a:off x="355200" y="6554023"/>
            <a:ext cx="5674179" cy="600164"/>
          </a:xfrm>
          <a:prstGeom prst="rect">
            <a:avLst/>
          </a:prstGeom>
          <a:noFill/>
        </p:spPr>
        <p:txBody>
          <a:bodyPr wrap="square">
            <a:spAutoFit/>
          </a:bodyPr>
          <a:lstStyle/>
          <a:p>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Fig. 2 Validation of the dairy-lipidome associations. </a:t>
            </a:r>
            <a:r>
              <a:rPr lang="en-AU" sz="1100" kern="100" dirty="0">
                <a:latin typeface="Arial" panose="020B0604020202020204" pitchFamily="34" charset="0"/>
                <a:ea typeface="Calibri" panose="020F0502020204030204" pitchFamily="34" charset="0"/>
                <a:cs typeface="Times New Roman" panose="02020603050405020304" pitchFamily="18" charset="0"/>
              </a:rPr>
              <a:t>The </a:t>
            </a:r>
            <a:r>
              <a:rPr lang="en-US" sz="1100" kern="100" dirty="0">
                <a:latin typeface="Arial" panose="020B0604020202020204" pitchFamily="34" charset="0"/>
                <a:ea typeface="Calibri" panose="020F0502020204030204" pitchFamily="34" charset="0"/>
                <a:cs typeface="Times New Roman" panose="02020603050405020304" pitchFamily="18" charset="0"/>
              </a:rPr>
              <a:t>correlation between beta coefficients from AusDiab (x-axis) and MCCS (y-axis). AusDiab, Australian Diabetes, Obesity and Lifestyle Study; Melbourne Collaborative Cohort Study (MCCS).</a:t>
            </a:r>
            <a:endParaRPr lang="en-AU" sz="1100" dirty="0"/>
          </a:p>
        </p:txBody>
      </p:sp>
    </p:spTree>
    <p:extLst>
      <p:ext uri="{BB962C8B-B14F-4D97-AF65-F5344CB8AC3E}">
        <p14:creationId xmlns:p14="http://schemas.microsoft.com/office/powerpoint/2010/main" val="76018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2B314D4-C5C6-7AA2-54A3-3D1524E8B2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 y="544220"/>
            <a:ext cx="6120000" cy="5396642"/>
          </a:xfrm>
          <a:prstGeom prst="rect">
            <a:avLst/>
          </a:prstGeom>
        </p:spPr>
      </p:pic>
      <p:sp>
        <p:nvSpPr>
          <p:cNvPr id="2" name="TextBox 1">
            <a:extLst>
              <a:ext uri="{FF2B5EF4-FFF2-40B4-BE49-F238E27FC236}">
                <a16:creationId xmlns:a16="http://schemas.microsoft.com/office/drawing/2014/main" id="{E3282E04-D0E6-B9C9-8C6B-54FE7EA85E9A}"/>
              </a:ext>
            </a:extLst>
          </p:cNvPr>
          <p:cNvSpPr txBox="1"/>
          <p:nvPr/>
        </p:nvSpPr>
        <p:spPr>
          <a:xfrm>
            <a:off x="179428" y="6057188"/>
            <a:ext cx="5788478" cy="769441"/>
          </a:xfrm>
          <a:prstGeom prst="rect">
            <a:avLst/>
          </a:prstGeom>
          <a:noFill/>
        </p:spPr>
        <p:txBody>
          <a:bodyPr wrap="square">
            <a:spAutoFit/>
          </a:bodyPr>
          <a:lstStyle/>
          <a:p>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Fig. 3 Validation of the red meat intake-lipidome associations. </a:t>
            </a:r>
            <a:r>
              <a:rPr lang="en-AU" sz="1100" kern="100" dirty="0">
                <a:latin typeface="Arial" panose="020B0604020202020204" pitchFamily="34" charset="0"/>
                <a:ea typeface="Calibri" panose="020F0502020204030204" pitchFamily="34" charset="0"/>
                <a:cs typeface="Times New Roman" panose="02020603050405020304" pitchFamily="18" charset="0"/>
              </a:rPr>
              <a:t>The </a:t>
            </a:r>
            <a:r>
              <a:rPr lang="en-US" sz="1100" kern="100" dirty="0">
                <a:latin typeface="Arial" panose="020B0604020202020204" pitchFamily="34" charset="0"/>
                <a:ea typeface="Calibri" panose="020F0502020204030204" pitchFamily="34" charset="0"/>
                <a:cs typeface="Times New Roman" panose="02020603050405020304" pitchFamily="18" charset="0"/>
              </a:rPr>
              <a:t>correlation between beta coefficients from AusDiab (x-axis) and MCCS (y-axis). AusDiab, Australian Diabetes, Obesity and Lifestyle Study; Melbourne Collaborative Cohort Study (MCCS).</a:t>
            </a:r>
            <a:endParaRPr lang="en-AU" sz="1100" dirty="0"/>
          </a:p>
        </p:txBody>
      </p:sp>
    </p:spTree>
    <p:extLst>
      <p:ext uri="{BB962C8B-B14F-4D97-AF65-F5344CB8AC3E}">
        <p14:creationId xmlns:p14="http://schemas.microsoft.com/office/powerpoint/2010/main" val="279857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E805BEA-78C1-DEA8-1980-14C5BC589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9700"/>
            <a:ext cx="6120000" cy="6110483"/>
          </a:xfrm>
          <a:prstGeom prst="rect">
            <a:avLst/>
          </a:prstGeom>
        </p:spPr>
      </p:pic>
      <p:sp>
        <p:nvSpPr>
          <p:cNvPr id="2" name="TextBox 1">
            <a:extLst>
              <a:ext uri="{FF2B5EF4-FFF2-40B4-BE49-F238E27FC236}">
                <a16:creationId xmlns:a16="http://schemas.microsoft.com/office/drawing/2014/main" id="{7B01F987-F3CC-5D38-D39D-0EAE8E9E7525}"/>
              </a:ext>
            </a:extLst>
          </p:cNvPr>
          <p:cNvSpPr txBox="1"/>
          <p:nvPr/>
        </p:nvSpPr>
        <p:spPr>
          <a:xfrm>
            <a:off x="236951" y="6490182"/>
            <a:ext cx="5731329" cy="600164"/>
          </a:xfrm>
          <a:prstGeom prst="rect">
            <a:avLst/>
          </a:prstGeom>
          <a:noFill/>
        </p:spPr>
        <p:txBody>
          <a:bodyPr wrap="square">
            <a:spAutoFit/>
          </a:bodyPr>
          <a:lstStyle/>
          <a:p>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Fig. 4 Validation of fish intake-lipidome associations. </a:t>
            </a:r>
            <a:r>
              <a:rPr lang="en-AU" sz="1100" kern="100" dirty="0">
                <a:latin typeface="Arial" panose="020B0604020202020204" pitchFamily="34" charset="0"/>
                <a:ea typeface="Calibri" panose="020F0502020204030204" pitchFamily="34" charset="0"/>
                <a:cs typeface="Times New Roman" panose="02020603050405020304" pitchFamily="18" charset="0"/>
              </a:rPr>
              <a:t>The </a:t>
            </a:r>
            <a:r>
              <a:rPr lang="en-US" sz="1100" kern="100" dirty="0">
                <a:latin typeface="Arial" panose="020B0604020202020204" pitchFamily="34" charset="0"/>
                <a:ea typeface="Calibri" panose="020F0502020204030204" pitchFamily="34" charset="0"/>
                <a:cs typeface="Times New Roman" panose="02020603050405020304" pitchFamily="18" charset="0"/>
              </a:rPr>
              <a:t>correlation between beta coefficients from AusDiab (x-axis) and MCCS (y-axis). AusDiab, Australian Diabetes, Obesity and Lifestyle Study; Melbourne Collaborative Cohort Study (MCCS).</a:t>
            </a:r>
            <a:endParaRPr lang="en-AU" sz="1100" dirty="0"/>
          </a:p>
        </p:txBody>
      </p:sp>
    </p:spTree>
    <p:extLst>
      <p:ext uri="{BB962C8B-B14F-4D97-AF65-F5344CB8AC3E}">
        <p14:creationId xmlns:p14="http://schemas.microsoft.com/office/powerpoint/2010/main" val="313593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90AC6-C659-4623-5795-E1B10B3D5EA8}"/>
              </a:ext>
            </a:extLst>
          </p:cNvPr>
          <p:cNvPicPr>
            <a:picLocks noChangeAspect="1"/>
          </p:cNvPicPr>
          <p:nvPr/>
        </p:nvPicPr>
        <p:blipFill>
          <a:blip r:embed="rId2"/>
          <a:stretch>
            <a:fillRect/>
          </a:stretch>
        </p:blipFill>
        <p:spPr>
          <a:xfrm>
            <a:off x="0" y="-173173"/>
            <a:ext cx="6120000" cy="7003521"/>
          </a:xfrm>
          <a:prstGeom prst="rect">
            <a:avLst/>
          </a:prstGeom>
        </p:spPr>
      </p:pic>
      <p:sp>
        <p:nvSpPr>
          <p:cNvPr id="4" name="TextBox 3">
            <a:extLst>
              <a:ext uri="{FF2B5EF4-FFF2-40B4-BE49-F238E27FC236}">
                <a16:creationId xmlns:a16="http://schemas.microsoft.com/office/drawing/2014/main" id="{75D947D8-C64A-A9B3-81EB-83E80D60FD23}"/>
              </a:ext>
            </a:extLst>
          </p:cNvPr>
          <p:cNvSpPr txBox="1"/>
          <p:nvPr/>
        </p:nvSpPr>
        <p:spPr>
          <a:xfrm>
            <a:off x="425885" y="6014731"/>
            <a:ext cx="5588420" cy="938719"/>
          </a:xfrm>
          <a:prstGeom prst="rect">
            <a:avLst/>
          </a:prstGeom>
          <a:noFill/>
        </p:spPr>
        <p:txBody>
          <a:bodyPr wrap="square" rtlCol="0">
            <a:spAutoFit/>
          </a:bodyPr>
          <a:lstStyle/>
          <a:p>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a:t>
            </a:r>
            <a:r>
              <a:rPr lang="en-AU" sz="1100" b="1" dirty="0">
                <a:latin typeface="Arial" panose="020B0604020202020204" pitchFamily="34" charset="0"/>
                <a:cs typeface="Arial" panose="020B0604020202020204" pitchFamily="34" charset="0"/>
              </a:rPr>
              <a:t>Fig. 5 correlation among FFQ derived diet quality scores. </a:t>
            </a:r>
            <a:r>
              <a:rPr lang="en-AU" sz="1100" dirty="0">
                <a:latin typeface="Arial" panose="020B0604020202020204" pitchFamily="34" charset="0"/>
                <a:cs typeface="Arial" panose="020B0604020202020204" pitchFamily="34" charset="0"/>
              </a:rPr>
              <a:t>DGI, Australian Dietary Guideline Index; GDQS, Global Diet Quality Score; HSR, Health Star Rating-Dietary Index; LCD, Low Carbohydrate Diet; Med Diet, Mediterranean diet score; MIND, Mediterranean-DASH (Dietary Approaches to Stop Hypertension) Intervention for Neurodegenerative Delay; PCR, Protein to carbohydrate ratio. </a:t>
            </a:r>
          </a:p>
        </p:txBody>
      </p:sp>
    </p:spTree>
    <p:extLst>
      <p:ext uri="{BB962C8B-B14F-4D97-AF65-F5344CB8AC3E}">
        <p14:creationId xmlns:p14="http://schemas.microsoft.com/office/powerpoint/2010/main" val="148886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5D93D3E-9896-CFD0-FDFB-3703A2A7E47C}"/>
              </a:ext>
            </a:extLst>
          </p:cNvPr>
          <p:cNvSpPr>
            <a:spLocks noChangeArrowheads="1"/>
          </p:cNvSpPr>
          <p:nvPr/>
        </p:nvSpPr>
        <p:spPr bwMode="auto">
          <a:xfrm>
            <a:off x="514761" y="1315285"/>
            <a:ext cx="124409" cy="19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571" tIns="30785" rIns="61571" bIns="30785" numCol="1" anchor="ctr" anchorCtr="0" compatLnSpc="1">
            <a:prstTxWarp prst="textNoShape">
              <a:avLst/>
            </a:prstTxWarp>
            <a:spAutoFit/>
          </a:bodyPr>
          <a:lstStyle/>
          <a:p>
            <a:endParaRPr lang="en-AU" sz="884"/>
          </a:p>
        </p:txBody>
      </p:sp>
      <p:pic>
        <p:nvPicPr>
          <p:cNvPr id="1025" name="Picture 14">
            <a:extLst>
              <a:ext uri="{FF2B5EF4-FFF2-40B4-BE49-F238E27FC236}">
                <a16:creationId xmlns:a16="http://schemas.microsoft.com/office/drawing/2014/main" id="{FADBAA64-425B-C8F6-AC73-4BCC9AB85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 y="1107891"/>
            <a:ext cx="6120000" cy="29837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FB31FDC-1B52-A160-D104-CDE9955849E4}"/>
              </a:ext>
            </a:extLst>
          </p:cNvPr>
          <p:cNvSpPr>
            <a:spLocks noChangeArrowheads="1"/>
          </p:cNvSpPr>
          <p:nvPr/>
        </p:nvSpPr>
        <p:spPr bwMode="auto">
          <a:xfrm>
            <a:off x="351693" y="4151937"/>
            <a:ext cx="5627076" cy="14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571" tIns="30785" rIns="61571" bIns="30785" numCol="1" anchor="ctr" anchorCtr="0" compatLnSpc="1">
            <a:prstTxWarp prst="textNoShape">
              <a:avLst/>
            </a:prstTxWarp>
            <a:spAutoFit/>
          </a:bodyPr>
          <a:lstStyle/>
          <a:p>
            <a:pPr defTabSz="615666" eaLnBrk="0" fontAlgn="base" hangingPunct="0">
              <a:spcBef>
                <a:spcPct val="0"/>
              </a:spcBef>
              <a:spcAft>
                <a:spcPct val="0"/>
              </a:spcAft>
            </a:pPr>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a:t>
            </a:r>
            <a:r>
              <a:rPr lang="en-AU"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Fig 6: The lipidome based prediction of dietary quality scores.</a:t>
            </a:r>
            <a:r>
              <a:rPr lang="en-AU"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The correlation (R</a:t>
            </a:r>
            <a:r>
              <a:rPr lang="en-AU" altLang="en-US" sz="11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AU"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between the lipidome predicted diet quality score and the FFQ derived diet quality score (x axis) (n = 8,000 biologically independent samples in the </a:t>
            </a:r>
            <a:r>
              <a:rPr lang="en-AU" altLang="en-US" sz="1100" dirty="0" err="1">
                <a:solidFill>
                  <a:srgbClr val="000000"/>
                </a:solidFill>
                <a:latin typeface="Arial" panose="020B0604020202020204" pitchFamily="34" charset="0"/>
                <a:ea typeface="Calibri" panose="020F0502020204030204" pitchFamily="34" charset="0"/>
                <a:cs typeface="Arial" panose="020B0604020202020204" pitchFamily="34" charset="0"/>
              </a:rPr>
              <a:t>AusDiab</a:t>
            </a:r>
            <a:r>
              <a:rPr lang="en-AU"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and 2700 in the MCCS). DGI, Australian Dietary Guideline Index; GDQS, Global Diet Quality Score; HSR, Health Star Rating-Dietary Index; LCD, Low Carbohydrate Diet; Med Diet, Mediterranean diet score; MIND, Mediterranean-DASH (Dietary Approaches to Stop Hypertension) Intervention for Neurodegenerative Delay; PCR, Protein to carbohydrate ratio.</a:t>
            </a:r>
            <a:endParaRPr lang="en-AU" altLang="en-US" sz="1100" dirty="0"/>
          </a:p>
        </p:txBody>
      </p:sp>
    </p:spTree>
    <p:extLst>
      <p:ext uri="{BB962C8B-B14F-4D97-AF65-F5344CB8AC3E}">
        <p14:creationId xmlns:p14="http://schemas.microsoft.com/office/powerpoint/2010/main" val="38014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A9E4A700-E9A6-FD87-3EF4-7A846943255B}"/>
              </a:ext>
            </a:extLst>
          </p:cNvPr>
          <p:cNvGraphicFramePr>
            <a:graphicFrameLocks/>
          </p:cNvGraphicFramePr>
          <p:nvPr>
            <p:extLst>
              <p:ext uri="{D42A27DB-BD31-4B8C-83A1-F6EECF244321}">
                <p14:modId xmlns:p14="http://schemas.microsoft.com/office/powerpoint/2010/main" val="3260145209"/>
              </p:ext>
            </p:extLst>
          </p:nvPr>
        </p:nvGraphicFramePr>
        <p:xfrm>
          <a:off x="3169432" y="251055"/>
          <a:ext cx="3060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D2706925-1C76-0B2A-9E02-DC9D2D8BA0A5}"/>
              </a:ext>
            </a:extLst>
          </p:cNvPr>
          <p:cNvGraphicFramePr>
            <a:graphicFrameLocks/>
          </p:cNvGraphicFramePr>
          <p:nvPr>
            <p:extLst>
              <p:ext uri="{D42A27DB-BD31-4B8C-83A1-F6EECF244321}">
                <p14:modId xmlns:p14="http://schemas.microsoft.com/office/powerpoint/2010/main" val="4008066131"/>
              </p:ext>
            </p:extLst>
          </p:nvPr>
        </p:nvGraphicFramePr>
        <p:xfrm>
          <a:off x="39031" y="251055"/>
          <a:ext cx="324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A667A017-ACAE-47B7-0823-72D6DDE97F3A}"/>
              </a:ext>
            </a:extLst>
          </p:cNvPr>
          <p:cNvGraphicFramePr>
            <a:graphicFrameLocks/>
          </p:cNvGraphicFramePr>
          <p:nvPr>
            <p:extLst>
              <p:ext uri="{D42A27DB-BD31-4B8C-83A1-F6EECF244321}">
                <p14:modId xmlns:p14="http://schemas.microsoft.com/office/powerpoint/2010/main" val="1606396928"/>
              </p:ext>
            </p:extLst>
          </p:nvPr>
        </p:nvGraphicFramePr>
        <p:xfrm>
          <a:off x="39031" y="2295212"/>
          <a:ext cx="324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C394EFE2-9F98-222B-0833-6C410E6473AB}"/>
              </a:ext>
            </a:extLst>
          </p:cNvPr>
          <p:cNvGraphicFramePr>
            <a:graphicFrameLocks/>
          </p:cNvGraphicFramePr>
          <p:nvPr>
            <p:extLst>
              <p:ext uri="{D42A27DB-BD31-4B8C-83A1-F6EECF244321}">
                <p14:modId xmlns:p14="http://schemas.microsoft.com/office/powerpoint/2010/main" val="2762388870"/>
              </p:ext>
            </p:extLst>
          </p:nvPr>
        </p:nvGraphicFramePr>
        <p:xfrm>
          <a:off x="3169432" y="2295212"/>
          <a:ext cx="306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8738189F-7CF1-8093-5C88-D2325351F54A}"/>
              </a:ext>
            </a:extLst>
          </p:cNvPr>
          <p:cNvGraphicFramePr>
            <a:graphicFrameLocks/>
          </p:cNvGraphicFramePr>
          <p:nvPr>
            <p:extLst>
              <p:ext uri="{D42A27DB-BD31-4B8C-83A1-F6EECF244321}">
                <p14:modId xmlns:p14="http://schemas.microsoft.com/office/powerpoint/2010/main" val="3801483102"/>
              </p:ext>
            </p:extLst>
          </p:nvPr>
        </p:nvGraphicFramePr>
        <p:xfrm>
          <a:off x="39031" y="4290684"/>
          <a:ext cx="324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7E6D7044-90BF-C6A4-1C7E-6AA483F0E62A}"/>
              </a:ext>
            </a:extLst>
          </p:cNvPr>
          <p:cNvGraphicFramePr>
            <a:graphicFrameLocks/>
          </p:cNvGraphicFramePr>
          <p:nvPr>
            <p:extLst>
              <p:ext uri="{D42A27DB-BD31-4B8C-83A1-F6EECF244321}">
                <p14:modId xmlns:p14="http://schemas.microsoft.com/office/powerpoint/2010/main" val="176477924"/>
              </p:ext>
            </p:extLst>
          </p:nvPr>
        </p:nvGraphicFramePr>
        <p:xfrm>
          <a:off x="3169432" y="4290684"/>
          <a:ext cx="3060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421FC2B9-2042-BEF8-D585-664ADF751BAB}"/>
              </a:ext>
            </a:extLst>
          </p:cNvPr>
          <p:cNvGraphicFramePr>
            <a:graphicFrameLocks/>
          </p:cNvGraphicFramePr>
          <p:nvPr>
            <p:extLst>
              <p:ext uri="{D42A27DB-BD31-4B8C-83A1-F6EECF244321}">
                <p14:modId xmlns:p14="http://schemas.microsoft.com/office/powerpoint/2010/main" val="1178812723"/>
              </p:ext>
            </p:extLst>
          </p:nvPr>
        </p:nvGraphicFramePr>
        <p:xfrm>
          <a:off x="39031" y="6373331"/>
          <a:ext cx="3240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Chart 26">
            <a:extLst>
              <a:ext uri="{FF2B5EF4-FFF2-40B4-BE49-F238E27FC236}">
                <a16:creationId xmlns:a16="http://schemas.microsoft.com/office/drawing/2014/main" id="{0B3DFB87-3CF2-EA01-2BC7-D5ABDC4CD490}"/>
              </a:ext>
            </a:extLst>
          </p:cNvPr>
          <p:cNvGraphicFramePr>
            <a:graphicFrameLocks/>
          </p:cNvGraphicFramePr>
          <p:nvPr>
            <p:extLst>
              <p:ext uri="{D42A27DB-BD31-4B8C-83A1-F6EECF244321}">
                <p14:modId xmlns:p14="http://schemas.microsoft.com/office/powerpoint/2010/main" val="797803648"/>
              </p:ext>
            </p:extLst>
          </p:nvPr>
        </p:nvGraphicFramePr>
        <p:xfrm>
          <a:off x="3169432" y="6373331"/>
          <a:ext cx="3060000" cy="1800000"/>
        </p:xfrm>
        <a:graphic>
          <a:graphicData uri="http://schemas.openxmlformats.org/drawingml/2006/chart">
            <c:chart xmlns:c="http://schemas.openxmlformats.org/drawingml/2006/chart" xmlns:r="http://schemas.openxmlformats.org/officeDocument/2006/relationships" r:id="rId9"/>
          </a:graphicData>
        </a:graphic>
      </p:graphicFrame>
      <p:sp>
        <p:nvSpPr>
          <p:cNvPr id="4" name="TextBox 3">
            <a:extLst>
              <a:ext uri="{FF2B5EF4-FFF2-40B4-BE49-F238E27FC236}">
                <a16:creationId xmlns:a16="http://schemas.microsoft.com/office/drawing/2014/main" id="{37A0A11A-6D86-255D-A9B8-0C1237F5F6B8}"/>
              </a:ext>
            </a:extLst>
          </p:cNvPr>
          <p:cNvSpPr txBox="1"/>
          <p:nvPr/>
        </p:nvSpPr>
        <p:spPr>
          <a:xfrm>
            <a:off x="-20607" y="24549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5" name="TextBox 4">
            <a:extLst>
              <a:ext uri="{FF2B5EF4-FFF2-40B4-BE49-F238E27FC236}">
                <a16:creationId xmlns:a16="http://schemas.microsoft.com/office/drawing/2014/main" id="{CAEE3067-EF14-43F3-46B1-2BE63BEDE456}"/>
              </a:ext>
            </a:extLst>
          </p:cNvPr>
          <p:cNvSpPr txBox="1"/>
          <p:nvPr/>
        </p:nvSpPr>
        <p:spPr>
          <a:xfrm>
            <a:off x="-20607" y="63497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6" name="TextBox 5">
            <a:extLst>
              <a:ext uri="{FF2B5EF4-FFF2-40B4-BE49-F238E27FC236}">
                <a16:creationId xmlns:a16="http://schemas.microsoft.com/office/drawing/2014/main" id="{D43C68D3-5149-4B1C-E37C-452FDB76AB38}"/>
              </a:ext>
            </a:extLst>
          </p:cNvPr>
          <p:cNvSpPr txBox="1"/>
          <p:nvPr/>
        </p:nvSpPr>
        <p:spPr>
          <a:xfrm>
            <a:off x="-20607" y="102444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7" name="TextBox 6">
            <a:extLst>
              <a:ext uri="{FF2B5EF4-FFF2-40B4-BE49-F238E27FC236}">
                <a16:creationId xmlns:a16="http://schemas.microsoft.com/office/drawing/2014/main" id="{2DBAC08F-C3F6-B612-592F-1EBDFD669340}"/>
              </a:ext>
            </a:extLst>
          </p:cNvPr>
          <p:cNvSpPr txBox="1"/>
          <p:nvPr/>
        </p:nvSpPr>
        <p:spPr>
          <a:xfrm>
            <a:off x="-20607" y="141392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8" name="TextBox 7">
            <a:extLst>
              <a:ext uri="{FF2B5EF4-FFF2-40B4-BE49-F238E27FC236}">
                <a16:creationId xmlns:a16="http://schemas.microsoft.com/office/drawing/2014/main" id="{C9952EA7-DCA4-FB59-7185-FE1E45CDD987}"/>
              </a:ext>
            </a:extLst>
          </p:cNvPr>
          <p:cNvSpPr txBox="1"/>
          <p:nvPr/>
        </p:nvSpPr>
        <p:spPr>
          <a:xfrm>
            <a:off x="18963" y="230373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9" name="TextBox 8">
            <a:extLst>
              <a:ext uri="{FF2B5EF4-FFF2-40B4-BE49-F238E27FC236}">
                <a16:creationId xmlns:a16="http://schemas.microsoft.com/office/drawing/2014/main" id="{7EE15782-1F8C-2A34-E98D-0EA13BA14F0F}"/>
              </a:ext>
            </a:extLst>
          </p:cNvPr>
          <p:cNvSpPr txBox="1"/>
          <p:nvPr/>
        </p:nvSpPr>
        <p:spPr>
          <a:xfrm>
            <a:off x="18963" y="269321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0" name="TextBox 9">
            <a:extLst>
              <a:ext uri="{FF2B5EF4-FFF2-40B4-BE49-F238E27FC236}">
                <a16:creationId xmlns:a16="http://schemas.microsoft.com/office/drawing/2014/main" id="{D82EA61F-8362-52EA-88FC-01088ADBD5DB}"/>
              </a:ext>
            </a:extLst>
          </p:cNvPr>
          <p:cNvSpPr txBox="1"/>
          <p:nvPr/>
        </p:nvSpPr>
        <p:spPr>
          <a:xfrm>
            <a:off x="18963" y="308268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1" name="TextBox 10">
            <a:extLst>
              <a:ext uri="{FF2B5EF4-FFF2-40B4-BE49-F238E27FC236}">
                <a16:creationId xmlns:a16="http://schemas.microsoft.com/office/drawing/2014/main" id="{E5023C34-98AD-C8B2-72A2-945782710B5F}"/>
              </a:ext>
            </a:extLst>
          </p:cNvPr>
          <p:cNvSpPr txBox="1"/>
          <p:nvPr/>
        </p:nvSpPr>
        <p:spPr>
          <a:xfrm>
            <a:off x="18963" y="347216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2" name="TextBox 11">
            <a:extLst>
              <a:ext uri="{FF2B5EF4-FFF2-40B4-BE49-F238E27FC236}">
                <a16:creationId xmlns:a16="http://schemas.microsoft.com/office/drawing/2014/main" id="{D85EB818-AB66-AEE0-6203-C45A8EA53640}"/>
              </a:ext>
            </a:extLst>
          </p:cNvPr>
          <p:cNvSpPr txBox="1"/>
          <p:nvPr/>
        </p:nvSpPr>
        <p:spPr>
          <a:xfrm>
            <a:off x="18963" y="428669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3" name="TextBox 12">
            <a:extLst>
              <a:ext uri="{FF2B5EF4-FFF2-40B4-BE49-F238E27FC236}">
                <a16:creationId xmlns:a16="http://schemas.microsoft.com/office/drawing/2014/main" id="{8A5A0C6E-C065-1C11-36B4-38F8F757E05A}"/>
              </a:ext>
            </a:extLst>
          </p:cNvPr>
          <p:cNvSpPr txBox="1"/>
          <p:nvPr/>
        </p:nvSpPr>
        <p:spPr>
          <a:xfrm>
            <a:off x="18963" y="467616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4" name="TextBox 13">
            <a:extLst>
              <a:ext uri="{FF2B5EF4-FFF2-40B4-BE49-F238E27FC236}">
                <a16:creationId xmlns:a16="http://schemas.microsoft.com/office/drawing/2014/main" id="{A725A670-0CCE-D98C-C3F8-C0C80EFC7C4A}"/>
              </a:ext>
            </a:extLst>
          </p:cNvPr>
          <p:cNvSpPr txBox="1"/>
          <p:nvPr/>
        </p:nvSpPr>
        <p:spPr>
          <a:xfrm>
            <a:off x="18963" y="506564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5" name="TextBox 14">
            <a:extLst>
              <a:ext uri="{FF2B5EF4-FFF2-40B4-BE49-F238E27FC236}">
                <a16:creationId xmlns:a16="http://schemas.microsoft.com/office/drawing/2014/main" id="{673CD3D5-3CE2-DB46-0E03-87C17C3DFF8B}"/>
              </a:ext>
            </a:extLst>
          </p:cNvPr>
          <p:cNvSpPr txBox="1"/>
          <p:nvPr/>
        </p:nvSpPr>
        <p:spPr>
          <a:xfrm>
            <a:off x="18963" y="545511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6" name="TextBox 15">
            <a:extLst>
              <a:ext uri="{FF2B5EF4-FFF2-40B4-BE49-F238E27FC236}">
                <a16:creationId xmlns:a16="http://schemas.microsoft.com/office/drawing/2014/main" id="{04FFD089-7FC9-E5DC-3736-FBDDC0914DF9}"/>
              </a:ext>
            </a:extLst>
          </p:cNvPr>
          <p:cNvSpPr txBox="1"/>
          <p:nvPr/>
        </p:nvSpPr>
        <p:spPr>
          <a:xfrm>
            <a:off x="18963" y="636415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7" name="TextBox 16">
            <a:extLst>
              <a:ext uri="{FF2B5EF4-FFF2-40B4-BE49-F238E27FC236}">
                <a16:creationId xmlns:a16="http://schemas.microsoft.com/office/drawing/2014/main" id="{FC3AB42F-6F19-44E3-31EC-8C7739A898B4}"/>
              </a:ext>
            </a:extLst>
          </p:cNvPr>
          <p:cNvSpPr txBox="1"/>
          <p:nvPr/>
        </p:nvSpPr>
        <p:spPr>
          <a:xfrm>
            <a:off x="18963" y="6753625"/>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8" name="TextBox 17">
            <a:extLst>
              <a:ext uri="{FF2B5EF4-FFF2-40B4-BE49-F238E27FC236}">
                <a16:creationId xmlns:a16="http://schemas.microsoft.com/office/drawing/2014/main" id="{18CE79C8-BB7C-C6A5-D8D3-04F69D7C9F98}"/>
              </a:ext>
            </a:extLst>
          </p:cNvPr>
          <p:cNvSpPr txBox="1"/>
          <p:nvPr/>
        </p:nvSpPr>
        <p:spPr>
          <a:xfrm>
            <a:off x="18963" y="7143100"/>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19" name="TextBox 18">
            <a:extLst>
              <a:ext uri="{FF2B5EF4-FFF2-40B4-BE49-F238E27FC236}">
                <a16:creationId xmlns:a16="http://schemas.microsoft.com/office/drawing/2014/main" id="{44FB31E6-7493-007D-6F20-6A0B1A64F048}"/>
              </a:ext>
            </a:extLst>
          </p:cNvPr>
          <p:cNvSpPr txBox="1"/>
          <p:nvPr/>
        </p:nvSpPr>
        <p:spPr>
          <a:xfrm>
            <a:off x="39031" y="7538032"/>
            <a:ext cx="6120000" cy="180000"/>
          </a:xfrm>
          <a:prstGeom prst="rect">
            <a:avLst/>
          </a:prstGeom>
          <a:solidFill>
            <a:srgbClr val="62654B">
              <a:alpha val="20000"/>
            </a:srgbClr>
          </a:solidFill>
        </p:spPr>
        <p:txBody>
          <a:bodyPr wrap="square" rtlCol="0">
            <a:spAutoFit/>
          </a:bodyPr>
          <a:lstStyle/>
          <a:p>
            <a:pPr defTabSz="914400">
              <a:defRPr/>
            </a:pPr>
            <a:endParaRPr lang="en-AU" kern="0" dirty="0">
              <a:solidFill>
                <a:prstClr val="black"/>
              </a:solidFill>
            </a:endParaRPr>
          </a:p>
        </p:txBody>
      </p:sp>
      <p:sp>
        <p:nvSpPr>
          <p:cNvPr id="28" name="Rectangle 27">
            <a:extLst>
              <a:ext uri="{FF2B5EF4-FFF2-40B4-BE49-F238E27FC236}">
                <a16:creationId xmlns:a16="http://schemas.microsoft.com/office/drawing/2014/main" id="{4753A354-1735-9DEF-EF22-3FEE9754A5ED}"/>
              </a:ext>
            </a:extLst>
          </p:cNvPr>
          <p:cNvSpPr/>
          <p:nvPr/>
        </p:nvSpPr>
        <p:spPr>
          <a:xfrm>
            <a:off x="3358344" y="245496"/>
            <a:ext cx="167216" cy="8259561"/>
          </a:xfrm>
          <a:prstGeom prst="rect">
            <a:avLst/>
          </a:prstGeom>
          <a:solidFill>
            <a:sysClr val="window" lastClr="FFFFFF"/>
          </a:solidFill>
          <a:ln w="12700" cap="flat" cmpd="sng" algn="ctr">
            <a:noFill/>
            <a:prstDash val="solid"/>
            <a:miter lim="800000"/>
          </a:ln>
          <a:effectLst/>
        </p:spPr>
        <p:txBody>
          <a:bodyPr rtlCol="0" anchor="ctr"/>
          <a:lstStyle/>
          <a:p>
            <a:pPr algn="ctr" defTabSz="914400"/>
            <a:endParaRPr lang="en-AU" kern="0">
              <a:solidFill>
                <a:prstClr val="white"/>
              </a:solidFill>
              <a:latin typeface="Calibri" panose="020F0502020204030204"/>
            </a:endParaRPr>
          </a:p>
        </p:txBody>
      </p:sp>
      <p:sp>
        <p:nvSpPr>
          <p:cNvPr id="29" name="TextBox 28">
            <a:extLst>
              <a:ext uri="{FF2B5EF4-FFF2-40B4-BE49-F238E27FC236}">
                <a16:creationId xmlns:a16="http://schemas.microsoft.com/office/drawing/2014/main" id="{7F466E19-E605-0D08-F79C-77FA8C32BA08}"/>
              </a:ext>
            </a:extLst>
          </p:cNvPr>
          <p:cNvSpPr txBox="1"/>
          <p:nvPr/>
        </p:nvSpPr>
        <p:spPr>
          <a:xfrm>
            <a:off x="-111076" y="2102219"/>
            <a:ext cx="851749" cy="246221"/>
          </a:xfrm>
          <a:prstGeom prst="rect">
            <a:avLst/>
          </a:prstGeom>
          <a:noFill/>
        </p:spPr>
        <p:txBody>
          <a:bodyPr wrap="square" rtlCol="0">
            <a:spAutoFit/>
          </a:bodyPr>
          <a:lstStyle/>
          <a:p>
            <a:pPr>
              <a:defRPr/>
            </a:pPr>
            <a:r>
              <a:rPr lang="en-AU" sz="1000" b="1" dirty="0">
                <a:solidFill>
                  <a:prstClr val="black"/>
                </a:solidFill>
                <a:latin typeface="Arial" panose="020B0604020202020204" pitchFamily="34" charset="0"/>
                <a:cs typeface="Arial" panose="020B0604020202020204" pitchFamily="34" charset="0"/>
              </a:rPr>
              <a:t>GDQS</a:t>
            </a:r>
          </a:p>
        </p:txBody>
      </p:sp>
      <p:sp>
        <p:nvSpPr>
          <p:cNvPr id="30" name="TextBox 29">
            <a:extLst>
              <a:ext uri="{FF2B5EF4-FFF2-40B4-BE49-F238E27FC236}">
                <a16:creationId xmlns:a16="http://schemas.microsoft.com/office/drawing/2014/main" id="{87383B43-76B4-0D7E-E0B1-85B8B4F24A89}"/>
              </a:ext>
            </a:extLst>
          </p:cNvPr>
          <p:cNvSpPr txBox="1"/>
          <p:nvPr/>
        </p:nvSpPr>
        <p:spPr>
          <a:xfrm>
            <a:off x="3431050" y="2102219"/>
            <a:ext cx="851750" cy="246221"/>
          </a:xfrm>
          <a:prstGeom prst="rect">
            <a:avLst/>
          </a:prstGeom>
          <a:noFill/>
        </p:spPr>
        <p:txBody>
          <a:bodyPr wrap="square" rtlCol="0">
            <a:spAutoFit/>
          </a:bodyPr>
          <a:lstStyle/>
          <a:p>
            <a:pPr>
              <a:defRPr/>
            </a:pPr>
            <a:r>
              <a:rPr lang="en-AU" sz="1000" b="1" dirty="0">
                <a:solidFill>
                  <a:prstClr val="black"/>
                </a:solidFill>
                <a:latin typeface="Arial" panose="020B0604020202020204" pitchFamily="34" charset="0"/>
                <a:cs typeface="Arial" panose="020B0604020202020204" pitchFamily="34" charset="0"/>
              </a:rPr>
              <a:t>pGDQS</a:t>
            </a:r>
          </a:p>
        </p:txBody>
      </p:sp>
      <p:sp>
        <p:nvSpPr>
          <p:cNvPr id="31" name="TextBox 30">
            <a:extLst>
              <a:ext uri="{FF2B5EF4-FFF2-40B4-BE49-F238E27FC236}">
                <a16:creationId xmlns:a16="http://schemas.microsoft.com/office/drawing/2014/main" id="{E96BC028-1680-74D2-16CB-6D484BAB5663}"/>
              </a:ext>
            </a:extLst>
          </p:cNvPr>
          <p:cNvSpPr txBox="1"/>
          <p:nvPr/>
        </p:nvSpPr>
        <p:spPr>
          <a:xfrm>
            <a:off x="-111076" y="0"/>
            <a:ext cx="860565" cy="252000"/>
          </a:xfrm>
          <a:prstGeom prst="rect">
            <a:avLst/>
          </a:prstGeom>
          <a:noFill/>
        </p:spPr>
        <p:txBody>
          <a:bodyPr wrap="square" rtlCol="0">
            <a:spAutoFit/>
          </a:bodyPr>
          <a:lstStyle/>
          <a:p>
            <a:pPr>
              <a:defRPr/>
            </a:pPr>
            <a:r>
              <a:rPr lang="en-AU" sz="1000" b="1" dirty="0">
                <a:solidFill>
                  <a:prstClr val="black"/>
                </a:solidFill>
                <a:latin typeface="Arial" panose="020B0604020202020204" pitchFamily="34" charset="0"/>
                <a:cs typeface="Arial" panose="020B0604020202020204" pitchFamily="34" charset="0"/>
              </a:rPr>
              <a:t>HSR-DI</a:t>
            </a:r>
          </a:p>
        </p:txBody>
      </p:sp>
      <p:sp>
        <p:nvSpPr>
          <p:cNvPr id="32" name="TextBox 31">
            <a:extLst>
              <a:ext uri="{FF2B5EF4-FFF2-40B4-BE49-F238E27FC236}">
                <a16:creationId xmlns:a16="http://schemas.microsoft.com/office/drawing/2014/main" id="{E32AB986-5166-42E7-01D0-5CC18774E2A9}"/>
              </a:ext>
            </a:extLst>
          </p:cNvPr>
          <p:cNvSpPr txBox="1"/>
          <p:nvPr/>
        </p:nvSpPr>
        <p:spPr>
          <a:xfrm>
            <a:off x="3431051" y="0"/>
            <a:ext cx="819753" cy="252000"/>
          </a:xfrm>
          <a:prstGeom prst="rect">
            <a:avLst/>
          </a:prstGeom>
          <a:noFill/>
        </p:spPr>
        <p:txBody>
          <a:bodyPr wrap="square" rtlCol="0">
            <a:spAutoFit/>
          </a:bodyPr>
          <a:lstStyle/>
          <a:p>
            <a:pPr>
              <a:defRPr/>
            </a:pPr>
            <a:r>
              <a:rPr lang="en-AU" sz="1000" b="1" dirty="0" err="1">
                <a:solidFill>
                  <a:prstClr val="black"/>
                </a:solidFill>
                <a:latin typeface="Arial" panose="020B0604020202020204" pitchFamily="34" charset="0"/>
                <a:cs typeface="Arial" panose="020B0604020202020204" pitchFamily="34" charset="0"/>
              </a:rPr>
              <a:t>pHSR</a:t>
            </a:r>
            <a:r>
              <a:rPr lang="en-AU" sz="1000" b="1" dirty="0">
                <a:solidFill>
                  <a:prstClr val="black"/>
                </a:solidFill>
                <a:latin typeface="Arial" panose="020B0604020202020204" pitchFamily="34" charset="0"/>
                <a:cs typeface="Arial" panose="020B0604020202020204" pitchFamily="34" charset="0"/>
              </a:rPr>
              <a:t>-DI</a:t>
            </a:r>
          </a:p>
        </p:txBody>
      </p:sp>
      <p:sp>
        <p:nvSpPr>
          <p:cNvPr id="33" name="TextBox 32">
            <a:extLst>
              <a:ext uri="{FF2B5EF4-FFF2-40B4-BE49-F238E27FC236}">
                <a16:creationId xmlns:a16="http://schemas.microsoft.com/office/drawing/2014/main" id="{3B22F722-BFAC-3854-89B5-1A3AD586DBFA}"/>
              </a:ext>
            </a:extLst>
          </p:cNvPr>
          <p:cNvSpPr txBox="1"/>
          <p:nvPr/>
        </p:nvSpPr>
        <p:spPr>
          <a:xfrm>
            <a:off x="-111076" y="4022952"/>
            <a:ext cx="851748" cy="246221"/>
          </a:xfrm>
          <a:prstGeom prst="rect">
            <a:avLst/>
          </a:prstGeom>
          <a:noFill/>
        </p:spPr>
        <p:txBody>
          <a:bodyPr wrap="square" rtlCol="0">
            <a:spAutoFit/>
          </a:bodyPr>
          <a:lstStyle/>
          <a:p>
            <a:pPr>
              <a:defRPr/>
            </a:pPr>
            <a:r>
              <a:rPr lang="en-AU" sz="1000" b="1" dirty="0">
                <a:solidFill>
                  <a:prstClr val="black"/>
                </a:solidFill>
                <a:latin typeface="Arial" panose="020B0604020202020204" pitchFamily="34" charset="0"/>
                <a:cs typeface="Arial" panose="020B0604020202020204" pitchFamily="34" charset="0"/>
              </a:rPr>
              <a:t>MIND</a:t>
            </a:r>
          </a:p>
        </p:txBody>
      </p:sp>
      <p:sp>
        <p:nvSpPr>
          <p:cNvPr id="34" name="TextBox 33">
            <a:extLst>
              <a:ext uri="{FF2B5EF4-FFF2-40B4-BE49-F238E27FC236}">
                <a16:creationId xmlns:a16="http://schemas.microsoft.com/office/drawing/2014/main" id="{6F642DAD-37AD-1CC8-7759-871D57BB15C1}"/>
              </a:ext>
            </a:extLst>
          </p:cNvPr>
          <p:cNvSpPr txBox="1"/>
          <p:nvPr/>
        </p:nvSpPr>
        <p:spPr>
          <a:xfrm>
            <a:off x="3431051" y="4022952"/>
            <a:ext cx="591829" cy="246221"/>
          </a:xfrm>
          <a:prstGeom prst="rect">
            <a:avLst/>
          </a:prstGeom>
          <a:noFill/>
        </p:spPr>
        <p:txBody>
          <a:bodyPr wrap="square" rtlCol="0">
            <a:spAutoFit/>
          </a:bodyPr>
          <a:lstStyle/>
          <a:p>
            <a:pPr>
              <a:defRPr/>
            </a:pPr>
            <a:r>
              <a:rPr lang="en-AU" sz="1000" b="1" dirty="0" err="1">
                <a:solidFill>
                  <a:prstClr val="black"/>
                </a:solidFill>
                <a:latin typeface="Arial" panose="020B0604020202020204" pitchFamily="34" charset="0"/>
                <a:cs typeface="Arial" panose="020B0604020202020204" pitchFamily="34" charset="0"/>
              </a:rPr>
              <a:t>pMIND</a:t>
            </a:r>
            <a:endParaRPr lang="en-AU" sz="1000" b="1" dirty="0">
              <a:solidFill>
                <a:prstClr val="black"/>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B67FCFD-DC3C-7FC4-A64E-FFEB9B255538}"/>
              </a:ext>
            </a:extLst>
          </p:cNvPr>
          <p:cNvSpPr txBox="1"/>
          <p:nvPr/>
        </p:nvSpPr>
        <p:spPr>
          <a:xfrm>
            <a:off x="-111076" y="6111157"/>
            <a:ext cx="924458" cy="246221"/>
          </a:xfrm>
          <a:prstGeom prst="rect">
            <a:avLst/>
          </a:prstGeom>
          <a:noFill/>
        </p:spPr>
        <p:txBody>
          <a:bodyPr wrap="square" rtlCol="0">
            <a:spAutoFit/>
          </a:bodyPr>
          <a:lstStyle/>
          <a:p>
            <a:pPr>
              <a:defRPr/>
            </a:pPr>
            <a:r>
              <a:rPr lang="en-AU" sz="1000" b="1" dirty="0">
                <a:solidFill>
                  <a:prstClr val="black"/>
                </a:solidFill>
                <a:latin typeface="Arial" panose="020B0604020202020204" pitchFamily="34" charset="0"/>
                <a:cs typeface="Arial" panose="020B0604020202020204" pitchFamily="34" charset="0"/>
              </a:rPr>
              <a:t>LCD score</a:t>
            </a:r>
          </a:p>
        </p:txBody>
      </p:sp>
      <p:sp>
        <p:nvSpPr>
          <p:cNvPr id="36" name="TextBox 35">
            <a:extLst>
              <a:ext uri="{FF2B5EF4-FFF2-40B4-BE49-F238E27FC236}">
                <a16:creationId xmlns:a16="http://schemas.microsoft.com/office/drawing/2014/main" id="{30B1E135-7D3F-1786-1EB3-6C42E9DD724B}"/>
              </a:ext>
            </a:extLst>
          </p:cNvPr>
          <p:cNvSpPr txBox="1"/>
          <p:nvPr/>
        </p:nvSpPr>
        <p:spPr>
          <a:xfrm>
            <a:off x="3431050" y="6111157"/>
            <a:ext cx="985446" cy="246221"/>
          </a:xfrm>
          <a:prstGeom prst="rect">
            <a:avLst/>
          </a:prstGeom>
          <a:noFill/>
        </p:spPr>
        <p:txBody>
          <a:bodyPr wrap="square" rtlCol="0">
            <a:spAutoFit/>
          </a:bodyPr>
          <a:lstStyle/>
          <a:p>
            <a:pPr>
              <a:defRPr/>
            </a:pPr>
            <a:r>
              <a:rPr lang="en-AU" sz="1000" b="1" dirty="0" err="1">
                <a:solidFill>
                  <a:prstClr val="black"/>
                </a:solidFill>
                <a:latin typeface="Arial" panose="020B0604020202020204" pitchFamily="34" charset="0"/>
                <a:cs typeface="Arial" panose="020B0604020202020204" pitchFamily="34" charset="0"/>
              </a:rPr>
              <a:t>pLCD</a:t>
            </a:r>
            <a:r>
              <a:rPr lang="en-AU" sz="1000" b="1" dirty="0">
                <a:solidFill>
                  <a:prstClr val="black"/>
                </a:solidFill>
                <a:latin typeface="Arial" panose="020B0604020202020204" pitchFamily="34" charset="0"/>
                <a:cs typeface="Arial" panose="020B0604020202020204" pitchFamily="34" charset="0"/>
              </a:rPr>
              <a:t> score</a:t>
            </a:r>
          </a:p>
        </p:txBody>
      </p:sp>
      <p:cxnSp>
        <p:nvCxnSpPr>
          <p:cNvPr id="37" name="Straight Connector 36">
            <a:extLst>
              <a:ext uri="{FF2B5EF4-FFF2-40B4-BE49-F238E27FC236}">
                <a16:creationId xmlns:a16="http://schemas.microsoft.com/office/drawing/2014/main" id="{8E14B57C-564B-47EF-AEC3-D23215109E90}"/>
              </a:ext>
            </a:extLst>
          </p:cNvPr>
          <p:cNvCxnSpPr>
            <a:cxnSpLocks/>
          </p:cNvCxnSpPr>
          <p:nvPr/>
        </p:nvCxnSpPr>
        <p:spPr>
          <a:xfrm>
            <a:off x="173375" y="8291818"/>
            <a:ext cx="5652000" cy="0"/>
          </a:xfrm>
          <a:prstGeom prst="line">
            <a:avLst/>
          </a:prstGeom>
          <a:noFill/>
          <a:ln w="6350" cap="flat" cmpd="sng" algn="ctr">
            <a:solidFill>
              <a:sysClr val="windowText" lastClr="000000"/>
            </a:solidFill>
            <a:prstDash val="solid"/>
            <a:miter lim="800000"/>
          </a:ln>
          <a:effectLst/>
        </p:spPr>
      </p:cxnSp>
      <p:sp>
        <p:nvSpPr>
          <p:cNvPr id="38" name="TextBox 37">
            <a:extLst>
              <a:ext uri="{FF2B5EF4-FFF2-40B4-BE49-F238E27FC236}">
                <a16:creationId xmlns:a16="http://schemas.microsoft.com/office/drawing/2014/main" id="{FA14D0FD-8722-8479-D965-943415D42D46}"/>
              </a:ext>
            </a:extLst>
          </p:cNvPr>
          <p:cNvSpPr txBox="1"/>
          <p:nvPr/>
        </p:nvSpPr>
        <p:spPr>
          <a:xfrm>
            <a:off x="1479801" y="8161013"/>
            <a:ext cx="2700000" cy="244101"/>
          </a:xfrm>
          <a:prstGeom prst="rect">
            <a:avLst/>
          </a:prstGeom>
          <a:solidFill>
            <a:sysClr val="window" lastClr="FFFFFF"/>
          </a:solidFill>
          <a:ln w="12700" cap="flat" cmpd="sng" algn="ctr">
            <a:noFill/>
            <a:prstDash val="solid"/>
            <a:miter lim="800000"/>
          </a:ln>
          <a:effectLst/>
        </p:spPr>
        <p:txBody>
          <a:bodyPr wrap="square" lIns="252000" tIns="36000" rIns="108000" bIns="0">
            <a:normAutofit/>
          </a:bodyPr>
          <a:lstStyle/>
          <a:p>
            <a:pPr algn="ctr" defTabSz="914400">
              <a:defRPr sz="1000" b="1"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AU" sz="900" b="1" dirty="0">
                <a:solidFill>
                  <a:prstClr val="black"/>
                </a:solidFill>
                <a:latin typeface="Arial" panose="020B0604020202020204" pitchFamily="34" charset="0"/>
                <a:cs typeface="Arial" panose="020B0604020202020204" pitchFamily="34" charset="0"/>
              </a:rPr>
              <a:t>Standardized beta coefficient (95% CI)</a:t>
            </a:r>
          </a:p>
        </p:txBody>
      </p:sp>
      <p:sp>
        <p:nvSpPr>
          <p:cNvPr id="39" name="Oval 38">
            <a:extLst>
              <a:ext uri="{FF2B5EF4-FFF2-40B4-BE49-F238E27FC236}">
                <a16:creationId xmlns:a16="http://schemas.microsoft.com/office/drawing/2014/main" id="{16D2A8CB-139E-9DFB-5077-EE6B3649BA78}"/>
              </a:ext>
            </a:extLst>
          </p:cNvPr>
          <p:cNvSpPr/>
          <p:nvPr/>
        </p:nvSpPr>
        <p:spPr>
          <a:xfrm>
            <a:off x="2049436" y="8481837"/>
            <a:ext cx="72000" cy="72000"/>
          </a:xfrm>
          <a:prstGeom prst="ellipse">
            <a:avLst/>
          </a:prstGeom>
          <a:solidFill>
            <a:sysClr val="window" lastClr="FFFFFF">
              <a:lumMod val="85000"/>
            </a:sysClr>
          </a:solidFill>
          <a:ln w="25400" cap="flat" cmpd="sng" algn="ctr">
            <a:solidFill>
              <a:sysClr val="windowText" lastClr="000000"/>
            </a:solidFill>
            <a:prstDash val="solid"/>
            <a:miter lim="800000"/>
          </a:ln>
          <a:effectLst/>
        </p:spPr>
        <p:txBody>
          <a:bodyPr rtlCol="0" anchor="ctr"/>
          <a:lstStyle/>
          <a:p>
            <a:pPr algn="ctr" defTabSz="914400"/>
            <a:endParaRPr lang="en-AU" kern="0">
              <a:solidFill>
                <a:prstClr val="white"/>
              </a:solidFill>
              <a:latin typeface="Calibri" panose="020F0502020204030204"/>
            </a:endParaRPr>
          </a:p>
        </p:txBody>
      </p:sp>
      <p:sp>
        <p:nvSpPr>
          <p:cNvPr id="40" name="Flowchart: Decision 39">
            <a:extLst>
              <a:ext uri="{FF2B5EF4-FFF2-40B4-BE49-F238E27FC236}">
                <a16:creationId xmlns:a16="http://schemas.microsoft.com/office/drawing/2014/main" id="{A46778D0-0C49-4440-C18E-C686B665D556}"/>
              </a:ext>
            </a:extLst>
          </p:cNvPr>
          <p:cNvSpPr/>
          <p:nvPr/>
        </p:nvSpPr>
        <p:spPr>
          <a:xfrm>
            <a:off x="2989459" y="8452664"/>
            <a:ext cx="144000" cy="144000"/>
          </a:xfrm>
          <a:prstGeom prst="flowChartDecision">
            <a:avLst/>
          </a:prstGeom>
          <a:solidFill>
            <a:srgbClr val="89DFD7"/>
          </a:solidFill>
          <a:ln w="31750" cap="flat" cmpd="sng" algn="ctr">
            <a:solidFill>
              <a:srgbClr val="3F7879"/>
            </a:solidFill>
            <a:prstDash val="solid"/>
            <a:miter lim="800000"/>
          </a:ln>
          <a:effectLst/>
        </p:spPr>
        <p:txBody>
          <a:bodyPr rtlCol="0" anchor="ctr"/>
          <a:lstStyle/>
          <a:p>
            <a:pPr algn="ctr" defTabSz="914400"/>
            <a:endParaRPr lang="en-AU" kern="0">
              <a:solidFill>
                <a:prstClr val="white"/>
              </a:solidFill>
              <a:latin typeface="Calibri" panose="020F0502020204030204"/>
            </a:endParaRPr>
          </a:p>
        </p:txBody>
      </p:sp>
      <p:sp>
        <p:nvSpPr>
          <p:cNvPr id="41" name="Flowchart: Decision 40">
            <a:extLst>
              <a:ext uri="{FF2B5EF4-FFF2-40B4-BE49-F238E27FC236}">
                <a16:creationId xmlns:a16="http://schemas.microsoft.com/office/drawing/2014/main" id="{16330556-6B5A-FDA0-8F0F-5FF0BF07AAD6}"/>
              </a:ext>
            </a:extLst>
          </p:cNvPr>
          <p:cNvSpPr/>
          <p:nvPr/>
        </p:nvSpPr>
        <p:spPr>
          <a:xfrm>
            <a:off x="3269042" y="8445837"/>
            <a:ext cx="144000" cy="144000"/>
          </a:xfrm>
          <a:prstGeom prst="flowChartDecision">
            <a:avLst/>
          </a:prstGeom>
          <a:solidFill>
            <a:srgbClr val="F991EA"/>
          </a:solidFill>
          <a:ln w="31750" cap="flat" cmpd="sng" algn="ctr">
            <a:solidFill>
              <a:srgbClr val="936385"/>
            </a:solidFill>
            <a:prstDash val="solid"/>
            <a:miter lim="800000"/>
          </a:ln>
          <a:effectLst/>
        </p:spPr>
        <p:txBody>
          <a:bodyPr rtlCol="0" anchor="ctr"/>
          <a:lstStyle/>
          <a:p>
            <a:pPr algn="ctr" defTabSz="914400"/>
            <a:endParaRPr lang="en-AU" kern="0" dirty="0">
              <a:solidFill>
                <a:prstClr val="white"/>
              </a:solidFill>
              <a:latin typeface="Calibri" panose="020F0502020204030204"/>
            </a:endParaRPr>
          </a:p>
        </p:txBody>
      </p:sp>
      <p:sp>
        <p:nvSpPr>
          <p:cNvPr id="42" name="TextBox 41">
            <a:extLst>
              <a:ext uri="{FF2B5EF4-FFF2-40B4-BE49-F238E27FC236}">
                <a16:creationId xmlns:a16="http://schemas.microsoft.com/office/drawing/2014/main" id="{E2680F41-3434-F73C-0383-F9048A259FDD}"/>
              </a:ext>
            </a:extLst>
          </p:cNvPr>
          <p:cNvSpPr txBox="1"/>
          <p:nvPr/>
        </p:nvSpPr>
        <p:spPr>
          <a:xfrm>
            <a:off x="2121436" y="8394727"/>
            <a:ext cx="577402" cy="246221"/>
          </a:xfrm>
          <a:prstGeom prst="rect">
            <a:avLst/>
          </a:prstGeom>
          <a:noFill/>
        </p:spPr>
        <p:txBody>
          <a:bodyPr wrap="none" rtlCol="0">
            <a:spAutoFit/>
          </a:bodyPr>
          <a:lstStyle/>
          <a:p>
            <a:r>
              <a:rPr lang="en-AU" sz="1000" dirty="0">
                <a:solidFill>
                  <a:prstClr val="black"/>
                </a:solidFill>
                <a:latin typeface="Arial" panose="020B0604020202020204" pitchFamily="34" charset="0"/>
                <a:cs typeface="Arial" panose="020B0604020202020204" pitchFamily="34" charset="0"/>
              </a:rPr>
              <a:t>p&gt;0.05</a:t>
            </a:r>
          </a:p>
        </p:txBody>
      </p:sp>
      <p:sp>
        <p:nvSpPr>
          <p:cNvPr id="43" name="TextBox 42">
            <a:extLst>
              <a:ext uri="{FF2B5EF4-FFF2-40B4-BE49-F238E27FC236}">
                <a16:creationId xmlns:a16="http://schemas.microsoft.com/office/drawing/2014/main" id="{915BA68C-55CE-2814-3267-1AE1C3360B5F}"/>
              </a:ext>
            </a:extLst>
          </p:cNvPr>
          <p:cNvSpPr txBox="1"/>
          <p:nvPr/>
        </p:nvSpPr>
        <p:spPr>
          <a:xfrm>
            <a:off x="3346162" y="8394727"/>
            <a:ext cx="612668" cy="246221"/>
          </a:xfrm>
          <a:prstGeom prst="rect">
            <a:avLst/>
          </a:prstGeom>
          <a:noFill/>
        </p:spPr>
        <p:txBody>
          <a:bodyPr wrap="none" rtlCol="0">
            <a:spAutoFit/>
          </a:bodyPr>
          <a:lstStyle/>
          <a:p>
            <a:r>
              <a:rPr lang="en-AU" sz="1000" dirty="0">
                <a:solidFill>
                  <a:prstClr val="black"/>
                </a:solidFill>
                <a:latin typeface="Arial" panose="020B0604020202020204" pitchFamily="34" charset="0"/>
                <a:cs typeface="Arial" panose="020B0604020202020204" pitchFamily="34" charset="0"/>
              </a:rPr>
              <a:t> p&lt;0.05</a:t>
            </a:r>
          </a:p>
        </p:txBody>
      </p:sp>
      <p:sp>
        <p:nvSpPr>
          <p:cNvPr id="44" name="TextBox 43">
            <a:extLst>
              <a:ext uri="{FF2B5EF4-FFF2-40B4-BE49-F238E27FC236}">
                <a16:creationId xmlns:a16="http://schemas.microsoft.com/office/drawing/2014/main" id="{259DCBD4-0D7B-B959-A28A-55C0C90BF7CE}"/>
              </a:ext>
            </a:extLst>
          </p:cNvPr>
          <p:cNvSpPr txBox="1"/>
          <p:nvPr/>
        </p:nvSpPr>
        <p:spPr>
          <a:xfrm>
            <a:off x="-77371" y="8630560"/>
            <a:ext cx="6153973" cy="938719"/>
          </a:xfrm>
          <a:prstGeom prst="rect">
            <a:avLst/>
          </a:prstGeom>
          <a:noFill/>
        </p:spPr>
        <p:txBody>
          <a:bodyPr wrap="square">
            <a:spAutoFit/>
          </a:bodyPr>
          <a:lstStyle/>
          <a:p>
            <a:pPr algn="just">
              <a:spcBef>
                <a:spcPts val="600"/>
              </a:spcBef>
              <a:defRPr/>
            </a:pPr>
            <a:r>
              <a:rPr lang="en-AU" sz="1100" b="1" kern="100" dirty="0">
                <a:latin typeface="Arial" panose="020B0604020202020204" pitchFamily="34" charset="0"/>
                <a:ea typeface="Calibri" panose="020F0502020204030204" pitchFamily="34" charset="0"/>
                <a:cs typeface="Times New Roman" panose="02020603050405020304" pitchFamily="18" charset="0"/>
              </a:rPr>
              <a:t>Supplementary Fig. 7 Associations of FFQ calculated and lipidome predicted diet quality scores with conventional cardiometabolic health biomarkers. </a:t>
            </a:r>
            <a:r>
              <a:rPr lang="en-AU" sz="1100" kern="100" dirty="0">
                <a:latin typeface="Arial" panose="020B0604020202020204" pitchFamily="34" charset="0"/>
                <a:ea typeface="Calibri" panose="020F0502020204030204" pitchFamily="34" charset="0"/>
                <a:cs typeface="Times New Roman" panose="02020603050405020304" pitchFamily="18" charset="0"/>
              </a:rPr>
              <a:t>The forest plots show standardized coefficients (95% CIs) (x-axis) in a multiple linear regression analysis of between metabolic risk scores and diet groups after adjusting for age, sex, energy intake, smoking, physical activity level and diabetes status. Beta coefficients are per 1-SD increment.</a:t>
            </a:r>
            <a:endParaRPr lang="en-AU" sz="11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44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650A0F0-FA9B-5DF7-205A-E82C1C551660}"/>
              </a:ext>
            </a:extLst>
          </p:cNvPr>
          <p:cNvSpPr>
            <a:spLocks noChangeArrowheads="1"/>
          </p:cNvSpPr>
          <p:nvPr/>
        </p:nvSpPr>
        <p:spPr bwMode="auto">
          <a:xfrm>
            <a:off x="1" y="1304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4">
            <a:extLst>
              <a:ext uri="{FF2B5EF4-FFF2-40B4-BE49-F238E27FC236}">
                <a16:creationId xmlns:a16="http://schemas.microsoft.com/office/drawing/2014/main" id="{825130CD-A66B-72B2-6E1A-973815604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874"/>
            <a:ext cx="6124575" cy="349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5582908-9859-5B01-BAAE-D6B22D45518A}"/>
              </a:ext>
            </a:extLst>
          </p:cNvPr>
          <p:cNvSpPr>
            <a:spLocks noChangeArrowheads="1"/>
          </p:cNvSpPr>
          <p:nvPr/>
        </p:nvSpPr>
        <p:spPr bwMode="auto">
          <a:xfrm>
            <a:off x="179614" y="3999877"/>
            <a:ext cx="58374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AU"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Supplementary Fig. 8 Associations of lipidome defined diet quality scores with metabolic health: </a:t>
            </a:r>
            <a:r>
              <a:rPr lang="en-AU"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metabolic BMI, (b) plasmalogen score and (c) LRS. The forest plots show standardized coefficients (95% CIs) (x-axis) in a multiple linear regression analysis of between metabolic risk scores and diet groups after adjusting for age, sex, BMI, clinical lipids (total cholesterol, HDL-C, triglycerides), smoking, physical activity level and diabetes status. Beta coefficients are per 1-SD increment. LRS, lipidomic risk score for CVD risk.</a:t>
            </a:r>
            <a:endParaRPr lang="en-AU" altLang="en-US" dirty="0">
              <a:latin typeface="Arial" panose="020B0604020202020204" pitchFamily="34" charset="0"/>
            </a:endParaRPr>
          </a:p>
        </p:txBody>
      </p:sp>
    </p:spTree>
    <p:extLst>
      <p:ext uri="{BB962C8B-B14F-4D97-AF65-F5344CB8AC3E}">
        <p14:creationId xmlns:p14="http://schemas.microsoft.com/office/powerpoint/2010/main" val="7388921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3472</TotalTime>
  <Words>1171</Words>
  <Application>Microsoft Office PowerPoint</Application>
  <PresentationFormat>Custom</PresentationFormat>
  <Paragraphs>152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Habtamu Beyene</dc:creator>
  <cp:lastModifiedBy>Habtamu Beyene</cp:lastModifiedBy>
  <cp:revision>129</cp:revision>
  <dcterms:created xsi:type="dcterms:W3CDTF">2022-02-02T02:28:51Z</dcterms:created>
  <dcterms:modified xsi:type="dcterms:W3CDTF">2025-03-11T23:18:27Z</dcterms:modified>
</cp:coreProperties>
</file>