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1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26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92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42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53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98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4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80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69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6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66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01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	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426125"/>
              </p:ext>
            </p:extLst>
          </p:nvPr>
        </p:nvGraphicFramePr>
        <p:xfrm>
          <a:off x="2032000" y="2235645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71993689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91991208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19098321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3232491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29243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cg02819655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cg03987818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cg04461143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cg04657146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cg06417478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04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cg07882838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cg08102564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cg08963013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cg09556042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cg10471638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44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cg11738485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cg11897887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cg17279365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cg17370616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cg19373347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180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cg22305850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cg22535849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cg23899408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cg25542007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327679"/>
                  </a:ext>
                </a:extLst>
              </a:tr>
            </a:tbl>
          </a:graphicData>
        </a:graphic>
      </p:graphicFrame>
      <p:sp>
        <p:nvSpPr>
          <p:cNvPr id="5" name="Subtitle 2"/>
          <p:cNvSpPr txBox="1">
            <a:spLocks/>
          </p:cNvSpPr>
          <p:nvPr/>
        </p:nvSpPr>
        <p:spPr>
          <a:xfrm>
            <a:off x="418407" y="152256"/>
            <a:ext cx="3086793" cy="8097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/>
              <a:t>Supplemental Table 2.</a:t>
            </a:r>
          </a:p>
          <a:p>
            <a:pPr marL="0" indent="0">
              <a:buNone/>
            </a:pPr>
            <a:r>
              <a:rPr lang="en-GB" sz="1400" dirty="0" err="1"/>
              <a:t>CpG</a:t>
            </a:r>
            <a:r>
              <a:rPr lang="en-GB" sz="1400" dirty="0"/>
              <a:t> ID list of biomarker candidates</a:t>
            </a:r>
          </a:p>
        </p:txBody>
      </p:sp>
    </p:spTree>
    <p:extLst>
      <p:ext uri="{BB962C8B-B14F-4D97-AF65-F5344CB8AC3E}">
        <p14:creationId xmlns:p14="http://schemas.microsoft.com/office/powerpoint/2010/main" val="1777282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10623</TotalTime>
  <Words>30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Kitchen</dc:creator>
  <cp:lastModifiedBy>Mark Kitchen</cp:lastModifiedBy>
  <cp:revision>83</cp:revision>
  <dcterms:created xsi:type="dcterms:W3CDTF">2020-04-03T11:14:29Z</dcterms:created>
  <dcterms:modified xsi:type="dcterms:W3CDTF">2021-04-17T14:48:55Z</dcterms:modified>
</cp:coreProperties>
</file>