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1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263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92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42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532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98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43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80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695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69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669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01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418407" y="152256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/>
              <a:t>Supplemental Table 1.</a:t>
            </a:r>
          </a:p>
          <a:p>
            <a:pPr marL="0" indent="0">
              <a:buNone/>
            </a:pPr>
            <a:r>
              <a:rPr lang="en-GB" sz="1400" dirty="0"/>
              <a:t>Patient demographics and clinical data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015423"/>
              </p:ext>
            </p:extLst>
          </p:nvPr>
        </p:nvGraphicFramePr>
        <p:xfrm>
          <a:off x="1076613" y="1152939"/>
          <a:ext cx="9935943" cy="4763320"/>
        </p:xfrm>
        <a:graphic>
          <a:graphicData uri="http://schemas.openxmlformats.org/drawingml/2006/table">
            <a:tbl>
              <a:tblPr firstRow="1" bandRow="1"/>
              <a:tblGrid>
                <a:gridCol w="1339416">
                  <a:extLst>
                    <a:ext uri="{9D8B030D-6E8A-4147-A177-3AD203B41FA5}">
                      <a16:colId xmlns:a16="http://schemas.microsoft.com/office/drawing/2014/main" val="3856920656"/>
                    </a:ext>
                  </a:extLst>
                </a:gridCol>
                <a:gridCol w="849512">
                  <a:extLst>
                    <a:ext uri="{9D8B030D-6E8A-4147-A177-3AD203B41FA5}">
                      <a16:colId xmlns:a16="http://schemas.microsoft.com/office/drawing/2014/main" val="2521762813"/>
                    </a:ext>
                  </a:extLst>
                </a:gridCol>
                <a:gridCol w="853453">
                  <a:extLst>
                    <a:ext uri="{9D8B030D-6E8A-4147-A177-3AD203B41FA5}">
                      <a16:colId xmlns:a16="http://schemas.microsoft.com/office/drawing/2014/main" val="4276753913"/>
                    </a:ext>
                  </a:extLst>
                </a:gridCol>
                <a:gridCol w="1208015">
                  <a:extLst>
                    <a:ext uri="{9D8B030D-6E8A-4147-A177-3AD203B41FA5}">
                      <a16:colId xmlns:a16="http://schemas.microsoft.com/office/drawing/2014/main" val="3038420886"/>
                    </a:ext>
                  </a:extLst>
                </a:gridCol>
                <a:gridCol w="850531">
                  <a:extLst>
                    <a:ext uri="{9D8B030D-6E8A-4147-A177-3AD203B41FA5}">
                      <a16:colId xmlns:a16="http://schemas.microsoft.com/office/drawing/2014/main" val="759356015"/>
                    </a:ext>
                  </a:extLst>
                </a:gridCol>
                <a:gridCol w="952352">
                  <a:extLst>
                    <a:ext uri="{9D8B030D-6E8A-4147-A177-3AD203B41FA5}">
                      <a16:colId xmlns:a16="http://schemas.microsoft.com/office/drawing/2014/main" val="104107544"/>
                    </a:ext>
                  </a:extLst>
                </a:gridCol>
                <a:gridCol w="3882664">
                  <a:extLst>
                    <a:ext uri="{9D8B030D-6E8A-4147-A177-3AD203B41FA5}">
                      <a16:colId xmlns:a16="http://schemas.microsoft.com/office/drawing/2014/main" val="4060847199"/>
                    </a:ext>
                  </a:extLst>
                </a:gridCol>
              </a:tblGrid>
              <a:tr h="445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Study number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Pair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Ethnicity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Smoker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Comorbidity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929682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Diabetes, Hypertension, Asthma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0151367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Never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775243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Current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Diabetes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97581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27.7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Ex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890638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32.5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Current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Diabetes, Psoriasis, Fibromyalgia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731596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32.5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Current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Migraines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539029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29.8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Diabetes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2786162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Ex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Liver transplant, Anaemia, Depression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817712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Diabetes, nephropathy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313726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Never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Portal hypertension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485085"/>
                  </a:ext>
                </a:extLst>
              </a:tr>
              <a:tr h="445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34.9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Current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Diabetes, GORD, Personality disorder, Depression, Gallstones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50068"/>
                  </a:ext>
                </a:extLst>
              </a:tr>
              <a:tr h="35202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Caucasian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34.7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Never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Hypertension, Depression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6978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390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10622</TotalTime>
  <Words>120</Words>
  <Application>Microsoft Office PowerPoint</Application>
  <PresentationFormat>Widescreen</PresentationFormat>
  <Paragraphs>85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Kitchen</dc:creator>
  <cp:lastModifiedBy>Mark Kitchen</cp:lastModifiedBy>
  <cp:revision>83</cp:revision>
  <dcterms:created xsi:type="dcterms:W3CDTF">2020-04-03T11:14:29Z</dcterms:created>
  <dcterms:modified xsi:type="dcterms:W3CDTF">2021-04-17T14:48:46Z</dcterms:modified>
</cp:coreProperties>
</file>