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09F36-9C70-4721-80CF-1042A4E9FD07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17EAB-242D-4EBF-A93D-5C09EF5C1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8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9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1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9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9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6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6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9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17EAB-242D-4EBF-A93D-5C09EF5C17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6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61A1-39F3-92EE-DCE6-AFAA98E9E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53D75-8B33-5954-FA41-1337CE135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F4E65-C3F2-EC9C-5E85-E2354546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28558-DCE2-60B8-BE37-6D2A2263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F8386-6ED5-DE58-99D9-986E2BE2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E16A-7F69-4DD3-E3EE-021C8F08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5BEC9-2773-DFEC-8764-8A72841D5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50B89-FEA9-A46F-602E-E1E3A16F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A13A6-6C55-E82F-5512-4B92F57C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325F4-ECAA-E5A5-58B1-86967E7F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3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65F4C-BE1D-B3E1-3B3F-9231A3AAB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73A44-7CB2-B5F2-DA8D-5A1695E38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C15F-6B5D-6236-2C6D-8BABEAB7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4EC89-0BBE-A12B-AC6E-335B3A63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1D810-4288-8EF3-36CD-FD222E34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5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A122-C4EA-9853-B92A-17365009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2DC91-007F-3B16-823C-8E7E9346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CF495-1FDE-A428-B011-7D29DD80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426A-5BCA-4BC7-DDD4-55388E48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B907-6162-A0D9-05E8-EBA14F39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B538-5B0F-6CCA-4850-C56E3B41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EBA16-BD80-4013-8FD6-551FDDA2E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08C85-D085-F36B-5B1D-F6C7223C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FA3EA-8911-82A2-F33A-4AB1700E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A007-7C4D-DBC7-9E4E-897EB4A5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044E-1EE3-4C21-7CCA-6B6BAA0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ACA1-AB21-FBCB-3CA8-657856E32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35539-7024-1367-9B08-B732FBBB0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DB5C3-FAEE-DFF6-D193-37575E8C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B9F51-81C1-A0A1-EA6F-6F079839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F4AED-A9E8-C801-9C45-41D998EA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FC851-5AEF-9073-B973-B0479B56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B1249-77C9-6256-2804-2576BB472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197C2-28E5-C1D8-BA7F-5D008D809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74AD1-4740-6414-3DC9-ECA663D80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BC6BB5-CD00-73AB-00A7-EE3A40DF4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FB3438-0D21-67E6-70CB-7A630664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5080C-48D5-A256-0342-20844586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A02E8-5DED-0DBA-BB1E-81D12066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1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1CD9-8BD5-2E67-D42D-B62079AB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FBE11-AA45-DAD6-915D-6946B3B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6E0EB-EF3F-7DB6-30E0-11031877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CB90C-61BE-1018-755D-98E4BA70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E257D-F51C-B120-34BB-352A7EC1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117ADD-5DAF-AC49-7966-D7D6A7DA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CA4F9-C3E2-A4BB-FBE5-808E31D5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6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1302-B89F-5D3A-122D-6C4DC6442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BD08-94C3-01D2-74A8-50D77814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2F2DA-E71D-A590-D2D8-50FE5C57B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5F165-9062-D9CE-EBBD-78F7A516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16A74-FB4A-C96A-5C14-EB8DBB45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2895B-FC2F-6BBF-483A-DB77EEA8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3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7959-6D51-B365-A4E8-BE5F4406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5B9BC-D95B-FE2C-BB95-9AB6E6269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F2CCC-47CB-A79C-E651-837205FCF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C93DE-D691-E4CB-4A22-BAAC426A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A10A6-B8DA-0D62-E384-1413691C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A35F1-1834-59DB-C0AD-43D4B524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0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2294E-9392-D8C0-FF73-DE03A771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D9782-E02B-14CE-591C-4D79B5CD1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30B4A-2CF9-C9ED-5157-D20D362EE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CA8F2-E081-457D-83DD-FFEB09E4E7EB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754AA-2D1E-7953-DD87-5678C7B00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1366-5C4F-228B-2380-44B63FB23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F37F1-18A5-44BD-8C00-EBA2656ED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1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43BBBA4-6D47-1376-6018-6A5FFE779199}"/>
              </a:ext>
            </a:extLst>
          </p:cNvPr>
          <p:cNvGrpSpPr/>
          <p:nvPr/>
        </p:nvGrpSpPr>
        <p:grpSpPr>
          <a:xfrm>
            <a:off x="70003" y="44113"/>
            <a:ext cx="11850277" cy="6813887"/>
            <a:chOff x="70003" y="44113"/>
            <a:chExt cx="11850277" cy="6813887"/>
          </a:xfrm>
        </p:grpSpPr>
        <p:pic>
          <p:nvPicPr>
            <p:cNvPr id="15" name="Picture 14" descr="A satellite image of a land&#10;&#10;AI-generated content may be incorrect.">
              <a:extLst>
                <a:ext uri="{FF2B5EF4-FFF2-40B4-BE49-F238E27FC236}">
                  <a16:creationId xmlns:a16="http://schemas.microsoft.com/office/drawing/2014/main" id="{90932458-7D96-BF4F-0A93-E21970275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455" y="44113"/>
              <a:ext cx="4818488" cy="681388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A3E8581-E5BD-642D-077E-CF932A332CD2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7058025" y="514350"/>
              <a:ext cx="2362002" cy="6823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  <a:headEnd type="oval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DEE13F-AEAB-2D86-D3E2-A693A4502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87416" y="2566883"/>
              <a:ext cx="2732864" cy="17672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75323F5-216E-261B-F706-B348C1778299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5885097" y="3105150"/>
              <a:ext cx="3302319" cy="34536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  <a:headEnd type="oval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C4B6ED-8D2F-F8F2-C22E-CDD121F3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44038" t="14622" r="11929" b="16391"/>
            <a:stretch/>
          </p:blipFill>
          <p:spPr>
            <a:xfrm>
              <a:off x="9420027" y="66608"/>
              <a:ext cx="2206298" cy="226010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BBFBE46-50F2-8E8A-3E95-A86E0B342569}"/>
                </a:ext>
              </a:extLst>
            </p:cNvPr>
            <p:cNvCxnSpPr>
              <a:cxnSpLocks/>
              <a:endCxn id="34" idx="3"/>
            </p:cNvCxnSpPr>
            <p:nvPr/>
          </p:nvCxnSpPr>
          <p:spPr>
            <a:xfrm rot="10800000">
              <a:off x="2771973" y="1912282"/>
              <a:ext cx="3862190" cy="79281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  <a:headEnd type="oval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E2B0CCD-6E0B-ABA6-4CC8-40CC457E5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003" y="196708"/>
              <a:ext cx="2701970" cy="343114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8FEC401-641E-A255-19F3-A84909B6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962" r="42931" b="4346"/>
            <a:stretch/>
          </p:blipFill>
          <p:spPr>
            <a:xfrm>
              <a:off x="70003" y="3789516"/>
              <a:ext cx="2701970" cy="285602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7" name="Straight Arrow Connector 19">
              <a:extLst>
                <a:ext uri="{FF2B5EF4-FFF2-40B4-BE49-F238E27FC236}">
                  <a16:creationId xmlns:a16="http://schemas.microsoft.com/office/drawing/2014/main" id="{AC84347E-F5D4-083E-717F-0A0558254F05}"/>
                </a:ext>
              </a:extLst>
            </p:cNvPr>
            <p:cNvCxnSpPr>
              <a:cxnSpLocks/>
              <a:endCxn id="46" idx="3"/>
            </p:cNvCxnSpPr>
            <p:nvPr/>
          </p:nvCxnSpPr>
          <p:spPr>
            <a:xfrm rot="10800000" flipV="1">
              <a:off x="2771974" y="4681538"/>
              <a:ext cx="2557265" cy="53599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  <a:headEnd type="oval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043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7A8F1-9878-3B4B-D698-B343EF768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C4F02-4735-762E-5BD8-136450D3B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43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1FC28-3E51-C404-AD43-69040EEC3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B8F9E5-E974-B7C1-EE4C-9C18F070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EDF4F-9301-8976-FB85-4904C4365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76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5E3C7-ABB1-703C-D418-C0B2A8156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4" y="0"/>
            <a:ext cx="1141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49C24-18DB-903E-50B1-65D19F78B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0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C1AD0-1D92-D86A-7515-2356D294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011D3-CC53-ADB9-B5BF-F239F8F8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DB082-7D03-30AD-4470-1B6D5CD60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3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A517D-71F8-B817-CB2A-385C6116F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E5C28-7C96-8655-EC2C-D3AFC233A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8F4A-4AAC-5DF4-6627-05C8597B4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19A36-B966-0BBA-FB65-F7AE0DC9E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14</Words>
  <Application>Microsoft Office PowerPoint</Application>
  <PresentationFormat>Widescreen</PresentationFormat>
  <Paragraphs>14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Jonti Shepherd</dc:creator>
  <cp:lastModifiedBy>Jonti Shepherd</cp:lastModifiedBy>
  <cp:revision>7</cp:revision>
  <dcterms:created xsi:type="dcterms:W3CDTF">2025-03-26T08:34:32Z</dcterms:created>
  <dcterms:modified xsi:type="dcterms:W3CDTF">2025-03-27T06:51:49Z</dcterms:modified>
</cp:coreProperties>
</file>