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5"/>
  </p:normalViewPr>
  <p:slideViewPr>
    <p:cSldViewPr snapToGrid="0">
      <p:cViewPr varScale="1">
        <p:scale>
          <a:sx n="50" d="100"/>
          <a:sy n="50" d="100"/>
        </p:scale>
        <p:origin x="32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8E55-CC92-42EC-B42E-6FBC9F047471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8AFA-D1DE-4159-B651-419B3D3EA3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5336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8E55-CC92-42EC-B42E-6FBC9F047471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8AFA-D1DE-4159-B651-419B3D3EA3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457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8E55-CC92-42EC-B42E-6FBC9F047471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8AFA-D1DE-4159-B651-419B3D3EA3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18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8E55-CC92-42EC-B42E-6FBC9F047471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8AFA-D1DE-4159-B651-419B3D3EA3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735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8E55-CC92-42EC-B42E-6FBC9F047471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8AFA-D1DE-4159-B651-419B3D3EA3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579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8E55-CC92-42EC-B42E-6FBC9F047471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8AFA-D1DE-4159-B651-419B3D3EA3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046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8E55-CC92-42EC-B42E-6FBC9F047471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8AFA-D1DE-4159-B651-419B3D3EA3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0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8E55-CC92-42EC-B42E-6FBC9F047471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8AFA-D1DE-4159-B651-419B3D3EA3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136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8E55-CC92-42EC-B42E-6FBC9F047471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8AFA-D1DE-4159-B651-419B3D3EA3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496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8E55-CC92-42EC-B42E-6FBC9F047471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8AFA-D1DE-4159-B651-419B3D3EA3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516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D8E55-CC92-42EC-B42E-6FBC9F047471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8AFA-D1DE-4159-B651-419B3D3EA3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806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D8E55-CC92-42EC-B42E-6FBC9F047471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28AFA-D1DE-4159-B651-419B3D3EA3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05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image" Target="../media/image8.jp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image" Target="../media/image6.jp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jpg"/><Relationship Id="rId4" Type="http://schemas.openxmlformats.org/officeDocument/2006/relationships/image" Target="../media/image1.emf"/><Relationship Id="rId9" Type="http://schemas.openxmlformats.org/officeDocument/2006/relationships/image" Target="../media/image4.jpg"/><Relationship Id="rId1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A60E200D-FFCD-4B97-80BD-C6CC912BFE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4739958"/>
              </p:ext>
            </p:extLst>
          </p:nvPr>
        </p:nvGraphicFramePr>
        <p:xfrm>
          <a:off x="3496165" y="913995"/>
          <a:ext cx="1562100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Prism 8" r:id="rId3" imgW="3003459" imgH="3056794" progId="Prism8.Document">
                  <p:embed/>
                </p:oleObj>
              </mc:Choice>
              <mc:Fallback>
                <p:oleObj name="Prism 8" r:id="rId3" imgW="3003459" imgH="3056794" progId="Prism8.Document">
                  <p:embed/>
                  <p:pic>
                    <p:nvPicPr>
                      <p:cNvPr id="67" name="对象 6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6165" y="913995"/>
                        <a:ext cx="1562100" cy="158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F212A203-ADD5-4F2E-989E-812E740D68A2}"/>
              </a:ext>
            </a:extLst>
          </p:cNvPr>
          <p:cNvSpPr txBox="1"/>
          <p:nvPr/>
        </p:nvSpPr>
        <p:spPr>
          <a:xfrm>
            <a:off x="3648614" y="239234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0h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F0844FD-5B36-496A-8553-FF4F01D59815}"/>
              </a:ext>
            </a:extLst>
          </p:cNvPr>
          <p:cNvSpPr txBox="1"/>
          <p:nvPr/>
        </p:nvSpPr>
        <p:spPr>
          <a:xfrm>
            <a:off x="3970392" y="2389991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24h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CCC8994-3A9D-430F-BBBF-51E67B06E3BE}"/>
              </a:ext>
            </a:extLst>
          </p:cNvPr>
          <p:cNvSpPr txBox="1"/>
          <p:nvPr/>
        </p:nvSpPr>
        <p:spPr>
          <a:xfrm>
            <a:off x="4299879" y="2392372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48h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1E16640-6053-4BD2-A3E0-C58E60C3377B}"/>
              </a:ext>
            </a:extLst>
          </p:cNvPr>
          <p:cNvSpPr txBox="1"/>
          <p:nvPr/>
        </p:nvSpPr>
        <p:spPr>
          <a:xfrm>
            <a:off x="4612822" y="2389991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72h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61A1556-CE6D-4D9B-9F85-C3FB46984CE7}"/>
              </a:ext>
            </a:extLst>
          </p:cNvPr>
          <p:cNvSpPr txBox="1"/>
          <p:nvPr/>
        </p:nvSpPr>
        <p:spPr>
          <a:xfrm>
            <a:off x="3372900" y="2286875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7417753-271F-4F68-B8B7-21D3B440E634}"/>
              </a:ext>
            </a:extLst>
          </p:cNvPr>
          <p:cNvSpPr txBox="1"/>
          <p:nvPr/>
        </p:nvSpPr>
        <p:spPr>
          <a:xfrm>
            <a:off x="3286338" y="2051178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09912DE-742C-4319-97E7-7A3C3AB298AA}"/>
              </a:ext>
            </a:extLst>
          </p:cNvPr>
          <p:cNvSpPr txBox="1"/>
          <p:nvPr/>
        </p:nvSpPr>
        <p:spPr>
          <a:xfrm>
            <a:off x="3286338" y="1815481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79614AB-4319-4DAD-AA49-36913A823AF3}"/>
              </a:ext>
            </a:extLst>
          </p:cNvPr>
          <p:cNvSpPr txBox="1"/>
          <p:nvPr/>
        </p:nvSpPr>
        <p:spPr>
          <a:xfrm>
            <a:off x="3286338" y="1579784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EE82550-2BA3-40DF-9AD3-420B001C0BFE}"/>
              </a:ext>
            </a:extLst>
          </p:cNvPr>
          <p:cNvSpPr txBox="1"/>
          <p:nvPr/>
        </p:nvSpPr>
        <p:spPr>
          <a:xfrm>
            <a:off x="3286338" y="1344087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D8EEFFB-C1CD-4F2A-9124-3B2B567AFB56}"/>
              </a:ext>
            </a:extLst>
          </p:cNvPr>
          <p:cNvSpPr txBox="1"/>
          <p:nvPr/>
        </p:nvSpPr>
        <p:spPr>
          <a:xfrm>
            <a:off x="3754540" y="941120"/>
            <a:ext cx="34496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latin typeface="Arial" panose="020B0604020202020204" pitchFamily="34" charset="0"/>
                <a:cs typeface="Arial" panose="020B0604020202020204" pitchFamily="34" charset="0"/>
              </a:rPr>
              <a:t>si-NC</a:t>
            </a:r>
            <a:endParaRPr lang="zh-CN" altLang="en-US" sz="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7FB4077-7EEE-4263-A517-950812A05FA6}"/>
              </a:ext>
            </a:extLst>
          </p:cNvPr>
          <p:cNvSpPr txBox="1"/>
          <p:nvPr/>
        </p:nvSpPr>
        <p:spPr>
          <a:xfrm>
            <a:off x="3754540" y="1072468"/>
            <a:ext cx="57419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" dirty="0">
                <a:latin typeface="Arial" panose="020B0604020202020204" pitchFamily="34" charset="0"/>
                <a:cs typeface="Arial" panose="020B0604020202020204" pitchFamily="34" charset="0"/>
              </a:rPr>
              <a:t>si-circTP63#1</a:t>
            </a:r>
            <a:endParaRPr lang="zh-CN" altLang="en-US" sz="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789485C-BF7D-49A1-9CC0-048ED473ACC6}"/>
              </a:ext>
            </a:extLst>
          </p:cNvPr>
          <p:cNvSpPr txBox="1"/>
          <p:nvPr/>
        </p:nvSpPr>
        <p:spPr>
          <a:xfrm>
            <a:off x="3743646" y="1198863"/>
            <a:ext cx="1183337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00" dirty="0">
                <a:latin typeface="Arial" panose="020B0604020202020204" pitchFamily="34" charset="0"/>
                <a:cs typeface="Arial" panose="020B0604020202020204" pitchFamily="34" charset="0"/>
              </a:rPr>
              <a:t>si-circTP63#1+miR-155-5p inhibitor</a:t>
            </a:r>
            <a:endParaRPr lang="zh-CN" altLang="en-US" sz="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6BF369F-3445-4EF6-81D1-3699E553CE97}"/>
              </a:ext>
            </a:extLst>
          </p:cNvPr>
          <p:cNvSpPr txBox="1"/>
          <p:nvPr/>
        </p:nvSpPr>
        <p:spPr>
          <a:xfrm>
            <a:off x="3749778" y="1325523"/>
            <a:ext cx="87154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" dirty="0">
                <a:latin typeface="Arial" panose="020B0604020202020204" pitchFamily="34" charset="0"/>
                <a:cs typeface="Arial" panose="020B0604020202020204" pitchFamily="34" charset="0"/>
              </a:rPr>
              <a:t>si-circTP63#1+ZBTB18</a:t>
            </a:r>
            <a:endParaRPr lang="zh-CN" altLang="en-US" sz="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352B0DA-D9FE-44C0-8EE0-5F20B1A6D0D7}"/>
              </a:ext>
            </a:extLst>
          </p:cNvPr>
          <p:cNvSpPr txBox="1"/>
          <p:nvPr/>
        </p:nvSpPr>
        <p:spPr>
          <a:xfrm rot="16200000">
            <a:off x="2608038" y="1828252"/>
            <a:ext cx="134363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Cells viability(OD 450nm)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348E356-4C94-414A-88DA-129B1C1DA3B1}"/>
              </a:ext>
            </a:extLst>
          </p:cNvPr>
          <p:cNvSpPr txBox="1"/>
          <p:nvPr/>
        </p:nvSpPr>
        <p:spPr>
          <a:xfrm>
            <a:off x="4741192" y="1995227"/>
            <a:ext cx="2648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8FDD031-6E4A-45DE-80AD-659FC790A34E}"/>
              </a:ext>
            </a:extLst>
          </p:cNvPr>
          <p:cNvSpPr txBox="1"/>
          <p:nvPr/>
        </p:nvSpPr>
        <p:spPr>
          <a:xfrm>
            <a:off x="4741810" y="1674576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##</a:t>
            </a:r>
            <a:endParaRPr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26F775A-E0CA-4FCC-A25A-888C44DBE3FF}"/>
              </a:ext>
            </a:extLst>
          </p:cNvPr>
          <p:cNvSpPr txBox="1"/>
          <p:nvPr/>
        </p:nvSpPr>
        <p:spPr>
          <a:xfrm>
            <a:off x="4746958" y="1490968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##</a:t>
            </a:r>
            <a:endParaRPr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1B3E4B6B-B658-41E2-8953-20B21E51582B}"/>
              </a:ext>
            </a:extLst>
          </p:cNvPr>
          <p:cNvSpPr txBox="1"/>
          <p:nvPr/>
        </p:nvSpPr>
        <p:spPr>
          <a:xfrm>
            <a:off x="3983872" y="720180"/>
            <a:ext cx="586686" cy="21544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SK-hep1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8A80497-94FC-48C9-B3A4-5997EA2D2800}"/>
              </a:ext>
            </a:extLst>
          </p:cNvPr>
          <p:cNvSpPr txBox="1"/>
          <p:nvPr/>
        </p:nvSpPr>
        <p:spPr>
          <a:xfrm>
            <a:off x="763191" y="687535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8" name="对象 47">
            <a:extLst>
              <a:ext uri="{FF2B5EF4-FFF2-40B4-BE49-F238E27FC236}">
                <a16:creationId xmlns:a16="http://schemas.microsoft.com/office/drawing/2014/main" id="{EB88C3F2-A7F9-4F78-850A-B05D5646F7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515523"/>
              </p:ext>
            </p:extLst>
          </p:nvPr>
        </p:nvGraphicFramePr>
        <p:xfrm>
          <a:off x="1012930" y="1064261"/>
          <a:ext cx="191135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Prism 8" r:id="rId5" imgW="3888586" imgH="2274957" progId="Prism8.Document">
                  <p:embed/>
                </p:oleObj>
              </mc:Choice>
              <mc:Fallback>
                <p:oleObj name="Prism 8" r:id="rId5" imgW="3888586" imgH="2274957" progId="Prism8.Document">
                  <p:embed/>
                  <p:pic>
                    <p:nvPicPr>
                      <p:cNvPr id="4" name="对象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12930" y="1064261"/>
                        <a:ext cx="1911350" cy="111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文本框 48">
            <a:extLst>
              <a:ext uri="{FF2B5EF4-FFF2-40B4-BE49-F238E27FC236}">
                <a16:creationId xmlns:a16="http://schemas.microsoft.com/office/drawing/2014/main" id="{322BD4C7-A7BA-4D37-9DAE-9BDCAB4B3281}"/>
              </a:ext>
            </a:extLst>
          </p:cNvPr>
          <p:cNvSpPr txBox="1"/>
          <p:nvPr/>
        </p:nvSpPr>
        <p:spPr>
          <a:xfrm>
            <a:off x="901798" y="1967922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97207DE1-293D-4182-A60F-48DD3A2DE97F}"/>
              </a:ext>
            </a:extLst>
          </p:cNvPr>
          <p:cNvSpPr txBox="1"/>
          <p:nvPr/>
        </p:nvSpPr>
        <p:spPr>
          <a:xfrm>
            <a:off x="815236" y="1671342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8672BDC-CC73-4014-8F85-529060733280}"/>
              </a:ext>
            </a:extLst>
          </p:cNvPr>
          <p:cNvSpPr txBox="1"/>
          <p:nvPr/>
        </p:nvSpPr>
        <p:spPr>
          <a:xfrm>
            <a:off x="815236" y="1374762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1.0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89A3B281-4676-4772-91A9-D2104A86E6CA}"/>
              </a:ext>
            </a:extLst>
          </p:cNvPr>
          <p:cNvSpPr txBox="1"/>
          <p:nvPr/>
        </p:nvSpPr>
        <p:spPr>
          <a:xfrm>
            <a:off x="815236" y="1078182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5796ED7B-312F-40BD-A24D-A26F67ABF263}"/>
              </a:ext>
            </a:extLst>
          </p:cNvPr>
          <p:cNvSpPr txBox="1"/>
          <p:nvPr/>
        </p:nvSpPr>
        <p:spPr>
          <a:xfrm rot="16200000">
            <a:off x="67571" y="1560331"/>
            <a:ext cx="14911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Relative ZBTB18 expression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3E7FDFD0-F094-49BE-9111-1B63774AFBC8}"/>
              </a:ext>
            </a:extLst>
          </p:cNvPr>
          <p:cNvSpPr txBox="1"/>
          <p:nvPr/>
        </p:nvSpPr>
        <p:spPr>
          <a:xfrm rot="19800000">
            <a:off x="1075937" y="2096641"/>
            <a:ext cx="4395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si-NC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42F44303-41D2-4D5F-BA83-AC8595266BD6}"/>
              </a:ext>
            </a:extLst>
          </p:cNvPr>
          <p:cNvSpPr txBox="1"/>
          <p:nvPr/>
        </p:nvSpPr>
        <p:spPr>
          <a:xfrm rot="19800000">
            <a:off x="1101479" y="2215078"/>
            <a:ext cx="8130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si-circTP63#2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EBE350F4-2044-4977-8AB4-E2CADB804C95}"/>
              </a:ext>
            </a:extLst>
          </p:cNvPr>
          <p:cNvSpPr txBox="1"/>
          <p:nvPr/>
        </p:nvSpPr>
        <p:spPr>
          <a:xfrm rot="19800000">
            <a:off x="1548827" y="2216754"/>
            <a:ext cx="87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si-circTP63#2+</a:t>
            </a:r>
          </a:p>
          <a:p>
            <a:pPr algn="ct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ZBTB18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CE15636-587D-4F32-8F33-A9BC46069677}"/>
              </a:ext>
            </a:extLst>
          </p:cNvPr>
          <p:cNvSpPr txBox="1"/>
          <p:nvPr/>
        </p:nvSpPr>
        <p:spPr>
          <a:xfrm>
            <a:off x="1632754" y="1783489"/>
            <a:ext cx="2648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4D141B23-AEC5-4DAE-9390-DDAC9FF693C8}"/>
              </a:ext>
            </a:extLst>
          </p:cNvPr>
          <p:cNvSpPr txBox="1"/>
          <p:nvPr/>
        </p:nvSpPr>
        <p:spPr>
          <a:xfrm>
            <a:off x="2051768" y="1385152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##</a:t>
            </a:r>
            <a:endParaRPr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132D9032-74BE-4E85-AEBC-EACDD7F88D93}"/>
              </a:ext>
            </a:extLst>
          </p:cNvPr>
          <p:cNvSpPr txBox="1"/>
          <p:nvPr/>
        </p:nvSpPr>
        <p:spPr>
          <a:xfrm>
            <a:off x="1522625" y="778195"/>
            <a:ext cx="586686" cy="21544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SK-hep1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A8E5CCF6-C6D7-43B6-907B-20AAB5BD2685}"/>
              </a:ext>
            </a:extLst>
          </p:cNvPr>
          <p:cNvSpPr txBox="1"/>
          <p:nvPr/>
        </p:nvSpPr>
        <p:spPr>
          <a:xfrm>
            <a:off x="2785044" y="684694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EF362F3B-C01A-4224-99E0-90B0CC64BCF4}"/>
              </a:ext>
            </a:extLst>
          </p:cNvPr>
          <p:cNvSpPr txBox="1"/>
          <p:nvPr/>
        </p:nvSpPr>
        <p:spPr>
          <a:xfrm>
            <a:off x="708475" y="3020954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280AE23B-B954-4346-8D75-4823A10E6267}"/>
              </a:ext>
            </a:extLst>
          </p:cNvPr>
          <p:cNvSpPr txBox="1"/>
          <p:nvPr/>
        </p:nvSpPr>
        <p:spPr>
          <a:xfrm rot="16200000">
            <a:off x="786552" y="3660551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Migration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3DC9B0A2-9F2F-4CC9-BFE2-4E4E287D6B36}"/>
              </a:ext>
            </a:extLst>
          </p:cNvPr>
          <p:cNvSpPr txBox="1"/>
          <p:nvPr/>
        </p:nvSpPr>
        <p:spPr>
          <a:xfrm rot="16200000">
            <a:off x="805788" y="4211985"/>
            <a:ext cx="5693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Invasion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6D20D33C-0942-4EF7-9670-E6BD828DFEBC}"/>
              </a:ext>
            </a:extLst>
          </p:cNvPr>
          <p:cNvSpPr txBox="1"/>
          <p:nvPr/>
        </p:nvSpPr>
        <p:spPr>
          <a:xfrm rot="19800000">
            <a:off x="1365526" y="3229604"/>
            <a:ext cx="4395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si-NC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2A6C86FF-1E9A-41C6-B6DA-4B401D286843}"/>
              </a:ext>
            </a:extLst>
          </p:cNvPr>
          <p:cNvSpPr txBox="1"/>
          <p:nvPr/>
        </p:nvSpPr>
        <p:spPr>
          <a:xfrm rot="19800000">
            <a:off x="1974151" y="3176048"/>
            <a:ext cx="8130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si-circTP63#2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28B9BD0E-6B4A-4323-BA5F-26AEE1CB5333}"/>
              </a:ext>
            </a:extLst>
          </p:cNvPr>
          <p:cNvSpPr txBox="1"/>
          <p:nvPr/>
        </p:nvSpPr>
        <p:spPr>
          <a:xfrm rot="19800000">
            <a:off x="2571026" y="3124791"/>
            <a:ext cx="87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si-circTP63#2+</a:t>
            </a:r>
          </a:p>
          <a:p>
            <a:pPr algn="ct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ZBTB18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3" name="对象 92">
            <a:extLst>
              <a:ext uri="{FF2B5EF4-FFF2-40B4-BE49-F238E27FC236}">
                <a16:creationId xmlns:a16="http://schemas.microsoft.com/office/drawing/2014/main" id="{A17DF7D1-EA69-48C2-8048-AC20B847C3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1804788"/>
              </p:ext>
            </p:extLst>
          </p:nvPr>
        </p:nvGraphicFramePr>
        <p:xfrm>
          <a:off x="3627158" y="3242943"/>
          <a:ext cx="1604962" cy="1328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Prism 8" r:id="rId7" imgW="3264065" imgH="2700072" progId="Prism8.Document">
                  <p:embed/>
                </p:oleObj>
              </mc:Choice>
              <mc:Fallback>
                <p:oleObj name="Prism 8" r:id="rId7" imgW="3264065" imgH="2700072" progId="Prism8.Document">
                  <p:embed/>
                  <p:pic>
                    <p:nvPicPr>
                      <p:cNvPr id="230" name="对象 229">
                        <a:extLst>
                          <a:ext uri="{FF2B5EF4-FFF2-40B4-BE49-F238E27FC236}">
                            <a16:creationId xmlns:a16="http://schemas.microsoft.com/office/drawing/2014/main" id="{2D6C2E8C-EC3A-400B-9ABB-EE54A91749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27158" y="3242943"/>
                        <a:ext cx="1604962" cy="1328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" name="文本框 93">
            <a:extLst>
              <a:ext uri="{FF2B5EF4-FFF2-40B4-BE49-F238E27FC236}">
                <a16:creationId xmlns:a16="http://schemas.microsoft.com/office/drawing/2014/main" id="{C488E18E-2A7D-49FB-90AB-F41F4995E47D}"/>
              </a:ext>
            </a:extLst>
          </p:cNvPr>
          <p:cNvSpPr txBox="1"/>
          <p:nvPr/>
        </p:nvSpPr>
        <p:spPr>
          <a:xfrm>
            <a:off x="3485975" y="4367241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355A8936-106B-423E-9390-67F8A44C5B3B}"/>
              </a:ext>
            </a:extLst>
          </p:cNvPr>
          <p:cNvSpPr txBox="1"/>
          <p:nvPr/>
        </p:nvSpPr>
        <p:spPr>
          <a:xfrm>
            <a:off x="3378569" y="4141297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7E29281B-7408-49B2-A696-6F2EE04F077F}"/>
              </a:ext>
            </a:extLst>
          </p:cNvPr>
          <p:cNvSpPr txBox="1"/>
          <p:nvPr/>
        </p:nvSpPr>
        <p:spPr>
          <a:xfrm>
            <a:off x="3378569" y="3927188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B39860EE-D654-408D-BC61-7FB256367706}"/>
              </a:ext>
            </a:extLst>
          </p:cNvPr>
          <p:cNvSpPr txBox="1"/>
          <p:nvPr/>
        </p:nvSpPr>
        <p:spPr>
          <a:xfrm>
            <a:off x="3378569" y="3691868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6D4F9B2A-EFAF-4351-AC85-D5B05F37893A}"/>
              </a:ext>
            </a:extLst>
          </p:cNvPr>
          <p:cNvSpPr txBox="1"/>
          <p:nvPr/>
        </p:nvSpPr>
        <p:spPr>
          <a:xfrm rot="16200000">
            <a:off x="2920073" y="3940271"/>
            <a:ext cx="8835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Colony number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831CE02F-9575-4BCC-96EC-717235F700EC}"/>
              </a:ext>
            </a:extLst>
          </p:cNvPr>
          <p:cNvSpPr txBox="1"/>
          <p:nvPr/>
        </p:nvSpPr>
        <p:spPr>
          <a:xfrm>
            <a:off x="3378569" y="3473012"/>
            <a:ext cx="357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70C55268-DA7D-493E-8E32-C06936EC8C0F}"/>
              </a:ext>
            </a:extLst>
          </p:cNvPr>
          <p:cNvSpPr txBox="1"/>
          <p:nvPr/>
        </p:nvSpPr>
        <p:spPr>
          <a:xfrm rot="16200000">
            <a:off x="600667" y="3874602"/>
            <a:ext cx="6329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SK-hep1</a:t>
            </a:r>
          </a:p>
        </p:txBody>
      </p:sp>
      <p:cxnSp>
        <p:nvCxnSpPr>
          <p:cNvPr id="113" name="直接连接符 112">
            <a:extLst>
              <a:ext uri="{FF2B5EF4-FFF2-40B4-BE49-F238E27FC236}">
                <a16:creationId xmlns:a16="http://schemas.microsoft.com/office/drawing/2014/main" id="{284EE106-741A-452E-BB32-725128F9C827}"/>
              </a:ext>
            </a:extLst>
          </p:cNvPr>
          <p:cNvCxnSpPr>
            <a:cxnSpLocks/>
          </p:cNvCxnSpPr>
          <p:nvPr/>
        </p:nvCxnSpPr>
        <p:spPr>
          <a:xfrm flipV="1">
            <a:off x="1023840" y="3799590"/>
            <a:ext cx="0" cy="500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6" name="图片 115">
            <a:extLst>
              <a:ext uri="{FF2B5EF4-FFF2-40B4-BE49-F238E27FC236}">
                <a16:creationId xmlns:a16="http://schemas.microsoft.com/office/drawing/2014/main" id="{9924FBBC-6240-48B0-8AAE-3C9BCEEEE8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64" y="3540503"/>
            <a:ext cx="586740" cy="445556"/>
          </a:xfrm>
          <a:prstGeom prst="rect">
            <a:avLst/>
          </a:prstGeom>
        </p:spPr>
      </p:pic>
      <p:pic>
        <p:nvPicPr>
          <p:cNvPr id="118" name="图片 117">
            <a:extLst>
              <a:ext uri="{FF2B5EF4-FFF2-40B4-BE49-F238E27FC236}">
                <a16:creationId xmlns:a16="http://schemas.microsoft.com/office/drawing/2014/main" id="{A0C85660-8A9F-4D6E-ABA4-F05CEDBAA4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191" y="3540503"/>
            <a:ext cx="586740" cy="445556"/>
          </a:xfrm>
          <a:prstGeom prst="rect">
            <a:avLst/>
          </a:prstGeom>
        </p:spPr>
      </p:pic>
      <p:pic>
        <p:nvPicPr>
          <p:cNvPr id="120" name="图片 119">
            <a:extLst>
              <a:ext uri="{FF2B5EF4-FFF2-40B4-BE49-F238E27FC236}">
                <a16:creationId xmlns:a16="http://schemas.microsoft.com/office/drawing/2014/main" id="{877B77D7-4041-4A22-9CBB-68E50F2254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653" y="3540503"/>
            <a:ext cx="586740" cy="445556"/>
          </a:xfrm>
          <a:prstGeom prst="rect">
            <a:avLst/>
          </a:prstGeom>
        </p:spPr>
      </p:pic>
      <p:pic>
        <p:nvPicPr>
          <p:cNvPr id="122" name="图片 121">
            <a:extLst>
              <a:ext uri="{FF2B5EF4-FFF2-40B4-BE49-F238E27FC236}">
                <a16:creationId xmlns:a16="http://schemas.microsoft.com/office/drawing/2014/main" id="{740E8D08-5555-482D-B721-F0C34CB330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653" y="4060825"/>
            <a:ext cx="587560" cy="446178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0DB96AAB-EBA3-4B6B-936E-ABAFEDC55AE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699" y="4060825"/>
            <a:ext cx="587560" cy="446178"/>
          </a:xfrm>
          <a:prstGeom prst="rect">
            <a:avLst/>
          </a:prstGeom>
        </p:spPr>
      </p:pic>
      <p:pic>
        <p:nvPicPr>
          <p:cNvPr id="128" name="图片 127">
            <a:extLst>
              <a:ext uri="{FF2B5EF4-FFF2-40B4-BE49-F238E27FC236}">
                <a16:creationId xmlns:a16="http://schemas.microsoft.com/office/drawing/2014/main" id="{59D458EB-5444-4F92-ADE3-5C5466853B0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64" y="4060825"/>
            <a:ext cx="586740" cy="445556"/>
          </a:xfrm>
          <a:prstGeom prst="rect">
            <a:avLst/>
          </a:prstGeom>
        </p:spPr>
      </p:pic>
      <p:sp>
        <p:nvSpPr>
          <p:cNvPr id="129" name="文本框 128">
            <a:extLst>
              <a:ext uri="{FF2B5EF4-FFF2-40B4-BE49-F238E27FC236}">
                <a16:creationId xmlns:a16="http://schemas.microsoft.com/office/drawing/2014/main" id="{377C5266-0131-4B0C-88FA-EFA53E679983}"/>
              </a:ext>
            </a:extLst>
          </p:cNvPr>
          <p:cNvSpPr txBox="1"/>
          <p:nvPr/>
        </p:nvSpPr>
        <p:spPr>
          <a:xfrm>
            <a:off x="3829930" y="3242943"/>
            <a:ext cx="4074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si-NC</a:t>
            </a:r>
            <a:endParaRPr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83DE7872-CBB2-484A-9583-3BCA2F4898F5}"/>
              </a:ext>
            </a:extLst>
          </p:cNvPr>
          <p:cNvSpPr txBox="1"/>
          <p:nvPr/>
        </p:nvSpPr>
        <p:spPr>
          <a:xfrm>
            <a:off x="3829930" y="3362910"/>
            <a:ext cx="73129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si-circTP63#2</a:t>
            </a:r>
            <a:endParaRPr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33D1DBDD-50BB-4428-9E81-D09FA88CADC1}"/>
              </a:ext>
            </a:extLst>
          </p:cNvPr>
          <p:cNvSpPr txBox="1"/>
          <p:nvPr/>
        </p:nvSpPr>
        <p:spPr>
          <a:xfrm>
            <a:off x="3781286" y="3491813"/>
            <a:ext cx="8723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si-circTP63#2+</a:t>
            </a:r>
          </a:p>
          <a:p>
            <a:pPr algn="ctr"/>
            <a:r>
              <a:rPr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ZBTB18</a:t>
            </a:r>
            <a:endParaRPr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F1FE8D80-6E98-4876-AD39-9F86DEF59243}"/>
              </a:ext>
            </a:extLst>
          </p:cNvPr>
          <p:cNvSpPr txBox="1"/>
          <p:nvPr/>
        </p:nvSpPr>
        <p:spPr>
          <a:xfrm>
            <a:off x="3740201" y="4473129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Migration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9A28A62B-594A-4762-BA21-F3B0AFD9EEB2}"/>
              </a:ext>
            </a:extLst>
          </p:cNvPr>
          <p:cNvSpPr txBox="1"/>
          <p:nvPr/>
        </p:nvSpPr>
        <p:spPr>
          <a:xfrm>
            <a:off x="4429639" y="4473129"/>
            <a:ext cx="5693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Invasion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E5B9ED3C-BB8B-43C0-B263-1B7129D94332}"/>
              </a:ext>
            </a:extLst>
          </p:cNvPr>
          <p:cNvSpPr txBox="1"/>
          <p:nvPr/>
        </p:nvSpPr>
        <p:spPr>
          <a:xfrm>
            <a:off x="3904746" y="4035013"/>
            <a:ext cx="2648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D000A947-8738-466D-9775-FED3266A7356}"/>
              </a:ext>
            </a:extLst>
          </p:cNvPr>
          <p:cNvSpPr txBox="1"/>
          <p:nvPr/>
        </p:nvSpPr>
        <p:spPr>
          <a:xfrm>
            <a:off x="4081849" y="3785637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##</a:t>
            </a:r>
            <a:endParaRPr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BBC651BE-64E8-4408-9090-F4F33AF3A0C9}"/>
              </a:ext>
            </a:extLst>
          </p:cNvPr>
          <p:cNvSpPr txBox="1"/>
          <p:nvPr/>
        </p:nvSpPr>
        <p:spPr>
          <a:xfrm>
            <a:off x="4609934" y="4144771"/>
            <a:ext cx="2648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32202238-3393-4C0C-BE3D-DE4EA787820B}"/>
              </a:ext>
            </a:extLst>
          </p:cNvPr>
          <p:cNvSpPr txBox="1"/>
          <p:nvPr/>
        </p:nvSpPr>
        <p:spPr>
          <a:xfrm>
            <a:off x="4787037" y="3869995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##</a:t>
            </a:r>
            <a:endParaRPr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8209CCB-9C49-4018-BA83-107317E524A2}"/>
              </a:ext>
            </a:extLst>
          </p:cNvPr>
          <p:cNvSpPr txBox="1"/>
          <p:nvPr/>
        </p:nvSpPr>
        <p:spPr>
          <a:xfrm>
            <a:off x="2660356" y="5535301"/>
            <a:ext cx="97475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circTP63</a:t>
            </a:r>
            <a:endParaRPr lang="zh-CN" altLang="en-US" dirty="0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A85D0CCD-21B4-4F9A-A371-240692BC0DD7}"/>
              </a:ext>
            </a:extLst>
          </p:cNvPr>
          <p:cNvSpPr txBox="1"/>
          <p:nvPr/>
        </p:nvSpPr>
        <p:spPr>
          <a:xfrm>
            <a:off x="2228639" y="9151622"/>
            <a:ext cx="193815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Tumor Progression</a:t>
            </a:r>
            <a:endParaRPr lang="zh-CN" altLang="en-US" dirty="0"/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0E529D1C-4E76-41B8-80FA-B88E1B3C0F95}"/>
              </a:ext>
            </a:extLst>
          </p:cNvPr>
          <p:cNvCxnSpPr/>
          <p:nvPr/>
        </p:nvCxnSpPr>
        <p:spPr>
          <a:xfrm flipV="1">
            <a:off x="3939103" y="5498895"/>
            <a:ext cx="0" cy="405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D42B50D4-7476-4717-9C94-0C51D5081901}"/>
              </a:ext>
            </a:extLst>
          </p:cNvPr>
          <p:cNvCxnSpPr>
            <a:cxnSpLocks/>
          </p:cNvCxnSpPr>
          <p:nvPr/>
        </p:nvCxnSpPr>
        <p:spPr>
          <a:xfrm>
            <a:off x="3171475" y="7191527"/>
            <a:ext cx="0" cy="520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94045D0C-5573-4D80-8094-A5803276C55D}"/>
              </a:ext>
            </a:extLst>
          </p:cNvPr>
          <p:cNvSpPr txBox="1"/>
          <p:nvPr/>
        </p:nvSpPr>
        <p:spPr>
          <a:xfrm>
            <a:off x="2546156" y="6762279"/>
            <a:ext cx="12779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miR-155-5p</a:t>
            </a:r>
            <a:endParaRPr lang="zh-CN" altLang="en-US" dirty="0"/>
          </a:p>
        </p:txBody>
      </p:sp>
      <p:cxnSp>
        <p:nvCxnSpPr>
          <p:cNvPr id="79" name="直接箭头连接符 78">
            <a:extLst>
              <a:ext uri="{FF2B5EF4-FFF2-40B4-BE49-F238E27FC236}">
                <a16:creationId xmlns:a16="http://schemas.microsoft.com/office/drawing/2014/main" id="{FDC16BCE-6DD7-4983-8F19-E3E96C24D947}"/>
              </a:ext>
            </a:extLst>
          </p:cNvPr>
          <p:cNvCxnSpPr>
            <a:cxnSpLocks/>
          </p:cNvCxnSpPr>
          <p:nvPr/>
        </p:nvCxnSpPr>
        <p:spPr>
          <a:xfrm>
            <a:off x="3159074" y="6043760"/>
            <a:ext cx="0" cy="520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40BBA169-F71C-4786-A7BC-03D95FC162A4}"/>
              </a:ext>
            </a:extLst>
          </p:cNvPr>
          <p:cNvSpPr txBox="1"/>
          <p:nvPr/>
        </p:nvSpPr>
        <p:spPr>
          <a:xfrm rot="16200000">
            <a:off x="2477786" y="6162538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Sponge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0" name="直接箭头连接符 79">
            <a:extLst>
              <a:ext uri="{FF2B5EF4-FFF2-40B4-BE49-F238E27FC236}">
                <a16:creationId xmlns:a16="http://schemas.microsoft.com/office/drawing/2014/main" id="{DEB28ED8-8CC1-4E01-B429-EB5EAC9E5172}"/>
              </a:ext>
            </a:extLst>
          </p:cNvPr>
          <p:cNvCxnSpPr>
            <a:cxnSpLocks/>
          </p:cNvCxnSpPr>
          <p:nvPr/>
        </p:nvCxnSpPr>
        <p:spPr>
          <a:xfrm>
            <a:off x="4006985" y="6703281"/>
            <a:ext cx="0" cy="487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D4784D85-2206-4325-B785-B5A90C7B33B7}"/>
              </a:ext>
            </a:extLst>
          </p:cNvPr>
          <p:cNvSpPr txBox="1"/>
          <p:nvPr/>
        </p:nvSpPr>
        <p:spPr>
          <a:xfrm>
            <a:off x="2755382" y="7813446"/>
            <a:ext cx="88299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ZBTB18</a:t>
            </a:r>
            <a:endParaRPr lang="zh-CN" altLang="en-US" dirty="0"/>
          </a:p>
        </p:txBody>
      </p:sp>
      <p:cxnSp>
        <p:nvCxnSpPr>
          <p:cNvPr id="82" name="直接箭头连接符 81">
            <a:extLst>
              <a:ext uri="{FF2B5EF4-FFF2-40B4-BE49-F238E27FC236}">
                <a16:creationId xmlns:a16="http://schemas.microsoft.com/office/drawing/2014/main" id="{77D87CA8-1B96-4D59-967E-EDF343417057}"/>
              </a:ext>
            </a:extLst>
          </p:cNvPr>
          <p:cNvCxnSpPr>
            <a:cxnSpLocks/>
          </p:cNvCxnSpPr>
          <p:nvPr/>
        </p:nvCxnSpPr>
        <p:spPr>
          <a:xfrm flipV="1">
            <a:off x="3824070" y="7712471"/>
            <a:ext cx="0" cy="4703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文本框 82">
            <a:extLst>
              <a:ext uri="{FF2B5EF4-FFF2-40B4-BE49-F238E27FC236}">
                <a16:creationId xmlns:a16="http://schemas.microsoft.com/office/drawing/2014/main" id="{233F2359-0F4E-4A98-996D-723ADB6B5E4E}"/>
              </a:ext>
            </a:extLst>
          </p:cNvPr>
          <p:cNvSpPr txBox="1"/>
          <p:nvPr/>
        </p:nvSpPr>
        <p:spPr>
          <a:xfrm rot="16200000">
            <a:off x="2555757" y="7336070"/>
            <a:ext cx="755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5" name="直接箭头连接符 84">
            <a:extLst>
              <a:ext uri="{FF2B5EF4-FFF2-40B4-BE49-F238E27FC236}">
                <a16:creationId xmlns:a16="http://schemas.microsoft.com/office/drawing/2014/main" id="{A5DC1274-3FAA-4A3E-A5ED-07CB6CD4DD92}"/>
              </a:ext>
            </a:extLst>
          </p:cNvPr>
          <p:cNvCxnSpPr>
            <a:cxnSpLocks/>
          </p:cNvCxnSpPr>
          <p:nvPr/>
        </p:nvCxnSpPr>
        <p:spPr>
          <a:xfrm>
            <a:off x="3196881" y="8309493"/>
            <a:ext cx="13421" cy="7271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>
            <a:extLst>
              <a:ext uri="{FF2B5EF4-FFF2-40B4-BE49-F238E27FC236}">
                <a16:creationId xmlns:a16="http://schemas.microsoft.com/office/drawing/2014/main" id="{D89E5553-688C-4D06-80F2-EBFE2D712B23}"/>
              </a:ext>
            </a:extLst>
          </p:cNvPr>
          <p:cNvSpPr txBox="1"/>
          <p:nvPr/>
        </p:nvSpPr>
        <p:spPr>
          <a:xfrm rot="16200000">
            <a:off x="2419508" y="8462559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Promotes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300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252</TotalTime>
  <Words>80</Words>
  <Application>Microsoft Macintosh PowerPoint</Application>
  <PresentationFormat>宽屏</PresentationFormat>
  <Paragraphs>63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主题​​</vt:lpstr>
      <vt:lpstr>Prism 8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QC</dc:creator>
  <cp:lastModifiedBy>shang linda</cp:lastModifiedBy>
  <cp:revision>9</cp:revision>
  <dcterms:created xsi:type="dcterms:W3CDTF">2020-12-10T08:44:23Z</dcterms:created>
  <dcterms:modified xsi:type="dcterms:W3CDTF">2020-12-11T01:20:12Z</dcterms:modified>
</cp:coreProperties>
</file>