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92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C8F2-6D02-9D76-1FBD-CEF557491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34749-2BD2-A7D0-7D97-912A06250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E1585-61B0-3C55-D88C-ED14F0F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9C918-DDFA-FD56-F62D-A11E4690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F9EE-2B62-2050-42E8-0D88EF73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3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0640-BDE1-263E-3B73-B6202956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69997-B543-E335-2221-8F9FA252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69215-A724-EABA-CB0E-A70E7048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8FC1-EE0F-48B3-7805-DA9979DC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01B92-C630-0F31-1DE2-6FBE481F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3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9A7CFA-2B28-5A1F-1995-5BDE9E6D0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C9F0C-DCF4-34A8-7363-5A7A96046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FE887-D86F-117A-CEA4-575F0C55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601F5-EBF2-5C69-5B8B-13F4D796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3144D-AF8C-4FA1-D1A8-BA301945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1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8BC3-5D4E-79F0-CC29-D7F38810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1838C-C6B4-BC7B-7B8C-C616B7B19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2441C-06C7-64FC-763D-CB74B9F9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966C8-F3AB-665F-8F51-43BB42CB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0C961-B908-C629-FF05-B955237B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1CC2-5338-3410-C8BA-1D226AD1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058C4-F2AA-8ABF-E219-422FBA40B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34B5C-77F4-06CD-4754-77608BA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33F20-3729-78CB-93C6-E1ABF373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5B57F-1FDD-28C8-D6CF-1B36C59C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48B6-0364-F694-187A-B1A40E14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CF811-81AA-AC19-FA4F-14E1541F3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30301-9DF4-F7E8-70E5-6E42F7F44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99EDC-F1CD-B99A-F670-74759635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D8599-6A29-C1E2-331F-25A81B4D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972D4-805C-25A1-1045-9E447564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BAD4-A65F-CDA7-9BB2-EAC25A5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12569-C602-183D-D8A3-A12F44CEF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40FD1-617D-2E0E-0592-8885B61F0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2A238-5845-3654-D6BC-BAD36EEFB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549D-703A-3602-02EA-8FCF56C25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F0A19-0746-B0E4-AAA4-DC95ADC2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94B80-17EB-552C-E6F0-2E2E55FF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E74F0-27FD-8A98-6CBC-0443117A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C133-0913-2845-5098-91FF12F7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B279E-4B82-0DE8-5179-1B0CE54C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9B66B-6FB7-2BFD-90FE-010F23C3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75A89-CF5C-A501-FADD-E7B65F3E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3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5F737-D422-0AF8-0FF8-EBC60001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0FC4E-9877-05B0-864E-EF0D4196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22048-5553-96C4-AF4E-0185BB14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80E1-CDED-666A-61DF-9611D822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E177E-3F6D-8333-6209-73DCF36C4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A65CA-5815-070F-8051-84FBFFBF2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7CFE0-0872-F544-48F3-6C894D70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76ED8-BF91-7944-8501-CD65A5DE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349FE-9D03-B771-3972-C69EEB48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551C-CE3A-7F1B-C0B5-0DC53BAE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6FEA9-4A03-D8BA-309A-50BE147B8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0C3C-EB39-1391-7928-62918AB9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5B7DB-5BB4-B8DE-4AAE-3DE3A771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D753B-941B-403F-FE97-D09AB32D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4520A-6B73-39E7-1371-01C2003B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9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21531-9774-93E7-41FE-CC66E684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4CA0D-06DB-40B1-9D17-716D3596E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A4035-F22A-4B2C-8CBF-6CE861215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3CBCF-B854-4E23-A31B-790831910DE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A926D-6156-0B7E-A60D-BF4943351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9588F-94EC-C751-B794-7A5D014F7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F48AE-5E0C-4371-B7CE-393821E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C256F9-E314-ECF4-B967-2D3FEFFF7CF3}"/>
              </a:ext>
            </a:extLst>
          </p:cNvPr>
          <p:cNvSpPr txBox="1"/>
          <p:nvPr/>
        </p:nvSpPr>
        <p:spPr>
          <a:xfrm>
            <a:off x="4337022" y="3163675"/>
            <a:ext cx="666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MES83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D3678-EF2B-32A9-BDD9-9CC8DFCCCFCA}"/>
              </a:ext>
            </a:extLst>
          </p:cNvPr>
          <p:cNvSpPr txBox="1"/>
          <p:nvPr/>
        </p:nvSpPr>
        <p:spPr>
          <a:xfrm>
            <a:off x="9935094" y="3163675"/>
            <a:ext cx="572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U251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DC0830-14B9-0BCF-9CF7-73014D7828DC}"/>
              </a:ext>
            </a:extLst>
          </p:cNvPr>
          <p:cNvSpPr txBox="1"/>
          <p:nvPr/>
        </p:nvSpPr>
        <p:spPr>
          <a:xfrm>
            <a:off x="6902242" y="3163675"/>
            <a:ext cx="572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TRP</a:t>
            </a:r>
          </a:p>
        </p:txBody>
      </p:sp>
      <p:pic>
        <p:nvPicPr>
          <p:cNvPr id="9" name="Picture 8" descr="A close-up of a microscope&#10;&#10;Description automatically generated">
            <a:extLst>
              <a:ext uri="{FF2B5EF4-FFF2-40B4-BE49-F238E27FC236}">
                <a16:creationId xmlns:a16="http://schemas.microsoft.com/office/drawing/2014/main" id="{9CF76E84-E264-D2F0-6B95-B51457E0254F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-326" r="-387" b="974"/>
          <a:stretch/>
        </p:blipFill>
        <p:spPr>
          <a:xfrm>
            <a:off x="5774052" y="263352"/>
            <a:ext cx="27432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C2FF79-FC20-750F-0E34-CC2C45B9613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308" r="-119" b="131"/>
          <a:stretch/>
        </p:blipFill>
        <p:spPr>
          <a:xfrm>
            <a:off x="177553" y="264285"/>
            <a:ext cx="27432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43A4C3-3BEC-D5B7-79B1-305A30DA714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t="70" r="877" b="-592"/>
          <a:stretch/>
        </p:blipFill>
        <p:spPr>
          <a:xfrm>
            <a:off x="2965422" y="263352"/>
            <a:ext cx="2743200" cy="274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A99877-9658-20E7-BEFB-8D62D8C9023E}"/>
              </a:ext>
            </a:extLst>
          </p:cNvPr>
          <p:cNvSpPr txBox="1"/>
          <p:nvPr/>
        </p:nvSpPr>
        <p:spPr>
          <a:xfrm>
            <a:off x="1162975" y="3163675"/>
            <a:ext cx="754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PN19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03A87-1EAE-A230-B8BA-35DEE4746744}"/>
              </a:ext>
            </a:extLst>
          </p:cNvPr>
          <p:cNvSpPr txBox="1"/>
          <p:nvPr/>
        </p:nvSpPr>
        <p:spPr>
          <a:xfrm>
            <a:off x="7474419" y="5282119"/>
            <a:ext cx="335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Unedited images for Figure </a:t>
            </a:r>
            <a:r>
              <a:rPr lang="en-US" dirty="0"/>
              <a:t>3B</a:t>
            </a:r>
          </a:p>
        </p:txBody>
      </p:sp>
      <p:pic>
        <p:nvPicPr>
          <p:cNvPr id="2" name="Picture 1" descr="A green and blue cells&#10;&#10;Description automatically generated">
            <a:extLst>
              <a:ext uri="{FF2B5EF4-FFF2-40B4-BE49-F238E27FC236}">
                <a16:creationId xmlns:a16="http://schemas.microsoft.com/office/drawing/2014/main" id="{AFDF0929-F4FA-2BB6-D8FE-E12FD964F27A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-1116" r="821" b="1222"/>
          <a:stretch/>
        </p:blipFill>
        <p:spPr>
          <a:xfrm>
            <a:off x="8582682" y="2633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8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rectangular object&#10;&#10;Description automatically generated">
            <a:extLst>
              <a:ext uri="{FF2B5EF4-FFF2-40B4-BE49-F238E27FC236}">
                <a16:creationId xmlns:a16="http://schemas.microsoft.com/office/drawing/2014/main" id="{125F63C1-AE65-7B5F-CA02-3646822F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05" y="2111513"/>
            <a:ext cx="2237232" cy="2877312"/>
          </a:xfrm>
          <a:prstGeom prst="rect">
            <a:avLst/>
          </a:prstGeom>
        </p:spPr>
      </p:pic>
      <p:pic>
        <p:nvPicPr>
          <p:cNvPr id="13" name="Picture 12" descr="A close-up of a rectangular object&#10;&#10;Description automatically generated">
            <a:extLst>
              <a:ext uri="{FF2B5EF4-FFF2-40B4-BE49-F238E27FC236}">
                <a16:creationId xmlns:a16="http://schemas.microsoft.com/office/drawing/2014/main" id="{57870426-C8DC-5640-1E81-AF9E984CF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42" y="2147402"/>
            <a:ext cx="1956816" cy="28773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E81F005-D013-683E-4EA4-B269E8689FB8}"/>
              </a:ext>
            </a:extLst>
          </p:cNvPr>
          <p:cNvGrpSpPr/>
          <p:nvPr/>
        </p:nvGrpSpPr>
        <p:grpSpPr>
          <a:xfrm>
            <a:off x="2058575" y="3032060"/>
            <a:ext cx="2273056" cy="1548824"/>
            <a:chOff x="2173985" y="1105605"/>
            <a:chExt cx="2273056" cy="15488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251D21-2D4C-C4D3-581D-589DBF00AECC}"/>
                </a:ext>
              </a:extLst>
            </p:cNvPr>
            <p:cNvSpPr txBox="1"/>
            <p:nvPr/>
          </p:nvSpPr>
          <p:spPr>
            <a:xfrm>
              <a:off x="3355359" y="2285097"/>
              <a:ext cx="1091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ATGL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C6FF3FE4-F2B1-E264-0D35-BF23D76B4169}"/>
                </a:ext>
              </a:extLst>
            </p:cNvPr>
            <p:cNvSpPr/>
            <p:nvPr/>
          </p:nvSpPr>
          <p:spPr>
            <a:xfrm>
              <a:off x="2663299" y="1264166"/>
              <a:ext cx="173207" cy="4571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E41225B0-0E0C-B339-C471-4A3F573A89D8}"/>
                </a:ext>
              </a:extLst>
            </p:cNvPr>
            <p:cNvSpPr/>
            <p:nvPr/>
          </p:nvSpPr>
          <p:spPr>
            <a:xfrm>
              <a:off x="2647023" y="1452078"/>
              <a:ext cx="173207" cy="4571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EBE8CD-D7DD-DF48-9995-BEB7CA816E26}"/>
                </a:ext>
              </a:extLst>
            </p:cNvPr>
            <p:cNvSpPr txBox="1"/>
            <p:nvPr/>
          </p:nvSpPr>
          <p:spPr>
            <a:xfrm>
              <a:off x="2183211" y="1105605"/>
              <a:ext cx="550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8E2C0E-7505-C6F6-E049-0D412E2D5A54}"/>
                </a:ext>
              </a:extLst>
            </p:cNvPr>
            <p:cNvSpPr txBox="1"/>
            <p:nvPr/>
          </p:nvSpPr>
          <p:spPr>
            <a:xfrm>
              <a:off x="2173985" y="1290271"/>
              <a:ext cx="550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585F16-3AE3-E34F-3A8D-B32947D0DD7A}"/>
              </a:ext>
            </a:extLst>
          </p:cNvPr>
          <p:cNvSpPr txBox="1"/>
          <p:nvPr/>
        </p:nvSpPr>
        <p:spPr>
          <a:xfrm>
            <a:off x="7981555" y="4070374"/>
            <a:ext cx="109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pATGL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EEE53BA-A3C2-C5B0-EF36-FE5E6A138D23}"/>
              </a:ext>
            </a:extLst>
          </p:cNvPr>
          <p:cNvSpPr/>
          <p:nvPr/>
        </p:nvSpPr>
        <p:spPr>
          <a:xfrm>
            <a:off x="7457333" y="3128098"/>
            <a:ext cx="17320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F5C9BD3-9CE6-3A03-4A4D-2AD2CA7C9DA3}"/>
              </a:ext>
            </a:extLst>
          </p:cNvPr>
          <p:cNvSpPr/>
          <p:nvPr/>
        </p:nvSpPr>
        <p:spPr>
          <a:xfrm>
            <a:off x="7441057" y="3271620"/>
            <a:ext cx="17320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59B044-743F-6E0F-C8BB-DB0AA05BF6D9}"/>
              </a:ext>
            </a:extLst>
          </p:cNvPr>
          <p:cNvSpPr txBox="1"/>
          <p:nvPr/>
        </p:nvSpPr>
        <p:spPr>
          <a:xfrm>
            <a:off x="6977245" y="2969537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F3CDAC-A150-6331-76EB-135A20206DB5}"/>
              </a:ext>
            </a:extLst>
          </p:cNvPr>
          <p:cNvSpPr txBox="1"/>
          <p:nvPr/>
        </p:nvSpPr>
        <p:spPr>
          <a:xfrm>
            <a:off x="6968019" y="3154203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9D15C4-2DDD-0A61-4DCD-C530416A85CA}"/>
              </a:ext>
            </a:extLst>
          </p:cNvPr>
          <p:cNvSpPr txBox="1"/>
          <p:nvPr/>
        </p:nvSpPr>
        <p:spPr>
          <a:xfrm>
            <a:off x="4730620" y="1110343"/>
            <a:ext cx="262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U251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61A6C-D989-2BCC-DF19-BDDFDC4A8323}"/>
              </a:ext>
            </a:extLst>
          </p:cNvPr>
          <p:cNvSpPr txBox="1"/>
          <p:nvPr/>
        </p:nvSpPr>
        <p:spPr>
          <a:xfrm>
            <a:off x="2547889" y="5948127"/>
            <a:ext cx="43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Full unedited blot/gel for </a:t>
            </a:r>
            <a:r>
              <a:rPr lang="en-US" dirty="0"/>
              <a:t>Figure 4J</a:t>
            </a:r>
          </a:p>
        </p:txBody>
      </p:sp>
    </p:spTree>
    <p:extLst>
      <p:ext uri="{BB962C8B-B14F-4D97-AF65-F5344CB8AC3E}">
        <p14:creationId xmlns:p14="http://schemas.microsoft.com/office/powerpoint/2010/main" val="382198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-up of a plastic tube&#10;&#10;Description automatically generated">
            <a:extLst>
              <a:ext uri="{FF2B5EF4-FFF2-40B4-BE49-F238E27FC236}">
                <a16:creationId xmlns:a16="http://schemas.microsoft.com/office/drawing/2014/main" id="{7CDE85B8-D76C-5F01-8328-9ACE8D3C1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96" y="1536519"/>
            <a:ext cx="1487424" cy="287883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7C177BD-5A21-CFB4-0752-14D585C7CBC1}"/>
              </a:ext>
            </a:extLst>
          </p:cNvPr>
          <p:cNvSpPr/>
          <p:nvPr/>
        </p:nvSpPr>
        <p:spPr>
          <a:xfrm>
            <a:off x="1435871" y="2425511"/>
            <a:ext cx="17320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CAD3408-4888-A030-48A8-06157760444A}"/>
              </a:ext>
            </a:extLst>
          </p:cNvPr>
          <p:cNvSpPr/>
          <p:nvPr/>
        </p:nvSpPr>
        <p:spPr>
          <a:xfrm>
            <a:off x="1419595" y="2585430"/>
            <a:ext cx="17320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53B2F-24EB-1C23-C687-80A648A3C607}"/>
              </a:ext>
            </a:extLst>
          </p:cNvPr>
          <p:cNvSpPr txBox="1"/>
          <p:nvPr/>
        </p:nvSpPr>
        <p:spPr>
          <a:xfrm>
            <a:off x="955783" y="2266950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F9430-A27A-5F45-753B-C8004E760CCA}"/>
              </a:ext>
            </a:extLst>
          </p:cNvPr>
          <p:cNvSpPr txBox="1"/>
          <p:nvPr/>
        </p:nvSpPr>
        <p:spPr>
          <a:xfrm>
            <a:off x="946557" y="2451616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1F744-2B5E-77B3-4B3E-07B2ADB44348}"/>
              </a:ext>
            </a:extLst>
          </p:cNvPr>
          <p:cNvSpPr txBox="1"/>
          <p:nvPr/>
        </p:nvSpPr>
        <p:spPr>
          <a:xfrm>
            <a:off x="7854406" y="4091397"/>
            <a:ext cx="109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ATGL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D7F61-63DF-FA15-3237-BD107CEC1B07}"/>
              </a:ext>
            </a:extLst>
          </p:cNvPr>
          <p:cNvSpPr txBox="1"/>
          <p:nvPr/>
        </p:nvSpPr>
        <p:spPr>
          <a:xfrm>
            <a:off x="1895341" y="3059668"/>
            <a:ext cx="109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pATGL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9BEF3E1-EA7F-1CB5-E6DE-8951F289348E}"/>
              </a:ext>
            </a:extLst>
          </p:cNvPr>
          <p:cNvSpPr/>
          <p:nvPr/>
        </p:nvSpPr>
        <p:spPr>
          <a:xfrm>
            <a:off x="7159469" y="2545328"/>
            <a:ext cx="17320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AF41C70-BFD4-E302-532B-A269F1E8326C}"/>
              </a:ext>
            </a:extLst>
          </p:cNvPr>
          <p:cNvSpPr/>
          <p:nvPr/>
        </p:nvSpPr>
        <p:spPr>
          <a:xfrm>
            <a:off x="7143193" y="2705247"/>
            <a:ext cx="17320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014EF-E128-44C7-EA98-8A84C3DD2E98}"/>
              </a:ext>
            </a:extLst>
          </p:cNvPr>
          <p:cNvSpPr txBox="1"/>
          <p:nvPr/>
        </p:nvSpPr>
        <p:spPr>
          <a:xfrm>
            <a:off x="6679381" y="2386767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C2A9FE-44DE-2B78-66DE-6AAA58292640}"/>
              </a:ext>
            </a:extLst>
          </p:cNvPr>
          <p:cNvSpPr txBox="1"/>
          <p:nvPr/>
        </p:nvSpPr>
        <p:spPr>
          <a:xfrm>
            <a:off x="6670155" y="2571433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84B1BC-2607-94C2-C88E-E3CF02182F17}"/>
              </a:ext>
            </a:extLst>
          </p:cNvPr>
          <p:cNvSpPr txBox="1"/>
          <p:nvPr/>
        </p:nvSpPr>
        <p:spPr>
          <a:xfrm>
            <a:off x="4730620" y="1110343"/>
            <a:ext cx="262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TRP </a:t>
            </a:r>
          </a:p>
        </p:txBody>
      </p:sp>
      <p:pic>
        <p:nvPicPr>
          <p:cNvPr id="8" name="Picture 7" descr="A rectangular object with several rectangular objects&#10;&#10;Description automatically generated with medium confidence">
            <a:extLst>
              <a:ext uri="{FF2B5EF4-FFF2-40B4-BE49-F238E27FC236}">
                <a16:creationId xmlns:a16="http://schemas.microsoft.com/office/drawing/2014/main" id="{C32FB30A-2751-E2AC-0B74-4224BA76E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68" y="1212561"/>
            <a:ext cx="1615440" cy="28788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D7075C-40C1-EE48-FEC8-6CEDAA16F4D1}"/>
              </a:ext>
            </a:extLst>
          </p:cNvPr>
          <p:cNvSpPr txBox="1"/>
          <p:nvPr/>
        </p:nvSpPr>
        <p:spPr>
          <a:xfrm>
            <a:off x="3757187" y="5513560"/>
            <a:ext cx="434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Full unedited blot/gel for </a:t>
            </a:r>
            <a:r>
              <a:rPr lang="en-US" dirty="0"/>
              <a:t>Figure 4K</a:t>
            </a:r>
          </a:p>
        </p:txBody>
      </p:sp>
    </p:spTree>
    <p:extLst>
      <p:ext uri="{BB962C8B-B14F-4D97-AF65-F5344CB8AC3E}">
        <p14:creationId xmlns:p14="http://schemas.microsoft.com/office/powerpoint/2010/main" val="146152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DE44A24-B0C9-8F22-B256-3548D351CB88}"/>
              </a:ext>
            </a:extLst>
          </p:cNvPr>
          <p:cNvGrpSpPr/>
          <p:nvPr/>
        </p:nvGrpSpPr>
        <p:grpSpPr>
          <a:xfrm>
            <a:off x="1050460" y="1155684"/>
            <a:ext cx="4604505" cy="1091708"/>
            <a:chOff x="1215713" y="1541237"/>
            <a:chExt cx="4604505" cy="10917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B58736-3587-4EEE-CED5-CA8AF4D8B2A8}"/>
                </a:ext>
              </a:extLst>
            </p:cNvPr>
            <p:cNvSpPr txBox="1"/>
            <p:nvPr/>
          </p:nvSpPr>
          <p:spPr>
            <a:xfrm>
              <a:off x="4359552" y="1541237"/>
              <a:ext cx="1010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    LA   Er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33CBAB2-7ED8-582B-44DB-734560507080}"/>
                </a:ext>
              </a:extLst>
            </p:cNvPr>
            <p:cNvGrpSpPr/>
            <p:nvPr/>
          </p:nvGrpSpPr>
          <p:grpSpPr>
            <a:xfrm>
              <a:off x="1215713" y="1558773"/>
              <a:ext cx="4604505" cy="1074172"/>
              <a:chOff x="892309" y="1544331"/>
              <a:chExt cx="4604505" cy="107417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0C23E44-466C-E9EC-144A-88923A398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13241" y="1713510"/>
                <a:ext cx="3383573" cy="615749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66DDC-2796-0482-B4D1-D30AA5C58E98}"/>
                  </a:ext>
                </a:extLst>
              </p:cNvPr>
              <p:cNvSpPr txBox="1"/>
              <p:nvPr/>
            </p:nvSpPr>
            <p:spPr>
              <a:xfrm>
                <a:off x="892309" y="1821330"/>
                <a:ext cx="1626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Transferin</a:t>
                </a: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Receptor</a:t>
                </a:r>
              </a:p>
              <a:p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(84kDa)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3484E40-8EB1-8CF1-8CE6-4610BBB1D9FA}"/>
                  </a:ext>
                </a:extLst>
              </p:cNvPr>
              <p:cNvCxnSpPr/>
              <p:nvPr/>
            </p:nvCxnSpPr>
            <p:spPr>
              <a:xfrm>
                <a:off x="2192357" y="1927952"/>
                <a:ext cx="4737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0E5088-239F-F22E-8041-A229D653AD6E}"/>
                  </a:ext>
                </a:extLst>
              </p:cNvPr>
              <p:cNvSpPr txBox="1"/>
              <p:nvPr/>
            </p:nvSpPr>
            <p:spPr>
              <a:xfrm>
                <a:off x="2914591" y="1544331"/>
                <a:ext cx="10102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    LA   Er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D6B801-0D82-D005-33CA-3383AE9DEABF}"/>
                  </a:ext>
                </a:extLst>
              </p:cNvPr>
              <p:cNvSpPr txBox="1"/>
              <p:nvPr/>
            </p:nvSpPr>
            <p:spPr>
              <a:xfrm>
                <a:off x="3035024" y="2341504"/>
                <a:ext cx="5606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U251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F4541F-38C1-DCF5-7ABD-D5BEF0FD336B}"/>
                  </a:ext>
                </a:extLst>
              </p:cNvPr>
              <p:cNvSpPr txBox="1"/>
              <p:nvPr/>
            </p:nvSpPr>
            <p:spPr>
              <a:xfrm>
                <a:off x="4351457" y="2341504"/>
                <a:ext cx="5606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TRP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395E73-8F2F-B6A8-B345-208724944568}"/>
              </a:ext>
            </a:extLst>
          </p:cNvPr>
          <p:cNvGrpSpPr/>
          <p:nvPr/>
        </p:nvGrpSpPr>
        <p:grpSpPr>
          <a:xfrm>
            <a:off x="6217842" y="1082650"/>
            <a:ext cx="4440604" cy="1535358"/>
            <a:chOff x="850690" y="2705367"/>
            <a:chExt cx="4440604" cy="15353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6563E8-DF25-D4ED-5663-CE8282045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3114" y="2907747"/>
              <a:ext cx="3548180" cy="104250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5B34F1-EB0C-4A11-F6B3-5D4E4F803F1B}"/>
                </a:ext>
              </a:extLst>
            </p:cNvPr>
            <p:cNvSpPr txBox="1"/>
            <p:nvPr/>
          </p:nvSpPr>
          <p:spPr>
            <a:xfrm>
              <a:off x="850690" y="3305889"/>
              <a:ext cx="16266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Actin (42kDa)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0D02703-CE18-7312-25A1-0D0C236BFB51}"/>
                </a:ext>
              </a:extLst>
            </p:cNvPr>
            <p:cNvCxnSpPr/>
            <p:nvPr/>
          </p:nvCxnSpPr>
          <p:spPr>
            <a:xfrm>
              <a:off x="1797875" y="3428999"/>
              <a:ext cx="4737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C6E05-3AA1-EC66-368E-13A867DD93BC}"/>
                </a:ext>
              </a:extLst>
            </p:cNvPr>
            <p:cNvSpPr txBox="1"/>
            <p:nvPr/>
          </p:nvSpPr>
          <p:spPr>
            <a:xfrm>
              <a:off x="2350716" y="2705367"/>
              <a:ext cx="1010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    LA   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57269E-12D8-E0EC-6CDA-49B8B4B7EC01}"/>
                </a:ext>
              </a:extLst>
            </p:cNvPr>
            <p:cNvSpPr txBox="1"/>
            <p:nvPr/>
          </p:nvSpPr>
          <p:spPr>
            <a:xfrm>
              <a:off x="3846333" y="2707343"/>
              <a:ext cx="1010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     LA    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696236-805E-CC76-DB5D-8509C4013181}"/>
                </a:ext>
              </a:extLst>
            </p:cNvPr>
            <p:cNvSpPr txBox="1"/>
            <p:nvPr/>
          </p:nvSpPr>
          <p:spPr>
            <a:xfrm>
              <a:off x="2512116" y="3963726"/>
              <a:ext cx="5606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U251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E0160F-CE96-7F4C-62C5-7C9E48020BFA}"/>
                </a:ext>
              </a:extLst>
            </p:cNvPr>
            <p:cNvSpPr txBox="1"/>
            <p:nvPr/>
          </p:nvSpPr>
          <p:spPr>
            <a:xfrm>
              <a:off x="4071115" y="3959048"/>
              <a:ext cx="5606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TRP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ACF869-F698-1ECD-C427-B6AAF408CF9B}"/>
              </a:ext>
            </a:extLst>
          </p:cNvPr>
          <p:cNvSpPr txBox="1"/>
          <p:nvPr/>
        </p:nvSpPr>
        <p:spPr>
          <a:xfrm>
            <a:off x="2547889" y="5948127"/>
            <a:ext cx="43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Full unedited blot/gel for </a:t>
            </a:r>
            <a:r>
              <a:rPr lang="en-US" dirty="0"/>
              <a:t>Figure 5D</a:t>
            </a:r>
          </a:p>
        </p:txBody>
      </p:sp>
    </p:spTree>
    <p:extLst>
      <p:ext uri="{BB962C8B-B14F-4D97-AF65-F5344CB8AC3E}">
        <p14:creationId xmlns:p14="http://schemas.microsoft.com/office/powerpoint/2010/main" val="394679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1D752-AFB7-C397-29D7-E99333391256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t="70" r="877" b="-592"/>
          <a:stretch/>
        </p:blipFill>
        <p:spPr>
          <a:xfrm>
            <a:off x="1058800" y="156348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D4728B-29A5-7D91-3233-2F2F431C7ED3}"/>
              </a:ext>
            </a:extLst>
          </p:cNvPr>
          <p:cNvSpPr txBox="1"/>
          <p:nvPr/>
        </p:nvSpPr>
        <p:spPr>
          <a:xfrm>
            <a:off x="4095345" y="1157591"/>
            <a:ext cx="82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9B86E0-64B2-26DB-7D2D-3C6E12AD710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-99" r="-236" b="729"/>
          <a:stretch/>
        </p:blipFill>
        <p:spPr bwMode="auto">
          <a:xfrm>
            <a:off x="5836596" y="214008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B06105-7E8C-876C-7311-C2852B553F25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" t="-472" r="516" b="-680"/>
          <a:stretch/>
        </p:blipFill>
        <p:spPr bwMode="auto">
          <a:xfrm>
            <a:off x="8784077" y="214008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5FC578-231A-3772-5F70-C4479B6C2DF9}"/>
              </a:ext>
            </a:extLst>
          </p:cNvPr>
          <p:cNvSpPr txBox="1"/>
          <p:nvPr/>
        </p:nvSpPr>
        <p:spPr>
          <a:xfrm>
            <a:off x="5218889" y="3429000"/>
            <a:ext cx="82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6C44D-2B61-E1FC-B808-DD6ED2E3D1CE}"/>
              </a:ext>
            </a:extLst>
          </p:cNvPr>
          <p:cNvSpPr txBox="1"/>
          <p:nvPr/>
        </p:nvSpPr>
        <p:spPr>
          <a:xfrm>
            <a:off x="1672281" y="5802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Unedited images for Figures 6</a:t>
            </a:r>
            <a:r>
              <a:rPr lang="en-US" dirty="0"/>
              <a:t>B and 6</a:t>
            </a:r>
          </a:p>
        </p:txBody>
      </p:sp>
    </p:spTree>
    <p:extLst>
      <p:ext uri="{BB962C8B-B14F-4D97-AF65-F5344CB8AC3E}">
        <p14:creationId xmlns:p14="http://schemas.microsoft.com/office/powerpoint/2010/main" val="285377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spots&#10;&#10;Description automatically generated">
            <a:extLst>
              <a:ext uri="{FF2B5EF4-FFF2-40B4-BE49-F238E27FC236}">
                <a16:creationId xmlns:a16="http://schemas.microsoft.com/office/drawing/2014/main" id="{16ACD45B-4C08-C618-7D5C-512E9C8F994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7" b="667"/>
          <a:stretch/>
        </p:blipFill>
        <p:spPr>
          <a:xfrm>
            <a:off x="2423724" y="319298"/>
            <a:ext cx="2743200" cy="2743200"/>
          </a:xfrm>
          <a:prstGeom prst="rect">
            <a:avLst/>
          </a:prstGeom>
        </p:spPr>
      </p:pic>
      <p:pic>
        <p:nvPicPr>
          <p:cNvPr id="3" name="Picture 2" descr="A blue and green glowing spots&#10;&#10;Description automatically generated with medium confidence">
            <a:extLst>
              <a:ext uri="{FF2B5EF4-FFF2-40B4-BE49-F238E27FC236}">
                <a16:creationId xmlns:a16="http://schemas.microsoft.com/office/drawing/2014/main" id="{2BCAFA09-E6BD-925F-11C3-4BD5B49008A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91" b="-694"/>
          <a:stretch/>
        </p:blipFill>
        <p:spPr>
          <a:xfrm>
            <a:off x="2423724" y="3428999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C34E73-99C4-2802-805E-27E92762B27B}"/>
              </a:ext>
            </a:extLst>
          </p:cNvPr>
          <p:cNvSpPr txBox="1"/>
          <p:nvPr/>
        </p:nvSpPr>
        <p:spPr>
          <a:xfrm>
            <a:off x="6096000" y="35162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Unedited images for Figure 7E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46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86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Shivakant, Fnu</dc:creator>
  <cp:lastModifiedBy>Oyeniyi, Jacob F.</cp:lastModifiedBy>
  <cp:revision>8</cp:revision>
  <dcterms:created xsi:type="dcterms:W3CDTF">2024-07-11T21:55:35Z</dcterms:created>
  <dcterms:modified xsi:type="dcterms:W3CDTF">2025-01-15T16:37:13Z</dcterms:modified>
</cp:coreProperties>
</file>