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28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FFF"/>
    <a:srgbClr val="68FAFE"/>
    <a:srgbClr val="7BE4FD"/>
    <a:srgbClr val="FAF402"/>
    <a:srgbClr val="FDFECA"/>
    <a:srgbClr val="682000"/>
    <a:srgbClr val="781802"/>
    <a:srgbClr val="C4AD02"/>
    <a:srgbClr val="C03200"/>
    <a:srgbClr val="EC8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73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218" y="108"/>
      </p:cViewPr>
      <p:guideLst>
        <p:guide orient="horz" pos="2160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C3D05-8BE2-4606-B67B-80608014F5BC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38F6-E420-406B-A033-7C9476591C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35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3E64D-A6C1-4F59-87C9-3CBE4153D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DA5A4C-DED1-4782-ACAE-FD1546CED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CB4D22-6DB2-46AE-98A0-2081BACA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63B2E0-D4D5-43CF-941A-8E7C193C5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52CBF4-ED37-46E9-9CF3-51F70696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3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5EBE77-1922-43EC-9CDF-F4113C2EB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8E504D-BE78-4E76-80A4-597A886F4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6C7830-EB7A-4D0C-BCDB-CB496082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7A921C-A9D5-48BA-A1F6-779A58A5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E44B2F-3E08-4122-98ED-6DFEA568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1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638AF7-0724-45D5-806C-50A04746C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DB9041-638F-41A7-82F8-362B7DBD6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ADA3CD-FB81-4A13-A433-8AB69851D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E342D3-FA0E-4BEE-ADC3-2CBE847A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436778-EC76-4BA6-BF7D-D0E6CAE7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509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7C21C3-9B78-4849-BAD7-AF374A54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8DDCB5-2210-482E-AB20-235159ABE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23D938-84F3-4B17-B2CD-6D6E10A75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0105A3-D1B8-4DB6-84BC-22C3A1731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EFDA81-51F3-4AA7-B97A-2A2621FF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A7C46B-D8D6-4FD7-8D0E-5F3835D6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17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D75116-FA54-4602-95D4-CB3A447A3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627F2D-CE41-431E-820F-F837AA776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187496-970F-4F9E-8AA4-5513C4B29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78564E-F210-48D6-900A-D4283EF6F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FADEBC8-0371-411C-B734-18B14DD3B0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25F2E2C-DD96-495E-8E15-7AF0582C8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0BAE74-6CB2-4F25-A12F-BCA13B4E1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7DDD2B4-DB50-474E-9FBC-D618C454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099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B2755B-2908-4996-B0A3-00EBA422F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A332A2-9CC1-4017-B17A-EBA497211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E0DF43E-96BE-4A38-A3E7-36224754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63FE16C-ED37-4570-B387-401D600F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73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4EB8C4-4424-4587-83CB-64AEA4E6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D3EA970-3F6C-4E80-8FF3-1B23C40FD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AB55481-AE6D-45E3-88EA-329578C2F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32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E3E330-3933-4AC7-924B-0E4D855E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A7DE18-4E6B-4F84-85C7-B9A2A381B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3B791A-BCB7-45D9-8F7C-C2F3FBE78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C01E89-1FD0-4283-8421-B9D63DD6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92D258B-4F77-4D85-93A7-F05D55D1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21B7BB-855A-4A7F-B0C9-626E5458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31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FD8AD6-BFAF-4E3F-9FF5-BDEAA0CDD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998046B-1776-4571-8995-73EAA75DB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27E2E76-1A11-4ACF-A687-739F0D094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BDB19EF-B9B3-47FA-8A86-FB2617D0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14BDA6-B72A-4FAD-AB30-01966DA8F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267D3C-BE68-485C-8C5F-8987846E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46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B2CC97-8C21-4D31-9176-B6C5D7573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99D3B8-3164-4671-A9EA-0C63C2FAC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936DDF-F1E6-4F13-8236-E5B4786E2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4C7810-2165-4CA6-B476-DAEC869F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349D8E-3E8E-4A0F-91B5-7A4325BA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34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95D40FB-CE9D-4A11-B6E4-F63EAF8A7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0151F-2BA3-47A0-88EE-D203C79BB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551E1C-835B-4BDB-A7FC-6EF960F5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D8012A-222D-4212-834F-3826836B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D48E72-5ECB-4D4F-A8FA-17350F10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43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797454-DA95-4B10-8C10-01439407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AB4A3D-6D0E-40BF-B6EE-923C723CA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635822-DF89-41C4-AF5D-489868B64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ED706-8678-4CD6-AEF3-C162184F3F7F}" type="datetimeFigureOut">
              <a:rPr kumimoji="1" lang="ja-JP" altLang="en-US" smtClean="0"/>
              <a:t>2021/6/23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C03BCA-2951-4F08-83FD-73E60AEDA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951561-3239-4B60-BC89-C5E95A422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3DA28-CD4E-48DC-AE66-7C91D6580B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478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1488D9-BB88-454F-A05C-28277B45C9E5}"/>
              </a:ext>
            </a:extLst>
          </p:cNvPr>
          <p:cNvSpPr txBox="1"/>
          <p:nvPr/>
        </p:nvSpPr>
        <p:spPr>
          <a:xfrm>
            <a:off x="4436388" y="280823"/>
            <a:ext cx="329609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eligible  &amp; agreed (n=34)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694951-AA6C-49DE-B87A-DDD3A0A09CF8}"/>
              </a:ext>
            </a:extLst>
          </p:cNvPr>
          <p:cNvSpPr txBox="1"/>
          <p:nvPr/>
        </p:nvSpPr>
        <p:spPr>
          <a:xfrm>
            <a:off x="5037639" y="1804367"/>
            <a:ext cx="2109874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(n=28)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809D9384-A01E-4076-BC10-3A19910D64D2}"/>
              </a:ext>
            </a:extLst>
          </p:cNvPr>
          <p:cNvCxnSpPr>
            <a:cxnSpLocks/>
          </p:cNvCxnSpPr>
          <p:nvPr/>
        </p:nvCxnSpPr>
        <p:spPr>
          <a:xfrm flipH="1">
            <a:off x="6093132" y="699774"/>
            <a:ext cx="1369" cy="10900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1FBDF797-3036-4849-A428-D1ECB97955D6}"/>
              </a:ext>
            </a:extLst>
          </p:cNvPr>
          <p:cNvCxnSpPr/>
          <p:nvPr/>
        </p:nvCxnSpPr>
        <p:spPr>
          <a:xfrm>
            <a:off x="6094501" y="1199002"/>
            <a:ext cx="633428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E9E5549-4100-40F0-B0FF-A4976EB4301E}"/>
              </a:ext>
            </a:extLst>
          </p:cNvPr>
          <p:cNvSpPr txBox="1"/>
          <p:nvPr/>
        </p:nvSpPr>
        <p:spPr>
          <a:xfrm>
            <a:off x="6717712" y="877956"/>
            <a:ext cx="3819945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Patients’ refusal (n=2)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not obtained or not available (n=4)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7171B879-FD01-45F2-8BBD-3A5AA6EE7D0A}"/>
              </a:ext>
            </a:extLst>
          </p:cNvPr>
          <p:cNvCxnSpPr>
            <a:cxnSpLocks/>
          </p:cNvCxnSpPr>
          <p:nvPr/>
        </p:nvCxnSpPr>
        <p:spPr>
          <a:xfrm flipH="1">
            <a:off x="6082585" y="2210429"/>
            <a:ext cx="1" cy="59027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B428E4B2-9B68-40B5-83E2-F94E243F4B75}"/>
              </a:ext>
            </a:extLst>
          </p:cNvPr>
          <p:cNvCxnSpPr/>
          <p:nvPr/>
        </p:nvCxnSpPr>
        <p:spPr>
          <a:xfrm>
            <a:off x="3213421" y="2842200"/>
            <a:ext cx="549652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37B04E2E-BB72-4429-93D8-643E3F8600D3}"/>
              </a:ext>
            </a:extLst>
          </p:cNvPr>
          <p:cNvCxnSpPr>
            <a:cxnSpLocks/>
          </p:cNvCxnSpPr>
          <p:nvPr/>
        </p:nvCxnSpPr>
        <p:spPr>
          <a:xfrm flipH="1">
            <a:off x="3217771" y="2831870"/>
            <a:ext cx="1369" cy="10900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135A6D5-2675-40CB-A1AE-42054C62B854}"/>
              </a:ext>
            </a:extLst>
          </p:cNvPr>
          <p:cNvCxnSpPr>
            <a:cxnSpLocks/>
          </p:cNvCxnSpPr>
          <p:nvPr/>
        </p:nvCxnSpPr>
        <p:spPr>
          <a:xfrm flipH="1">
            <a:off x="8697761" y="2840154"/>
            <a:ext cx="1369" cy="10900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B5BACC3-D9EB-4B63-A8EC-C796D9EF97C4}"/>
              </a:ext>
            </a:extLst>
          </p:cNvPr>
          <p:cNvSpPr txBox="1"/>
          <p:nvPr/>
        </p:nvSpPr>
        <p:spPr>
          <a:xfrm>
            <a:off x="3601397" y="5729311"/>
            <a:ext cx="2248757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Non-responder (n=11)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87262A3-034F-4B6F-AE07-D77190C5C2FF}"/>
              </a:ext>
            </a:extLst>
          </p:cNvPr>
          <p:cNvSpPr txBox="1"/>
          <p:nvPr/>
        </p:nvSpPr>
        <p:spPr>
          <a:xfrm>
            <a:off x="7751045" y="5710638"/>
            <a:ext cx="185980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Responder (n=17)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D77163A-D42A-46E9-9566-234ABCCE3590}"/>
              </a:ext>
            </a:extLst>
          </p:cNvPr>
          <p:cNvCxnSpPr>
            <a:cxnSpLocks/>
          </p:cNvCxnSpPr>
          <p:nvPr/>
        </p:nvCxnSpPr>
        <p:spPr>
          <a:xfrm flipH="1">
            <a:off x="6086321" y="2823376"/>
            <a:ext cx="1369" cy="10900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23DE63F-9FF2-4020-B516-8632DC20AED2}"/>
              </a:ext>
            </a:extLst>
          </p:cNvPr>
          <p:cNvSpPr txBox="1"/>
          <p:nvPr/>
        </p:nvSpPr>
        <p:spPr>
          <a:xfrm>
            <a:off x="1916885" y="3935542"/>
            <a:ext cx="2614818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Disease (PD) </a:t>
            </a:r>
          </a:p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(n=9)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7B84156-EBB8-4A24-8FD8-CDFBCF50D0C7}"/>
              </a:ext>
            </a:extLst>
          </p:cNvPr>
          <p:cNvSpPr txBox="1"/>
          <p:nvPr/>
        </p:nvSpPr>
        <p:spPr>
          <a:xfrm>
            <a:off x="5035709" y="3937236"/>
            <a:ext cx="2101857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Stable Disease (SD) </a:t>
            </a:r>
          </a:p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(n=2)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52A996A-374F-46F5-9934-5EF1A9D13F53}"/>
              </a:ext>
            </a:extLst>
          </p:cNvPr>
          <p:cNvSpPr txBox="1"/>
          <p:nvPr/>
        </p:nvSpPr>
        <p:spPr>
          <a:xfrm>
            <a:off x="7576624" y="3940684"/>
            <a:ext cx="2281394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Partial Response (PR) </a:t>
            </a:r>
          </a:p>
          <a:p>
            <a:pPr algn="ctr"/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(n=17)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CD172A91-985B-4466-A19A-07012A4EBD73}"/>
              </a:ext>
            </a:extLst>
          </p:cNvPr>
          <p:cNvCxnSpPr>
            <a:cxnSpLocks/>
          </p:cNvCxnSpPr>
          <p:nvPr/>
        </p:nvCxnSpPr>
        <p:spPr>
          <a:xfrm flipH="1">
            <a:off x="8706388" y="4620546"/>
            <a:ext cx="1369" cy="10900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5F0DE7F1-C58A-488E-9A80-F07B6529E46A}"/>
              </a:ext>
            </a:extLst>
          </p:cNvPr>
          <p:cNvCxnSpPr>
            <a:cxnSpLocks/>
          </p:cNvCxnSpPr>
          <p:nvPr/>
        </p:nvCxnSpPr>
        <p:spPr>
          <a:xfrm>
            <a:off x="3215127" y="5075626"/>
            <a:ext cx="28793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69FED51-E91F-4843-9128-BE1C762329E5}"/>
              </a:ext>
            </a:extLst>
          </p:cNvPr>
          <p:cNvCxnSpPr>
            <a:cxnSpLocks/>
          </p:cNvCxnSpPr>
          <p:nvPr/>
        </p:nvCxnSpPr>
        <p:spPr>
          <a:xfrm>
            <a:off x="6107848" y="4596388"/>
            <a:ext cx="0" cy="48811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840D02D-54EF-4F08-B4AF-047ABC23CBFC}"/>
              </a:ext>
            </a:extLst>
          </p:cNvPr>
          <p:cNvCxnSpPr>
            <a:cxnSpLocks/>
          </p:cNvCxnSpPr>
          <p:nvPr/>
        </p:nvCxnSpPr>
        <p:spPr>
          <a:xfrm flipH="1">
            <a:off x="4746991" y="5057987"/>
            <a:ext cx="1" cy="65265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0D7903B-706F-413D-B160-1D73DB2516C1}"/>
              </a:ext>
            </a:extLst>
          </p:cNvPr>
          <p:cNvSpPr txBox="1"/>
          <p:nvPr/>
        </p:nvSpPr>
        <p:spPr>
          <a:xfrm>
            <a:off x="265264" y="105591"/>
            <a:ext cx="3087705" cy="461665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</a:t>
            </a:r>
            <a:endParaRPr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C51A9BD-D6B5-4C26-BC45-BCCAEEFAF837}"/>
              </a:ext>
            </a:extLst>
          </p:cNvPr>
          <p:cNvCxnSpPr>
            <a:cxnSpLocks/>
          </p:cNvCxnSpPr>
          <p:nvPr/>
        </p:nvCxnSpPr>
        <p:spPr>
          <a:xfrm>
            <a:off x="3223429" y="4597786"/>
            <a:ext cx="0" cy="48811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4DAA171-85BD-463E-BCAD-94A8017DE43A}"/>
              </a:ext>
            </a:extLst>
          </p:cNvPr>
          <p:cNvSpPr/>
          <p:nvPr/>
        </p:nvSpPr>
        <p:spPr>
          <a:xfrm>
            <a:off x="4436388" y="280823"/>
            <a:ext cx="3291989" cy="435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C1D3D74-E493-4009-8D9F-5EDEDAC698B9}"/>
              </a:ext>
            </a:extLst>
          </p:cNvPr>
          <p:cNvSpPr/>
          <p:nvPr/>
        </p:nvSpPr>
        <p:spPr>
          <a:xfrm>
            <a:off x="4446745" y="1800389"/>
            <a:ext cx="3291989" cy="406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CD7D429D-E489-4AD0-A627-257BC9D28494}"/>
              </a:ext>
            </a:extLst>
          </p:cNvPr>
          <p:cNvSpPr/>
          <p:nvPr/>
        </p:nvSpPr>
        <p:spPr>
          <a:xfrm>
            <a:off x="1916884" y="3959142"/>
            <a:ext cx="2614819" cy="646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0A8D821-C95A-4D75-8897-6C9E9C486B84}"/>
              </a:ext>
            </a:extLst>
          </p:cNvPr>
          <p:cNvSpPr/>
          <p:nvPr/>
        </p:nvSpPr>
        <p:spPr>
          <a:xfrm>
            <a:off x="4970760" y="3960620"/>
            <a:ext cx="2272439" cy="646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14D7E908-E105-464B-A3F4-F6250FE1838A}"/>
              </a:ext>
            </a:extLst>
          </p:cNvPr>
          <p:cNvSpPr/>
          <p:nvPr/>
        </p:nvSpPr>
        <p:spPr>
          <a:xfrm>
            <a:off x="7554855" y="3953221"/>
            <a:ext cx="2301794" cy="646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A66D0234-48F1-4A2B-BBA8-CED7771B8702}"/>
              </a:ext>
            </a:extLst>
          </p:cNvPr>
          <p:cNvSpPr/>
          <p:nvPr/>
        </p:nvSpPr>
        <p:spPr>
          <a:xfrm>
            <a:off x="3513601" y="5734682"/>
            <a:ext cx="2473467" cy="406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97D9DDF4-27CC-4122-BFE7-9C5AA618C13D}"/>
              </a:ext>
            </a:extLst>
          </p:cNvPr>
          <p:cNvSpPr/>
          <p:nvPr/>
        </p:nvSpPr>
        <p:spPr>
          <a:xfrm>
            <a:off x="7474529" y="5736160"/>
            <a:ext cx="2473467" cy="406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B17426-40C0-4CE9-A5E7-853107BED9A9}"/>
              </a:ext>
            </a:extLst>
          </p:cNvPr>
          <p:cNvSpPr txBox="1"/>
          <p:nvPr/>
        </p:nvSpPr>
        <p:spPr>
          <a:xfrm>
            <a:off x="5907137" y="6405183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Flow Chart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71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83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 Shoji</dc:creator>
  <cp:lastModifiedBy>Shoji M</cp:lastModifiedBy>
  <cp:revision>250</cp:revision>
  <dcterms:created xsi:type="dcterms:W3CDTF">2020-10-16T03:00:45Z</dcterms:created>
  <dcterms:modified xsi:type="dcterms:W3CDTF">2021-06-23T02:43:27Z</dcterms:modified>
</cp:coreProperties>
</file>