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61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0" autoAdjust="0"/>
    <p:restoredTop sz="94660"/>
  </p:normalViewPr>
  <p:slideViewPr>
    <p:cSldViewPr snapToGrid="0">
      <p:cViewPr varScale="1">
        <p:scale>
          <a:sx n="89" d="100"/>
          <a:sy n="89" d="100"/>
        </p:scale>
        <p:origin x="72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mura Kentaro" userId="3a462bf9-2e7e-4fc5-bb07-fadb4d1bed29" providerId="ADAL" clId="{DA5CAF28-084C-42BA-8E8C-273974EDED34}"/>
    <pc:docChg chg="undo custSel addSld modSld">
      <pc:chgData name="Tamura Kentaro" userId="3a462bf9-2e7e-4fc5-bb07-fadb4d1bed29" providerId="ADAL" clId="{DA5CAF28-084C-42BA-8E8C-273974EDED34}" dt="2023-10-16T02:00:36.481" v="763" actId="20577"/>
      <pc:docMkLst>
        <pc:docMk/>
      </pc:docMkLst>
      <pc:sldChg chg="addSp modSp mod">
        <pc:chgData name="Tamura Kentaro" userId="3a462bf9-2e7e-4fc5-bb07-fadb4d1bed29" providerId="ADAL" clId="{DA5CAF28-084C-42BA-8E8C-273974EDED34}" dt="2023-10-16T02:00:36.481" v="763" actId="20577"/>
        <pc:sldMkLst>
          <pc:docMk/>
          <pc:sldMk cId="4091353464" sldId="256"/>
        </pc:sldMkLst>
      </pc:sldChg>
      <pc:sldChg chg="addSp modSp mod">
        <pc:chgData name="Tamura Kentaro" userId="3a462bf9-2e7e-4fc5-bb07-fadb4d1bed29" providerId="ADAL" clId="{DA5CAF28-084C-42BA-8E8C-273974EDED34}" dt="2023-10-16T01:25:51.576" v="580" actId="1076"/>
        <pc:sldMkLst>
          <pc:docMk/>
          <pc:sldMk cId="1794322728" sldId="257"/>
        </pc:sldMkLst>
      </pc:sldChg>
      <pc:sldChg chg="addSp delSp modSp new mod">
        <pc:chgData name="Tamura Kentaro" userId="3a462bf9-2e7e-4fc5-bb07-fadb4d1bed29" providerId="ADAL" clId="{DA5CAF28-084C-42BA-8E8C-273974EDED34}" dt="2023-10-16T01:30:38.137" v="611" actId="1076"/>
        <pc:sldMkLst>
          <pc:docMk/>
          <pc:sldMk cId="1863343905" sldId="258"/>
        </pc:sldMkLst>
      </pc:sldChg>
    </pc:docChg>
  </pc:docChgLst>
  <pc:docChgLst>
    <pc:chgData name="Tamura Kentaro" userId="3a462bf9-2e7e-4fc5-bb07-fadb4d1bed29" providerId="ADAL" clId="{62E2EFA7-DF46-4D21-AFD7-9935988B67B3}"/>
    <pc:docChg chg="undo custSel addSld delSld modSld">
      <pc:chgData name="Tamura Kentaro" userId="3a462bf9-2e7e-4fc5-bb07-fadb4d1bed29" providerId="ADAL" clId="{62E2EFA7-DF46-4D21-AFD7-9935988B67B3}" dt="2023-11-30T01:26:56.062" v="76" actId="20577"/>
      <pc:docMkLst>
        <pc:docMk/>
      </pc:docMkLst>
      <pc:sldChg chg="modSp mod">
        <pc:chgData name="Tamura Kentaro" userId="3a462bf9-2e7e-4fc5-bb07-fadb4d1bed29" providerId="ADAL" clId="{62E2EFA7-DF46-4D21-AFD7-9935988B67B3}" dt="2023-11-24T07:31:48.044" v="13"/>
        <pc:sldMkLst>
          <pc:docMk/>
          <pc:sldMk cId="4091353464" sldId="256"/>
        </pc:sldMkLst>
      </pc:sldChg>
      <pc:sldChg chg="addSp delSp modSp del mod">
        <pc:chgData name="Tamura Kentaro" userId="3a462bf9-2e7e-4fc5-bb07-fadb4d1bed29" providerId="ADAL" clId="{62E2EFA7-DF46-4D21-AFD7-9935988B67B3}" dt="2023-11-27T08:09:54.662" v="38" actId="47"/>
        <pc:sldMkLst>
          <pc:docMk/>
          <pc:sldMk cId="1794322728" sldId="257"/>
        </pc:sldMkLst>
      </pc:sldChg>
      <pc:sldChg chg="del">
        <pc:chgData name="Tamura Kentaro" userId="3a462bf9-2e7e-4fc5-bb07-fadb4d1bed29" providerId="ADAL" clId="{62E2EFA7-DF46-4D21-AFD7-9935988B67B3}" dt="2023-11-27T08:09:55.593" v="39" actId="47"/>
        <pc:sldMkLst>
          <pc:docMk/>
          <pc:sldMk cId="1863343905" sldId="258"/>
        </pc:sldMkLst>
      </pc:sldChg>
      <pc:sldChg chg="new del">
        <pc:chgData name="Tamura Kentaro" userId="3a462bf9-2e7e-4fc5-bb07-fadb4d1bed29" providerId="ADAL" clId="{62E2EFA7-DF46-4D21-AFD7-9935988B67B3}" dt="2023-11-27T08:06:46.647" v="23" actId="47"/>
        <pc:sldMkLst>
          <pc:docMk/>
          <pc:sldMk cId="381980427" sldId="259"/>
        </pc:sldMkLst>
      </pc:sldChg>
      <pc:sldChg chg="addSp delSp modSp add mod">
        <pc:chgData name="Tamura Kentaro" userId="3a462bf9-2e7e-4fc5-bb07-fadb4d1bed29" providerId="ADAL" clId="{62E2EFA7-DF46-4D21-AFD7-9935988B67B3}" dt="2023-11-30T01:26:52.214" v="74" actId="20577"/>
        <pc:sldMkLst>
          <pc:docMk/>
          <pc:sldMk cId="239392589" sldId="260"/>
        </pc:sldMkLst>
      </pc:sldChg>
      <pc:sldChg chg="addSp delSp modSp add mod">
        <pc:chgData name="Tamura Kentaro" userId="3a462bf9-2e7e-4fc5-bb07-fadb4d1bed29" providerId="ADAL" clId="{62E2EFA7-DF46-4D21-AFD7-9935988B67B3}" dt="2023-11-30T01:26:56.062" v="76" actId="20577"/>
        <pc:sldMkLst>
          <pc:docMk/>
          <pc:sldMk cId="1943197134" sldId="261"/>
        </pc:sldMkLst>
      </pc:sldChg>
    </pc:docChg>
  </pc:docChgLst>
  <pc:docChgLst>
    <pc:chgData name="Kentaro Tamura" userId="9d0f4ef85c1f9187" providerId="LiveId" clId="{2857907E-B7B3-42E6-A41D-7C430681E4CE}"/>
    <pc:docChg chg="modSld">
      <pc:chgData name="Kentaro Tamura" userId="9d0f4ef85c1f9187" providerId="LiveId" clId="{2857907E-B7B3-42E6-A41D-7C430681E4CE}" dt="2025-03-12T01:16:45.806" v="11" actId="20577"/>
      <pc:docMkLst>
        <pc:docMk/>
      </pc:docMkLst>
      <pc:sldChg chg="modSp mod">
        <pc:chgData name="Kentaro Tamura" userId="9d0f4ef85c1f9187" providerId="LiveId" clId="{2857907E-B7B3-42E6-A41D-7C430681E4CE}" dt="2025-03-12T01:16:45.806" v="11" actId="20577"/>
        <pc:sldMkLst>
          <pc:docMk/>
          <pc:sldMk cId="4091353464" sldId="256"/>
        </pc:sldMkLst>
        <pc:graphicFrameChg chg="modGraphic">
          <ac:chgData name="Kentaro Tamura" userId="9d0f4ef85c1f9187" providerId="LiveId" clId="{2857907E-B7B3-42E6-A41D-7C430681E4CE}" dt="2025-03-12T01:16:45.806" v="11" actId="20577"/>
          <ac:graphicFrameMkLst>
            <pc:docMk/>
            <pc:sldMk cId="4091353464" sldId="256"/>
            <ac:graphicFrameMk id="2" creationId="{912060DE-A5CA-9166-09DB-19C06836B8A9}"/>
          </ac:graphicFrameMkLst>
        </pc:graphicFrameChg>
      </pc:sldChg>
      <pc:sldChg chg="modSp mod">
        <pc:chgData name="Kentaro Tamura" userId="9d0f4ef85c1f9187" providerId="LiveId" clId="{2857907E-B7B3-42E6-A41D-7C430681E4CE}" dt="2025-03-12T00:59:21.076" v="7" actId="20577"/>
        <pc:sldMkLst>
          <pc:docMk/>
          <pc:sldMk cId="239392589" sldId="260"/>
        </pc:sldMkLst>
        <pc:graphicFrameChg chg="modGraphic">
          <ac:chgData name="Kentaro Tamura" userId="9d0f4ef85c1f9187" providerId="LiveId" clId="{2857907E-B7B3-42E6-A41D-7C430681E4CE}" dt="2025-03-12T00:59:21.076" v="7" actId="20577"/>
          <ac:graphicFrameMkLst>
            <pc:docMk/>
            <pc:sldMk cId="239392589" sldId="260"/>
            <ac:graphicFrameMk id="9" creationId="{61332539-03C8-1707-91E6-75D4FCD9EEB1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C6DA7F-3818-7B3A-6F81-4521E48BA0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0C33DA4-EDEC-E8E3-FAD4-ED045C85A9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4BC591-C223-2152-96AD-AD4DC80D2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770D7-EB8F-47A0-8A37-316F6B5EF5FB}" type="datetimeFigureOut">
              <a:rPr kumimoji="1" lang="ja-JP" altLang="en-US" smtClean="0"/>
              <a:t>2025/3/12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55255E-DB23-2357-222F-004744040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BB2655-273C-FE2A-B494-912E63D19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20DA-97C5-47E7-923E-ABCA8D34B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0565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634353-9FDD-984C-D08B-4DC3D0EEB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86DF05-FA75-66D5-00BD-1D5F76073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047FCD-ECDD-36EA-7672-31271038E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770D7-EB8F-47A0-8A37-316F6B5EF5FB}" type="datetimeFigureOut">
              <a:rPr kumimoji="1" lang="ja-JP" altLang="en-US" smtClean="0"/>
              <a:t>2025/3/12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1CF0DFF-C175-9FFD-FF77-203D9BF75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09E088-21CF-4736-4C31-58134947D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20DA-97C5-47E7-923E-ABCA8D34B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9554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023379-D49D-A8B3-4942-038E7EAA0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5DBC568-F981-617F-FB8F-D049915C0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3EF22C-756C-968B-813F-8B1A1B0F7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770D7-EB8F-47A0-8A37-316F6B5EF5FB}" type="datetimeFigureOut">
              <a:rPr kumimoji="1" lang="ja-JP" altLang="en-US" smtClean="0"/>
              <a:t>2025/3/12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9F7BD8-10B1-0646-4689-358B4365F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29052B-1492-A91F-DB68-878C9AA6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20DA-97C5-47E7-923E-ABCA8D34B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210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DE51B0-5209-3842-5E77-392B2A284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A503A8C-F9DF-2B52-53C7-541C935A5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DBC4D3A-6B62-EAA7-FAE6-1B04B028F3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07FE707-0B07-1698-FCA3-07FB2C1A5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770D7-EB8F-47A0-8A37-316F6B5EF5FB}" type="datetimeFigureOut">
              <a:rPr kumimoji="1" lang="ja-JP" altLang="en-US" smtClean="0"/>
              <a:t>2025/3/12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D79D28A-65AC-04C9-3E9F-D32C17F8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61172F7-4D18-7331-D2EC-E5376D153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20DA-97C5-47E7-923E-ABCA8D34B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712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E382FA-F90F-8EF9-5150-3F970A63B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08D31E5-D47A-E5A9-16BD-7E2D77C56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1EF34DD-92D1-E618-D771-A1ECD9CDC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FCF1F70-AE4B-1844-8481-6AACB315D4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3FBE1CE-A6A1-C7EC-27AC-EDE5DD854B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2DBFF8C-650B-FAF3-46F6-CACEC26BE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770D7-EB8F-47A0-8A37-316F6B5EF5FB}" type="datetimeFigureOut">
              <a:rPr kumimoji="1" lang="ja-JP" altLang="en-US" smtClean="0"/>
              <a:t>2025/3/12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2DA6432-6A5A-182C-D0FA-794E5D00B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F92098A-7C67-6E8A-1CB8-A046790B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20DA-97C5-47E7-923E-ABCA8D34B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93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0DBC8D-DB0F-2B48-1825-A35A4398C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9A0BFE1-5904-7A9F-142D-63AF69139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770D7-EB8F-47A0-8A37-316F6B5EF5FB}" type="datetimeFigureOut">
              <a:rPr kumimoji="1" lang="ja-JP" altLang="en-US" smtClean="0"/>
              <a:t>2025/3/12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05A8CCC-0D82-1033-60ED-3BE16347A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03A61BC-ECF2-B29E-A07D-A006E1206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20DA-97C5-47E7-923E-ABCA8D34B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5168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C07A164-330E-02BA-A50E-8843E78D9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770D7-EB8F-47A0-8A37-316F6B5EF5FB}" type="datetimeFigureOut">
              <a:rPr kumimoji="1" lang="ja-JP" altLang="en-US" smtClean="0"/>
              <a:t>2025/3/12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283E6ED-2C6C-9A24-7681-79AF34818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1527679-9FF4-7FF7-3B8D-438B9969A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20DA-97C5-47E7-923E-ABCA8D34B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17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38518B-DA4A-9812-516F-6A1CF4862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2530B6-9D11-9B16-2E36-2376A59D5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2C0FD88-66A6-C199-6237-0FDB2EF3F8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D81823-FA47-A53A-7341-230EBD7D5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770D7-EB8F-47A0-8A37-316F6B5EF5FB}" type="datetimeFigureOut">
              <a:rPr kumimoji="1" lang="ja-JP" altLang="en-US" smtClean="0"/>
              <a:t>2025/3/12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0E2C63-EE50-A259-A14A-E5193999E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463F6CC-DC4D-791A-C89C-ED9728BF3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20DA-97C5-47E7-923E-ABCA8D34B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9421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901F44-541E-BD1D-F275-B2CD313DB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333E02F-2D74-A613-5BFB-18175F5A99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33A3E80-2793-FF99-33D0-8AC83021E1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360F596-9C5A-5912-B17B-FC75A144E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770D7-EB8F-47A0-8A37-316F6B5EF5FB}" type="datetimeFigureOut">
              <a:rPr kumimoji="1" lang="ja-JP" altLang="en-US" smtClean="0"/>
              <a:t>2025/3/12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047D5C-7974-5DF8-7691-40DE999A4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C6E3D9D-A55C-3BDA-2010-D64AD987D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20DA-97C5-47E7-923E-ABCA8D34B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654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697FDD-99A1-8C75-F6A6-769149945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C3006F5-B0A4-5149-47D5-DACF0B3625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5C41D2-4DDD-5F76-33C0-8C075148A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770D7-EB8F-47A0-8A37-316F6B5EF5FB}" type="datetimeFigureOut">
              <a:rPr kumimoji="1" lang="ja-JP" altLang="en-US" smtClean="0"/>
              <a:t>2025/3/12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0A2D347-ECB4-D9E0-1C07-877CEB147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2467D9-DAD7-3DC9-7523-9ADA4CBB6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20DA-97C5-47E7-923E-ABCA8D34B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143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C389AB0-8A98-5192-7A4B-724BCDF831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9CE3370-B96F-1F98-C486-C04457718E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4A58916-2D11-C662-B031-F33307E46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770D7-EB8F-47A0-8A37-316F6B5EF5FB}" type="datetimeFigureOut">
              <a:rPr kumimoji="1" lang="ja-JP" altLang="en-US" smtClean="0"/>
              <a:t>2025/3/12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7A8295-B75C-9A98-0156-7D5F9B3A2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8CB67F-68A5-1FE3-9E91-B9F6B3BA5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20DA-97C5-47E7-923E-ABCA8D34B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568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87A4F29-483A-C34E-1F86-9DBDEA355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67A09C-E9BD-0141-C629-83C5F8AF9B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3851C9-2840-DF37-EE92-4E43BAB7BC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770D7-EB8F-47A0-8A37-316F6B5EF5FB}" type="datetimeFigureOut">
              <a:rPr kumimoji="1" lang="ja-JP" altLang="en-US" smtClean="0"/>
              <a:t>2025/3/12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72A0E2B-2B03-5839-ADB6-B3E65DAC5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5869BF-B595-50C4-1420-C313E41F7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B20DA-97C5-47E7-923E-ABCA8D34B1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499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912060DE-A5CA-9166-09DB-19C06836B8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143285"/>
              </p:ext>
            </p:extLst>
          </p:nvPr>
        </p:nvGraphicFramePr>
        <p:xfrm>
          <a:off x="1721683" y="913729"/>
          <a:ext cx="8128000" cy="5791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64353907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695326681"/>
                    </a:ext>
                  </a:extLst>
                </a:gridCol>
              </a:tblGrid>
              <a:tr h="215422">
                <a:tc>
                  <a:txBody>
                    <a:bodyPr/>
                    <a:lstStyle/>
                    <a:p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patients</a:t>
                      </a:r>
                      <a:endParaRPr kumimoji="1" lang="ja-JP" alt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9489598"/>
                  </a:ext>
                </a:extLst>
              </a:tr>
              <a:tr h="125775"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Scanner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9535194"/>
                  </a:ext>
                </a:extLst>
              </a:tr>
              <a:tr h="191183"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Toshiba Aquiduo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475462"/>
                  </a:ext>
                </a:extLst>
              </a:tr>
              <a:tr h="125775"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Siemens Biograph 16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4008574"/>
                  </a:ext>
                </a:extLst>
              </a:tr>
              <a:tr h="1257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44427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Male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74052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7774603"/>
                  </a:ext>
                </a:extLst>
              </a:tr>
              <a:tr h="146463"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 ages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73.3 (mean) 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r>
                        <a:rPr kumimoji="1" lang="en-US" altLang="ja-JP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 51-89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8485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Histology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4290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Adenocarcinoma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54694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Squamous cell carcinoma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3907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20413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 stage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91754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T1a, T1b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56180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T2a, T2b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2873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3433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Treatment Dose (</a:t>
                      </a:r>
                      <a:r>
                        <a:rPr kumimoji="1" lang="en-US" altLang="ja-JP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Gy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38321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40, 42, 44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58204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46, 48, 50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8605342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FC6A830-50E5-FA5A-60C6-A8240279019D}"/>
              </a:ext>
            </a:extLst>
          </p:cNvPr>
          <p:cNvSpPr txBox="1"/>
          <p:nvPr/>
        </p:nvSpPr>
        <p:spPr>
          <a:xfrm>
            <a:off x="1628046" y="338876"/>
            <a:ext cx="4467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Table 1. Clinical characteristics of patients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353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DFC043B-1ADB-2CE6-D5F7-0CA1DAE4AD6B}"/>
              </a:ext>
            </a:extLst>
          </p:cNvPr>
          <p:cNvSpPr txBox="1"/>
          <p:nvPr/>
        </p:nvSpPr>
        <p:spPr>
          <a:xfrm>
            <a:off x="514056" y="519735"/>
            <a:ext cx="9879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Table 2.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Univariate and Multivariate Cox Proportional Hazard Analysis on Disease Free Survival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9C3B6A7-A5C9-D3B8-824C-B996ABD09648}"/>
              </a:ext>
            </a:extLst>
          </p:cNvPr>
          <p:cNvSpPr txBox="1"/>
          <p:nvPr/>
        </p:nvSpPr>
        <p:spPr>
          <a:xfrm>
            <a:off x="1886473" y="1198359"/>
            <a:ext cx="5105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Table 2a.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Univariate Cox Proportional Hazard Analysis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FA41BC2-8DEE-FCFD-5C9C-82C2034E9F91}"/>
              </a:ext>
            </a:extLst>
          </p:cNvPr>
          <p:cNvSpPr txBox="1"/>
          <p:nvPr/>
        </p:nvSpPr>
        <p:spPr>
          <a:xfrm>
            <a:off x="1854270" y="4255722"/>
            <a:ext cx="5232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Table 2b. M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ultivariate Cox Proportional Hazard Analysis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61332539-03C8-1707-91E6-75D4FCD9EE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402165"/>
              </p:ext>
            </p:extLst>
          </p:nvPr>
        </p:nvGraphicFramePr>
        <p:xfrm>
          <a:off x="2048154" y="1846205"/>
          <a:ext cx="4394200" cy="1828800"/>
        </p:xfrm>
        <a:graphic>
          <a:graphicData uri="http://schemas.openxmlformats.org/drawingml/2006/table">
            <a:tbl>
              <a:tblPr/>
              <a:tblGrid>
                <a:gridCol w="2463800">
                  <a:extLst>
                    <a:ext uri="{9D8B030D-6E8A-4147-A177-3AD203B41FA5}">
                      <a16:colId xmlns:a16="http://schemas.microsoft.com/office/drawing/2014/main" val="527924103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72002734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947525707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1795128973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1262179237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Parameters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HR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0.95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CI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 value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15107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Solid Diameter 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2.9cm vs &lt;2.9cm)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0.99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4.87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n.s.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51964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SUVmax(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2.5 vs &lt;2.5)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3.2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1.21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8.56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&lt;0.05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587799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MTV 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6ml vs &lt;6ml)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1.78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11.16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&lt;0.005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464854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TLR 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11g vs &lt;11g)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1.61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10.06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&lt;0.005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1183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Age 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75 vs &lt;75)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0.90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4.78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n.s.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793803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Sex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0.52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n.s.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314112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Treatment Dose 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45Gy vs &lt;45 Gy)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0.75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3.76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n.s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0106229"/>
                  </a:ext>
                </a:extLst>
              </a:tr>
            </a:tbl>
          </a:graphicData>
        </a:graphic>
      </p:graphicFrame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CA6A3BCB-C8FE-58B2-7370-2B2A75D89E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471022"/>
              </p:ext>
            </p:extLst>
          </p:nvPr>
        </p:nvGraphicFramePr>
        <p:xfrm>
          <a:off x="2048154" y="4862031"/>
          <a:ext cx="4394200" cy="1371600"/>
        </p:xfrm>
        <a:graphic>
          <a:graphicData uri="http://schemas.openxmlformats.org/drawingml/2006/table">
            <a:tbl>
              <a:tblPr/>
              <a:tblGrid>
                <a:gridCol w="2463800">
                  <a:extLst>
                    <a:ext uri="{9D8B030D-6E8A-4147-A177-3AD203B41FA5}">
                      <a16:colId xmlns:a16="http://schemas.microsoft.com/office/drawing/2014/main" val="919138773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33557038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4224079483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1987963307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146378978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Parameters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HR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0.95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CI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 value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2127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Solid Diameter 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2.9cm vs &lt;2.9cm)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0.19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1.82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n.s.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38718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SUVmax(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2.5 vs &lt;2.5)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0.41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6.67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n.s.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923181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MTV (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6ml vs &lt;6ml)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3.9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1.08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13.93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&lt;0.05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797494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Age 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75 vs &lt;75)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0.17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n.s.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223756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Sex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0.53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1.26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n.s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462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392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1D635BE-1C4E-B099-FAF5-8A409798E06A}"/>
              </a:ext>
            </a:extLst>
          </p:cNvPr>
          <p:cNvSpPr txBox="1"/>
          <p:nvPr/>
        </p:nvSpPr>
        <p:spPr>
          <a:xfrm>
            <a:off x="514056" y="519735"/>
            <a:ext cx="92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Table 3.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Univariate and Multivariate Cox Proportional Hazard Analysis on Overall Survival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695769B-B98B-767A-CBC0-FC853378EFCA}"/>
              </a:ext>
            </a:extLst>
          </p:cNvPr>
          <p:cNvSpPr txBox="1"/>
          <p:nvPr/>
        </p:nvSpPr>
        <p:spPr>
          <a:xfrm>
            <a:off x="1731504" y="1267249"/>
            <a:ext cx="5105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Table 3a.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Univariate Cox Proportional Hazard Analysis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9816D0D-375C-AE07-4252-E824240B4BA8}"/>
              </a:ext>
            </a:extLst>
          </p:cNvPr>
          <p:cNvSpPr txBox="1"/>
          <p:nvPr/>
        </p:nvSpPr>
        <p:spPr>
          <a:xfrm>
            <a:off x="1604868" y="3968139"/>
            <a:ext cx="5232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Table 3b. M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ultivariate Cox Proportional Hazard Analysis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7ECAC4FC-5F8B-C526-A957-107652DD37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266364"/>
              </p:ext>
            </p:extLst>
          </p:nvPr>
        </p:nvGraphicFramePr>
        <p:xfrm>
          <a:off x="1842854" y="1872571"/>
          <a:ext cx="4419600" cy="1828800"/>
        </p:xfrm>
        <a:graphic>
          <a:graphicData uri="http://schemas.openxmlformats.org/drawingml/2006/table">
            <a:tbl>
              <a:tblPr/>
              <a:tblGrid>
                <a:gridCol w="2463800">
                  <a:extLst>
                    <a:ext uri="{9D8B030D-6E8A-4147-A177-3AD203B41FA5}">
                      <a16:colId xmlns:a16="http://schemas.microsoft.com/office/drawing/2014/main" val="2693967780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9190721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926041519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375465271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88614297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Parameters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HR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0.95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CI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 value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833111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Solid Diameter (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2.9cm vs &lt;2.9cm)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1.20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4.80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&lt;0.05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762259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SUVmax(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2.5 vs &lt;2.5)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1.31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6.60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&lt;0.05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982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MTV (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6ml vs &lt;6ml)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2.08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10.53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&lt;0.001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61561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TLR 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11g vs &lt;11g)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2.08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10.95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&lt;0.001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84547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Age 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75 vs &lt;75)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0.62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2.39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n.s.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49336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Sex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0.39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0.87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&lt;0.05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517425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Treatment Dose 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45Gy vs &lt;45 Gy)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0.79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3.24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n.s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6848611"/>
                  </a:ext>
                </a:extLst>
              </a:tr>
            </a:tbl>
          </a:graphicData>
        </a:graphic>
      </p:graphicFrame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001EC20B-0761-8F82-5EA5-D58F4F702F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075525"/>
              </p:ext>
            </p:extLst>
          </p:nvPr>
        </p:nvGraphicFramePr>
        <p:xfrm>
          <a:off x="1865442" y="4573461"/>
          <a:ext cx="4419600" cy="1371600"/>
        </p:xfrm>
        <a:graphic>
          <a:graphicData uri="http://schemas.openxmlformats.org/drawingml/2006/table">
            <a:tbl>
              <a:tblPr/>
              <a:tblGrid>
                <a:gridCol w="2463800">
                  <a:extLst>
                    <a:ext uri="{9D8B030D-6E8A-4147-A177-3AD203B41FA5}">
                      <a16:colId xmlns:a16="http://schemas.microsoft.com/office/drawing/2014/main" val="2176718309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370927306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49225820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141872621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14756599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Parameters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HR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0.95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CI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 value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340853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Solid Diameter 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2.9cm vs &lt;2.9cm)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0.48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2.80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n.s.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692629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SUVmax(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2.5 vs &lt;2.5)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0.26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3.03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n.s.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603066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MTV (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6ml vs &lt;6ml)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1.37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13.16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&lt;0.05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763424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Age 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≧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75 vs &lt;75)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0.62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2.80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n.s.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64228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Sex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0.20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1.10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n.s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660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3197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4A45667F4E5E064690A09A07E2B358F7" ma:contentTypeVersion="11" ma:contentTypeDescription="新しいドキュメントを作成します。" ma:contentTypeScope="" ma:versionID="24ed4645e7bd49632c5b17a7648a56da">
  <xsd:schema xmlns:xsd="http://www.w3.org/2001/XMLSchema" xmlns:xs="http://www.w3.org/2001/XMLSchema" xmlns:p="http://schemas.microsoft.com/office/2006/metadata/properties" xmlns:ns2="69a137c9-7bf3-4bda-ab8b-8d5128a9f88a" xmlns:ns3="40688e3c-fba9-4feb-9af8-bbf504441e26" targetNamespace="http://schemas.microsoft.com/office/2006/metadata/properties" ma:root="true" ma:fieldsID="26e8f8d6930b3abf880b91a00dfa038f" ns2:_="" ns3:_="">
    <xsd:import namespace="69a137c9-7bf3-4bda-ab8b-8d5128a9f88a"/>
    <xsd:import namespace="40688e3c-fba9-4feb-9af8-bbf504441e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a137c9-7bf3-4bda-ab8b-8d5128a9f8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688e3c-fba9-4feb-9af8-bbf504441e2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8007E3-584A-42BB-AA70-42FCDB6E31E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50A1E48-1363-4256-9CB9-6B8F2E8A6D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8AD91B-08E2-4C48-8B6D-9D4341C355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a137c9-7bf3-4bda-ab8b-8d5128a9f88a"/>
    <ds:schemaRef ds:uri="40688e3c-fba9-4feb-9af8-bbf504441e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473</Words>
  <Application>Microsoft Office PowerPoint</Application>
  <PresentationFormat>ワイド画面</PresentationFormat>
  <Paragraphs>180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Tamura Kentaro</dc:creator>
  <cp:lastModifiedBy>Kentaro Tamura</cp:lastModifiedBy>
  <cp:revision>1</cp:revision>
  <dcterms:created xsi:type="dcterms:W3CDTF">2023-10-15T10:38:50Z</dcterms:created>
  <dcterms:modified xsi:type="dcterms:W3CDTF">2025-03-12T01:16:54Z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0x0101004A45667F4E5E064690A09A07E2B358F7</vt:lpwstr>
  </property>
</Properties>
</file>