
<file path=[Content_Types].xml><?xml version="1.0" encoding="utf-8"?>
<Types xmlns="http://schemas.openxmlformats.org/package/2006/content-types"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25"/>
  </p:handoutMasterIdLst>
  <p:sldIdLst>
    <p:sldId id="257" r:id="rId3"/>
    <p:sldId id="264" r:id="rId4"/>
    <p:sldId id="258" r:id="rId5"/>
    <p:sldId id="268" r:id="rId7"/>
    <p:sldId id="259" r:id="rId8"/>
    <p:sldId id="271" r:id="rId9"/>
    <p:sldId id="277" r:id="rId10"/>
    <p:sldId id="260" r:id="rId11"/>
    <p:sldId id="270" r:id="rId12"/>
    <p:sldId id="272" r:id="rId13"/>
    <p:sldId id="278" r:id="rId14"/>
    <p:sldId id="275" r:id="rId15"/>
    <p:sldId id="280" r:id="rId16"/>
    <p:sldId id="266" r:id="rId17"/>
    <p:sldId id="281" r:id="rId18"/>
    <p:sldId id="282" r:id="rId19"/>
    <p:sldId id="279" r:id="rId20"/>
    <p:sldId id="261" r:id="rId21"/>
    <p:sldId id="283" r:id="rId22"/>
    <p:sldId id="284" r:id="rId23"/>
    <p:sldId id="286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13" userDrawn="1">
          <p15:clr>
            <a:srgbClr val="A4A3A4"/>
          </p15:clr>
        </p15:guide>
        <p15:guide id="2" pos="39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13"/>
        <p:guide pos="391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D97D0-F7A4-4033-9000-58EB92394E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D97D0-F7A4-4033-9000-58EB92394E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D97D0-F7A4-4033-9000-58EB92394E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D97D0-F7A4-4033-9000-58EB92394E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D08BD-CB9B-449E-AEBF-0D21C51831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.tiff"/><Relationship Id="rId7" Type="http://schemas.openxmlformats.org/officeDocument/2006/relationships/image" Target="../media/image3.tiff"/><Relationship Id="rId6" Type="http://schemas.openxmlformats.org/officeDocument/2006/relationships/image" Target="../media/image2.tiff"/><Relationship Id="rId5" Type="http://schemas.openxmlformats.org/officeDocument/2006/relationships/image" Target="../media/image1.tiff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8.tiff"/><Relationship Id="rId7" Type="http://schemas.openxmlformats.org/officeDocument/2006/relationships/image" Target="../media/image7.tiff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image" Target="../media/image6.tiff"/><Relationship Id="rId3" Type="http://schemas.openxmlformats.org/officeDocument/2006/relationships/image" Target="../media/image5.tiff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image" Target="../media/image11.tiff"/><Relationship Id="rId4" Type="http://schemas.openxmlformats.org/officeDocument/2006/relationships/image" Target="../media/image10.tiff"/><Relationship Id="rId3" Type="http://schemas.openxmlformats.org/officeDocument/2006/relationships/image" Target="../media/image9.tiff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Relationship Id="rId3" Type="http://schemas.openxmlformats.org/officeDocument/2006/relationships/image" Target="../media/image12.tiff"/><Relationship Id="rId2" Type="http://schemas.openxmlformats.org/officeDocument/2006/relationships/tags" Target="../tags/tag76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7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9.tiff"/><Relationship Id="rId7" Type="http://schemas.openxmlformats.org/officeDocument/2006/relationships/image" Target="../media/image18.tiff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0" Type="http://schemas.openxmlformats.org/officeDocument/2006/relationships/notesSlide" Target="../notesSlides/notesSlide3.xml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3.tiff"/><Relationship Id="rId7" Type="http://schemas.openxmlformats.org/officeDocument/2006/relationships/image" Target="../media/image22.tiff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0" Type="http://schemas.openxmlformats.org/officeDocument/2006/relationships/notesSlide" Target="../notesSlides/notesSlide4.xml"/><Relationship Id="rId1" Type="http://schemas.openxmlformats.org/officeDocument/2006/relationships/tags" Target="../tags/tag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tiff"/><Relationship Id="rId8" Type="http://schemas.openxmlformats.org/officeDocument/2006/relationships/image" Target="../media/image25.tiff"/><Relationship Id="rId7" Type="http://schemas.openxmlformats.org/officeDocument/2006/relationships/image" Target="../media/image24.tiff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98.xml"/><Relationship Id="rId15" Type="http://schemas.openxmlformats.org/officeDocument/2006/relationships/tags" Target="../tags/tag97.xml"/><Relationship Id="rId14" Type="http://schemas.openxmlformats.org/officeDocument/2006/relationships/tags" Target="../tags/tag96.xml"/><Relationship Id="rId13" Type="http://schemas.openxmlformats.org/officeDocument/2006/relationships/tags" Target="../tags/tag95.xml"/><Relationship Id="rId12" Type="http://schemas.openxmlformats.org/officeDocument/2006/relationships/tags" Target="../tags/tag94.xml"/><Relationship Id="rId11" Type="http://schemas.openxmlformats.org/officeDocument/2006/relationships/tags" Target="../tags/tag93.xml"/><Relationship Id="rId10" Type="http://schemas.openxmlformats.org/officeDocument/2006/relationships/image" Target="../media/image27.tiff"/><Relationship Id="rId1" Type="http://schemas.openxmlformats.org/officeDocument/2006/relationships/tags" Target="../tags/tag8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tiff"/><Relationship Id="rId8" Type="http://schemas.openxmlformats.org/officeDocument/2006/relationships/image" Target="../media/image29.tiff"/><Relationship Id="rId7" Type="http://schemas.openxmlformats.org/officeDocument/2006/relationships/image" Target="../media/image28.tiff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10.xml"/><Relationship Id="rId15" Type="http://schemas.openxmlformats.org/officeDocument/2006/relationships/tags" Target="../tags/tag109.xml"/><Relationship Id="rId14" Type="http://schemas.openxmlformats.org/officeDocument/2006/relationships/tags" Target="../tags/tag108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image" Target="../media/image31.tiff"/><Relationship Id="rId1" Type="http://schemas.openxmlformats.org/officeDocument/2006/relationships/tags" Target="../tags/tag9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5.tiff"/><Relationship Id="rId7" Type="http://schemas.openxmlformats.org/officeDocument/2006/relationships/image" Target="../media/image34.tiff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0" Type="http://schemas.openxmlformats.org/officeDocument/2006/relationships/notesSlide" Target="../notesSlides/notesSlide7.xml"/><Relationship Id="rId1" Type="http://schemas.openxmlformats.org/officeDocument/2006/relationships/tags" Target="../tags/tag11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9.tiff"/><Relationship Id="rId7" Type="http://schemas.openxmlformats.org/officeDocument/2006/relationships/image" Target="../media/image38.tiff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0" Type="http://schemas.openxmlformats.org/officeDocument/2006/relationships/notesSlide" Target="../notesSlides/notesSlide8.xml"/><Relationship Id="rId1" Type="http://schemas.openxmlformats.org/officeDocument/2006/relationships/tags" Target="../tags/tag11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tiff"/><Relationship Id="rId8" Type="http://schemas.openxmlformats.org/officeDocument/2006/relationships/image" Target="../media/image42.tiff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image" Target="../media/image41.tiff"/><Relationship Id="rId18" Type="http://schemas.openxmlformats.org/officeDocument/2006/relationships/notesSlide" Target="../notesSlides/notesSlide9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30.xml"/><Relationship Id="rId15" Type="http://schemas.openxmlformats.org/officeDocument/2006/relationships/tags" Target="../tags/tag129.xml"/><Relationship Id="rId14" Type="http://schemas.openxmlformats.org/officeDocument/2006/relationships/tags" Target="../tags/tag128.xml"/><Relationship Id="rId13" Type="http://schemas.openxmlformats.org/officeDocument/2006/relationships/tags" Target="../tags/tag127.xml"/><Relationship Id="rId12" Type="http://schemas.openxmlformats.org/officeDocument/2006/relationships/tags" Target="../tags/tag126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image" Target="../media/image40.tiff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tiff"/><Relationship Id="rId8" Type="http://schemas.openxmlformats.org/officeDocument/2006/relationships/image" Target="../media/image45.tiff"/><Relationship Id="rId7" Type="http://schemas.openxmlformats.org/officeDocument/2006/relationships/image" Target="../media/image44.tiff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8" Type="http://schemas.openxmlformats.org/officeDocument/2006/relationships/notesSlide" Target="../notesSlides/notesSlide10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image" Target="../media/image47.tiff"/><Relationship Id="rId1" Type="http://schemas.openxmlformats.org/officeDocument/2006/relationships/tags" Target="../tags/tag1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tiff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image" Target="../media/image52.tiff"/><Relationship Id="rId5" Type="http://schemas.openxmlformats.org/officeDocument/2006/relationships/image" Target="../media/image51.tiff"/><Relationship Id="rId4" Type="http://schemas.openxmlformats.org/officeDocument/2006/relationships/image" Target="../media/image50.tiff"/><Relationship Id="rId3" Type="http://schemas.openxmlformats.org/officeDocument/2006/relationships/image" Target="../media/image49.tiff"/><Relationship Id="rId2" Type="http://schemas.openxmlformats.org/officeDocument/2006/relationships/tags" Target="../tags/tag144.xml"/><Relationship Id="rId10" Type="http://schemas.openxmlformats.org/officeDocument/2006/relationships/notesSlide" Target="../notesSlides/notesSlide11.xml"/><Relationship Id="rId1" Type="http://schemas.openxmlformats.org/officeDocument/2006/relationships/tags" Target="../tags/tag14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image" Target="../media/image56.tiff"/><Relationship Id="rId7" Type="http://schemas.openxmlformats.org/officeDocument/2006/relationships/image" Target="../media/image55.tiff"/><Relationship Id="rId6" Type="http://schemas.openxmlformats.org/officeDocument/2006/relationships/image" Target="../media/image54.tiff"/><Relationship Id="rId5" Type="http://schemas.openxmlformats.org/officeDocument/2006/relationships/image" Target="../media/image53.tiff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4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54.xml"/><Relationship Id="rId5" Type="http://schemas.openxmlformats.org/officeDocument/2006/relationships/image" Target="../media/image59.tiff"/><Relationship Id="rId4" Type="http://schemas.openxmlformats.org/officeDocument/2006/relationships/image" Target="../media/image58.tiff"/><Relationship Id="rId3" Type="http://schemas.openxmlformats.org/officeDocument/2006/relationships/image" Target="../media/image57.tiff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3" Type="http://schemas.openxmlformats.org/officeDocument/2006/relationships/image" Target="../media/image62.tiff"/><Relationship Id="rId2" Type="http://schemas.openxmlformats.org/officeDocument/2006/relationships/image" Target="../media/image61.tiff"/><Relationship Id="rId1" Type="http://schemas.openxmlformats.org/officeDocument/2006/relationships/image" Target="../media/image60.tiff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4.tiff"/><Relationship Id="rId3" Type="http://schemas.openxmlformats.org/officeDocument/2006/relationships/image" Target="../media/image63.tiff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6.tiff"/><Relationship Id="rId3" Type="http://schemas.openxmlformats.org/officeDocument/2006/relationships/image" Target="../media/image65.tiff"/><Relationship Id="rId2" Type="http://schemas.openxmlformats.org/officeDocument/2006/relationships/tags" Target="../tags/tag161.xml"/><Relationship Id="rId1" Type="http://schemas.openxmlformats.org/officeDocument/2006/relationships/tags" Target="../tags/tag160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8.tiff"/><Relationship Id="rId3" Type="http://schemas.openxmlformats.org/officeDocument/2006/relationships/image" Target="../media/image67.tiff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image" Target="../media/image70.tiff"/><Relationship Id="rId1" Type="http://schemas.openxmlformats.org/officeDocument/2006/relationships/image" Target="../media/image6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780494" y="2309896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5343414" y="3005117"/>
            <a:ext cx="109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ZNF146</a:t>
            </a:r>
            <a:endParaRPr lang="zh-CN" altLang="en-US" dirty="0"/>
          </a:p>
        </p:txBody>
      </p:sp>
      <p:sp>
        <p:nvSpPr>
          <p:cNvPr id="40" name="文本框 39"/>
          <p:cNvSpPr txBox="1"/>
          <p:nvPr>
            <p:custDataLst>
              <p:tags r:id="rId3"/>
            </p:custDataLst>
          </p:nvPr>
        </p:nvSpPr>
        <p:spPr>
          <a:xfrm>
            <a:off x="6471055" y="3736459"/>
            <a:ext cx="103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ZNF146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 rot="18629358">
            <a:off x="10167620" y="866775"/>
            <a:ext cx="2099945" cy="37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SUM159T-PLVX</a:t>
            </a:r>
            <a:endParaRPr lang="zh-CN" altLang="en-US" sz="1600" dirty="0"/>
          </a:p>
        </p:txBody>
      </p:sp>
      <p:sp>
        <p:nvSpPr>
          <p:cNvPr id="43" name="文本框 42"/>
          <p:cNvSpPr txBox="1"/>
          <p:nvPr/>
        </p:nvSpPr>
        <p:spPr>
          <a:xfrm rot="18629358">
            <a:off x="10743332" y="1058028"/>
            <a:ext cx="167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159T-ZNF146</a:t>
            </a:r>
            <a:endParaRPr lang="zh-CN" altLang="en-US" sz="1600" dirty="0"/>
          </a:p>
        </p:txBody>
      </p:sp>
      <p:sp>
        <p:nvSpPr>
          <p:cNvPr id="52" name="文本框 51"/>
          <p:cNvSpPr txBox="1"/>
          <p:nvPr>
            <p:custDataLst>
              <p:tags r:id="rId4"/>
            </p:custDataLst>
          </p:nvPr>
        </p:nvSpPr>
        <p:spPr>
          <a:xfrm>
            <a:off x="9207929" y="2890781"/>
            <a:ext cx="11360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5" t="30985" r="50442" b="27375"/>
          <a:stretch>
            <a:fillRect/>
          </a:stretch>
        </p:blipFill>
        <p:spPr>
          <a:xfrm>
            <a:off x="10161905" y="1854835"/>
            <a:ext cx="1485900" cy="3001645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6" t="28243" r="53391" b="27494"/>
          <a:stretch>
            <a:fillRect/>
          </a:stretch>
        </p:blipFill>
        <p:spPr>
          <a:xfrm>
            <a:off x="7510780" y="1707515"/>
            <a:ext cx="1663700" cy="33991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 rot="18629358">
            <a:off x="2025294" y="1136509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549-pLVX</a:t>
            </a:r>
            <a:endParaRPr lang="zh-CN" altLang="en-US" sz="1600" dirty="0"/>
          </a:p>
        </p:txBody>
      </p:sp>
      <p:sp>
        <p:nvSpPr>
          <p:cNvPr id="3" name="文本框 2"/>
          <p:cNvSpPr txBox="1"/>
          <p:nvPr/>
        </p:nvSpPr>
        <p:spPr>
          <a:xfrm rot="18629358">
            <a:off x="2585808" y="1075203"/>
            <a:ext cx="1422417" cy="35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549-ZNF146</a:t>
            </a:r>
            <a:endParaRPr lang="zh-CN" altLang="en-US" sz="16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9" t="32122" r="39503" b="25218"/>
          <a:stretch>
            <a:fillRect/>
          </a:stretch>
        </p:blipFill>
        <p:spPr>
          <a:xfrm>
            <a:off x="1714500" y="1788160"/>
            <a:ext cx="1663700" cy="331851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7" t="33458" r="48220" b="24194"/>
          <a:stretch>
            <a:fillRect/>
          </a:stretch>
        </p:blipFill>
        <p:spPr>
          <a:xfrm>
            <a:off x="3679825" y="1747520"/>
            <a:ext cx="1663700" cy="372935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2768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2D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2396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2C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 rot="18629358">
            <a:off x="3909339" y="1085074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549-pLVX</a:t>
            </a:r>
            <a:endParaRPr lang="zh-CN" altLang="en-US" sz="1600" dirty="0"/>
          </a:p>
        </p:txBody>
      </p:sp>
      <p:sp>
        <p:nvSpPr>
          <p:cNvPr id="26" name="文本框 25"/>
          <p:cNvSpPr txBox="1"/>
          <p:nvPr/>
        </p:nvSpPr>
        <p:spPr>
          <a:xfrm rot="18629358">
            <a:off x="4469853" y="1023768"/>
            <a:ext cx="1422417" cy="35113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549-ZNF146</a:t>
            </a:r>
            <a:endParaRPr lang="zh-CN" altLang="en-US" sz="1600" dirty="0"/>
          </a:p>
        </p:txBody>
      </p:sp>
      <p:sp>
        <p:nvSpPr>
          <p:cNvPr id="27" name="矩形 26"/>
          <p:cNvSpPr/>
          <p:nvPr/>
        </p:nvSpPr>
        <p:spPr>
          <a:xfrm>
            <a:off x="704215" y="2192020"/>
            <a:ext cx="282511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612515" y="3004820"/>
            <a:ext cx="2825115" cy="36957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323965" y="3618865"/>
            <a:ext cx="282511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 rot="18629358">
            <a:off x="7691120" y="739140"/>
            <a:ext cx="2120900" cy="374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SUM159T-PLVX</a:t>
            </a:r>
            <a:endParaRPr lang="zh-CN" altLang="en-US" sz="1600" dirty="0"/>
          </a:p>
        </p:txBody>
      </p:sp>
      <p:sp>
        <p:nvSpPr>
          <p:cNvPr id="31" name="文本框 30"/>
          <p:cNvSpPr txBox="1"/>
          <p:nvPr/>
        </p:nvSpPr>
        <p:spPr>
          <a:xfrm rot="18629358">
            <a:off x="8300487" y="950713"/>
            <a:ext cx="167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159T-ZNF146</a:t>
            </a:r>
            <a:endParaRPr lang="zh-CN" altLang="en-US" sz="1600" dirty="0"/>
          </a:p>
        </p:txBody>
      </p:sp>
      <p:sp>
        <p:nvSpPr>
          <p:cNvPr id="38" name="矩形 37"/>
          <p:cNvSpPr/>
          <p:nvPr/>
        </p:nvSpPr>
        <p:spPr>
          <a:xfrm>
            <a:off x="9196705" y="2771775"/>
            <a:ext cx="282511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1674" y="3061101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1213220" y="1365993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549-plko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 rot="18629358">
            <a:off x="1673864" y="1122324"/>
            <a:ext cx="193121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549-ZNF146-sh1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2298801" y="1121894"/>
            <a:ext cx="193121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549-ZNF146-sh2</a:t>
            </a:r>
            <a:endParaRPr lang="zh-CN" altLang="en-US" sz="1600" dirty="0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5692140" y="3901440"/>
            <a:ext cx="1094740" cy="369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ZNF146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24860" r="41320" b="22839"/>
          <a:stretch>
            <a:fillRect/>
          </a:stretch>
        </p:blipFill>
        <p:spPr>
          <a:xfrm>
            <a:off x="3428365" y="1849120"/>
            <a:ext cx="2263775" cy="42710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1" t="30675" r="39187" b="16266"/>
          <a:stretch>
            <a:fillRect/>
          </a:stretch>
        </p:blipFill>
        <p:spPr>
          <a:xfrm>
            <a:off x="1144270" y="2015490"/>
            <a:ext cx="2148840" cy="410464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6323735" y="3430389"/>
            <a:ext cx="103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ZNF146</a:t>
            </a:r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 rot="18629358">
            <a:off x="7548664" y="1368384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46" name="文本框 45"/>
          <p:cNvSpPr txBox="1"/>
          <p:nvPr/>
        </p:nvSpPr>
        <p:spPr>
          <a:xfrm rot="18629358">
            <a:off x="7926705" y="882650"/>
            <a:ext cx="2367915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159T-ZNF146-sh1</a:t>
            </a:r>
            <a:endParaRPr lang="zh-CN" altLang="en-US" sz="1600" dirty="0"/>
          </a:p>
        </p:txBody>
      </p:sp>
      <p:sp>
        <p:nvSpPr>
          <p:cNvPr id="48" name="文本框 47"/>
          <p:cNvSpPr txBox="1"/>
          <p:nvPr/>
        </p:nvSpPr>
        <p:spPr>
          <a:xfrm rot="18629358">
            <a:off x="8459470" y="746760"/>
            <a:ext cx="2629535" cy="474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159T-ZNF146-sh2</a:t>
            </a:r>
            <a:endParaRPr lang="zh-CN" altLang="en-US" sz="1600" dirty="0"/>
          </a:p>
        </p:txBody>
      </p:sp>
      <p:sp>
        <p:nvSpPr>
          <p:cNvPr id="52" name="文本框 51"/>
          <p:cNvSpPr txBox="1"/>
          <p:nvPr>
            <p:custDataLst>
              <p:tags r:id="rId6"/>
            </p:custDataLst>
          </p:nvPr>
        </p:nvSpPr>
        <p:spPr>
          <a:xfrm>
            <a:off x="11295174" y="2943486"/>
            <a:ext cx="113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3" t="25685" r="41872" b="32721"/>
          <a:stretch>
            <a:fillRect/>
          </a:stretch>
        </p:blipFill>
        <p:spPr>
          <a:xfrm>
            <a:off x="7294880" y="2018665"/>
            <a:ext cx="2067560" cy="3005455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9" t="29154" r="47878" b="32344"/>
          <a:stretch>
            <a:fillRect/>
          </a:stretch>
        </p:blipFill>
        <p:spPr>
          <a:xfrm>
            <a:off x="9562465" y="2136140"/>
            <a:ext cx="1732915" cy="288798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768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3D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2396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3C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2943225"/>
            <a:ext cx="329374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16300" y="3901440"/>
            <a:ext cx="329374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 rot="18629358">
            <a:off x="3709405" y="1113898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549-plko</a:t>
            </a:r>
            <a:endParaRPr lang="zh-CN" altLang="en-US" sz="1600" dirty="0"/>
          </a:p>
        </p:txBody>
      </p:sp>
      <p:sp>
        <p:nvSpPr>
          <p:cNvPr id="29" name="文本框 28"/>
          <p:cNvSpPr txBox="1"/>
          <p:nvPr/>
        </p:nvSpPr>
        <p:spPr>
          <a:xfrm rot="18629358">
            <a:off x="4170049" y="870229"/>
            <a:ext cx="193121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549-ZNF146-sh1</a:t>
            </a:r>
            <a:endParaRPr lang="zh-CN" altLang="en-US" sz="1600" dirty="0"/>
          </a:p>
        </p:txBody>
      </p:sp>
      <p:sp>
        <p:nvSpPr>
          <p:cNvPr id="30" name="文本框 29"/>
          <p:cNvSpPr txBox="1"/>
          <p:nvPr/>
        </p:nvSpPr>
        <p:spPr>
          <a:xfrm rot="18629358">
            <a:off x="4794986" y="869799"/>
            <a:ext cx="193121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549-ZNF146-sh2</a:t>
            </a:r>
            <a:endParaRPr lang="zh-CN" altLang="en-US" sz="1600" dirty="0"/>
          </a:p>
        </p:txBody>
      </p:sp>
      <p:sp>
        <p:nvSpPr>
          <p:cNvPr id="31" name="矩形 30"/>
          <p:cNvSpPr/>
          <p:nvPr/>
        </p:nvSpPr>
        <p:spPr>
          <a:xfrm>
            <a:off x="6268720" y="3414395"/>
            <a:ext cx="3293745" cy="34988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9562465" y="2920365"/>
            <a:ext cx="2458720" cy="3848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 rot="18629358">
            <a:off x="9519069" y="1369019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41" name="文本框 40"/>
          <p:cNvSpPr txBox="1"/>
          <p:nvPr/>
        </p:nvSpPr>
        <p:spPr>
          <a:xfrm rot="18629358">
            <a:off x="9897110" y="883285"/>
            <a:ext cx="2367915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159T-ZNF146-sh1</a:t>
            </a:r>
            <a:endParaRPr lang="zh-CN" altLang="en-US" sz="1600" dirty="0"/>
          </a:p>
        </p:txBody>
      </p:sp>
      <p:sp>
        <p:nvSpPr>
          <p:cNvPr id="44" name="文本框 43"/>
          <p:cNvSpPr txBox="1"/>
          <p:nvPr/>
        </p:nvSpPr>
        <p:spPr>
          <a:xfrm rot="18629358">
            <a:off x="10429875" y="747395"/>
            <a:ext cx="2629535" cy="474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159T-ZNF146-sh2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>
            <p:custDataLst>
              <p:tags r:id="rId1"/>
            </p:custDataLst>
          </p:nvPr>
        </p:nvSpPr>
        <p:spPr>
          <a:xfrm>
            <a:off x="2279741" y="3119128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2308571" y="4792777"/>
            <a:ext cx="123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79" name="文本框 78"/>
          <p:cNvSpPr txBox="1"/>
          <p:nvPr/>
        </p:nvSpPr>
        <p:spPr>
          <a:xfrm rot="18629358">
            <a:off x="3360420" y="1481455"/>
            <a:ext cx="1982470" cy="293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159PT-plko</a:t>
            </a:r>
            <a:endParaRPr lang="zh-CN" altLang="en-US" sz="1600" dirty="0"/>
          </a:p>
        </p:txBody>
      </p:sp>
      <p:sp>
        <p:nvSpPr>
          <p:cNvPr id="80" name="文本框 79"/>
          <p:cNvSpPr txBox="1"/>
          <p:nvPr/>
        </p:nvSpPr>
        <p:spPr>
          <a:xfrm rot="18629358">
            <a:off x="3806825" y="1433830"/>
            <a:ext cx="2206625" cy="247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159PT-ZNF146-sh1</a:t>
            </a:r>
            <a:endParaRPr lang="zh-CN" altLang="en-US" sz="1600" dirty="0"/>
          </a:p>
        </p:txBody>
      </p:sp>
      <p:sp>
        <p:nvSpPr>
          <p:cNvPr id="81" name="文本框 80"/>
          <p:cNvSpPr txBox="1"/>
          <p:nvPr/>
        </p:nvSpPr>
        <p:spPr>
          <a:xfrm rot="18629358">
            <a:off x="4382135" y="1227455"/>
            <a:ext cx="2557780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159PT-ZNF146-sh2</a:t>
            </a:r>
            <a:endParaRPr lang="zh-CN" altLang="en-US" sz="1600" dirty="0"/>
          </a:p>
        </p:txBody>
      </p:sp>
      <p:sp>
        <p:nvSpPr>
          <p:cNvPr id="82" name="文本框 81"/>
          <p:cNvSpPr txBox="1"/>
          <p:nvPr/>
        </p:nvSpPr>
        <p:spPr>
          <a:xfrm rot="18629358">
            <a:off x="1279986" y="1391166"/>
            <a:ext cx="1485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159T-ZNF146</a:t>
            </a:r>
            <a:endParaRPr lang="zh-CN" altLang="en-US" sz="1600" dirty="0"/>
          </a:p>
        </p:txBody>
      </p:sp>
      <p:sp>
        <p:nvSpPr>
          <p:cNvPr id="83" name="文本框 82"/>
          <p:cNvSpPr txBox="1"/>
          <p:nvPr/>
        </p:nvSpPr>
        <p:spPr>
          <a:xfrm rot="18629358">
            <a:off x="510540" y="1278890"/>
            <a:ext cx="17418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159T-PLVX</a:t>
            </a:r>
            <a:endParaRPr lang="zh-CN" altLang="en-US" sz="1600" dirty="0"/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0" t="28626" r="45931" b="26355"/>
          <a:stretch>
            <a:fillRect/>
          </a:stretch>
        </p:blipFill>
        <p:spPr>
          <a:xfrm>
            <a:off x="3392170" y="2409190"/>
            <a:ext cx="1918335" cy="3504565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9" t="30827" r="45354" b="25801"/>
          <a:stretch>
            <a:fillRect/>
          </a:stretch>
        </p:blipFill>
        <p:spPr>
          <a:xfrm>
            <a:off x="6393180" y="2376805"/>
            <a:ext cx="2159000" cy="3536950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4" t="30320" r="44191" b="24625"/>
          <a:stretch>
            <a:fillRect/>
          </a:stretch>
        </p:blipFill>
        <p:spPr>
          <a:xfrm>
            <a:off x="391160" y="2128520"/>
            <a:ext cx="1918335" cy="38817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768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4F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1160" y="3001645"/>
            <a:ext cx="282511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29565" y="4674870"/>
            <a:ext cx="293052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6"/>
            </p:custDataLst>
          </p:nvPr>
        </p:nvSpPr>
        <p:spPr>
          <a:xfrm>
            <a:off x="5310596" y="3246128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3314065" y="3128645"/>
            <a:ext cx="282511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7"/>
            </p:custDataLst>
          </p:nvPr>
        </p:nvSpPr>
        <p:spPr>
          <a:xfrm>
            <a:off x="5310216" y="4792777"/>
            <a:ext cx="123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5340350" y="4792980"/>
            <a:ext cx="293052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 rot="18629358">
            <a:off x="6470015" y="1483360"/>
            <a:ext cx="1982470" cy="293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159PT-plko</a:t>
            </a:r>
            <a:endParaRPr lang="zh-CN" altLang="en-US" sz="1600" dirty="0"/>
          </a:p>
        </p:txBody>
      </p:sp>
      <p:sp>
        <p:nvSpPr>
          <p:cNvPr id="54" name="文本框 53"/>
          <p:cNvSpPr txBox="1"/>
          <p:nvPr/>
        </p:nvSpPr>
        <p:spPr>
          <a:xfrm rot="18629358">
            <a:off x="6916420" y="1435735"/>
            <a:ext cx="2206625" cy="247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159PT-ZNF146-sh1</a:t>
            </a:r>
            <a:endParaRPr lang="zh-CN" altLang="en-US" sz="1600" dirty="0"/>
          </a:p>
        </p:txBody>
      </p:sp>
      <p:sp>
        <p:nvSpPr>
          <p:cNvPr id="55" name="文本框 54"/>
          <p:cNvSpPr txBox="1"/>
          <p:nvPr/>
        </p:nvSpPr>
        <p:spPr>
          <a:xfrm rot="18629358">
            <a:off x="7491730" y="1229360"/>
            <a:ext cx="2557780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159PT-ZNF146-sh2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>
            <p:custDataLst>
              <p:tags r:id="rId1"/>
            </p:custDataLst>
          </p:nvPr>
        </p:nvSpPr>
        <p:spPr>
          <a:xfrm>
            <a:off x="2416901" y="3001653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5869016" y="5439207"/>
            <a:ext cx="123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 rot="18629358">
            <a:off x="1280160" y="203835"/>
            <a:ext cx="2465070" cy="4895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</a:t>
            </a:r>
            <a:endParaRPr lang="zh-CN" altLang="en-US" sz="1600" dirty="0"/>
          </a:p>
        </p:txBody>
      </p:sp>
      <p:sp>
        <p:nvSpPr>
          <p:cNvPr id="29" name="文本框 28"/>
          <p:cNvSpPr txBox="1"/>
          <p:nvPr/>
        </p:nvSpPr>
        <p:spPr>
          <a:xfrm rot="18629358">
            <a:off x="781685" y="608965"/>
            <a:ext cx="1447800" cy="323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4" t="25682" r="44724" b="18292"/>
          <a:stretch>
            <a:fillRect/>
          </a:stretch>
        </p:blipFill>
        <p:spPr>
          <a:xfrm>
            <a:off x="3394710" y="1191895"/>
            <a:ext cx="2432685" cy="560197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1" t="22835" r="52425" b="18857"/>
          <a:stretch>
            <a:fillRect/>
          </a:stretch>
        </p:blipFill>
        <p:spPr>
          <a:xfrm>
            <a:off x="257810" y="1347470"/>
            <a:ext cx="2159000" cy="5189220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 rot="18629358">
            <a:off x="6089650" y="1111885"/>
            <a:ext cx="19500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73" name="文本框 72"/>
          <p:cNvSpPr txBox="1"/>
          <p:nvPr/>
        </p:nvSpPr>
        <p:spPr>
          <a:xfrm rot="18629358">
            <a:off x="6689725" y="1135380"/>
            <a:ext cx="1931035" cy="318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578T-ZNF146-sh1</a:t>
            </a:r>
            <a:endParaRPr lang="zh-CN" altLang="en-US" sz="1600" dirty="0"/>
          </a:p>
        </p:txBody>
      </p:sp>
      <p:sp>
        <p:nvSpPr>
          <p:cNvPr id="74" name="文本框 73"/>
          <p:cNvSpPr txBox="1"/>
          <p:nvPr/>
        </p:nvSpPr>
        <p:spPr>
          <a:xfrm rot="18629358">
            <a:off x="7216140" y="943610"/>
            <a:ext cx="2386965" cy="451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578T-ZNF146-sh2</a:t>
            </a:r>
            <a:endParaRPr lang="zh-CN" altLang="en-US" sz="1600" dirty="0"/>
          </a:p>
        </p:txBody>
      </p:sp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99" t="35085" r="39734" b="25701"/>
          <a:stretch>
            <a:fillRect/>
          </a:stretch>
        </p:blipFill>
        <p:spPr>
          <a:xfrm>
            <a:off x="5922010" y="2031365"/>
            <a:ext cx="2374265" cy="3290570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9" t="32621" r="38864" b="27204"/>
          <a:stretch>
            <a:fillRect/>
          </a:stretch>
        </p:blipFill>
        <p:spPr>
          <a:xfrm>
            <a:off x="9334500" y="1823720"/>
            <a:ext cx="2374265" cy="351917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768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4F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27685" y="2884170"/>
            <a:ext cx="282511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637915" y="5342890"/>
            <a:ext cx="3260090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7"/>
            </p:custDataLst>
          </p:nvPr>
        </p:nvSpPr>
        <p:spPr>
          <a:xfrm>
            <a:off x="8317956" y="2632083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8340725" y="4182110"/>
            <a:ext cx="3260090" cy="4210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8"/>
            </p:custDataLst>
          </p:nvPr>
        </p:nvSpPr>
        <p:spPr>
          <a:xfrm>
            <a:off x="8353136" y="4200322"/>
            <a:ext cx="123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5941060" y="2632075"/>
            <a:ext cx="3260090" cy="34925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 rot="18629358">
            <a:off x="4485005" y="97790"/>
            <a:ext cx="2465070" cy="4895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 rot="18629358">
            <a:off x="3986530" y="496570"/>
            <a:ext cx="1447800" cy="323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9413240" y="344805"/>
            <a:ext cx="33540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 rot="18629358">
            <a:off x="10087610" y="902335"/>
            <a:ext cx="1931035" cy="318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578T-ZNF146-sh1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10541635" y="709295"/>
            <a:ext cx="2386965" cy="451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578T-ZNF146-sh2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4832063" y="2401545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93" y="4598528"/>
            <a:ext cx="123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TOMM20</a:t>
            </a:r>
            <a:endParaRPr lang="zh-CN" altLang="en-US" dirty="0"/>
          </a:p>
        </p:txBody>
      </p:sp>
      <p:sp>
        <p:nvSpPr>
          <p:cNvPr id="77" name="文本框 76"/>
          <p:cNvSpPr txBox="1"/>
          <p:nvPr>
            <p:custDataLst>
              <p:tags r:id="rId3"/>
            </p:custDataLst>
          </p:nvPr>
        </p:nvSpPr>
        <p:spPr>
          <a:xfrm>
            <a:off x="11383010" y="2284095"/>
            <a:ext cx="10401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1" name="文本框 50"/>
          <p:cNvSpPr txBox="1"/>
          <p:nvPr>
            <p:custDataLst>
              <p:tags r:id="rId4"/>
            </p:custDataLst>
          </p:nvPr>
        </p:nvSpPr>
        <p:spPr>
          <a:xfrm>
            <a:off x="4869180" y="4777105"/>
            <a:ext cx="14211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TOMM20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6421755" y="878205"/>
            <a:ext cx="1289050" cy="3657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23" name="文本框 22"/>
          <p:cNvSpPr txBox="1"/>
          <p:nvPr/>
        </p:nvSpPr>
        <p:spPr>
          <a:xfrm rot="18629358">
            <a:off x="1127125" y="560705"/>
            <a:ext cx="2666365" cy="371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159PT-PLVX</a:t>
            </a:r>
            <a:endParaRPr lang="zh-CN" altLang="en-US" sz="1600" dirty="0"/>
          </a:p>
        </p:txBody>
      </p:sp>
      <p:sp>
        <p:nvSpPr>
          <p:cNvPr id="25" name="文本框 24"/>
          <p:cNvSpPr txBox="1"/>
          <p:nvPr/>
        </p:nvSpPr>
        <p:spPr>
          <a:xfrm rot="18629358">
            <a:off x="1836420" y="666750"/>
            <a:ext cx="2299970" cy="37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159T-MRPL21</a:t>
            </a:r>
            <a:endParaRPr lang="zh-CN" altLang="en-US" sz="1600" dirty="0"/>
          </a:p>
        </p:txBody>
      </p:sp>
      <p:sp>
        <p:nvSpPr>
          <p:cNvPr id="29" name="文本框 28"/>
          <p:cNvSpPr txBox="1"/>
          <p:nvPr/>
        </p:nvSpPr>
        <p:spPr>
          <a:xfrm rot="18629358">
            <a:off x="6824345" y="612140"/>
            <a:ext cx="20808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159T-MRPL21-sh1</a:t>
            </a:r>
            <a:endParaRPr lang="zh-CN" altLang="en-US" sz="160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5" t="33338" r="55052" b="24650"/>
          <a:stretch>
            <a:fillRect/>
          </a:stretch>
        </p:blipFill>
        <p:spPr>
          <a:xfrm>
            <a:off x="3110230" y="1880870"/>
            <a:ext cx="1722120" cy="3442335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2" t="30094" r="42189" b="24813"/>
          <a:stretch>
            <a:fillRect/>
          </a:stretch>
        </p:blipFill>
        <p:spPr>
          <a:xfrm>
            <a:off x="8763000" y="1670050"/>
            <a:ext cx="2618740" cy="3964305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4" t="28512" r="51259" b="27297"/>
          <a:stretch>
            <a:fillRect/>
          </a:stretch>
        </p:blipFill>
        <p:spPr>
          <a:xfrm>
            <a:off x="5954395" y="1532890"/>
            <a:ext cx="2810510" cy="447230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8" t="31366" r="48552" b="27338"/>
          <a:stretch>
            <a:fillRect/>
          </a:stretch>
        </p:blipFill>
        <p:spPr>
          <a:xfrm>
            <a:off x="1099185" y="1670050"/>
            <a:ext cx="2011045" cy="396430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768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4G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 rot="18629358">
            <a:off x="3135630" y="713105"/>
            <a:ext cx="2666365" cy="3714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159PT-PLVX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 rot="18629358">
            <a:off x="3753485" y="849630"/>
            <a:ext cx="2299970" cy="374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159T-MRPL21</a:t>
            </a:r>
            <a:endParaRPr lang="zh-CN" altLang="en-US" sz="1600" dirty="0"/>
          </a:p>
        </p:txBody>
      </p:sp>
      <p:sp>
        <p:nvSpPr>
          <p:cNvPr id="19" name="矩形 18"/>
          <p:cNvSpPr/>
          <p:nvPr/>
        </p:nvSpPr>
        <p:spPr>
          <a:xfrm>
            <a:off x="-6985" y="4467860"/>
            <a:ext cx="280987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345180" y="2284095"/>
            <a:ext cx="2389505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 rot="18629358">
            <a:off x="9330055" y="1087755"/>
            <a:ext cx="1289050" cy="365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50" name="矩形 49"/>
          <p:cNvSpPr/>
          <p:nvPr/>
        </p:nvSpPr>
        <p:spPr>
          <a:xfrm>
            <a:off x="4895215" y="4777740"/>
            <a:ext cx="3568700" cy="4870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135745" y="2284095"/>
            <a:ext cx="3056255" cy="48768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 rot="18629358">
            <a:off x="7576185" y="617220"/>
            <a:ext cx="20808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159T-MRPL21-sh2</a:t>
            </a:r>
            <a:endParaRPr lang="zh-CN" altLang="en-US" sz="1600" dirty="0"/>
          </a:p>
        </p:txBody>
      </p:sp>
      <p:sp>
        <p:nvSpPr>
          <p:cNvPr id="59" name="文本框 58"/>
          <p:cNvSpPr txBox="1"/>
          <p:nvPr/>
        </p:nvSpPr>
        <p:spPr>
          <a:xfrm rot="18629358">
            <a:off x="9749155" y="777875"/>
            <a:ext cx="20808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159T-MRPL21-sh1</a:t>
            </a:r>
            <a:endParaRPr lang="zh-CN" altLang="en-US" sz="1600" dirty="0"/>
          </a:p>
        </p:txBody>
      </p:sp>
      <p:sp>
        <p:nvSpPr>
          <p:cNvPr id="60" name="文本框 59"/>
          <p:cNvSpPr txBox="1"/>
          <p:nvPr/>
        </p:nvSpPr>
        <p:spPr>
          <a:xfrm rot="18629358">
            <a:off x="10349865" y="760095"/>
            <a:ext cx="20808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159T-MRPL21-sh2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10621358" y="3059405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5071203" y="4869038"/>
            <a:ext cx="123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TOMM20</a:t>
            </a:r>
            <a:endParaRPr lang="zh-CN" altLang="en-US" dirty="0"/>
          </a:p>
        </p:txBody>
      </p:sp>
      <p:sp>
        <p:nvSpPr>
          <p:cNvPr id="77" name="文本框 76"/>
          <p:cNvSpPr txBox="1"/>
          <p:nvPr>
            <p:custDataLst>
              <p:tags r:id="rId3"/>
            </p:custDataLst>
          </p:nvPr>
        </p:nvSpPr>
        <p:spPr>
          <a:xfrm>
            <a:off x="5015143" y="2776837"/>
            <a:ext cx="96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 rot="18629358">
            <a:off x="1518285" y="720725"/>
            <a:ext cx="1932940" cy="375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15" name="文本框 14"/>
          <p:cNvSpPr txBox="1"/>
          <p:nvPr/>
        </p:nvSpPr>
        <p:spPr>
          <a:xfrm rot="18629358">
            <a:off x="2058035" y="582930"/>
            <a:ext cx="2216150" cy="414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578T-MRPL21</a:t>
            </a:r>
            <a:endParaRPr lang="zh-CN" altLang="en-US" sz="1600" dirty="0"/>
          </a:p>
        </p:txBody>
      </p:sp>
      <p:sp>
        <p:nvSpPr>
          <p:cNvPr id="51" name="文本框 50"/>
          <p:cNvSpPr txBox="1"/>
          <p:nvPr>
            <p:custDataLst>
              <p:tags r:id="rId4"/>
            </p:custDataLst>
          </p:nvPr>
        </p:nvSpPr>
        <p:spPr>
          <a:xfrm>
            <a:off x="197" y="4869359"/>
            <a:ext cx="131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TOMM20</a:t>
            </a:r>
            <a:endParaRPr lang="zh-CN" altLang="en-US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6" t="29225" r="51860" b="29133"/>
          <a:stretch>
            <a:fillRect/>
          </a:stretch>
        </p:blipFill>
        <p:spPr>
          <a:xfrm>
            <a:off x="3257550" y="2028190"/>
            <a:ext cx="1755140" cy="37553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61" t="32482" r="33206" b="21979"/>
          <a:stretch>
            <a:fillRect/>
          </a:stretch>
        </p:blipFill>
        <p:spPr>
          <a:xfrm>
            <a:off x="1090930" y="1657350"/>
            <a:ext cx="2166620" cy="426339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 rot="18629358">
            <a:off x="6292215" y="1157605"/>
            <a:ext cx="2454275" cy="2921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3" t="27541" r="46465" b="35494"/>
          <a:stretch>
            <a:fillRect/>
          </a:stretch>
        </p:blipFill>
        <p:spPr>
          <a:xfrm>
            <a:off x="8427085" y="2332355"/>
            <a:ext cx="2184400" cy="345122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72" t="31125" r="50843" b="30199"/>
          <a:stretch>
            <a:fillRect/>
          </a:stretch>
        </p:blipFill>
        <p:spPr>
          <a:xfrm>
            <a:off x="6272530" y="2249170"/>
            <a:ext cx="1973580" cy="3534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768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4G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 rot="18629358">
            <a:off x="3451225" y="1086485"/>
            <a:ext cx="1932940" cy="3759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3" name="文本框 2"/>
          <p:cNvSpPr txBox="1"/>
          <p:nvPr/>
        </p:nvSpPr>
        <p:spPr>
          <a:xfrm rot="18629358">
            <a:off x="3990975" y="948690"/>
            <a:ext cx="2216150" cy="414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578T-MRPL21</a:t>
            </a:r>
            <a:endParaRPr lang="zh-CN" altLang="en-US" sz="1600" dirty="0"/>
          </a:p>
        </p:txBody>
      </p:sp>
      <p:sp>
        <p:nvSpPr>
          <p:cNvPr id="57" name="矩形 56"/>
          <p:cNvSpPr/>
          <p:nvPr/>
        </p:nvSpPr>
        <p:spPr>
          <a:xfrm>
            <a:off x="0" y="4766945"/>
            <a:ext cx="2954655" cy="4718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441065" y="2674620"/>
            <a:ext cx="2534920" cy="4997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050155" y="4766945"/>
            <a:ext cx="3101340" cy="4997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542655" y="2929255"/>
            <a:ext cx="3101340" cy="4997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 rot="18629358">
            <a:off x="6885940" y="1275715"/>
            <a:ext cx="20808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578T-MRPL21-sh1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 rot="18629358">
            <a:off x="7445375" y="1259840"/>
            <a:ext cx="20808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578T-MRPL21-sh1</a:t>
            </a:r>
            <a:endParaRPr lang="zh-CN" altLang="en-US" sz="1600" dirty="0"/>
          </a:p>
        </p:txBody>
      </p:sp>
      <p:sp>
        <p:nvSpPr>
          <p:cNvPr id="17" name="文本框 16"/>
          <p:cNvSpPr txBox="1"/>
          <p:nvPr/>
        </p:nvSpPr>
        <p:spPr>
          <a:xfrm rot="18629358">
            <a:off x="8412480" y="1245235"/>
            <a:ext cx="2454275" cy="292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 rot="18629358">
            <a:off x="9006205" y="1363345"/>
            <a:ext cx="20808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578T-MRPL21-sh1</a:t>
            </a:r>
            <a:endParaRPr lang="zh-CN" altLang="en-US" sz="1600" dirty="0"/>
          </a:p>
        </p:txBody>
      </p:sp>
      <p:sp>
        <p:nvSpPr>
          <p:cNvPr id="19" name="文本框 18"/>
          <p:cNvSpPr txBox="1"/>
          <p:nvPr/>
        </p:nvSpPr>
        <p:spPr>
          <a:xfrm rot="18629358">
            <a:off x="9565640" y="1347470"/>
            <a:ext cx="20808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578T-MRPL21-sh1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4171315" y="2518410"/>
            <a:ext cx="1127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308610" y="2240280"/>
            <a:ext cx="148399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CV-ATP5A1</a:t>
            </a:r>
            <a:endParaRPr lang="zh-CN" altLang="en-US" dirty="0"/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49580" y="3136265"/>
            <a:ext cx="12668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CII-SDHB</a:t>
            </a:r>
            <a:endParaRPr lang="zh-CN" altLang="en-US" dirty="0"/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175260" y="2518410"/>
            <a:ext cx="1676400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CIII-UQCRC1</a:t>
            </a:r>
            <a:endParaRPr lang="zh-CN" altLang="en-US" dirty="0"/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186690" y="3820795"/>
            <a:ext cx="1676400" cy="366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CIV-MTCO2</a:t>
            </a:r>
            <a:endParaRPr lang="zh-CN" altLang="en-US" dirty="0"/>
          </a:p>
        </p:txBody>
      </p:sp>
      <p:sp>
        <p:nvSpPr>
          <p:cNvPr id="34" name="文本框 33"/>
          <p:cNvSpPr txBox="1"/>
          <p:nvPr>
            <p:custDataLst>
              <p:tags r:id="rId6"/>
            </p:custDataLst>
          </p:nvPr>
        </p:nvSpPr>
        <p:spPr>
          <a:xfrm>
            <a:off x="251460" y="4032250"/>
            <a:ext cx="148399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CI-NDUFB8</a:t>
            </a:r>
            <a:endParaRPr lang="zh-CN" altLang="en-US" dirty="0"/>
          </a:p>
        </p:txBody>
      </p:sp>
      <p:sp>
        <p:nvSpPr>
          <p:cNvPr id="47" name="文本框 46"/>
          <p:cNvSpPr txBox="1"/>
          <p:nvPr/>
        </p:nvSpPr>
        <p:spPr>
          <a:xfrm rot="18629358">
            <a:off x="1449070" y="754380"/>
            <a:ext cx="26784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578-159PT-PLVX</a:t>
            </a:r>
            <a:endParaRPr lang="zh-CN" altLang="en-US" sz="1600" dirty="0"/>
          </a:p>
        </p:txBody>
      </p:sp>
      <p:sp>
        <p:nvSpPr>
          <p:cNvPr id="48" name="文本框 47"/>
          <p:cNvSpPr txBox="1"/>
          <p:nvPr/>
        </p:nvSpPr>
        <p:spPr>
          <a:xfrm rot="18629358">
            <a:off x="2063750" y="887095"/>
            <a:ext cx="23285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/>
              <a:t>578-159T-MRPL21</a:t>
            </a:r>
            <a:endParaRPr lang="zh-CN" altLang="en-US" sz="1600" dirty="0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7" t="23820" r="50598" b="25803"/>
          <a:stretch>
            <a:fillRect/>
          </a:stretch>
        </p:blipFill>
        <p:spPr>
          <a:xfrm>
            <a:off x="2933065" y="2051050"/>
            <a:ext cx="1226820" cy="284353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1" t="26109" r="48032" b="19143"/>
          <a:stretch>
            <a:fillRect/>
          </a:stretch>
        </p:blipFill>
        <p:spPr>
          <a:xfrm>
            <a:off x="1659255" y="1975485"/>
            <a:ext cx="1226185" cy="3117850"/>
          </a:xfrm>
          <a:prstGeom prst="rect">
            <a:avLst/>
          </a:prstGeom>
        </p:spPr>
      </p:pic>
      <p:sp>
        <p:nvSpPr>
          <p:cNvPr id="77" name="文本框 76"/>
          <p:cNvSpPr txBox="1"/>
          <p:nvPr/>
        </p:nvSpPr>
        <p:spPr>
          <a:xfrm rot="18629358">
            <a:off x="6440170" y="1850390"/>
            <a:ext cx="17265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578T-PLKO</a:t>
            </a:r>
            <a:endParaRPr lang="en-US" altLang="zh-CN" sz="1600" dirty="0"/>
          </a:p>
        </p:txBody>
      </p:sp>
      <p:sp>
        <p:nvSpPr>
          <p:cNvPr id="78" name="文本框 77"/>
          <p:cNvSpPr txBox="1"/>
          <p:nvPr/>
        </p:nvSpPr>
        <p:spPr>
          <a:xfrm rot="18629358">
            <a:off x="6771640" y="1607185"/>
            <a:ext cx="23660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578T-MRPL21-sh1</a:t>
            </a:r>
            <a:endParaRPr lang="zh-CN" altLang="en-US" sz="1600" dirty="0"/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9" t="31621" r="43674" b="26484"/>
          <a:stretch>
            <a:fillRect/>
          </a:stretch>
        </p:blipFill>
        <p:spPr>
          <a:xfrm>
            <a:off x="8439150" y="2849880"/>
            <a:ext cx="2624455" cy="2784475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4" t="32924" r="41716" b="24298"/>
          <a:stretch>
            <a:fillRect/>
          </a:stretch>
        </p:blipFill>
        <p:spPr>
          <a:xfrm>
            <a:off x="5929630" y="2685415"/>
            <a:ext cx="2464435" cy="31178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4H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 rot="18629358">
            <a:off x="2672715" y="880745"/>
            <a:ext cx="26784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578-159PT-PLVX</a:t>
            </a:r>
            <a:endParaRPr lang="zh-CN" altLang="en-US" sz="1600" dirty="0"/>
          </a:p>
        </p:txBody>
      </p:sp>
      <p:sp>
        <p:nvSpPr>
          <p:cNvPr id="3" name="文本框 2"/>
          <p:cNvSpPr txBox="1"/>
          <p:nvPr/>
        </p:nvSpPr>
        <p:spPr>
          <a:xfrm rot="18629358">
            <a:off x="3287395" y="1013460"/>
            <a:ext cx="23285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578-159T-MRPL21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4445635" y="3149600"/>
            <a:ext cx="148399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CV-ATP5A1</a:t>
            </a:r>
            <a:endParaRPr lang="zh-CN" altLang="en-US" dirty="0"/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4680585" y="4025900"/>
            <a:ext cx="12668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CII-SDHB</a:t>
            </a:r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4438015" y="3378200"/>
            <a:ext cx="1676400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CIII-UQCRC1</a:t>
            </a:r>
            <a:endParaRPr lang="zh-CN" altLang="en-US" dirty="0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4463415" y="4522470"/>
            <a:ext cx="1676400" cy="366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CIV-MTCO2</a:t>
            </a:r>
            <a:endParaRPr lang="zh-CN" altLang="en-US" dirty="0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4463415" y="4782820"/>
            <a:ext cx="148399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CI-NDUFB8</a:t>
            </a:r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1063605" y="3448685"/>
            <a:ext cx="1127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154305" y="2230755"/>
            <a:ext cx="2700655" cy="5880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01955" y="3103245"/>
            <a:ext cx="2464435" cy="36639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25095" y="3792220"/>
            <a:ext cx="2700655" cy="58737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889250" y="2407920"/>
            <a:ext cx="2120265" cy="51054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267200" y="3169920"/>
            <a:ext cx="3909060" cy="51054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680585" y="4000500"/>
            <a:ext cx="3526790" cy="3467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422140" y="4544060"/>
            <a:ext cx="3717290" cy="54927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118600" y="3469640"/>
            <a:ext cx="2940050" cy="3467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 rot="18629358">
            <a:off x="7331710" y="1583690"/>
            <a:ext cx="23660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578T-MRPL21-sh2</a:t>
            </a:r>
            <a:endParaRPr lang="zh-CN" altLang="en-US" sz="1600" dirty="0"/>
          </a:p>
        </p:txBody>
      </p:sp>
      <p:sp>
        <p:nvSpPr>
          <p:cNvPr id="37" name="文本框 36"/>
          <p:cNvSpPr txBox="1"/>
          <p:nvPr/>
        </p:nvSpPr>
        <p:spPr>
          <a:xfrm rot="18629358">
            <a:off x="8783955" y="2044065"/>
            <a:ext cx="17265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578T-PLKO</a:t>
            </a:r>
            <a:endParaRPr lang="en-US" altLang="zh-CN" sz="1600" dirty="0"/>
          </a:p>
        </p:txBody>
      </p:sp>
      <p:sp>
        <p:nvSpPr>
          <p:cNvPr id="38" name="文本框 37"/>
          <p:cNvSpPr txBox="1"/>
          <p:nvPr/>
        </p:nvSpPr>
        <p:spPr>
          <a:xfrm rot="18629358">
            <a:off x="9115425" y="1800860"/>
            <a:ext cx="23660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578T-MRPL21-sh1</a:t>
            </a:r>
            <a:endParaRPr lang="zh-CN" altLang="en-US" sz="1600" dirty="0"/>
          </a:p>
        </p:txBody>
      </p:sp>
      <p:sp>
        <p:nvSpPr>
          <p:cNvPr id="39" name="文本框 38"/>
          <p:cNvSpPr txBox="1"/>
          <p:nvPr/>
        </p:nvSpPr>
        <p:spPr>
          <a:xfrm rot="18629358">
            <a:off x="9675495" y="1777365"/>
            <a:ext cx="23660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578T-MRPL21-sh2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0725150" y="2705100"/>
            <a:ext cx="1127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73990" y="2418715"/>
            <a:ext cx="148399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CV-ATP5A1</a:t>
            </a:r>
            <a:endParaRPr lang="zh-CN" altLang="en-US" dirty="0"/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392430" y="3402330"/>
            <a:ext cx="12668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CII-SDHB</a:t>
            </a:r>
            <a:endParaRPr lang="zh-CN" altLang="en-US" dirty="0"/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85090" y="2705100"/>
            <a:ext cx="1676400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CIII-UQCRC1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 rot="18629358">
            <a:off x="1556385" y="1216660"/>
            <a:ext cx="240474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159PT-PLVX</a:t>
            </a:r>
            <a:endParaRPr lang="zh-CN" altLang="en-US" sz="1600" dirty="0"/>
          </a:p>
        </p:txBody>
      </p:sp>
      <p:sp>
        <p:nvSpPr>
          <p:cNvPr id="19" name="文本框 18"/>
          <p:cNvSpPr txBox="1"/>
          <p:nvPr/>
        </p:nvSpPr>
        <p:spPr>
          <a:xfrm rot="18629358">
            <a:off x="2177415" y="1546225"/>
            <a:ext cx="1548130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159T-MRPL21</a:t>
            </a:r>
            <a:endParaRPr lang="zh-CN" altLang="en-US" sz="1600" dirty="0"/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114300" y="3956050"/>
            <a:ext cx="1676400" cy="366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CIV-MTCO2</a:t>
            </a:r>
            <a:endParaRPr lang="zh-CN" altLang="en-US" dirty="0"/>
          </a:p>
        </p:txBody>
      </p:sp>
      <p:sp>
        <p:nvSpPr>
          <p:cNvPr id="34" name="文本框 33"/>
          <p:cNvSpPr txBox="1"/>
          <p:nvPr>
            <p:custDataLst>
              <p:tags r:id="rId6"/>
            </p:custDataLst>
          </p:nvPr>
        </p:nvSpPr>
        <p:spPr>
          <a:xfrm>
            <a:off x="175260" y="4250690"/>
            <a:ext cx="1483995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CI-NDUFB8</a:t>
            </a:r>
            <a:endParaRPr lang="zh-CN" altLang="en-US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6" t="20506" r="46618" b="23955"/>
          <a:stretch>
            <a:fillRect/>
          </a:stretch>
        </p:blipFill>
        <p:spPr>
          <a:xfrm>
            <a:off x="1601470" y="2286000"/>
            <a:ext cx="1278890" cy="318833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38" t="27780" r="40916" b="17947"/>
          <a:stretch>
            <a:fillRect/>
          </a:stretch>
        </p:blipFill>
        <p:spPr>
          <a:xfrm>
            <a:off x="2890520" y="2310765"/>
            <a:ext cx="1278890" cy="3188335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 rot="18629358">
            <a:off x="7107555" y="1468120"/>
            <a:ext cx="1430020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55" name="文本框 54"/>
          <p:cNvSpPr txBox="1"/>
          <p:nvPr/>
        </p:nvSpPr>
        <p:spPr>
          <a:xfrm rot="18629358">
            <a:off x="7296785" y="1015365"/>
            <a:ext cx="26073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159T-MRPL21-sh1</a:t>
            </a:r>
            <a:endParaRPr lang="zh-CN" altLang="en-US" sz="1600" dirty="0"/>
          </a:p>
        </p:txBody>
      </p:sp>
      <p:sp>
        <p:nvSpPr>
          <p:cNvPr id="56" name="文本框 55"/>
          <p:cNvSpPr txBox="1"/>
          <p:nvPr/>
        </p:nvSpPr>
        <p:spPr>
          <a:xfrm rot="18629358">
            <a:off x="7863840" y="1188720"/>
            <a:ext cx="2096770" cy="4140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159T-MRPL21-sh2</a:t>
            </a:r>
            <a:endParaRPr lang="zh-CN" altLang="en-US" sz="1600" dirty="0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1" t="26925" r="46474" b="33788"/>
          <a:stretch>
            <a:fillRect/>
          </a:stretch>
        </p:blipFill>
        <p:spPr>
          <a:xfrm>
            <a:off x="8909685" y="2310765"/>
            <a:ext cx="1839595" cy="2679700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3" t="34079" r="39946" b="22198"/>
          <a:stretch>
            <a:fillRect/>
          </a:stretch>
        </p:blipFill>
        <p:spPr>
          <a:xfrm>
            <a:off x="6800850" y="2148840"/>
            <a:ext cx="2043430" cy="31623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4H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 rot="18629358">
            <a:off x="2806065" y="1216660"/>
            <a:ext cx="240474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159PT-PLVX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3443605" y="1593850"/>
            <a:ext cx="1548130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159T-MRPL21</a:t>
            </a:r>
            <a:endParaRPr lang="zh-CN" altLang="en-US" sz="1600" dirty="0"/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4149090" y="2815590"/>
            <a:ext cx="1127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5313680" y="2638425"/>
            <a:ext cx="148399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CV-ATP5A1</a:t>
            </a:r>
            <a:endParaRPr lang="zh-CN" altLang="en-US" dirty="0"/>
          </a:p>
        </p:txBody>
      </p:sp>
      <p:sp>
        <p:nvSpPr>
          <p:cNvPr id="21" name="文本框 20"/>
          <p:cNvSpPr txBox="1"/>
          <p:nvPr>
            <p:custDataLst>
              <p:tags r:id="rId13"/>
            </p:custDataLst>
          </p:nvPr>
        </p:nvSpPr>
        <p:spPr>
          <a:xfrm>
            <a:off x="5512435" y="3588385"/>
            <a:ext cx="12668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CII-SDHB</a:t>
            </a:r>
            <a:endParaRPr lang="zh-CN" altLang="en-US" dirty="0"/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5224780" y="2924810"/>
            <a:ext cx="1676400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CIII-UQCRC1</a:t>
            </a:r>
            <a:endParaRPr lang="zh-CN" altLang="en-US" dirty="0"/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5311775" y="4178935"/>
            <a:ext cx="1676400" cy="366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CIV-MTCO2</a:t>
            </a:r>
            <a:endParaRPr lang="zh-CN" altLang="en-US" dirty="0"/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5400675" y="4446905"/>
            <a:ext cx="148399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CI-NDUFB8</a:t>
            </a:r>
            <a:endParaRPr lang="zh-CN" altLang="en-US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3" t="34079" r="39946" b="22198"/>
          <a:stretch>
            <a:fillRect/>
          </a:stretch>
        </p:blipFill>
        <p:spPr>
          <a:xfrm>
            <a:off x="6779260" y="2148840"/>
            <a:ext cx="2043430" cy="3162300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0" y="2459990"/>
            <a:ext cx="2880995" cy="54673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74625" y="3425190"/>
            <a:ext cx="2569845" cy="3467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525" y="4043680"/>
            <a:ext cx="2880995" cy="4991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978150" y="2827655"/>
            <a:ext cx="2073275" cy="3467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269230" y="2684780"/>
            <a:ext cx="3155315" cy="53848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5467985" y="3589020"/>
            <a:ext cx="3054350" cy="27495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5283835" y="4229735"/>
            <a:ext cx="3155315" cy="53848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9128760" y="2705100"/>
            <a:ext cx="2559685" cy="42799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 rot="18629358">
            <a:off x="9004300" y="1619250"/>
            <a:ext cx="1430020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67" name="文本框 66"/>
          <p:cNvSpPr txBox="1"/>
          <p:nvPr/>
        </p:nvSpPr>
        <p:spPr>
          <a:xfrm rot="18629358">
            <a:off x="9193530" y="1166495"/>
            <a:ext cx="26073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159T-MRPL21-sh1</a:t>
            </a:r>
            <a:endParaRPr lang="zh-CN" altLang="en-US" sz="1600" dirty="0"/>
          </a:p>
        </p:txBody>
      </p:sp>
      <p:sp>
        <p:nvSpPr>
          <p:cNvPr id="68" name="文本框 67"/>
          <p:cNvSpPr txBox="1"/>
          <p:nvPr/>
        </p:nvSpPr>
        <p:spPr>
          <a:xfrm rot="18629358">
            <a:off x="9760585" y="1339850"/>
            <a:ext cx="2096770" cy="414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159T-MRPL21-sh2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4831428" y="2804770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93" y="4833478"/>
            <a:ext cx="123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TOMM20</a:t>
            </a:r>
            <a:endParaRPr lang="zh-CN" altLang="en-US" dirty="0"/>
          </a:p>
        </p:txBody>
      </p:sp>
      <p:sp>
        <p:nvSpPr>
          <p:cNvPr id="77" name="文本框 76"/>
          <p:cNvSpPr txBox="1"/>
          <p:nvPr>
            <p:custDataLst>
              <p:tags r:id="rId3"/>
            </p:custDataLst>
          </p:nvPr>
        </p:nvSpPr>
        <p:spPr>
          <a:xfrm>
            <a:off x="11088283" y="2706352"/>
            <a:ext cx="96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1" name="文本框 50"/>
          <p:cNvSpPr txBox="1"/>
          <p:nvPr>
            <p:custDataLst>
              <p:tags r:id="rId4"/>
            </p:custDataLst>
          </p:nvPr>
        </p:nvSpPr>
        <p:spPr>
          <a:xfrm>
            <a:off x="5358962" y="5009694"/>
            <a:ext cx="131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TOMM20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 rot="18629358">
            <a:off x="8986751" y="1418891"/>
            <a:ext cx="1289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159PT-plko</a:t>
            </a:r>
            <a:endParaRPr lang="zh-CN" altLang="en-US" sz="1600" dirty="0"/>
          </a:p>
        </p:txBody>
      </p:sp>
      <p:sp>
        <p:nvSpPr>
          <p:cNvPr id="3" name="文本框 2"/>
          <p:cNvSpPr txBox="1"/>
          <p:nvPr/>
        </p:nvSpPr>
        <p:spPr>
          <a:xfrm rot="18629358">
            <a:off x="9359900" y="1009015"/>
            <a:ext cx="2362835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159PT-ZNF146-sh1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 rot="18629358">
            <a:off x="9895840" y="984885"/>
            <a:ext cx="2416810" cy="369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159PT-ZNF146-sh2</a:t>
            </a:r>
            <a:endParaRPr lang="zh-CN" altLang="en-US" sz="1600" dirty="0"/>
          </a:p>
        </p:txBody>
      </p:sp>
      <p:sp>
        <p:nvSpPr>
          <p:cNvPr id="43" name="文本框 42"/>
          <p:cNvSpPr txBox="1"/>
          <p:nvPr/>
        </p:nvSpPr>
        <p:spPr>
          <a:xfrm rot="18629358">
            <a:off x="2048698" y="1430382"/>
            <a:ext cx="1485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159-ZNF146</a:t>
            </a:r>
            <a:endParaRPr lang="zh-CN" altLang="en-US" sz="1600" dirty="0"/>
          </a:p>
        </p:txBody>
      </p:sp>
      <p:sp>
        <p:nvSpPr>
          <p:cNvPr id="45" name="文本框 44"/>
          <p:cNvSpPr txBox="1"/>
          <p:nvPr/>
        </p:nvSpPr>
        <p:spPr>
          <a:xfrm rot="18629358">
            <a:off x="1440180" y="1401445"/>
            <a:ext cx="16357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159-PLVX</a:t>
            </a:r>
            <a:endParaRPr lang="zh-CN" altLang="en-US" sz="1600" dirty="0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00" t="35311" r="41713" b="23565"/>
          <a:stretch>
            <a:fillRect/>
          </a:stretch>
        </p:blipFill>
        <p:spPr>
          <a:xfrm>
            <a:off x="2982595" y="2232660"/>
            <a:ext cx="1849120" cy="336677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5" t="35401" r="44217" b="22676"/>
          <a:stretch>
            <a:fillRect/>
          </a:stretch>
        </p:blipFill>
        <p:spPr>
          <a:xfrm>
            <a:off x="1104900" y="2206625"/>
            <a:ext cx="1849120" cy="3463925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1" t="27593" r="45933" b="23872"/>
          <a:stretch>
            <a:fillRect/>
          </a:stretch>
        </p:blipFill>
        <p:spPr>
          <a:xfrm>
            <a:off x="8696960" y="2077720"/>
            <a:ext cx="2391410" cy="4098290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9" t="29045" r="49011" b="23766"/>
          <a:stretch>
            <a:fillRect/>
          </a:stretch>
        </p:blipFill>
        <p:spPr>
          <a:xfrm>
            <a:off x="6474460" y="2077720"/>
            <a:ext cx="2242185" cy="40982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768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4I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 rot="18629358">
            <a:off x="6848071" y="1454451"/>
            <a:ext cx="1289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159PT-plko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 rot="18629358">
            <a:off x="7221220" y="1044575"/>
            <a:ext cx="2362835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159PT-ZNF146-sh1</a:t>
            </a:r>
            <a:endParaRPr lang="zh-CN" altLang="en-US" sz="1600" dirty="0"/>
          </a:p>
        </p:txBody>
      </p:sp>
      <p:sp>
        <p:nvSpPr>
          <p:cNvPr id="19" name="文本框 18"/>
          <p:cNvSpPr txBox="1"/>
          <p:nvPr/>
        </p:nvSpPr>
        <p:spPr>
          <a:xfrm rot="18629358">
            <a:off x="7757160" y="1020445"/>
            <a:ext cx="2416810" cy="369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159PT-ZNF146-sh2</a:t>
            </a:r>
            <a:endParaRPr lang="zh-CN" altLang="en-US" sz="1600" dirty="0"/>
          </a:p>
        </p:txBody>
      </p:sp>
      <p:sp>
        <p:nvSpPr>
          <p:cNvPr id="42" name="文本框 41"/>
          <p:cNvSpPr txBox="1"/>
          <p:nvPr/>
        </p:nvSpPr>
        <p:spPr>
          <a:xfrm rot="18629358">
            <a:off x="3971478" y="1455147"/>
            <a:ext cx="1485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159-ZNF146</a:t>
            </a:r>
            <a:endParaRPr lang="zh-CN" altLang="en-US" sz="1600" dirty="0"/>
          </a:p>
        </p:txBody>
      </p:sp>
      <p:sp>
        <p:nvSpPr>
          <p:cNvPr id="46" name="文本框 45"/>
          <p:cNvSpPr txBox="1"/>
          <p:nvPr/>
        </p:nvSpPr>
        <p:spPr>
          <a:xfrm rot="18629358">
            <a:off x="3357245" y="1377315"/>
            <a:ext cx="16681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159-PLVX</a:t>
            </a:r>
            <a:endParaRPr lang="zh-CN" altLang="en-US" sz="1600" dirty="0"/>
          </a:p>
        </p:txBody>
      </p:sp>
      <p:sp>
        <p:nvSpPr>
          <p:cNvPr id="48" name="矩形 47"/>
          <p:cNvSpPr/>
          <p:nvPr/>
        </p:nvSpPr>
        <p:spPr>
          <a:xfrm>
            <a:off x="3379470" y="2674620"/>
            <a:ext cx="2534920" cy="4997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0" y="4833620"/>
            <a:ext cx="2827020" cy="36893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5383530" y="5010150"/>
            <a:ext cx="3313430" cy="36893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8823960" y="2707005"/>
            <a:ext cx="3313430" cy="36893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10700098" y="2012925"/>
            <a:ext cx="10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5105493" y="4504548"/>
            <a:ext cx="123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TOMM20</a:t>
            </a:r>
            <a:endParaRPr lang="zh-CN" altLang="en-US" dirty="0"/>
          </a:p>
        </p:txBody>
      </p:sp>
      <p:sp>
        <p:nvSpPr>
          <p:cNvPr id="77" name="文本框 76"/>
          <p:cNvSpPr txBox="1"/>
          <p:nvPr>
            <p:custDataLst>
              <p:tags r:id="rId3"/>
            </p:custDataLst>
          </p:nvPr>
        </p:nvSpPr>
        <p:spPr>
          <a:xfrm>
            <a:off x="5105313" y="2929237"/>
            <a:ext cx="96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2097405" y="1061720"/>
            <a:ext cx="2195830" cy="445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 rot="18629358">
            <a:off x="1616710" y="1217295"/>
            <a:ext cx="1792605" cy="3333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51" name="文本框 50"/>
          <p:cNvSpPr txBox="1"/>
          <p:nvPr>
            <p:custDataLst>
              <p:tags r:id="rId4"/>
            </p:custDataLst>
          </p:nvPr>
        </p:nvSpPr>
        <p:spPr>
          <a:xfrm>
            <a:off x="158312" y="4786809"/>
            <a:ext cx="131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TOMM20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2" t="36268" r="41573" b="26964"/>
          <a:stretch>
            <a:fillRect/>
          </a:stretch>
        </p:blipFill>
        <p:spPr>
          <a:xfrm>
            <a:off x="3131185" y="2382520"/>
            <a:ext cx="1974215" cy="31216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5" t="32743" r="43724" b="27310"/>
          <a:stretch>
            <a:fillRect/>
          </a:stretch>
        </p:blipFill>
        <p:spPr>
          <a:xfrm>
            <a:off x="1365885" y="2109470"/>
            <a:ext cx="1765300" cy="3459480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 rot="18629358">
            <a:off x="6673215" y="706120"/>
            <a:ext cx="2438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</a:t>
            </a:r>
            <a:r>
              <a:rPr lang="en-US" altLang="zh-CN" sz="1600" dirty="0">
                <a:sym typeface="+mn-ea"/>
              </a:rPr>
              <a:t>ZNF146-sh1</a:t>
            </a:r>
            <a:endParaRPr lang="zh-CN" altLang="en-US" sz="1600" dirty="0"/>
          </a:p>
        </p:txBody>
      </p:sp>
      <p:sp>
        <p:nvSpPr>
          <p:cNvPr id="47" name="文本框 46"/>
          <p:cNvSpPr txBox="1"/>
          <p:nvPr/>
        </p:nvSpPr>
        <p:spPr>
          <a:xfrm rot="18629358">
            <a:off x="6248400" y="984885"/>
            <a:ext cx="17062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578T-P</a:t>
            </a:r>
            <a:r>
              <a:rPr lang="en-US" altLang="zh-CN" sz="1600" dirty="0"/>
              <a:t>lko</a:t>
            </a:r>
            <a:endParaRPr lang="en-US" altLang="zh-CN" sz="1600" dirty="0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5" t="28650" r="55553" b="29937"/>
          <a:stretch>
            <a:fillRect/>
          </a:stretch>
        </p:blipFill>
        <p:spPr>
          <a:xfrm>
            <a:off x="8419465" y="1696720"/>
            <a:ext cx="2339340" cy="357568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3" t="30191" r="40916" b="29031"/>
          <a:stretch>
            <a:fillRect/>
          </a:stretch>
        </p:blipFill>
        <p:spPr>
          <a:xfrm>
            <a:off x="6271895" y="1812925"/>
            <a:ext cx="2172335" cy="345948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7685" y="194945"/>
            <a:ext cx="1186815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4I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 rot="18629358">
            <a:off x="3861435" y="1301115"/>
            <a:ext cx="2195830" cy="445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 rot="18629358">
            <a:off x="3380740" y="1433830"/>
            <a:ext cx="1792605" cy="333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8" name="文本框 7"/>
          <p:cNvSpPr txBox="1"/>
          <p:nvPr/>
        </p:nvSpPr>
        <p:spPr>
          <a:xfrm rot="18629358">
            <a:off x="7242175" y="706120"/>
            <a:ext cx="2438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</a:t>
            </a:r>
            <a:r>
              <a:rPr lang="en-US" altLang="zh-CN" sz="1600" dirty="0">
                <a:sym typeface="+mn-ea"/>
              </a:rPr>
              <a:t>ZNF146-sh2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 rot="18629358">
            <a:off x="9081770" y="616585"/>
            <a:ext cx="2438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</a:t>
            </a:r>
            <a:r>
              <a:rPr lang="en-US" altLang="zh-CN" sz="1600" dirty="0">
                <a:sym typeface="+mn-ea"/>
              </a:rPr>
              <a:t>ZNF146-sh1</a:t>
            </a:r>
            <a:endParaRPr lang="zh-CN" altLang="en-US" sz="1600" dirty="0"/>
          </a:p>
        </p:txBody>
      </p:sp>
      <p:sp>
        <p:nvSpPr>
          <p:cNvPr id="12" name="文本框 11"/>
          <p:cNvSpPr txBox="1"/>
          <p:nvPr/>
        </p:nvSpPr>
        <p:spPr>
          <a:xfrm rot="18629358">
            <a:off x="8703310" y="894715"/>
            <a:ext cx="17062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578T-P</a:t>
            </a:r>
            <a:r>
              <a:rPr lang="en-US" altLang="zh-CN" sz="1600" dirty="0"/>
              <a:t>lko</a:t>
            </a:r>
            <a:endParaRPr lang="en-US" altLang="zh-CN" sz="1600" dirty="0"/>
          </a:p>
        </p:txBody>
      </p:sp>
      <p:sp>
        <p:nvSpPr>
          <p:cNvPr id="13" name="文本框 12"/>
          <p:cNvSpPr txBox="1"/>
          <p:nvPr/>
        </p:nvSpPr>
        <p:spPr>
          <a:xfrm rot="18629358">
            <a:off x="9644380" y="618490"/>
            <a:ext cx="2438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</a:t>
            </a:r>
            <a:r>
              <a:rPr lang="en-US" altLang="zh-CN" sz="1600" dirty="0">
                <a:sym typeface="+mn-ea"/>
              </a:rPr>
              <a:t>ZNF146-sh2</a:t>
            </a:r>
            <a:endParaRPr lang="zh-CN" altLang="en-US" sz="1600" dirty="0"/>
          </a:p>
        </p:txBody>
      </p:sp>
      <p:sp>
        <p:nvSpPr>
          <p:cNvPr id="48" name="矩形 47"/>
          <p:cNvSpPr/>
          <p:nvPr/>
        </p:nvSpPr>
        <p:spPr>
          <a:xfrm>
            <a:off x="0" y="4656455"/>
            <a:ext cx="3030220" cy="4997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186430" y="2799080"/>
            <a:ext cx="3030220" cy="4997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118100" y="4504690"/>
            <a:ext cx="3030220" cy="4997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649335" y="2012950"/>
            <a:ext cx="3030220" cy="37719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 rot="18629358">
            <a:off x="2594024" y="1769264"/>
            <a:ext cx="1554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159-ZNF146</a:t>
            </a:r>
            <a:endParaRPr lang="zh-CN" altLang="en-US" sz="1600" dirty="0"/>
          </a:p>
        </p:txBody>
      </p:sp>
      <p:sp>
        <p:nvSpPr>
          <p:cNvPr id="32" name="文本框 31"/>
          <p:cNvSpPr txBox="1"/>
          <p:nvPr/>
        </p:nvSpPr>
        <p:spPr>
          <a:xfrm rot="18629358">
            <a:off x="2115185" y="1657350"/>
            <a:ext cx="18497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159-PLVX</a:t>
            </a:r>
            <a:endParaRPr lang="zh-CN" altLang="en-US" sz="1600" dirty="0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4" t="26130" r="49670" b="18043"/>
          <a:stretch>
            <a:fillRect/>
          </a:stretch>
        </p:blipFill>
        <p:spPr>
          <a:xfrm>
            <a:off x="2121535" y="2518410"/>
            <a:ext cx="1337310" cy="307911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8" t="24678" r="42273" b="17486"/>
          <a:stretch>
            <a:fillRect/>
          </a:stretch>
        </p:blipFill>
        <p:spPr>
          <a:xfrm>
            <a:off x="3458845" y="2518410"/>
            <a:ext cx="1170305" cy="307911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"/>
            </p:custDataLst>
          </p:nvPr>
        </p:nvSpPr>
        <p:spPr>
          <a:xfrm>
            <a:off x="723098" y="2639986"/>
            <a:ext cx="149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CV-ATP5A1</a:t>
            </a:r>
            <a:endParaRPr lang="zh-CN" altLang="en-US" dirty="0"/>
          </a:p>
        </p:txBody>
      </p:sp>
      <p:sp>
        <p:nvSpPr>
          <p:cNvPr id="41" name="文本框 40"/>
          <p:cNvSpPr txBox="1"/>
          <p:nvPr>
            <p:custDataLst>
              <p:tags r:id="rId4"/>
            </p:custDataLst>
          </p:nvPr>
        </p:nvSpPr>
        <p:spPr>
          <a:xfrm>
            <a:off x="848360" y="3453765"/>
            <a:ext cx="1273175" cy="285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CII-SDHB</a:t>
            </a:r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5"/>
            </p:custDataLst>
          </p:nvPr>
        </p:nvSpPr>
        <p:spPr>
          <a:xfrm>
            <a:off x="626086" y="2825951"/>
            <a:ext cx="1684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CIII-UQCRC1</a:t>
            </a:r>
            <a:endParaRPr lang="zh-CN" altLang="en-US" dirty="0"/>
          </a:p>
        </p:txBody>
      </p:sp>
      <p:sp>
        <p:nvSpPr>
          <p:cNvPr id="43" name="文本框 42"/>
          <p:cNvSpPr txBox="1"/>
          <p:nvPr>
            <p:custDataLst>
              <p:tags r:id="rId6"/>
            </p:custDataLst>
          </p:nvPr>
        </p:nvSpPr>
        <p:spPr>
          <a:xfrm>
            <a:off x="723265" y="3997325"/>
            <a:ext cx="1840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CIV-MTCO2</a:t>
            </a:r>
            <a:endParaRPr lang="zh-CN" altLang="en-US" dirty="0"/>
          </a:p>
        </p:txBody>
      </p:sp>
      <p:sp>
        <p:nvSpPr>
          <p:cNvPr id="44" name="文本框 43"/>
          <p:cNvSpPr txBox="1"/>
          <p:nvPr>
            <p:custDataLst>
              <p:tags r:id="rId7"/>
            </p:custDataLst>
          </p:nvPr>
        </p:nvSpPr>
        <p:spPr>
          <a:xfrm>
            <a:off x="723265" y="4243070"/>
            <a:ext cx="2146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CI-NDUFB8</a:t>
            </a:r>
            <a:endParaRPr lang="zh-CN" altLang="en-US" dirty="0"/>
          </a:p>
        </p:txBody>
      </p:sp>
      <p:sp>
        <p:nvSpPr>
          <p:cNvPr id="60" name="文本框 59"/>
          <p:cNvSpPr txBox="1"/>
          <p:nvPr/>
        </p:nvSpPr>
        <p:spPr>
          <a:xfrm rot="18629358">
            <a:off x="7414260" y="1131570"/>
            <a:ext cx="16891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159PT-plko</a:t>
            </a:r>
            <a:endParaRPr lang="zh-CN" altLang="en-US" sz="1600" dirty="0"/>
          </a:p>
        </p:txBody>
      </p:sp>
      <p:sp>
        <p:nvSpPr>
          <p:cNvPr id="61" name="文本框 60"/>
          <p:cNvSpPr txBox="1"/>
          <p:nvPr/>
        </p:nvSpPr>
        <p:spPr>
          <a:xfrm rot="18629358">
            <a:off x="7749540" y="960120"/>
            <a:ext cx="2198370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159PT-ZNF146-sh1</a:t>
            </a:r>
            <a:endParaRPr lang="zh-CN" altLang="en-US" sz="1600" dirty="0"/>
          </a:p>
        </p:txBody>
      </p:sp>
      <p:sp>
        <p:nvSpPr>
          <p:cNvPr id="62" name="文本框 61"/>
          <p:cNvSpPr txBox="1"/>
          <p:nvPr/>
        </p:nvSpPr>
        <p:spPr>
          <a:xfrm rot="18629358">
            <a:off x="8262620" y="916940"/>
            <a:ext cx="2339340" cy="421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159PT-ZNF146-sh2</a:t>
            </a:r>
            <a:endParaRPr lang="zh-CN" altLang="en-US" sz="1600" dirty="0"/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2" t="31729" r="39939" b="28436"/>
          <a:stretch>
            <a:fillRect/>
          </a:stretch>
        </p:blipFill>
        <p:spPr>
          <a:xfrm>
            <a:off x="7269480" y="1961515"/>
            <a:ext cx="1979295" cy="288544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0" t="35729" r="38712" b="22232"/>
          <a:stretch>
            <a:fillRect/>
          </a:stretch>
        </p:blipFill>
        <p:spPr>
          <a:xfrm>
            <a:off x="9237345" y="1961515"/>
            <a:ext cx="1840230" cy="283654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4649470" y="2825750"/>
            <a:ext cx="1127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3860214" y="1769264"/>
            <a:ext cx="1554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159-ZNF146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3412490" y="1725295"/>
            <a:ext cx="16713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159-PLVX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4J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5859613" y="2234221"/>
            <a:ext cx="149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CV-ATP5A1</a:t>
            </a:r>
            <a:endParaRPr lang="zh-CN" altLang="en-US" dirty="0"/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6078220" y="3088005"/>
            <a:ext cx="1273175" cy="2851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CII-SDHB</a:t>
            </a:r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5762601" y="2420186"/>
            <a:ext cx="1684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CIII-UQCRC1</a:t>
            </a:r>
            <a:endParaRPr lang="zh-CN" altLang="en-US" dirty="0"/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5859780" y="3671570"/>
            <a:ext cx="1840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CIV-MTCO2</a:t>
            </a:r>
            <a:endParaRPr lang="zh-CN" altLang="en-US" dirty="0"/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5859780" y="3903345"/>
            <a:ext cx="2146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CI-NDUFB8</a:t>
            </a:r>
            <a:endParaRPr lang="zh-CN" altLang="en-US" dirty="0"/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1056620" y="2421890"/>
            <a:ext cx="1127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 rot="18629358">
            <a:off x="9144000" y="1146810"/>
            <a:ext cx="16891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159PT-plko</a:t>
            </a:r>
            <a:endParaRPr lang="zh-CN" altLang="en-US" sz="1600" dirty="0"/>
          </a:p>
        </p:txBody>
      </p:sp>
      <p:sp>
        <p:nvSpPr>
          <p:cNvPr id="17" name="文本框 16"/>
          <p:cNvSpPr txBox="1"/>
          <p:nvPr/>
        </p:nvSpPr>
        <p:spPr>
          <a:xfrm rot="18629358">
            <a:off x="9479280" y="975360"/>
            <a:ext cx="2198370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159PT-ZNF146-sh1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 rot="18629358">
            <a:off x="9992360" y="932180"/>
            <a:ext cx="2339340" cy="4216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159PT-ZNF146-sh2</a:t>
            </a:r>
            <a:endParaRPr lang="zh-CN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443230" y="2686685"/>
            <a:ext cx="2792095" cy="42799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65505" y="3509645"/>
            <a:ext cx="2529840" cy="24765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98805" y="4077970"/>
            <a:ext cx="2792095" cy="42862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576955" y="2825750"/>
            <a:ext cx="1979930" cy="42799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815965" y="2263140"/>
            <a:ext cx="3372485" cy="52070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966460" y="3013075"/>
            <a:ext cx="3093720" cy="4229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873115" y="3731260"/>
            <a:ext cx="3187065" cy="45466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279255" y="2413635"/>
            <a:ext cx="2662555" cy="34798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4807485" y="3136505"/>
            <a:ext cx="113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40" name="文本框 39"/>
          <p:cNvSpPr txBox="1"/>
          <p:nvPr>
            <p:custDataLst>
              <p:tags r:id="rId2"/>
            </p:custDataLst>
          </p:nvPr>
        </p:nvSpPr>
        <p:spPr>
          <a:xfrm>
            <a:off x="624038" y="2887636"/>
            <a:ext cx="149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CV-ATP5A1</a:t>
            </a:r>
            <a:endParaRPr lang="zh-CN" altLang="en-US" dirty="0"/>
          </a:p>
        </p:txBody>
      </p:sp>
      <p:sp>
        <p:nvSpPr>
          <p:cNvPr id="41" name="文本框 40"/>
          <p:cNvSpPr txBox="1"/>
          <p:nvPr>
            <p:custDataLst>
              <p:tags r:id="rId3"/>
            </p:custDataLst>
          </p:nvPr>
        </p:nvSpPr>
        <p:spPr>
          <a:xfrm>
            <a:off x="842871" y="3768714"/>
            <a:ext cx="127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CII-SDHB</a:t>
            </a:r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4"/>
            </p:custDataLst>
          </p:nvPr>
        </p:nvSpPr>
        <p:spPr>
          <a:xfrm>
            <a:off x="527026" y="3136466"/>
            <a:ext cx="1684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CIII-UQCRC1</a:t>
            </a:r>
            <a:endParaRPr lang="zh-CN" altLang="en-US" dirty="0"/>
          </a:p>
        </p:txBody>
      </p:sp>
      <p:sp>
        <p:nvSpPr>
          <p:cNvPr id="43" name="文本框 42"/>
          <p:cNvSpPr txBox="1"/>
          <p:nvPr>
            <p:custDataLst>
              <p:tags r:id="rId5"/>
            </p:custDataLst>
          </p:nvPr>
        </p:nvSpPr>
        <p:spPr>
          <a:xfrm>
            <a:off x="527050" y="4364990"/>
            <a:ext cx="1686560" cy="325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CIV-MTCO2</a:t>
            </a:r>
            <a:endParaRPr lang="zh-CN" altLang="en-US" dirty="0"/>
          </a:p>
        </p:txBody>
      </p:sp>
      <p:sp>
        <p:nvSpPr>
          <p:cNvPr id="44" name="文本框 43"/>
          <p:cNvSpPr txBox="1"/>
          <p:nvPr>
            <p:custDataLst>
              <p:tags r:id="rId6"/>
            </p:custDataLst>
          </p:nvPr>
        </p:nvSpPr>
        <p:spPr>
          <a:xfrm>
            <a:off x="623982" y="4578692"/>
            <a:ext cx="149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CI-NDUFB8</a:t>
            </a:r>
            <a:endParaRPr lang="zh-CN" altLang="en-US" dirty="0"/>
          </a:p>
        </p:txBody>
      </p:sp>
      <p:sp>
        <p:nvSpPr>
          <p:cNvPr id="69" name="文本框 68"/>
          <p:cNvSpPr txBox="1"/>
          <p:nvPr/>
        </p:nvSpPr>
        <p:spPr>
          <a:xfrm rot="18629358">
            <a:off x="2471420" y="1651000"/>
            <a:ext cx="23031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578T-ZNF146</a:t>
            </a:r>
            <a:endParaRPr lang="zh-CN" altLang="en-US" sz="1600" dirty="0"/>
          </a:p>
        </p:txBody>
      </p:sp>
      <p:sp>
        <p:nvSpPr>
          <p:cNvPr id="70" name="文本框 69"/>
          <p:cNvSpPr txBox="1"/>
          <p:nvPr/>
        </p:nvSpPr>
        <p:spPr>
          <a:xfrm rot="18629358">
            <a:off x="2121535" y="1925955"/>
            <a:ext cx="1633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74" name="文本框 73"/>
          <p:cNvSpPr txBox="1"/>
          <p:nvPr/>
        </p:nvSpPr>
        <p:spPr>
          <a:xfrm rot="18629358">
            <a:off x="7519646" y="2117838"/>
            <a:ext cx="1289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75" name="文本框 74"/>
          <p:cNvSpPr txBox="1"/>
          <p:nvPr/>
        </p:nvSpPr>
        <p:spPr>
          <a:xfrm rot="18629358">
            <a:off x="7809579" y="1859200"/>
            <a:ext cx="193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578T-ZNF146-sh1</a:t>
            </a:r>
            <a:endParaRPr lang="zh-CN" altLang="en-US" sz="1600" dirty="0"/>
          </a:p>
        </p:txBody>
      </p:sp>
      <p:sp>
        <p:nvSpPr>
          <p:cNvPr id="76" name="文本框 75"/>
          <p:cNvSpPr txBox="1"/>
          <p:nvPr/>
        </p:nvSpPr>
        <p:spPr>
          <a:xfrm rot="18629358">
            <a:off x="8106410" y="1588770"/>
            <a:ext cx="2631440" cy="396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578T-ZNF146-sh2</a:t>
            </a:r>
            <a:endParaRPr lang="zh-CN" altLang="en-US" sz="1600" dirty="0"/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32" t="28810" r="44967" b="33910"/>
          <a:stretch>
            <a:fillRect/>
          </a:stretch>
        </p:blipFill>
        <p:spPr>
          <a:xfrm>
            <a:off x="3442970" y="2751455"/>
            <a:ext cx="1435735" cy="2545715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0" t="25098" r="48892" b="39518"/>
          <a:stretch>
            <a:fillRect/>
          </a:stretch>
        </p:blipFill>
        <p:spPr>
          <a:xfrm>
            <a:off x="1997710" y="2659380"/>
            <a:ext cx="1435735" cy="263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6" t="32725" r="34719" b="29346"/>
          <a:stretch>
            <a:fillRect/>
          </a:stretch>
        </p:blipFill>
        <p:spPr>
          <a:xfrm>
            <a:off x="9138920" y="2722245"/>
            <a:ext cx="2216785" cy="26377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2" t="31639" r="44289" b="28616"/>
          <a:stretch>
            <a:fillRect/>
          </a:stretch>
        </p:blipFill>
        <p:spPr>
          <a:xfrm>
            <a:off x="7189470" y="2722245"/>
            <a:ext cx="1949450" cy="27381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18629358">
            <a:off x="3865880" y="1671320"/>
            <a:ext cx="23031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578T-ZNF146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3515995" y="1946275"/>
            <a:ext cx="1633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4J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5820243" y="3003206"/>
            <a:ext cx="149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CV-ATP5A1</a:t>
            </a:r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6012180" y="3884930"/>
            <a:ext cx="1273175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CII-SDHB</a:t>
            </a:r>
            <a:endParaRPr lang="zh-CN" altLang="en-US" dirty="0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705451" y="3236161"/>
            <a:ext cx="1684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CIII-UQCRC1</a:t>
            </a:r>
            <a:endParaRPr lang="zh-CN" altLang="en-US" dirty="0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5793740" y="4440555"/>
            <a:ext cx="1686560" cy="325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/>
              <a:t>CIV-MTCO2</a:t>
            </a:r>
            <a:endParaRPr lang="zh-CN" altLang="en-US" dirty="0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5828442" y="4630127"/>
            <a:ext cx="149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CI-NDUFB8</a:t>
            </a:r>
            <a:endParaRPr lang="zh-CN" altLang="en-US" dirty="0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11337190" y="3257155"/>
            <a:ext cx="113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 rot="18629358">
            <a:off x="9382101" y="2060688"/>
            <a:ext cx="1289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23" name="文本框 22"/>
          <p:cNvSpPr txBox="1"/>
          <p:nvPr/>
        </p:nvSpPr>
        <p:spPr>
          <a:xfrm rot="18629358">
            <a:off x="9672034" y="1802050"/>
            <a:ext cx="193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578T-ZNF146-sh1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 rot="18629358">
            <a:off x="9968865" y="1531620"/>
            <a:ext cx="2631440" cy="396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578T-ZNF146-sh2</a:t>
            </a:r>
            <a:endParaRPr lang="zh-CN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551815" y="2916555"/>
            <a:ext cx="2891155" cy="5251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43280" y="3806190"/>
            <a:ext cx="2417445" cy="25019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27050" y="4382770"/>
            <a:ext cx="2733040" cy="48006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596640" y="3117215"/>
            <a:ext cx="2117090" cy="36957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5793740" y="3029585"/>
            <a:ext cx="3124835" cy="48006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011545" y="3898900"/>
            <a:ext cx="3006725" cy="30035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5793105" y="4501515"/>
            <a:ext cx="3345815" cy="42481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265920" y="3201670"/>
            <a:ext cx="2891790" cy="36893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MRPL21-1_20240701_164204_00.00.050_8bit(0)"/>
          <p:cNvPicPr>
            <a:picLocks noChangeAspect="1"/>
          </p:cNvPicPr>
          <p:nvPr/>
        </p:nvPicPr>
        <p:blipFill>
          <a:blip r:embed="rId1"/>
          <a:srcRect l="27825" t="28924" r="33966" b="24473"/>
          <a:stretch>
            <a:fillRect/>
          </a:stretch>
        </p:blipFill>
        <p:spPr>
          <a:xfrm>
            <a:off x="3629660" y="1299210"/>
            <a:ext cx="4650740" cy="47650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45740" y="34645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1000</a:t>
            </a:r>
            <a:r>
              <a:rPr lang="en-US" altLang="zh-CN"/>
              <a:t>bp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2870835" y="41535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700bp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2857500" y="43427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600bp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2839720" y="45840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500bp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2848610" y="47986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400bp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8280400" y="46913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457bp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4993005" y="6064250"/>
            <a:ext cx="2002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MRPL21</a:t>
            </a:r>
            <a:endParaRPr lang="en-US" altLang="zh-CN"/>
          </a:p>
        </p:txBody>
      </p:sp>
      <p:sp>
        <p:nvSpPr>
          <p:cNvPr id="12" name="文本框 11"/>
          <p:cNvSpPr txBox="1"/>
          <p:nvPr/>
        </p:nvSpPr>
        <p:spPr>
          <a:xfrm rot="10800000">
            <a:off x="4255770" y="199390"/>
            <a:ext cx="459740" cy="10998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/>
              <a:t>Ladder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 rot="10800000">
            <a:off x="4790440" y="199390"/>
            <a:ext cx="460375" cy="109982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p>
            <a:r>
              <a:rPr lang="en-US" altLang="zh-CN"/>
              <a:t>Input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 rot="10800000">
            <a:off x="5325745" y="-668655"/>
            <a:ext cx="459740" cy="1967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/>
              <a:t>IP-ZNF146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 rot="10800000">
            <a:off x="5821045" y="199390"/>
            <a:ext cx="459740" cy="10998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/>
              <a:t>IgG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 rot="10800000">
            <a:off x="6350635" y="199390"/>
            <a:ext cx="459740" cy="10998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/>
              <a:t>H2O</a:t>
            </a:r>
            <a:endParaRPr lang="en-US" altLang="zh-CN"/>
          </a:p>
        </p:txBody>
      </p:sp>
      <p:sp>
        <p:nvSpPr>
          <p:cNvPr id="49" name="矩形 48"/>
          <p:cNvSpPr/>
          <p:nvPr/>
        </p:nvSpPr>
        <p:spPr>
          <a:xfrm>
            <a:off x="4791075" y="4584065"/>
            <a:ext cx="4733925" cy="47561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4K</a:t>
            </a:r>
            <a:endParaRPr lang="en-US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 rot="18629358">
            <a:off x="6996998" y="1905015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77" name="文本框 76"/>
          <p:cNvSpPr txBox="1"/>
          <p:nvPr>
            <p:custDataLst>
              <p:tags r:id="rId1"/>
            </p:custDataLst>
          </p:nvPr>
        </p:nvSpPr>
        <p:spPr>
          <a:xfrm>
            <a:off x="5371517" y="3163232"/>
            <a:ext cx="96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 rot="18629358">
            <a:off x="1608455" y="975360"/>
            <a:ext cx="2792730" cy="459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159PT-PLVX</a:t>
            </a:r>
            <a:endParaRPr lang="zh-CN" altLang="en-US" sz="1600" dirty="0"/>
          </a:p>
        </p:txBody>
      </p:sp>
      <p:sp>
        <p:nvSpPr>
          <p:cNvPr id="15" name="文本框 14"/>
          <p:cNvSpPr txBox="1"/>
          <p:nvPr/>
        </p:nvSpPr>
        <p:spPr>
          <a:xfrm rot="18629358">
            <a:off x="2303145" y="1079500"/>
            <a:ext cx="2531745" cy="4540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159T-MRPL21</a:t>
            </a:r>
            <a:endParaRPr lang="zh-CN" altLang="en-US" sz="1600" dirty="0"/>
          </a:p>
        </p:txBody>
      </p:sp>
      <p:sp>
        <p:nvSpPr>
          <p:cNvPr id="51" name="文本框 50"/>
          <p:cNvSpPr txBox="1"/>
          <p:nvPr>
            <p:custDataLst>
              <p:tags r:id="rId2"/>
            </p:custDataLst>
          </p:nvPr>
        </p:nvSpPr>
        <p:spPr>
          <a:xfrm>
            <a:off x="116604" y="5345725"/>
            <a:ext cx="109451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 rot="18629358">
            <a:off x="7297807" y="1593538"/>
            <a:ext cx="217297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159T-MRPL21-sh1</a:t>
            </a:r>
            <a:endParaRPr lang="zh-CN" altLang="en-US" sz="1600" dirty="0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7" t="26293" r="43044" b="27216"/>
          <a:stretch>
            <a:fillRect/>
          </a:stretch>
        </p:blipFill>
        <p:spPr>
          <a:xfrm>
            <a:off x="3385820" y="2212975"/>
            <a:ext cx="1989455" cy="399034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9" t="34375" r="39298" b="21937"/>
          <a:stretch>
            <a:fillRect/>
          </a:stretch>
        </p:blipFill>
        <p:spPr>
          <a:xfrm>
            <a:off x="1210945" y="2212975"/>
            <a:ext cx="2162810" cy="3990340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 rot="18629358">
            <a:off x="7756525" y="1395095"/>
            <a:ext cx="26930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159T-MRPL21-sh2</a:t>
            </a:r>
            <a:endParaRPr lang="zh-CN" altLang="en-US" sz="1600" dirty="0"/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0" t="28052" r="44388" b="27311"/>
          <a:stretch>
            <a:fillRect/>
          </a:stretch>
        </p:blipFill>
        <p:spPr>
          <a:xfrm>
            <a:off x="8864600" y="2526665"/>
            <a:ext cx="2162810" cy="391541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1" t="31568" r="41217" b="28571"/>
          <a:stretch>
            <a:fillRect/>
          </a:stretch>
        </p:blipFill>
        <p:spPr>
          <a:xfrm>
            <a:off x="6701790" y="2560320"/>
            <a:ext cx="2162810" cy="381190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5C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 rot="18629358">
            <a:off x="3381375" y="981710"/>
            <a:ext cx="2792730" cy="459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159PT-PLVX</a:t>
            </a:r>
            <a:endParaRPr lang="zh-CN" altLang="en-US" sz="1600" dirty="0"/>
          </a:p>
        </p:txBody>
      </p:sp>
      <p:sp>
        <p:nvSpPr>
          <p:cNvPr id="43" name="文本框 42"/>
          <p:cNvSpPr txBox="1"/>
          <p:nvPr/>
        </p:nvSpPr>
        <p:spPr>
          <a:xfrm rot="18629358">
            <a:off x="4076065" y="1085850"/>
            <a:ext cx="2531745" cy="454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159T-MRPL21</a:t>
            </a:r>
            <a:endParaRPr lang="zh-CN" altLang="en-US" sz="1600" dirty="0"/>
          </a:p>
        </p:txBody>
      </p:sp>
      <p:sp>
        <p:nvSpPr>
          <p:cNvPr id="44" name="文本框 43"/>
          <p:cNvSpPr txBox="1"/>
          <p:nvPr>
            <p:custDataLst>
              <p:tags r:id="rId7"/>
            </p:custDataLst>
          </p:nvPr>
        </p:nvSpPr>
        <p:spPr>
          <a:xfrm>
            <a:off x="5667774" y="5472725"/>
            <a:ext cx="109451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 rot="18629358">
            <a:off x="9077893" y="1886600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48" name="文本框 47"/>
          <p:cNvSpPr txBox="1"/>
          <p:nvPr/>
        </p:nvSpPr>
        <p:spPr>
          <a:xfrm rot="18629358">
            <a:off x="9378702" y="1575123"/>
            <a:ext cx="217297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159T-MRPL21-sh1</a:t>
            </a:r>
            <a:endParaRPr lang="zh-CN" altLang="en-US" sz="1600" dirty="0"/>
          </a:p>
        </p:txBody>
      </p:sp>
      <p:sp>
        <p:nvSpPr>
          <p:cNvPr id="49" name="文本框 48"/>
          <p:cNvSpPr txBox="1"/>
          <p:nvPr/>
        </p:nvSpPr>
        <p:spPr>
          <a:xfrm rot="18629358">
            <a:off x="9928797" y="1574496"/>
            <a:ext cx="217297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159T-MRPL21-sh2</a:t>
            </a:r>
            <a:endParaRPr lang="zh-CN" altLang="en-US" sz="1600" dirty="0"/>
          </a:p>
        </p:txBody>
      </p:sp>
      <p:sp>
        <p:nvSpPr>
          <p:cNvPr id="52" name="文本框 51"/>
          <p:cNvSpPr txBox="1"/>
          <p:nvPr>
            <p:custDataLst>
              <p:tags r:id="rId8"/>
            </p:custDataLst>
          </p:nvPr>
        </p:nvSpPr>
        <p:spPr>
          <a:xfrm>
            <a:off x="11027462" y="3531532"/>
            <a:ext cx="96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4" name="矩形 53"/>
          <p:cNvSpPr/>
          <p:nvPr/>
        </p:nvSpPr>
        <p:spPr>
          <a:xfrm>
            <a:off x="0" y="5213985"/>
            <a:ext cx="3092450" cy="4997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609340" y="3162935"/>
            <a:ext cx="2727960" cy="36830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5607685" y="5345430"/>
            <a:ext cx="3002280" cy="49657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9138285" y="3419475"/>
            <a:ext cx="2727325" cy="49911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文本框 76"/>
          <p:cNvSpPr txBox="1"/>
          <p:nvPr>
            <p:custDataLst>
              <p:tags r:id="rId1"/>
            </p:custDataLst>
          </p:nvPr>
        </p:nvSpPr>
        <p:spPr>
          <a:xfrm>
            <a:off x="5689017" y="3153707"/>
            <a:ext cx="96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1" name="文本框 50"/>
          <p:cNvSpPr txBox="1"/>
          <p:nvPr>
            <p:custDataLst>
              <p:tags r:id="rId2"/>
            </p:custDataLst>
          </p:nvPr>
        </p:nvSpPr>
        <p:spPr>
          <a:xfrm>
            <a:off x="473474" y="5281590"/>
            <a:ext cx="109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1347776" y="2414564"/>
            <a:ext cx="96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 rot="18629358">
            <a:off x="1767840" y="356870"/>
            <a:ext cx="2415540" cy="423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20" name="文本框 19"/>
          <p:cNvSpPr txBox="1"/>
          <p:nvPr/>
        </p:nvSpPr>
        <p:spPr>
          <a:xfrm rot="18629358">
            <a:off x="2413000" y="417195"/>
            <a:ext cx="2261870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578T-MRPL21</a:t>
            </a:r>
            <a:endParaRPr lang="zh-CN" altLang="en-US" sz="1600" dirty="0"/>
          </a:p>
        </p:txBody>
      </p:sp>
      <p:sp>
        <p:nvSpPr>
          <p:cNvPr id="23" name="文本框 22"/>
          <p:cNvSpPr txBox="1"/>
          <p:nvPr>
            <p:custDataLst>
              <p:tags r:id="rId4"/>
            </p:custDataLst>
          </p:nvPr>
        </p:nvSpPr>
        <p:spPr>
          <a:xfrm>
            <a:off x="9690584" y="2707725"/>
            <a:ext cx="109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0" t="27198" r="44194" b="19178"/>
          <a:stretch>
            <a:fillRect/>
          </a:stretch>
        </p:blipFill>
        <p:spPr>
          <a:xfrm>
            <a:off x="1569085" y="1470025"/>
            <a:ext cx="2097405" cy="465010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0" t="23355" r="46337" b="23692"/>
          <a:stretch>
            <a:fillRect/>
          </a:stretch>
        </p:blipFill>
        <p:spPr>
          <a:xfrm>
            <a:off x="3667125" y="1470025"/>
            <a:ext cx="2097405" cy="459930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 rot="18629358">
            <a:off x="7266940" y="865505"/>
            <a:ext cx="1923415" cy="461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65" name="文本框 64"/>
          <p:cNvSpPr txBox="1"/>
          <p:nvPr/>
        </p:nvSpPr>
        <p:spPr>
          <a:xfrm rot="18629358">
            <a:off x="7705725" y="737870"/>
            <a:ext cx="2231390" cy="3282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578T-MRPL21-sh1</a:t>
            </a:r>
            <a:endParaRPr lang="zh-CN" altLang="en-US" sz="1600" dirty="0"/>
          </a:p>
        </p:txBody>
      </p:sp>
      <p:sp>
        <p:nvSpPr>
          <p:cNvPr id="67" name="文本框 66"/>
          <p:cNvSpPr txBox="1"/>
          <p:nvPr/>
        </p:nvSpPr>
        <p:spPr>
          <a:xfrm rot="18629358">
            <a:off x="8255635" y="558800"/>
            <a:ext cx="2667000" cy="4800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578T-MRPL21-sh2</a:t>
            </a:r>
            <a:endParaRPr lang="zh-CN" altLang="en-US" sz="1600" dirty="0"/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9" t="37400" r="39794" b="22856"/>
          <a:stretch>
            <a:fillRect/>
          </a:stretch>
        </p:blipFill>
        <p:spPr>
          <a:xfrm>
            <a:off x="9232900" y="1581150"/>
            <a:ext cx="2192655" cy="3518535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2" t="34507" r="35668" b="26860"/>
          <a:stretch>
            <a:fillRect/>
          </a:stretch>
        </p:blipFill>
        <p:spPr>
          <a:xfrm>
            <a:off x="7143115" y="1747520"/>
            <a:ext cx="2130425" cy="333311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5C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 rot="18629358">
            <a:off x="3869690" y="347980"/>
            <a:ext cx="2415540" cy="423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3" name="文本框 2"/>
          <p:cNvSpPr txBox="1"/>
          <p:nvPr/>
        </p:nvSpPr>
        <p:spPr>
          <a:xfrm rot="18629358">
            <a:off x="4514850" y="408305"/>
            <a:ext cx="2261870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578T-MRPL21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095764" y="4083345"/>
            <a:ext cx="109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9495155" y="655955"/>
            <a:ext cx="1923415" cy="461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 rot="18629358">
            <a:off x="9944735" y="578485"/>
            <a:ext cx="2111375" cy="3009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578T-MRPL21-sh1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10478770" y="514985"/>
            <a:ext cx="2313305" cy="302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578T-MRPL21-sh2</a:t>
            </a:r>
            <a:endParaRPr lang="zh-CN" altLang="en-US" sz="1600" dirty="0"/>
          </a:p>
        </p:txBody>
      </p:sp>
      <p:sp>
        <p:nvSpPr>
          <p:cNvPr id="55" name="矩形 54"/>
          <p:cNvSpPr/>
          <p:nvPr/>
        </p:nvSpPr>
        <p:spPr>
          <a:xfrm>
            <a:off x="3609340" y="3162935"/>
            <a:ext cx="3059430" cy="36830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5282565"/>
            <a:ext cx="3488690" cy="36957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19165" y="4083050"/>
            <a:ext cx="3158490" cy="3702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339580" y="2337435"/>
            <a:ext cx="2853055" cy="38925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1129024" y="3657272"/>
            <a:ext cx="103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ZNF146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 rot="18629358">
            <a:off x="2329815" y="1319530"/>
            <a:ext cx="18383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SUM159T-PLVX</a:t>
            </a:r>
            <a:endParaRPr lang="zh-CN" altLang="en-US" sz="1600" dirty="0"/>
          </a:p>
        </p:txBody>
      </p:sp>
      <p:sp>
        <p:nvSpPr>
          <p:cNvPr id="19" name="文本框 18"/>
          <p:cNvSpPr txBox="1"/>
          <p:nvPr/>
        </p:nvSpPr>
        <p:spPr>
          <a:xfrm rot="18629358">
            <a:off x="2849599" y="1380147"/>
            <a:ext cx="167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159T-HNRNPC</a:t>
            </a:r>
            <a:endParaRPr lang="zh-CN" altLang="en-US" sz="1600" dirty="0"/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3855085" y="3555365"/>
            <a:ext cx="1422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HNRNPC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1" t="24586" r="45950" b="47124"/>
          <a:stretch>
            <a:fillRect/>
          </a:stretch>
        </p:blipFill>
        <p:spPr>
          <a:xfrm>
            <a:off x="7681595" y="2531110"/>
            <a:ext cx="1449705" cy="225552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9" t="33912" r="56717" b="34360"/>
          <a:stretch>
            <a:fillRect/>
          </a:stretch>
        </p:blipFill>
        <p:spPr>
          <a:xfrm>
            <a:off x="4926965" y="2531110"/>
            <a:ext cx="1568450" cy="241554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3" t="37663" r="44542" b="26978"/>
          <a:stretch>
            <a:fillRect/>
          </a:stretch>
        </p:blipFill>
        <p:spPr>
          <a:xfrm>
            <a:off x="2065655" y="2185035"/>
            <a:ext cx="1675130" cy="273050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6"/>
            </p:custDataLst>
          </p:nvPr>
        </p:nvSpPr>
        <p:spPr>
          <a:xfrm>
            <a:off x="6811967" y="2957595"/>
            <a:ext cx="11360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Tubulin</a:t>
            </a:r>
            <a:endParaRPr lang="zh-CN" altLang="en-US" dirty="0"/>
          </a:p>
        </p:txBody>
      </p:sp>
      <p:sp>
        <p:nvSpPr>
          <p:cNvPr id="63" name="文本框 62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7G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75690" y="3656965"/>
            <a:ext cx="2522220" cy="34734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855720" y="3493770"/>
            <a:ext cx="2407285" cy="42989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 rot="18629358">
            <a:off x="5029200" y="1668145"/>
            <a:ext cx="18383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SUM159T-PLVX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 rot="18629358">
            <a:off x="5548984" y="1728762"/>
            <a:ext cx="167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159T-HNRNPC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 rot="18629358">
            <a:off x="7664450" y="1677035"/>
            <a:ext cx="18383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SUM159T-PLVX</a:t>
            </a:r>
            <a:endParaRPr lang="zh-CN" altLang="en-US" sz="1600" dirty="0"/>
          </a:p>
        </p:txBody>
      </p:sp>
      <p:sp>
        <p:nvSpPr>
          <p:cNvPr id="12" name="文本框 11"/>
          <p:cNvSpPr txBox="1"/>
          <p:nvPr/>
        </p:nvSpPr>
        <p:spPr>
          <a:xfrm rot="18629358">
            <a:off x="8184234" y="1737652"/>
            <a:ext cx="167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159T-HNRNPC</a:t>
            </a:r>
            <a:endParaRPr lang="zh-CN" altLang="en-US" sz="1600" dirty="0"/>
          </a:p>
        </p:txBody>
      </p:sp>
      <p:sp>
        <p:nvSpPr>
          <p:cNvPr id="15" name="矩形 14"/>
          <p:cNvSpPr/>
          <p:nvPr/>
        </p:nvSpPr>
        <p:spPr>
          <a:xfrm>
            <a:off x="6812280" y="2896235"/>
            <a:ext cx="2407285" cy="42989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 rot="18629358">
            <a:off x="1963000" y="2317351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 rot="18629358">
            <a:off x="2212975" y="1957070"/>
            <a:ext cx="2242820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159T-HNRNPC-sh1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2686050" y="1820545"/>
            <a:ext cx="2563495" cy="4089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159T-HNRNPC-sh2</a:t>
            </a:r>
            <a:endParaRPr lang="zh-CN" altLang="en-US" sz="16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0" t="41982" r="28378" b="30027"/>
          <a:stretch>
            <a:fillRect/>
          </a:stretch>
        </p:blipFill>
        <p:spPr>
          <a:xfrm>
            <a:off x="1627505" y="2932430"/>
            <a:ext cx="2148205" cy="22637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8" t="39999" r="41659" b="30561"/>
          <a:stretch>
            <a:fillRect/>
          </a:stretch>
        </p:blipFill>
        <p:spPr>
          <a:xfrm>
            <a:off x="5166360" y="2822575"/>
            <a:ext cx="1859280" cy="22637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87" t="44179" r="40789" b="27151"/>
          <a:stretch>
            <a:fillRect/>
          </a:stretch>
        </p:blipFill>
        <p:spPr>
          <a:xfrm>
            <a:off x="8398510" y="2932430"/>
            <a:ext cx="2148205" cy="226377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729609" y="4163367"/>
            <a:ext cx="103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ZNF146</a:t>
            </a:r>
            <a:endParaRPr lang="zh-CN" altLang="en-US" dirty="0"/>
          </a:p>
        </p:txBody>
      </p: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4080510" y="3780790"/>
            <a:ext cx="1511935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HNRNPC</a:t>
            </a:r>
            <a:endParaRPr lang="zh-CN" altLang="en-US" dirty="0"/>
          </a:p>
        </p:txBody>
      </p:sp>
      <p:sp>
        <p:nvSpPr>
          <p:cNvPr id="62" name="文本框 61"/>
          <p:cNvSpPr txBox="1"/>
          <p:nvPr>
            <p:custDataLst>
              <p:tags r:id="rId6"/>
            </p:custDataLst>
          </p:nvPr>
        </p:nvSpPr>
        <p:spPr>
          <a:xfrm>
            <a:off x="7516182" y="3322720"/>
            <a:ext cx="11360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Tubulin</a:t>
            </a:r>
            <a:endParaRPr lang="zh-CN" altLang="en-US" dirty="0"/>
          </a:p>
        </p:txBody>
      </p:sp>
      <p:sp>
        <p:nvSpPr>
          <p:cNvPr id="63" name="文本框 62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7G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 rot="18629358">
            <a:off x="5290400" y="2185906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72" name="文本框 71"/>
          <p:cNvSpPr txBox="1"/>
          <p:nvPr/>
        </p:nvSpPr>
        <p:spPr>
          <a:xfrm rot="18629358">
            <a:off x="5540375" y="1825625"/>
            <a:ext cx="2242820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159T-HNRNPC-sh1</a:t>
            </a:r>
            <a:endParaRPr lang="zh-CN" altLang="en-US" sz="1600" dirty="0"/>
          </a:p>
        </p:txBody>
      </p:sp>
      <p:sp>
        <p:nvSpPr>
          <p:cNvPr id="90" name="文本框 89"/>
          <p:cNvSpPr txBox="1"/>
          <p:nvPr/>
        </p:nvSpPr>
        <p:spPr>
          <a:xfrm rot="18629358">
            <a:off x="6119495" y="1654810"/>
            <a:ext cx="2563495" cy="4089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159T-HNRNPC-sh2</a:t>
            </a:r>
            <a:endParaRPr lang="zh-CN" altLang="en-US" sz="1600" dirty="0"/>
          </a:p>
        </p:txBody>
      </p:sp>
      <p:sp>
        <p:nvSpPr>
          <p:cNvPr id="91" name="文本框 90"/>
          <p:cNvSpPr txBox="1"/>
          <p:nvPr/>
        </p:nvSpPr>
        <p:spPr>
          <a:xfrm rot="18629358">
            <a:off x="8754325" y="2288776"/>
            <a:ext cx="128911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159T-plko</a:t>
            </a:r>
            <a:endParaRPr lang="zh-CN" altLang="en-US" sz="1600" dirty="0"/>
          </a:p>
        </p:txBody>
      </p:sp>
      <p:sp>
        <p:nvSpPr>
          <p:cNvPr id="92" name="文本框 91"/>
          <p:cNvSpPr txBox="1"/>
          <p:nvPr/>
        </p:nvSpPr>
        <p:spPr>
          <a:xfrm rot="18629358">
            <a:off x="9004300" y="1928495"/>
            <a:ext cx="2242820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159T-HNRNPC-sh1</a:t>
            </a:r>
            <a:endParaRPr lang="zh-CN" altLang="en-US" sz="1600" dirty="0"/>
          </a:p>
        </p:txBody>
      </p:sp>
      <p:sp>
        <p:nvSpPr>
          <p:cNvPr id="93" name="文本框 92"/>
          <p:cNvSpPr txBox="1"/>
          <p:nvPr/>
        </p:nvSpPr>
        <p:spPr>
          <a:xfrm rot="18629358">
            <a:off x="9477375" y="1791970"/>
            <a:ext cx="2563495" cy="4089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159T-HNRNPC-sh2</a:t>
            </a:r>
            <a:endParaRPr lang="zh-CN" altLang="en-US" sz="1600" dirty="0"/>
          </a:p>
        </p:txBody>
      </p:sp>
      <p:sp>
        <p:nvSpPr>
          <p:cNvPr id="95" name="矩形 94"/>
          <p:cNvSpPr/>
          <p:nvPr/>
        </p:nvSpPr>
        <p:spPr>
          <a:xfrm>
            <a:off x="721995" y="4163060"/>
            <a:ext cx="2769870" cy="4718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4080510" y="3691255"/>
            <a:ext cx="2945130" cy="4718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7" name="矩形 96"/>
          <p:cNvSpPr/>
          <p:nvPr/>
        </p:nvSpPr>
        <p:spPr>
          <a:xfrm>
            <a:off x="7595235" y="3219450"/>
            <a:ext cx="2945130" cy="4718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/>
          <p:cNvSpPr txBox="1"/>
          <p:nvPr>
            <p:custDataLst>
              <p:tags r:id="rId1"/>
            </p:custDataLst>
          </p:nvPr>
        </p:nvSpPr>
        <p:spPr>
          <a:xfrm>
            <a:off x="9190125" y="3175087"/>
            <a:ext cx="86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0" name="文本框 49"/>
          <p:cNvSpPr txBox="1"/>
          <p:nvPr>
            <p:custDataLst>
              <p:tags r:id="rId2"/>
            </p:custDataLst>
          </p:nvPr>
        </p:nvSpPr>
        <p:spPr>
          <a:xfrm>
            <a:off x="547370" y="4872774"/>
            <a:ext cx="113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 rot="18629358">
            <a:off x="2364336" y="1894050"/>
            <a:ext cx="135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159-plvx</a:t>
            </a:r>
            <a:endParaRPr lang="zh-CN" altLang="en-US" sz="1600" dirty="0"/>
          </a:p>
        </p:txBody>
      </p:sp>
      <p:sp>
        <p:nvSpPr>
          <p:cNvPr id="52" name="文本框 51"/>
          <p:cNvSpPr txBox="1"/>
          <p:nvPr/>
        </p:nvSpPr>
        <p:spPr>
          <a:xfrm rot="18629358">
            <a:off x="2865953" y="1845854"/>
            <a:ext cx="1485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159-ZNF146</a:t>
            </a:r>
            <a:endParaRPr lang="zh-CN" altLang="en-US" sz="1600" dirty="0"/>
          </a:p>
        </p:txBody>
      </p:sp>
      <p:sp>
        <p:nvSpPr>
          <p:cNvPr id="53" name="文本框 52"/>
          <p:cNvSpPr txBox="1"/>
          <p:nvPr/>
        </p:nvSpPr>
        <p:spPr>
          <a:xfrm rot="18629358">
            <a:off x="3125470" y="1250315"/>
            <a:ext cx="30524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159-ZNF146+MRPL21-SH1</a:t>
            </a:r>
            <a:endParaRPr lang="zh-CN" altLang="en-US" sz="1600" dirty="0"/>
          </a:p>
        </p:txBody>
      </p:sp>
      <p:sp>
        <p:nvSpPr>
          <p:cNvPr id="54" name="文本框 53"/>
          <p:cNvSpPr txBox="1"/>
          <p:nvPr/>
        </p:nvSpPr>
        <p:spPr>
          <a:xfrm rot="18629358">
            <a:off x="3613150" y="1150620"/>
            <a:ext cx="33140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159-ZNF146+MRPL21-SH2</a:t>
            </a:r>
            <a:endParaRPr lang="zh-CN" altLang="en-US" sz="1600" dirty="0"/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0" t="39149" r="36285" b="22958"/>
          <a:stretch>
            <a:fillRect/>
          </a:stretch>
        </p:blipFill>
        <p:spPr>
          <a:xfrm>
            <a:off x="1683385" y="2554605"/>
            <a:ext cx="3227070" cy="3606800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0" t="34679" r="45636" b="28433"/>
          <a:stretch>
            <a:fillRect/>
          </a:stretch>
        </p:blipFill>
        <p:spPr>
          <a:xfrm>
            <a:off x="5920740" y="2507615"/>
            <a:ext cx="3227070" cy="346519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S2 A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 rot="18629358">
            <a:off x="6696941" y="1843885"/>
            <a:ext cx="135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159-plvx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 rot="18629358">
            <a:off x="7198558" y="1795689"/>
            <a:ext cx="1485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159-ZNF146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7371715" y="1157605"/>
            <a:ext cx="32550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159-ZNF146+MRPL21-SH1</a:t>
            </a:r>
            <a:endParaRPr lang="zh-CN" altLang="en-US" sz="1600" dirty="0"/>
          </a:p>
        </p:txBody>
      </p:sp>
      <p:sp>
        <p:nvSpPr>
          <p:cNvPr id="8" name="文本框 7"/>
          <p:cNvSpPr txBox="1"/>
          <p:nvPr/>
        </p:nvSpPr>
        <p:spPr>
          <a:xfrm rot="18629358">
            <a:off x="7966075" y="1144905"/>
            <a:ext cx="3197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159-ZNF146+MRPL21-SH2</a:t>
            </a:r>
            <a:endParaRPr lang="zh-CN" altLang="en-US" sz="1600" dirty="0"/>
          </a:p>
        </p:txBody>
      </p:sp>
      <p:sp>
        <p:nvSpPr>
          <p:cNvPr id="95" name="矩形 94"/>
          <p:cNvSpPr/>
          <p:nvPr/>
        </p:nvSpPr>
        <p:spPr>
          <a:xfrm>
            <a:off x="546735" y="4732020"/>
            <a:ext cx="4364355" cy="5099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065520" y="3034665"/>
            <a:ext cx="3987165" cy="5099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/>
          <p:cNvSpPr txBox="1"/>
          <p:nvPr>
            <p:custDataLst>
              <p:tags r:id="rId1"/>
            </p:custDataLst>
          </p:nvPr>
        </p:nvSpPr>
        <p:spPr>
          <a:xfrm>
            <a:off x="9040265" y="3345902"/>
            <a:ext cx="86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0" name="文本框 49"/>
          <p:cNvSpPr txBox="1"/>
          <p:nvPr>
            <p:custDataLst>
              <p:tags r:id="rId2"/>
            </p:custDataLst>
          </p:nvPr>
        </p:nvSpPr>
        <p:spPr>
          <a:xfrm>
            <a:off x="662940" y="5329339"/>
            <a:ext cx="113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5" t="34498" r="33491" b="26680"/>
          <a:stretch>
            <a:fillRect/>
          </a:stretch>
        </p:blipFill>
        <p:spPr>
          <a:xfrm>
            <a:off x="6229350" y="2703830"/>
            <a:ext cx="2811145" cy="3655695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7" t="29064" r="40057" b="30481"/>
          <a:stretch>
            <a:fillRect/>
          </a:stretch>
        </p:blipFill>
        <p:spPr>
          <a:xfrm>
            <a:off x="1692910" y="2503805"/>
            <a:ext cx="3083560" cy="3827145"/>
          </a:xfrm>
          <a:prstGeom prst="rect">
            <a:avLst/>
          </a:prstGeom>
        </p:spPr>
      </p:pic>
      <p:sp>
        <p:nvSpPr>
          <p:cNvPr id="65" name="文本框 64"/>
          <p:cNvSpPr txBox="1"/>
          <p:nvPr/>
        </p:nvSpPr>
        <p:spPr>
          <a:xfrm rot="18629358">
            <a:off x="6473071" y="2022969"/>
            <a:ext cx="135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66" name="文本框 65"/>
          <p:cNvSpPr txBox="1"/>
          <p:nvPr/>
        </p:nvSpPr>
        <p:spPr>
          <a:xfrm rot="18629358">
            <a:off x="6871970" y="1740535"/>
            <a:ext cx="2149475" cy="2813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</a:t>
            </a:r>
            <a:endParaRPr lang="zh-CN" altLang="en-US" sz="1600" dirty="0"/>
          </a:p>
        </p:txBody>
      </p:sp>
      <p:sp>
        <p:nvSpPr>
          <p:cNvPr id="67" name="文本框 66"/>
          <p:cNvSpPr txBox="1"/>
          <p:nvPr/>
        </p:nvSpPr>
        <p:spPr>
          <a:xfrm rot="18629358">
            <a:off x="7256780" y="1158240"/>
            <a:ext cx="3434080" cy="318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578T-ZNF146+MRPL21-SH1</a:t>
            </a:r>
            <a:endParaRPr lang="zh-CN" altLang="en-US" sz="1600" dirty="0"/>
          </a:p>
        </p:txBody>
      </p:sp>
      <p:sp>
        <p:nvSpPr>
          <p:cNvPr id="68" name="文本框 67"/>
          <p:cNvSpPr txBox="1"/>
          <p:nvPr/>
        </p:nvSpPr>
        <p:spPr>
          <a:xfrm rot="18629358">
            <a:off x="8019415" y="1211580"/>
            <a:ext cx="3205480" cy="463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578T-ZNF146+MRPL21-SH2</a:t>
            </a:r>
            <a:endParaRPr lang="zh-CN" altLang="en-US" sz="1600" dirty="0"/>
          </a:p>
        </p:txBody>
      </p:sp>
      <p:sp>
        <p:nvSpPr>
          <p:cNvPr id="17" name="文本框 16"/>
          <p:cNvSpPr txBox="1"/>
          <p:nvPr/>
        </p:nvSpPr>
        <p:spPr>
          <a:xfrm>
            <a:off x="307975" y="62166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S2 B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 rot="18629358">
            <a:off x="2336681" y="1826754"/>
            <a:ext cx="135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578T-plvx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2801620" y="1524000"/>
            <a:ext cx="2149475" cy="2813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 rot="18629358">
            <a:off x="3113405" y="963930"/>
            <a:ext cx="3434080" cy="318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578T-ZNF146+MRPL21-SH1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3761105" y="1010920"/>
            <a:ext cx="3205480" cy="4635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578T-ZNF146+MRPL21-SH2</a:t>
            </a:r>
            <a:endParaRPr lang="zh-CN" altLang="en-US" sz="1600" dirty="0"/>
          </a:p>
        </p:txBody>
      </p:sp>
      <p:sp>
        <p:nvSpPr>
          <p:cNvPr id="95" name="矩形 94"/>
          <p:cNvSpPr/>
          <p:nvPr/>
        </p:nvSpPr>
        <p:spPr>
          <a:xfrm>
            <a:off x="556895" y="5189220"/>
            <a:ext cx="4364355" cy="5099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228715" y="3345815"/>
            <a:ext cx="3674110" cy="3702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/>
          <p:cNvSpPr txBox="1"/>
          <p:nvPr>
            <p:custDataLst>
              <p:tags r:id="rId1"/>
            </p:custDataLst>
          </p:nvPr>
        </p:nvSpPr>
        <p:spPr>
          <a:xfrm>
            <a:off x="10085475" y="3369397"/>
            <a:ext cx="86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0" name="文本框 49"/>
          <p:cNvSpPr txBox="1"/>
          <p:nvPr>
            <p:custDataLst>
              <p:tags r:id="rId2"/>
            </p:custDataLst>
          </p:nvPr>
        </p:nvSpPr>
        <p:spPr>
          <a:xfrm>
            <a:off x="512445" y="5227739"/>
            <a:ext cx="113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6" t="31992" r="35206" b="25724"/>
          <a:stretch>
            <a:fillRect/>
          </a:stretch>
        </p:blipFill>
        <p:spPr>
          <a:xfrm>
            <a:off x="6355080" y="2558415"/>
            <a:ext cx="3730625" cy="370332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9" t="33126" r="35860" b="26185"/>
          <a:stretch>
            <a:fillRect/>
          </a:stretch>
        </p:blipFill>
        <p:spPr>
          <a:xfrm>
            <a:off x="1648460" y="2432050"/>
            <a:ext cx="3730625" cy="3703320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 rot="18629358">
            <a:off x="2109834" y="1788776"/>
            <a:ext cx="1289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159-plko</a:t>
            </a:r>
            <a:endParaRPr lang="zh-CN" altLang="en-US" sz="1600" dirty="0"/>
          </a:p>
        </p:txBody>
      </p:sp>
      <p:sp>
        <p:nvSpPr>
          <p:cNvPr id="71" name="文本框 70"/>
          <p:cNvSpPr txBox="1"/>
          <p:nvPr/>
        </p:nvSpPr>
        <p:spPr>
          <a:xfrm rot="18629358">
            <a:off x="2547633" y="1544802"/>
            <a:ext cx="193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159-ZNF146-sh1</a:t>
            </a:r>
            <a:endParaRPr lang="zh-CN" altLang="en-US" sz="1600" dirty="0"/>
          </a:p>
        </p:txBody>
      </p:sp>
      <p:sp>
        <p:nvSpPr>
          <p:cNvPr id="72" name="文本框 71"/>
          <p:cNvSpPr txBox="1"/>
          <p:nvPr/>
        </p:nvSpPr>
        <p:spPr>
          <a:xfrm rot="18629358">
            <a:off x="3157314" y="1545115"/>
            <a:ext cx="193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159-ZNF146-sh2</a:t>
            </a:r>
            <a:endParaRPr lang="zh-CN" altLang="en-US" sz="1600" dirty="0"/>
          </a:p>
        </p:txBody>
      </p:sp>
      <p:sp>
        <p:nvSpPr>
          <p:cNvPr id="73" name="文本框 72"/>
          <p:cNvSpPr txBox="1"/>
          <p:nvPr/>
        </p:nvSpPr>
        <p:spPr>
          <a:xfrm rot="18629358">
            <a:off x="4218305" y="1129665"/>
            <a:ext cx="2985135" cy="356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159-ZNF146-sh2+MRPL21</a:t>
            </a:r>
            <a:endParaRPr lang="zh-CN" altLang="en-US" sz="1600" dirty="0"/>
          </a:p>
        </p:txBody>
      </p:sp>
      <p:sp>
        <p:nvSpPr>
          <p:cNvPr id="74" name="文本框 73"/>
          <p:cNvSpPr txBox="1"/>
          <p:nvPr/>
        </p:nvSpPr>
        <p:spPr>
          <a:xfrm rot="18629358">
            <a:off x="3656330" y="1120775"/>
            <a:ext cx="3030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159-ZNF146-sh1+MRPL21</a:t>
            </a:r>
            <a:endParaRPr lang="zh-CN" altLang="en-US" sz="1600" dirty="0"/>
          </a:p>
        </p:txBody>
      </p:sp>
      <p:sp>
        <p:nvSpPr>
          <p:cNvPr id="17" name="文本框 16"/>
          <p:cNvSpPr txBox="1"/>
          <p:nvPr/>
        </p:nvSpPr>
        <p:spPr>
          <a:xfrm>
            <a:off x="307975" y="728980"/>
            <a:ext cx="1181100" cy="369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S2 C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 rot="18629358">
            <a:off x="6896464" y="1908791"/>
            <a:ext cx="1289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159-plko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 rot="18629358">
            <a:off x="7334263" y="1664817"/>
            <a:ext cx="193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159-ZNF146-sh1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7943944" y="1665130"/>
            <a:ext cx="193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159-ZNF146-sh2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 rot="18629358">
            <a:off x="9004935" y="1249680"/>
            <a:ext cx="2985135" cy="356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159-ZNF146-sh2+MRPL21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8399145" y="1145540"/>
            <a:ext cx="32804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159-ZNF146-sh1+MRPL21</a:t>
            </a:r>
            <a:endParaRPr lang="zh-CN" altLang="en-US" sz="1600" dirty="0"/>
          </a:p>
        </p:txBody>
      </p:sp>
      <p:sp>
        <p:nvSpPr>
          <p:cNvPr id="95" name="矩形 94"/>
          <p:cNvSpPr/>
          <p:nvPr/>
        </p:nvSpPr>
        <p:spPr>
          <a:xfrm>
            <a:off x="512445" y="5227955"/>
            <a:ext cx="4664710" cy="3702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815455" y="3368675"/>
            <a:ext cx="4664710" cy="3702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 rot="18629358">
            <a:off x="1845945" y="891540"/>
            <a:ext cx="2776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34" name="文本框 33"/>
          <p:cNvSpPr txBox="1"/>
          <p:nvPr/>
        </p:nvSpPr>
        <p:spPr>
          <a:xfrm rot="18629358">
            <a:off x="2499936" y="1212388"/>
            <a:ext cx="193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578T-ZNF146-sh1</a:t>
            </a:r>
            <a:endParaRPr lang="zh-CN" altLang="en-US" sz="1600" dirty="0"/>
          </a:p>
        </p:txBody>
      </p:sp>
      <p:sp>
        <p:nvSpPr>
          <p:cNvPr id="36" name="文本框 35"/>
          <p:cNvSpPr txBox="1"/>
          <p:nvPr/>
        </p:nvSpPr>
        <p:spPr>
          <a:xfrm rot="18629358">
            <a:off x="2794000" y="783590"/>
            <a:ext cx="3117215" cy="344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578T-ZNF146-sh2</a:t>
            </a:r>
            <a:endParaRPr lang="zh-CN" altLang="en-US" sz="1600" dirty="0"/>
          </a:p>
        </p:txBody>
      </p:sp>
      <p:sp>
        <p:nvSpPr>
          <p:cNvPr id="37" name="文本框 36"/>
          <p:cNvSpPr txBox="1"/>
          <p:nvPr/>
        </p:nvSpPr>
        <p:spPr>
          <a:xfrm rot="18629358">
            <a:off x="3963035" y="698500"/>
            <a:ext cx="3299460" cy="433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578T-ZNF146-sh2+MRPL21</a:t>
            </a:r>
            <a:endParaRPr lang="zh-CN" altLang="en-US" sz="1600" dirty="0"/>
          </a:p>
        </p:txBody>
      </p:sp>
      <p:sp>
        <p:nvSpPr>
          <p:cNvPr id="38" name="文本框 37"/>
          <p:cNvSpPr txBox="1"/>
          <p:nvPr/>
        </p:nvSpPr>
        <p:spPr>
          <a:xfrm rot="18629358">
            <a:off x="3338830" y="585470"/>
            <a:ext cx="3749675" cy="3625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/>
              <a:t>578T-ZNF146-sh1+MRPL21</a:t>
            </a:r>
            <a:endParaRPr lang="zh-CN" altLang="en-US" sz="1600" dirty="0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2" t="32621" r="35383" b="27796"/>
          <a:stretch>
            <a:fillRect/>
          </a:stretch>
        </p:blipFill>
        <p:spPr>
          <a:xfrm>
            <a:off x="6840855" y="2148205"/>
            <a:ext cx="3199765" cy="359537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1" t="31027" r="37763" b="28519"/>
          <a:stretch>
            <a:fillRect/>
          </a:stretch>
        </p:blipFill>
        <p:spPr>
          <a:xfrm>
            <a:off x="1771650" y="2136775"/>
            <a:ext cx="3319145" cy="3556635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3"/>
            </p:custDataLst>
          </p:nvPr>
        </p:nvSpPr>
        <p:spPr>
          <a:xfrm>
            <a:off x="10040390" y="2910292"/>
            <a:ext cx="86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50" name="文本框 49"/>
          <p:cNvSpPr txBox="1"/>
          <p:nvPr>
            <p:custDataLst>
              <p:tags r:id="rId4"/>
            </p:custDataLst>
          </p:nvPr>
        </p:nvSpPr>
        <p:spPr>
          <a:xfrm>
            <a:off x="738505" y="4531779"/>
            <a:ext cx="113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MRPL21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07975" y="194945"/>
            <a:ext cx="118110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Figure S2 D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 rot="18629358">
            <a:off x="6798310" y="922020"/>
            <a:ext cx="2776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578T-plko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 rot="18629358">
            <a:off x="7452301" y="1242868"/>
            <a:ext cx="193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/>
              <a:t>578T-ZNF146-sh1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 rot="18629358">
            <a:off x="7746365" y="814070"/>
            <a:ext cx="3117215" cy="3448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578T-ZNF146-sh2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 rot="18629358">
            <a:off x="8903970" y="706120"/>
            <a:ext cx="3299460" cy="4337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578T-ZNF146-sh2+MRPL21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 rot="18629358">
            <a:off x="8256905" y="570230"/>
            <a:ext cx="3749675" cy="3625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/>
              <a:t>578T-ZNF146-sh1+MRPLl21</a:t>
            </a:r>
            <a:endParaRPr lang="zh-CN" altLang="en-US" sz="1600" dirty="0"/>
          </a:p>
        </p:txBody>
      </p:sp>
      <p:sp>
        <p:nvSpPr>
          <p:cNvPr id="95" name="矩形 94"/>
          <p:cNvSpPr/>
          <p:nvPr/>
        </p:nvSpPr>
        <p:spPr>
          <a:xfrm>
            <a:off x="726440" y="4531995"/>
            <a:ext cx="4364355" cy="5099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840855" y="2841625"/>
            <a:ext cx="4364355" cy="50990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3413</Words>
  <Application>WPS 文字</Application>
  <PresentationFormat>宽屏</PresentationFormat>
  <Paragraphs>654</Paragraphs>
  <Slides>21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苹方-简</vt:lpstr>
      <vt:lpstr>微软雅黑</vt:lpstr>
      <vt:lpstr>汉仪旗黑</vt:lpstr>
      <vt:lpstr>宋体</vt:lpstr>
      <vt:lpstr>Arial Unicode MS</vt:lpstr>
      <vt:lpstr>汉仪书宋二KW</vt:lpstr>
      <vt:lpstr>Times New Roman</vt:lpstr>
      <vt:lpstr>WPS</vt:lpstr>
      <vt:lpstr>2024-07-25</vt:lpstr>
      <vt:lpstr>2024-07-25</vt:lpstr>
      <vt:lpstr>PowerPoint 演示文稿</vt:lpstr>
      <vt:lpstr>PowerPoint 演示文稿</vt:lpstr>
      <vt:lpstr>2024-08-15</vt:lpstr>
      <vt:lpstr>PowerPoint 演示文稿</vt:lpstr>
      <vt:lpstr>PowerPoint 演示文稿</vt:lpstr>
      <vt:lpstr>2024-08-31</vt:lpstr>
      <vt:lpstr>2024-08-15</vt:lpstr>
      <vt:lpstr>PowerPoint 演示文稿</vt:lpstr>
      <vt:lpstr>2024-08-31</vt:lpstr>
      <vt:lpstr>2024-08-31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炸大妈的丸子</cp:lastModifiedBy>
  <cp:revision>167</cp:revision>
  <dcterms:created xsi:type="dcterms:W3CDTF">2025-04-02T14:23:17Z</dcterms:created>
  <dcterms:modified xsi:type="dcterms:W3CDTF">2025-04-02T14:23:17Z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2052-7.2.2.8955</vt:lpwstr>
  </property>
  <property fmtid="{D5CDD505-2E9C-101B-9397-08002B2CF9AE}" pid="3" name="ICV">
    <vt:lpwstr>609E3A687AB85B155548ED67177EDC7D_43</vt:lpwstr>
  </property>
</Properties>
</file>