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7" r:id="rId2"/>
    <p:sldId id="273" r:id="rId3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88752" autoAdjust="0"/>
  </p:normalViewPr>
  <p:slideViewPr>
    <p:cSldViewPr snapToGrid="0">
      <p:cViewPr varScale="1">
        <p:scale>
          <a:sx n="89" d="100"/>
          <a:sy n="89" d="100"/>
        </p:scale>
        <p:origin x="11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718" tIns="45359" rIns="90718" bIns="4535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0718" tIns="45359" rIns="90718" bIns="45359" rtlCol="0"/>
          <a:lstStyle>
            <a:lvl1pPr algn="r">
              <a:defRPr sz="1200"/>
            </a:lvl1pPr>
          </a:lstStyle>
          <a:p>
            <a:fld id="{C54887B3-9148-4FB7-8A8A-4034BAA91176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18" tIns="45359" rIns="90718" bIns="4535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18" tIns="45359" rIns="90718" bIns="4535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718" tIns="45359" rIns="90718" bIns="4535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718" tIns="45359" rIns="90718" bIns="45359" rtlCol="0" anchor="b"/>
          <a:lstStyle>
            <a:lvl1pPr algn="r">
              <a:defRPr sz="1200"/>
            </a:lvl1pPr>
          </a:lstStyle>
          <a:p>
            <a:fld id="{5A96EF82-99E3-4BDD-8006-7EB9F3AC27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62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27AECB-F994-7DDF-AF2B-34759D841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16F01C2-7776-C676-6ECC-A31EA2ADCA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C915BE-8E6A-BC45-5C32-B2CB896A3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0590F6-3157-182B-8F4D-8AE8D184E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A35671-FE6E-F529-E445-A1C0DA0CD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774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AE9D34-BA73-A55D-75F4-3DAFB8E78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2D48297-0CD2-B08C-7626-60888D518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F7ECD2-B0A3-5F4B-E78A-44D60ABB1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3312C5-C843-CE29-F74D-D2353EE9D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D97EC8-0645-D711-6B25-2615A3669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4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76581F5-8FF7-E060-01E6-1B1C51A2F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8AD4A4A-4B08-12B8-2458-16DED43D1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7F17C0-4074-4E78-BDE3-343C2F65C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8807BF-B930-4162-8745-605593164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6508E24-9B6A-FE0F-A206-34E0AE45D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07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438B83-B376-8EEC-F7A4-703119D6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0FE5AF-CD3A-9C08-0CDF-51B07DF29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FDD765-E074-F540-2FF1-1AB226D3B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F78328-69D7-AFA0-6F6D-07CE41C77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3A661B-9E6F-E34B-6279-F022ED6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812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C6F48F-5E48-493D-2E0E-E840B9F5B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82F96E5-0F9C-0CB8-B811-8164965E0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99806D-8A90-7FEF-7D0A-0DC7A5B29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A8BE79-D841-BFC1-90C8-54D703A6E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91CA6E-9DA5-C9A5-F6EF-D89221874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0044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C6E1D5-C26E-B811-5466-B4AF69CDC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5E97B0-BE7A-2ADD-95AC-F2198BD4C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AE146A-73A5-3FB9-780F-184368AA8B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5C77153-138F-9516-FBF9-1217F1141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B568EE-88E1-7BED-6A8D-E40D7CE18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DF2611-C285-7DFC-8944-FEF2F5966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144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95727-EDAB-58F1-288B-EC8E3E877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78A5062-916A-505E-EA1F-6D60517C6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18C4780-8BFA-2543-AE34-623EC89AF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74C32BA-DF27-959B-1A0B-2350F8DE1B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571F82E-3718-B99A-5529-54C8C4F35A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788086D-4D42-DCE6-8DEC-C00EED7A5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C17D4AC-112D-6B5C-72EB-2AC7CDC7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32C263A-64B8-C552-403A-81350A63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745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90F975-A6E2-D177-A353-C80FC6989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8DCB7C4-22EB-B8FD-EEE3-B2EFAE525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92A2396-CC35-5618-5C7C-BD9FEA90D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35029C3-36EE-C891-449A-67A7FE018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718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CF0B800-E86E-C5D6-5973-42BA87F31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B6271BF-B147-1108-4AA6-E5F2C80F9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93CA81-8D7F-C222-31A3-14CD6CB37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25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883532-F41F-A63E-73F8-C31AD5F57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95DEA1-65E9-89F7-AA31-3A3EF0CBE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2A988F4-F812-459F-A1CE-A874B5C52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24F0D1B-FDE1-5263-AA59-754D6574C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8626C25-D1AE-AE80-B688-0C364D0FD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593D49E-559D-3580-3DC7-155D8CB4C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600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9A1418-CD6A-A87F-5D08-02BDEC77A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FDBF7C1-C98B-B77B-EBB2-19443DF6F2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23DC7E9-F316-D313-0962-7C0ECC347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833674B-6D5A-6CFF-110F-BB595401A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C1CC066-AE6B-9E17-B77F-B14C32C6A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78F120-8A1F-A58A-1652-F9380A736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0802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F8286E7-72E6-E8EB-2FCA-68AE078AC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C049F22-4CE7-A9A3-C2F9-74949BDED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8C416D-0FDD-E046-239D-B0EBDD95A3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C6317-B82D-44A1-9C17-91F396838074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FAC3D0-AC10-9295-8D19-0B82544333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2B9F4B-2FAE-74DF-131B-190013641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0A440-4714-4085-923D-E45D3C4EC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998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A113209-C0FE-040D-DDF4-073710A17DB6}"/>
              </a:ext>
            </a:extLst>
          </p:cNvPr>
          <p:cNvSpPr txBox="1"/>
          <p:nvPr/>
        </p:nvSpPr>
        <p:spPr>
          <a:xfrm>
            <a:off x="3224889" y="5351804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Perihilar</a:t>
            </a:r>
            <a:endParaRPr kumimoji="1" lang="ja-JP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9BA23E-C454-1776-BB67-9B5C7D1BDBDB}"/>
              </a:ext>
            </a:extLst>
          </p:cNvPr>
          <p:cNvSpPr txBox="1"/>
          <p:nvPr/>
        </p:nvSpPr>
        <p:spPr>
          <a:xfrm>
            <a:off x="288453" y="114541"/>
            <a:ext cx="1766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Fig. 1a</a:t>
            </a:r>
            <a:r>
              <a:rPr lang="ja-JP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</a:p>
        </p:txBody>
      </p:sp>
      <p:sp>
        <p:nvSpPr>
          <p:cNvPr id="5" name="Line 54">
            <a:extLst>
              <a:ext uri="{FF2B5EF4-FFF2-40B4-BE49-F238E27FC236}">
                <a16:creationId xmlns:a16="http://schemas.microsoft.com/office/drawing/2014/main" id="{82DA1DD7-D4C2-1484-8771-C07EA74F05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53660" y="2324673"/>
            <a:ext cx="209645" cy="0"/>
          </a:xfrm>
          <a:prstGeom prst="line">
            <a:avLst/>
          </a:prstGeom>
          <a:noFill/>
          <a:ln w="28575" cap="rnd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ine 55">
            <a:extLst>
              <a:ext uri="{FF2B5EF4-FFF2-40B4-BE49-F238E27FC236}">
                <a16:creationId xmlns:a16="http://schemas.microsoft.com/office/drawing/2014/main" id="{E25D60FF-E742-0366-D937-643772FD192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53659" y="2716866"/>
            <a:ext cx="209645" cy="0"/>
          </a:xfrm>
          <a:prstGeom prst="line">
            <a:avLst/>
          </a:prstGeom>
          <a:noFill/>
          <a:ln w="28575" cap="rnd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E4BB59C-EECC-5688-FDA5-20AD51D06DE9}"/>
              </a:ext>
            </a:extLst>
          </p:cNvPr>
          <p:cNvSpPr txBox="1"/>
          <p:nvPr/>
        </p:nvSpPr>
        <p:spPr>
          <a:xfrm>
            <a:off x="6673133" y="2133605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Distal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5EF2ECD-95E8-197F-9A7D-0C826302CA45}"/>
              </a:ext>
            </a:extLst>
          </p:cNvPr>
          <p:cNvSpPr txBox="1"/>
          <p:nvPr/>
        </p:nvSpPr>
        <p:spPr>
          <a:xfrm>
            <a:off x="6657953" y="2584256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Perihilar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5372AF-5197-EF83-9B5A-2E916A0596DF}"/>
              </a:ext>
            </a:extLst>
          </p:cNvPr>
          <p:cNvSpPr txBox="1"/>
          <p:nvPr/>
        </p:nvSpPr>
        <p:spPr>
          <a:xfrm>
            <a:off x="3361659" y="5026867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Distal</a:t>
            </a:r>
            <a:endParaRPr kumimoji="1" lang="ja-JP" altLang="en-US" sz="1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863DF11-600B-3E15-43BF-8800F1651652}"/>
              </a:ext>
            </a:extLst>
          </p:cNvPr>
          <p:cNvSpPr txBox="1"/>
          <p:nvPr/>
        </p:nvSpPr>
        <p:spPr>
          <a:xfrm>
            <a:off x="4559035" y="3882863"/>
            <a:ext cx="22785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p = 0.707</a:t>
            </a:r>
            <a:endParaRPr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id="{2E4E03C1-5367-8ECF-C126-E200B83E617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0107" y="4569078"/>
            <a:ext cx="3149600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ine 6">
            <a:extLst>
              <a:ext uri="{FF2B5EF4-FFF2-40B4-BE49-F238E27FC236}">
                <a16:creationId xmlns:a16="http://schemas.microsoft.com/office/drawing/2014/main" id="{84F63C20-353F-F2BB-D686-654163C962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0107" y="4569078"/>
            <a:ext cx="0" cy="6032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ine 7">
            <a:extLst>
              <a:ext uri="{FF2B5EF4-FFF2-40B4-BE49-F238E27FC236}">
                <a16:creationId xmlns:a16="http://schemas.microsoft.com/office/drawing/2014/main" id="{280FEAAD-8D21-E73A-D596-F081636443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5582" y="4569078"/>
            <a:ext cx="0" cy="6032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ine 8">
            <a:extLst>
              <a:ext uri="{FF2B5EF4-FFF2-40B4-BE49-F238E27FC236}">
                <a16:creationId xmlns:a16="http://schemas.microsoft.com/office/drawing/2014/main" id="{3C74ACCD-1557-AFF2-9065-CE0001A03AF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994" y="4569078"/>
            <a:ext cx="0" cy="6032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ine 9">
            <a:extLst>
              <a:ext uri="{FF2B5EF4-FFF2-40B4-BE49-F238E27FC236}">
                <a16:creationId xmlns:a16="http://schemas.microsoft.com/office/drawing/2014/main" id="{C3537A89-AFD2-277F-9929-095E14DC291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70819" y="4569078"/>
            <a:ext cx="0" cy="6032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10">
            <a:extLst>
              <a:ext uri="{FF2B5EF4-FFF2-40B4-BE49-F238E27FC236}">
                <a16:creationId xmlns:a16="http://schemas.microsoft.com/office/drawing/2014/main" id="{032073FB-6146-5666-99E9-0DD02CA411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97882" y="4569078"/>
            <a:ext cx="0" cy="6032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11">
            <a:extLst>
              <a:ext uri="{FF2B5EF4-FFF2-40B4-BE49-F238E27FC236}">
                <a16:creationId xmlns:a16="http://schemas.microsoft.com/office/drawing/2014/main" id="{8333B178-B7AF-BC2A-02BD-50534812D88F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9707" y="4569078"/>
            <a:ext cx="0" cy="6032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49B76276-C942-1F72-D0A7-0D0206E04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782" y="4711953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EC82B14E-B43A-7808-6CA8-CE5B2CBB7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5257" y="4711953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232DF7BB-AFC0-A4C9-E89E-82CEA05B3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669" y="4711953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1D16DAAF-A30E-54DA-A2D2-152CDE7D2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0494" y="4711953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04DEA7D7-5BCB-47F6-4EE8-F8793AA1E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557" y="4711953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2F708495-DAC9-ADF8-4FE7-DD246F2BD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382" y="4711953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ine 18">
            <a:extLst>
              <a:ext uri="{FF2B5EF4-FFF2-40B4-BE49-F238E27FC236}">
                <a16:creationId xmlns:a16="http://schemas.microsoft.com/office/drawing/2014/main" id="{75D47EA8-51B5-C299-8AC2-36C08E6393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9932" y="1629028"/>
            <a:ext cx="0" cy="282416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Line 19">
            <a:extLst>
              <a:ext uri="{FF2B5EF4-FFF2-40B4-BE49-F238E27FC236}">
                <a16:creationId xmlns:a16="http://schemas.microsoft.com/office/drawing/2014/main" id="{41A75681-F03E-83A5-1ECD-72B0934EBF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3257" y="4453190"/>
            <a:ext cx="666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ine 20">
            <a:extLst>
              <a:ext uri="{FF2B5EF4-FFF2-40B4-BE49-F238E27FC236}">
                <a16:creationId xmlns:a16="http://schemas.microsoft.com/office/drawing/2014/main" id="{A2335DE7-9D8F-EEB1-8D70-8309120921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3257" y="3888040"/>
            <a:ext cx="666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Line 21">
            <a:extLst>
              <a:ext uri="{FF2B5EF4-FFF2-40B4-BE49-F238E27FC236}">
                <a16:creationId xmlns:a16="http://schemas.microsoft.com/office/drawing/2014/main" id="{DACD5240-87A4-E928-72FF-0DE1443DC4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3257" y="3322890"/>
            <a:ext cx="666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Line 22">
            <a:extLst>
              <a:ext uri="{FF2B5EF4-FFF2-40B4-BE49-F238E27FC236}">
                <a16:creationId xmlns:a16="http://schemas.microsoft.com/office/drawing/2014/main" id="{ACE8CBFB-D23B-3A43-CBE6-7956C4D6C5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3257" y="2759328"/>
            <a:ext cx="666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Line 23">
            <a:extLst>
              <a:ext uri="{FF2B5EF4-FFF2-40B4-BE49-F238E27FC236}">
                <a16:creationId xmlns:a16="http://schemas.microsoft.com/office/drawing/2014/main" id="{FC8EBA62-D4DF-42F2-0434-2F8D53011C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3257" y="2194178"/>
            <a:ext cx="666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Line 24">
            <a:extLst>
              <a:ext uri="{FF2B5EF4-FFF2-40B4-BE49-F238E27FC236}">
                <a16:creationId xmlns:a16="http://schemas.microsoft.com/office/drawing/2014/main" id="{E3519400-7511-564A-A37E-5AC48055AE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3257" y="1629028"/>
            <a:ext cx="66675" cy="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9FC59B28-75AB-CA69-8DB6-869ED442C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720" y="4370843"/>
            <a:ext cx="2244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0.0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CEE05E97-D4AE-E393-F37A-995E4598A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720" y="3805693"/>
            <a:ext cx="2244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3ABCB183-D22E-25C8-95D4-E88F1CECA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720" y="3240543"/>
            <a:ext cx="2244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7EB78998-3EA9-AA2C-FD9E-ABAB1B856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720" y="2676981"/>
            <a:ext cx="2244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5156016F-93B0-3A4D-A375-D3134C1ED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720" y="2111831"/>
            <a:ext cx="2244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0.8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7EAAA43B-9F13-67D8-4E45-DD5B5E958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720" y="1546681"/>
            <a:ext cx="2244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Freeform 31">
            <a:extLst>
              <a:ext uri="{FF2B5EF4-FFF2-40B4-BE49-F238E27FC236}">
                <a16:creationId xmlns:a16="http://schemas.microsoft.com/office/drawing/2014/main" id="{C8AD2DB3-D8AE-FD08-07D7-580188AE886C}"/>
              </a:ext>
            </a:extLst>
          </p:cNvPr>
          <p:cNvSpPr>
            <a:spLocks/>
          </p:cNvSpPr>
          <p:nvPr/>
        </p:nvSpPr>
        <p:spPr bwMode="auto">
          <a:xfrm>
            <a:off x="4249932" y="1513140"/>
            <a:ext cx="3505200" cy="3055938"/>
          </a:xfrm>
          <a:custGeom>
            <a:avLst/>
            <a:gdLst>
              <a:gd name="T0" fmla="*/ 0 w 515"/>
              <a:gd name="T1" fmla="*/ 0 h 449"/>
              <a:gd name="T2" fmla="*/ 0 w 515"/>
              <a:gd name="T3" fmla="*/ 449 h 449"/>
              <a:gd name="T4" fmla="*/ 515 w 515"/>
              <a:gd name="T5" fmla="*/ 449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5" h="449">
                <a:moveTo>
                  <a:pt x="0" y="0"/>
                </a:moveTo>
                <a:lnTo>
                  <a:pt x="0" y="449"/>
                </a:lnTo>
                <a:lnTo>
                  <a:pt x="515" y="449"/>
                </a:lnTo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2">
            <a:extLst>
              <a:ext uri="{FF2B5EF4-FFF2-40B4-BE49-F238E27FC236}">
                <a16:creationId xmlns:a16="http://schemas.microsoft.com/office/drawing/2014/main" id="{4AC8944F-B17E-DE55-5197-2D0101D92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7994" y="4711953"/>
            <a:ext cx="4305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US" altLang="ja-JP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ears</a:t>
            </a:r>
            <a:endParaRPr kumimoji="0" lang="ja-JP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3">
            <a:extLst>
              <a:ext uri="{FF2B5EF4-FFF2-40B4-BE49-F238E27FC236}">
                <a16:creationId xmlns:a16="http://schemas.microsoft.com/office/drawing/2014/main" id="{6B2F7316-70BE-0599-B0EF-6E6313821C5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773027" y="2984791"/>
            <a:ext cx="15548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Survival </a:t>
            </a:r>
            <a:r>
              <a:rPr kumimoji="0" lang="ja-JP" altLang="ja-JP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Probability</a:t>
            </a:r>
            <a:endParaRPr kumimoji="0" lang="ja-JP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Freeform 34">
            <a:extLst>
              <a:ext uri="{FF2B5EF4-FFF2-40B4-BE49-F238E27FC236}">
                <a16:creationId xmlns:a16="http://schemas.microsoft.com/office/drawing/2014/main" id="{F2B9CFDF-2606-BA6C-CA4E-55CD56E64BA8}"/>
              </a:ext>
            </a:extLst>
          </p:cNvPr>
          <p:cNvSpPr>
            <a:spLocks/>
          </p:cNvSpPr>
          <p:nvPr/>
        </p:nvSpPr>
        <p:spPr bwMode="auto">
          <a:xfrm>
            <a:off x="4380107" y="1629028"/>
            <a:ext cx="1863725" cy="2824163"/>
          </a:xfrm>
          <a:custGeom>
            <a:avLst/>
            <a:gdLst>
              <a:gd name="T0" fmla="*/ 0 w 274"/>
              <a:gd name="T1" fmla="*/ 0 h 415"/>
              <a:gd name="T2" fmla="*/ 19 w 274"/>
              <a:gd name="T3" fmla="*/ 0 h 415"/>
              <a:gd name="T4" fmla="*/ 19 w 274"/>
              <a:gd name="T5" fmla="*/ 20 h 415"/>
              <a:gd name="T6" fmla="*/ 31 w 274"/>
              <a:gd name="T7" fmla="*/ 20 h 415"/>
              <a:gd name="T8" fmla="*/ 31 w 274"/>
              <a:gd name="T9" fmla="*/ 40 h 415"/>
              <a:gd name="T10" fmla="*/ 39 w 274"/>
              <a:gd name="T11" fmla="*/ 40 h 415"/>
              <a:gd name="T12" fmla="*/ 39 w 274"/>
              <a:gd name="T13" fmla="*/ 61 h 415"/>
              <a:gd name="T14" fmla="*/ 59 w 274"/>
              <a:gd name="T15" fmla="*/ 61 h 415"/>
              <a:gd name="T16" fmla="*/ 59 w 274"/>
              <a:gd name="T17" fmla="*/ 83 h 415"/>
              <a:gd name="T18" fmla="*/ 68 w 274"/>
              <a:gd name="T19" fmla="*/ 83 h 415"/>
              <a:gd name="T20" fmla="*/ 68 w 274"/>
              <a:gd name="T21" fmla="*/ 107 h 415"/>
              <a:gd name="T22" fmla="*/ 92 w 274"/>
              <a:gd name="T23" fmla="*/ 107 h 415"/>
              <a:gd name="T24" fmla="*/ 92 w 274"/>
              <a:gd name="T25" fmla="*/ 133 h 415"/>
              <a:gd name="T26" fmla="*/ 97 w 274"/>
              <a:gd name="T27" fmla="*/ 133 h 415"/>
              <a:gd name="T28" fmla="*/ 97 w 274"/>
              <a:gd name="T29" fmla="*/ 158 h 415"/>
              <a:gd name="T30" fmla="*/ 130 w 274"/>
              <a:gd name="T31" fmla="*/ 158 h 415"/>
              <a:gd name="T32" fmla="*/ 130 w 274"/>
              <a:gd name="T33" fmla="*/ 184 h 415"/>
              <a:gd name="T34" fmla="*/ 147 w 274"/>
              <a:gd name="T35" fmla="*/ 184 h 415"/>
              <a:gd name="T36" fmla="*/ 147 w 274"/>
              <a:gd name="T37" fmla="*/ 213 h 415"/>
              <a:gd name="T38" fmla="*/ 155 w 274"/>
              <a:gd name="T39" fmla="*/ 213 h 415"/>
              <a:gd name="T40" fmla="*/ 155 w 274"/>
              <a:gd name="T41" fmla="*/ 242 h 415"/>
              <a:gd name="T42" fmla="*/ 221 w 274"/>
              <a:gd name="T43" fmla="*/ 242 h 415"/>
              <a:gd name="T44" fmla="*/ 221 w 274"/>
              <a:gd name="T45" fmla="*/ 299 h 415"/>
              <a:gd name="T46" fmla="*/ 244 w 274"/>
              <a:gd name="T47" fmla="*/ 299 h 415"/>
              <a:gd name="T48" fmla="*/ 244 w 274"/>
              <a:gd name="T49" fmla="*/ 357 h 415"/>
              <a:gd name="T50" fmla="*/ 274 w 274"/>
              <a:gd name="T51" fmla="*/ 357 h 415"/>
              <a:gd name="T52" fmla="*/ 274 w 274"/>
              <a:gd name="T53" fmla="*/ 415 h 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74" h="415">
                <a:moveTo>
                  <a:pt x="0" y="0"/>
                </a:moveTo>
                <a:lnTo>
                  <a:pt x="19" y="0"/>
                </a:lnTo>
                <a:lnTo>
                  <a:pt x="19" y="20"/>
                </a:lnTo>
                <a:lnTo>
                  <a:pt x="31" y="20"/>
                </a:lnTo>
                <a:lnTo>
                  <a:pt x="31" y="40"/>
                </a:lnTo>
                <a:lnTo>
                  <a:pt x="39" y="40"/>
                </a:lnTo>
                <a:lnTo>
                  <a:pt x="39" y="61"/>
                </a:lnTo>
                <a:lnTo>
                  <a:pt x="59" y="61"/>
                </a:lnTo>
                <a:lnTo>
                  <a:pt x="59" y="83"/>
                </a:lnTo>
                <a:lnTo>
                  <a:pt x="68" y="83"/>
                </a:lnTo>
                <a:lnTo>
                  <a:pt x="68" y="107"/>
                </a:lnTo>
                <a:lnTo>
                  <a:pt x="92" y="107"/>
                </a:lnTo>
                <a:lnTo>
                  <a:pt x="92" y="133"/>
                </a:lnTo>
                <a:lnTo>
                  <a:pt x="97" y="133"/>
                </a:lnTo>
                <a:lnTo>
                  <a:pt x="97" y="158"/>
                </a:lnTo>
                <a:lnTo>
                  <a:pt x="130" y="158"/>
                </a:lnTo>
                <a:lnTo>
                  <a:pt x="130" y="184"/>
                </a:lnTo>
                <a:lnTo>
                  <a:pt x="147" y="184"/>
                </a:lnTo>
                <a:lnTo>
                  <a:pt x="147" y="213"/>
                </a:lnTo>
                <a:lnTo>
                  <a:pt x="155" y="213"/>
                </a:lnTo>
                <a:lnTo>
                  <a:pt x="155" y="242"/>
                </a:lnTo>
                <a:lnTo>
                  <a:pt x="221" y="242"/>
                </a:lnTo>
                <a:lnTo>
                  <a:pt x="221" y="299"/>
                </a:lnTo>
                <a:lnTo>
                  <a:pt x="244" y="299"/>
                </a:lnTo>
                <a:lnTo>
                  <a:pt x="244" y="357"/>
                </a:lnTo>
                <a:lnTo>
                  <a:pt x="274" y="357"/>
                </a:lnTo>
                <a:lnTo>
                  <a:pt x="274" y="415"/>
                </a:lnTo>
              </a:path>
            </a:pathLst>
          </a:custGeom>
          <a:noFill/>
          <a:ln w="28575" cap="rnd">
            <a:solidFill>
              <a:srgbClr val="00B0F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Freeform 35">
            <a:extLst>
              <a:ext uri="{FF2B5EF4-FFF2-40B4-BE49-F238E27FC236}">
                <a16:creationId xmlns:a16="http://schemas.microsoft.com/office/drawing/2014/main" id="{D8BF3F5D-9CDB-9A18-9A4F-4B153EA04A7F}"/>
              </a:ext>
            </a:extLst>
          </p:cNvPr>
          <p:cNvSpPr>
            <a:spLocks/>
          </p:cNvSpPr>
          <p:nvPr/>
        </p:nvSpPr>
        <p:spPr bwMode="auto">
          <a:xfrm>
            <a:off x="4380107" y="1629028"/>
            <a:ext cx="3244850" cy="2592388"/>
          </a:xfrm>
          <a:custGeom>
            <a:avLst/>
            <a:gdLst>
              <a:gd name="T0" fmla="*/ 25 w 477"/>
              <a:gd name="T1" fmla="*/ 4 h 381"/>
              <a:gd name="T2" fmla="*/ 33 w 477"/>
              <a:gd name="T3" fmla="*/ 8 h 381"/>
              <a:gd name="T4" fmla="*/ 33 w 477"/>
              <a:gd name="T5" fmla="*/ 17 h 381"/>
              <a:gd name="T6" fmla="*/ 36 w 477"/>
              <a:gd name="T7" fmla="*/ 21 h 381"/>
              <a:gd name="T8" fmla="*/ 39 w 477"/>
              <a:gd name="T9" fmla="*/ 30 h 381"/>
              <a:gd name="T10" fmla="*/ 40 w 477"/>
              <a:gd name="T11" fmla="*/ 34 h 381"/>
              <a:gd name="T12" fmla="*/ 45 w 477"/>
              <a:gd name="T13" fmla="*/ 43 h 381"/>
              <a:gd name="T14" fmla="*/ 53 w 477"/>
              <a:gd name="T15" fmla="*/ 47 h 381"/>
              <a:gd name="T16" fmla="*/ 53 w 477"/>
              <a:gd name="T17" fmla="*/ 60 h 381"/>
              <a:gd name="T18" fmla="*/ 61 w 477"/>
              <a:gd name="T19" fmla="*/ 64 h 381"/>
              <a:gd name="T20" fmla="*/ 63 w 477"/>
              <a:gd name="T21" fmla="*/ 73 h 381"/>
              <a:gd name="T22" fmla="*/ 70 w 477"/>
              <a:gd name="T23" fmla="*/ 77 h 381"/>
              <a:gd name="T24" fmla="*/ 72 w 477"/>
              <a:gd name="T25" fmla="*/ 86 h 381"/>
              <a:gd name="T26" fmla="*/ 74 w 477"/>
              <a:gd name="T27" fmla="*/ 91 h 381"/>
              <a:gd name="T28" fmla="*/ 75 w 477"/>
              <a:gd name="T29" fmla="*/ 99 h 381"/>
              <a:gd name="T30" fmla="*/ 98 w 477"/>
              <a:gd name="T31" fmla="*/ 104 h 381"/>
              <a:gd name="T32" fmla="*/ 98 w 477"/>
              <a:gd name="T33" fmla="*/ 113 h 381"/>
              <a:gd name="T34" fmla="*/ 100 w 477"/>
              <a:gd name="T35" fmla="*/ 117 h 381"/>
              <a:gd name="T36" fmla="*/ 101 w 477"/>
              <a:gd name="T37" fmla="*/ 126 h 381"/>
              <a:gd name="T38" fmla="*/ 116 w 477"/>
              <a:gd name="T39" fmla="*/ 131 h 381"/>
              <a:gd name="T40" fmla="*/ 121 w 477"/>
              <a:gd name="T41" fmla="*/ 145 h 381"/>
              <a:gd name="T42" fmla="*/ 125 w 477"/>
              <a:gd name="T43" fmla="*/ 150 h 381"/>
              <a:gd name="T44" fmla="*/ 126 w 477"/>
              <a:gd name="T45" fmla="*/ 159 h 381"/>
              <a:gd name="T46" fmla="*/ 133 w 477"/>
              <a:gd name="T47" fmla="*/ 164 h 381"/>
              <a:gd name="T48" fmla="*/ 135 w 477"/>
              <a:gd name="T49" fmla="*/ 173 h 381"/>
              <a:gd name="T50" fmla="*/ 142 w 477"/>
              <a:gd name="T51" fmla="*/ 178 h 381"/>
              <a:gd name="T52" fmla="*/ 144 w 477"/>
              <a:gd name="T53" fmla="*/ 188 h 381"/>
              <a:gd name="T54" fmla="*/ 150 w 477"/>
              <a:gd name="T55" fmla="*/ 194 h 381"/>
              <a:gd name="T56" fmla="*/ 154 w 477"/>
              <a:gd name="T57" fmla="*/ 204 h 381"/>
              <a:gd name="T58" fmla="*/ 155 w 477"/>
              <a:gd name="T59" fmla="*/ 210 h 381"/>
              <a:gd name="T60" fmla="*/ 158 w 477"/>
              <a:gd name="T61" fmla="*/ 221 h 381"/>
              <a:gd name="T62" fmla="*/ 162 w 477"/>
              <a:gd name="T63" fmla="*/ 227 h 381"/>
              <a:gd name="T64" fmla="*/ 162 w 477"/>
              <a:gd name="T65" fmla="*/ 238 h 381"/>
              <a:gd name="T66" fmla="*/ 167 w 477"/>
              <a:gd name="T67" fmla="*/ 243 h 381"/>
              <a:gd name="T68" fmla="*/ 176 w 477"/>
              <a:gd name="T69" fmla="*/ 255 h 381"/>
              <a:gd name="T70" fmla="*/ 183 w 477"/>
              <a:gd name="T71" fmla="*/ 261 h 381"/>
              <a:gd name="T72" fmla="*/ 186 w 477"/>
              <a:gd name="T73" fmla="*/ 273 h 381"/>
              <a:gd name="T74" fmla="*/ 191 w 477"/>
              <a:gd name="T75" fmla="*/ 279 h 381"/>
              <a:gd name="T76" fmla="*/ 197 w 477"/>
              <a:gd name="T77" fmla="*/ 290 h 381"/>
              <a:gd name="T78" fmla="*/ 208 w 477"/>
              <a:gd name="T79" fmla="*/ 296 h 381"/>
              <a:gd name="T80" fmla="*/ 230 w 477"/>
              <a:gd name="T81" fmla="*/ 310 h 381"/>
              <a:gd name="T82" fmla="*/ 239 w 477"/>
              <a:gd name="T83" fmla="*/ 317 h 381"/>
              <a:gd name="T84" fmla="*/ 242 w 477"/>
              <a:gd name="T85" fmla="*/ 331 h 381"/>
              <a:gd name="T86" fmla="*/ 253 w 477"/>
              <a:gd name="T87" fmla="*/ 339 h 381"/>
              <a:gd name="T88" fmla="*/ 262 w 477"/>
              <a:gd name="T89" fmla="*/ 354 h 381"/>
              <a:gd name="T90" fmla="*/ 298 w 477"/>
              <a:gd name="T91" fmla="*/ 362 h 381"/>
              <a:gd name="T92" fmla="*/ 412 w 477"/>
              <a:gd name="T93" fmla="*/ 38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77" h="381">
                <a:moveTo>
                  <a:pt x="0" y="0"/>
                </a:moveTo>
                <a:lnTo>
                  <a:pt x="25" y="0"/>
                </a:lnTo>
                <a:lnTo>
                  <a:pt x="25" y="4"/>
                </a:lnTo>
                <a:lnTo>
                  <a:pt x="28" y="4"/>
                </a:lnTo>
                <a:lnTo>
                  <a:pt x="28" y="8"/>
                </a:lnTo>
                <a:lnTo>
                  <a:pt x="33" y="8"/>
                </a:lnTo>
                <a:lnTo>
                  <a:pt x="33" y="13"/>
                </a:lnTo>
                <a:lnTo>
                  <a:pt x="33" y="13"/>
                </a:lnTo>
                <a:lnTo>
                  <a:pt x="33" y="17"/>
                </a:lnTo>
                <a:lnTo>
                  <a:pt x="34" y="17"/>
                </a:lnTo>
                <a:lnTo>
                  <a:pt x="34" y="21"/>
                </a:lnTo>
                <a:lnTo>
                  <a:pt x="36" y="21"/>
                </a:lnTo>
                <a:lnTo>
                  <a:pt x="36" y="25"/>
                </a:lnTo>
                <a:lnTo>
                  <a:pt x="39" y="25"/>
                </a:lnTo>
                <a:lnTo>
                  <a:pt x="39" y="30"/>
                </a:lnTo>
                <a:lnTo>
                  <a:pt x="39" y="30"/>
                </a:lnTo>
                <a:lnTo>
                  <a:pt x="39" y="34"/>
                </a:lnTo>
                <a:lnTo>
                  <a:pt x="40" y="34"/>
                </a:lnTo>
                <a:lnTo>
                  <a:pt x="40" y="38"/>
                </a:lnTo>
                <a:lnTo>
                  <a:pt x="45" y="38"/>
                </a:lnTo>
                <a:lnTo>
                  <a:pt x="45" y="43"/>
                </a:lnTo>
                <a:lnTo>
                  <a:pt x="49" y="43"/>
                </a:lnTo>
                <a:lnTo>
                  <a:pt x="49" y="47"/>
                </a:lnTo>
                <a:lnTo>
                  <a:pt x="53" y="47"/>
                </a:lnTo>
                <a:lnTo>
                  <a:pt x="53" y="56"/>
                </a:lnTo>
                <a:lnTo>
                  <a:pt x="53" y="56"/>
                </a:lnTo>
                <a:lnTo>
                  <a:pt x="53" y="60"/>
                </a:lnTo>
                <a:lnTo>
                  <a:pt x="57" y="60"/>
                </a:lnTo>
                <a:lnTo>
                  <a:pt x="57" y="64"/>
                </a:lnTo>
                <a:lnTo>
                  <a:pt x="61" y="64"/>
                </a:lnTo>
                <a:lnTo>
                  <a:pt x="61" y="69"/>
                </a:lnTo>
                <a:lnTo>
                  <a:pt x="63" y="69"/>
                </a:lnTo>
                <a:lnTo>
                  <a:pt x="63" y="73"/>
                </a:lnTo>
                <a:lnTo>
                  <a:pt x="68" y="73"/>
                </a:lnTo>
                <a:lnTo>
                  <a:pt x="68" y="77"/>
                </a:lnTo>
                <a:lnTo>
                  <a:pt x="70" y="77"/>
                </a:lnTo>
                <a:lnTo>
                  <a:pt x="70" y="82"/>
                </a:lnTo>
                <a:lnTo>
                  <a:pt x="72" y="82"/>
                </a:lnTo>
                <a:lnTo>
                  <a:pt x="72" y="86"/>
                </a:lnTo>
                <a:lnTo>
                  <a:pt x="72" y="86"/>
                </a:lnTo>
                <a:lnTo>
                  <a:pt x="72" y="91"/>
                </a:lnTo>
                <a:lnTo>
                  <a:pt x="74" y="91"/>
                </a:lnTo>
                <a:lnTo>
                  <a:pt x="74" y="95"/>
                </a:lnTo>
                <a:lnTo>
                  <a:pt x="75" y="95"/>
                </a:lnTo>
                <a:lnTo>
                  <a:pt x="75" y="99"/>
                </a:lnTo>
                <a:lnTo>
                  <a:pt x="83" y="99"/>
                </a:lnTo>
                <a:lnTo>
                  <a:pt x="83" y="104"/>
                </a:lnTo>
                <a:lnTo>
                  <a:pt x="98" y="104"/>
                </a:lnTo>
                <a:lnTo>
                  <a:pt x="98" y="108"/>
                </a:lnTo>
                <a:lnTo>
                  <a:pt x="98" y="108"/>
                </a:lnTo>
                <a:lnTo>
                  <a:pt x="98" y="113"/>
                </a:lnTo>
                <a:lnTo>
                  <a:pt x="100" y="113"/>
                </a:lnTo>
                <a:lnTo>
                  <a:pt x="100" y="117"/>
                </a:lnTo>
                <a:lnTo>
                  <a:pt x="100" y="117"/>
                </a:lnTo>
                <a:lnTo>
                  <a:pt x="100" y="122"/>
                </a:lnTo>
                <a:lnTo>
                  <a:pt x="101" y="122"/>
                </a:lnTo>
                <a:lnTo>
                  <a:pt x="101" y="126"/>
                </a:lnTo>
                <a:lnTo>
                  <a:pt x="108" y="126"/>
                </a:lnTo>
                <a:lnTo>
                  <a:pt x="108" y="131"/>
                </a:lnTo>
                <a:lnTo>
                  <a:pt x="116" y="131"/>
                </a:lnTo>
                <a:lnTo>
                  <a:pt x="116" y="140"/>
                </a:lnTo>
                <a:lnTo>
                  <a:pt x="121" y="140"/>
                </a:lnTo>
                <a:lnTo>
                  <a:pt x="121" y="145"/>
                </a:lnTo>
                <a:lnTo>
                  <a:pt x="121" y="145"/>
                </a:lnTo>
                <a:lnTo>
                  <a:pt x="121" y="150"/>
                </a:lnTo>
                <a:lnTo>
                  <a:pt x="125" y="150"/>
                </a:lnTo>
                <a:lnTo>
                  <a:pt x="125" y="154"/>
                </a:lnTo>
                <a:lnTo>
                  <a:pt x="126" y="154"/>
                </a:lnTo>
                <a:lnTo>
                  <a:pt x="126" y="159"/>
                </a:lnTo>
                <a:lnTo>
                  <a:pt x="129" y="159"/>
                </a:lnTo>
                <a:lnTo>
                  <a:pt x="129" y="164"/>
                </a:lnTo>
                <a:lnTo>
                  <a:pt x="133" y="164"/>
                </a:lnTo>
                <a:lnTo>
                  <a:pt x="133" y="168"/>
                </a:lnTo>
                <a:lnTo>
                  <a:pt x="135" y="168"/>
                </a:lnTo>
                <a:lnTo>
                  <a:pt x="135" y="173"/>
                </a:lnTo>
                <a:lnTo>
                  <a:pt x="136" y="173"/>
                </a:lnTo>
                <a:lnTo>
                  <a:pt x="136" y="178"/>
                </a:lnTo>
                <a:lnTo>
                  <a:pt x="142" y="178"/>
                </a:lnTo>
                <a:lnTo>
                  <a:pt x="142" y="183"/>
                </a:lnTo>
                <a:lnTo>
                  <a:pt x="144" y="183"/>
                </a:lnTo>
                <a:lnTo>
                  <a:pt x="144" y="188"/>
                </a:lnTo>
                <a:lnTo>
                  <a:pt x="148" y="188"/>
                </a:lnTo>
                <a:lnTo>
                  <a:pt x="148" y="194"/>
                </a:lnTo>
                <a:lnTo>
                  <a:pt x="150" y="194"/>
                </a:lnTo>
                <a:lnTo>
                  <a:pt x="150" y="199"/>
                </a:lnTo>
                <a:lnTo>
                  <a:pt x="154" y="199"/>
                </a:lnTo>
                <a:lnTo>
                  <a:pt x="154" y="204"/>
                </a:lnTo>
                <a:lnTo>
                  <a:pt x="154" y="204"/>
                </a:lnTo>
                <a:lnTo>
                  <a:pt x="154" y="210"/>
                </a:lnTo>
                <a:lnTo>
                  <a:pt x="155" y="210"/>
                </a:lnTo>
                <a:lnTo>
                  <a:pt x="155" y="216"/>
                </a:lnTo>
                <a:lnTo>
                  <a:pt x="158" y="216"/>
                </a:lnTo>
                <a:lnTo>
                  <a:pt x="158" y="221"/>
                </a:lnTo>
                <a:lnTo>
                  <a:pt x="158" y="221"/>
                </a:lnTo>
                <a:lnTo>
                  <a:pt x="158" y="227"/>
                </a:lnTo>
                <a:lnTo>
                  <a:pt x="162" y="227"/>
                </a:lnTo>
                <a:lnTo>
                  <a:pt x="162" y="232"/>
                </a:lnTo>
                <a:lnTo>
                  <a:pt x="162" y="232"/>
                </a:lnTo>
                <a:lnTo>
                  <a:pt x="162" y="238"/>
                </a:lnTo>
                <a:lnTo>
                  <a:pt x="163" y="238"/>
                </a:lnTo>
                <a:lnTo>
                  <a:pt x="163" y="243"/>
                </a:lnTo>
                <a:lnTo>
                  <a:pt x="167" y="243"/>
                </a:lnTo>
                <a:lnTo>
                  <a:pt x="167" y="249"/>
                </a:lnTo>
                <a:lnTo>
                  <a:pt x="176" y="249"/>
                </a:lnTo>
                <a:lnTo>
                  <a:pt x="176" y="255"/>
                </a:lnTo>
                <a:lnTo>
                  <a:pt x="177" y="255"/>
                </a:lnTo>
                <a:lnTo>
                  <a:pt x="177" y="261"/>
                </a:lnTo>
                <a:lnTo>
                  <a:pt x="183" y="261"/>
                </a:lnTo>
                <a:lnTo>
                  <a:pt x="183" y="267"/>
                </a:lnTo>
                <a:lnTo>
                  <a:pt x="186" y="267"/>
                </a:lnTo>
                <a:lnTo>
                  <a:pt x="186" y="273"/>
                </a:lnTo>
                <a:lnTo>
                  <a:pt x="191" y="273"/>
                </a:lnTo>
                <a:lnTo>
                  <a:pt x="191" y="279"/>
                </a:lnTo>
                <a:lnTo>
                  <a:pt x="191" y="279"/>
                </a:lnTo>
                <a:lnTo>
                  <a:pt x="191" y="285"/>
                </a:lnTo>
                <a:lnTo>
                  <a:pt x="197" y="285"/>
                </a:lnTo>
                <a:lnTo>
                  <a:pt x="197" y="290"/>
                </a:lnTo>
                <a:lnTo>
                  <a:pt x="205" y="290"/>
                </a:lnTo>
                <a:lnTo>
                  <a:pt x="205" y="296"/>
                </a:lnTo>
                <a:lnTo>
                  <a:pt x="208" y="296"/>
                </a:lnTo>
                <a:lnTo>
                  <a:pt x="208" y="303"/>
                </a:lnTo>
                <a:lnTo>
                  <a:pt x="230" y="303"/>
                </a:lnTo>
                <a:lnTo>
                  <a:pt x="230" y="310"/>
                </a:lnTo>
                <a:lnTo>
                  <a:pt x="236" y="310"/>
                </a:lnTo>
                <a:lnTo>
                  <a:pt x="236" y="317"/>
                </a:lnTo>
                <a:lnTo>
                  <a:pt x="239" y="317"/>
                </a:lnTo>
                <a:lnTo>
                  <a:pt x="239" y="324"/>
                </a:lnTo>
                <a:lnTo>
                  <a:pt x="242" y="324"/>
                </a:lnTo>
                <a:lnTo>
                  <a:pt x="242" y="331"/>
                </a:lnTo>
                <a:lnTo>
                  <a:pt x="246" y="331"/>
                </a:lnTo>
                <a:lnTo>
                  <a:pt x="246" y="339"/>
                </a:lnTo>
                <a:lnTo>
                  <a:pt x="253" y="339"/>
                </a:lnTo>
                <a:lnTo>
                  <a:pt x="253" y="347"/>
                </a:lnTo>
                <a:lnTo>
                  <a:pt x="262" y="347"/>
                </a:lnTo>
                <a:lnTo>
                  <a:pt x="262" y="354"/>
                </a:lnTo>
                <a:lnTo>
                  <a:pt x="274" y="354"/>
                </a:lnTo>
                <a:lnTo>
                  <a:pt x="274" y="362"/>
                </a:lnTo>
                <a:lnTo>
                  <a:pt x="298" y="362"/>
                </a:lnTo>
                <a:lnTo>
                  <a:pt x="298" y="369"/>
                </a:lnTo>
                <a:lnTo>
                  <a:pt x="412" y="369"/>
                </a:lnTo>
                <a:lnTo>
                  <a:pt x="412" y="381"/>
                </a:lnTo>
                <a:lnTo>
                  <a:pt x="477" y="381"/>
                </a:lnTo>
              </a:path>
            </a:pathLst>
          </a:custGeom>
          <a:noFill/>
          <a:ln w="28575" cap="rnd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6022AD4A-771D-2730-87DA-BC3BDEF68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032" y="5073784"/>
            <a:ext cx="17953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37">
            <a:extLst>
              <a:ext uri="{FF2B5EF4-FFF2-40B4-BE49-F238E27FC236}">
                <a16:creationId xmlns:a16="http://schemas.microsoft.com/office/drawing/2014/main" id="{D9E3882E-11A2-EFE5-DC9F-012FD0693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3507" y="5073784"/>
            <a:ext cx="16966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38">
            <a:extLst>
              <a:ext uri="{FF2B5EF4-FFF2-40B4-BE49-F238E27FC236}">
                <a16:creationId xmlns:a16="http://schemas.microsoft.com/office/drawing/2014/main" id="{C2126B29-A384-9C7C-49DC-0B25636E7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669" y="5073784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39">
            <a:extLst>
              <a:ext uri="{FF2B5EF4-FFF2-40B4-BE49-F238E27FC236}">
                <a16:creationId xmlns:a16="http://schemas.microsoft.com/office/drawing/2014/main" id="{9E2A90D4-A531-CDFA-3FF4-921E4B8BA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0494" y="5073784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0">
            <a:extLst>
              <a:ext uri="{FF2B5EF4-FFF2-40B4-BE49-F238E27FC236}">
                <a16:creationId xmlns:a16="http://schemas.microsoft.com/office/drawing/2014/main" id="{AF3D184C-AEB5-F64C-66FB-279E5EFE9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557" y="5073784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1">
            <a:extLst>
              <a:ext uri="{FF2B5EF4-FFF2-40B4-BE49-F238E27FC236}">
                <a16:creationId xmlns:a16="http://schemas.microsoft.com/office/drawing/2014/main" id="{F7C313A7-4C63-9601-05BD-9F104894A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382" y="5073784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2">
            <a:extLst>
              <a:ext uri="{FF2B5EF4-FFF2-40B4-BE49-F238E27FC236}">
                <a16:creationId xmlns:a16="http://schemas.microsoft.com/office/drawing/2014/main" id="{B54B9BA9-F37B-AC1F-6CDA-42D6DC490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694" y="5389582"/>
            <a:ext cx="26930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103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43">
            <a:extLst>
              <a:ext uri="{FF2B5EF4-FFF2-40B4-BE49-F238E27FC236}">
                <a16:creationId xmlns:a16="http://schemas.microsoft.com/office/drawing/2014/main" id="{B58BD076-946C-9CE2-D52F-08B4F5AE8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3507" y="5389582"/>
            <a:ext cx="17953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44">
            <a:extLst>
              <a:ext uri="{FF2B5EF4-FFF2-40B4-BE49-F238E27FC236}">
                <a16:creationId xmlns:a16="http://schemas.microsoft.com/office/drawing/2014/main" id="{4D01F561-5981-DDEF-5B6B-82B887793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6919" y="5389582"/>
            <a:ext cx="17953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45">
            <a:extLst>
              <a:ext uri="{FF2B5EF4-FFF2-40B4-BE49-F238E27FC236}">
                <a16:creationId xmlns:a16="http://schemas.microsoft.com/office/drawing/2014/main" id="{24C584B6-AB1D-B088-F17C-21A91FC0C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0494" y="5389582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kumimoji="0" lang="ja-JP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46">
            <a:extLst>
              <a:ext uri="{FF2B5EF4-FFF2-40B4-BE49-F238E27FC236}">
                <a16:creationId xmlns:a16="http://schemas.microsoft.com/office/drawing/2014/main" id="{A04ABFBB-D23D-BE3B-0BCF-00F09E19A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557" y="5389582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47">
            <a:extLst>
              <a:ext uri="{FF2B5EF4-FFF2-40B4-BE49-F238E27FC236}">
                <a16:creationId xmlns:a16="http://schemas.microsoft.com/office/drawing/2014/main" id="{E92E5284-8A65-39D5-01DD-5455155DA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382" y="5389582"/>
            <a:ext cx="8976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ja-JP" altLang="ja-JP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0">
            <a:extLst>
              <a:ext uri="{FF2B5EF4-FFF2-40B4-BE49-F238E27FC236}">
                <a16:creationId xmlns:a16="http://schemas.microsoft.com/office/drawing/2014/main" id="{8275B796-9218-13CE-7CAA-F54D57F3F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128" y="4711953"/>
            <a:ext cx="117333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Number at risk</a:t>
            </a:r>
            <a:endParaRPr kumimoji="0" lang="ja-JP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44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>
            <a:extLst>
              <a:ext uri="{FF2B5EF4-FFF2-40B4-BE49-F238E27FC236}">
                <a16:creationId xmlns:a16="http://schemas.microsoft.com/office/drawing/2014/main" id="{11C64941-1B8D-1C38-77E3-3842222A1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687" y="146213"/>
            <a:ext cx="14747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Fig. 1b 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66A9518D-7CFD-1328-3356-DA94A10A1902}"/>
              </a:ext>
            </a:extLst>
          </p:cNvPr>
          <p:cNvGrpSpPr/>
          <p:nvPr/>
        </p:nvGrpSpPr>
        <p:grpSpPr>
          <a:xfrm>
            <a:off x="2985621" y="1494650"/>
            <a:ext cx="5621705" cy="4135695"/>
            <a:chOff x="3060048" y="1090613"/>
            <a:chExt cx="5621705" cy="413569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BAE356E-0EBA-100B-F205-21BD8AEAD2AE}"/>
                </a:ext>
              </a:extLst>
            </p:cNvPr>
            <p:cNvSpPr txBox="1"/>
            <p:nvPr/>
          </p:nvSpPr>
          <p:spPr>
            <a:xfrm>
              <a:off x="5130532" y="3457279"/>
              <a:ext cx="140647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 = </a:t>
              </a:r>
              <a:r>
                <a:rPr lang="ja-JP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0.0926</a:t>
              </a:r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F9D6A93B-2B61-4D49-4F68-609A99700B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161" y="4146551"/>
              <a:ext cx="3157538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5D0DEA73-ED6C-5072-0963-E7E4FE360E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161" y="4146551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Line 7">
              <a:extLst>
                <a:ext uri="{FF2B5EF4-FFF2-40B4-BE49-F238E27FC236}">
                  <a16:creationId xmlns:a16="http://schemas.microsoft.com/office/drawing/2014/main" id="{3FA4AD6D-AF2A-109C-F996-9A61F60800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7986" y="4146551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ine 8">
              <a:extLst>
                <a:ext uri="{FF2B5EF4-FFF2-40B4-BE49-F238E27FC236}">
                  <a16:creationId xmlns:a16="http://schemas.microsoft.com/office/drawing/2014/main" id="{D9F723DF-4962-F81C-9D08-CCD82D3665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5048" y="4146551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Line 9">
              <a:extLst>
                <a:ext uri="{FF2B5EF4-FFF2-40B4-BE49-F238E27FC236}">
                  <a16:creationId xmlns:a16="http://schemas.microsoft.com/office/drawing/2014/main" id="{73ABEA96-6D8C-C496-E8D9-4235B901E3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66873" y="4146551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0">
              <a:extLst>
                <a:ext uri="{FF2B5EF4-FFF2-40B4-BE49-F238E27FC236}">
                  <a16:creationId xmlns:a16="http://schemas.microsoft.com/office/drawing/2014/main" id="{5017967C-0DB2-1058-7640-A6D5AB9A6C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00286" y="4146551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1">
              <a:extLst>
                <a:ext uri="{FF2B5EF4-FFF2-40B4-BE49-F238E27FC236}">
                  <a16:creationId xmlns:a16="http://schemas.microsoft.com/office/drawing/2014/main" id="{33DDA1F6-B871-36F2-8B02-07A0121C34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33698" y="4146551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B917366D-284D-FEA5-0BB5-6349FC03A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5836" y="428942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3">
              <a:extLst>
                <a:ext uri="{FF2B5EF4-FFF2-40B4-BE49-F238E27FC236}">
                  <a16:creationId xmlns:a16="http://schemas.microsoft.com/office/drawing/2014/main" id="{A2D84DF8-7FCD-D9D6-0E89-24C67489F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7661" y="428942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4">
              <a:extLst>
                <a:ext uri="{FF2B5EF4-FFF2-40B4-BE49-F238E27FC236}">
                  <a16:creationId xmlns:a16="http://schemas.microsoft.com/office/drawing/2014/main" id="{CB24F518-689F-69D2-18D6-12A458075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4723" y="428942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5">
              <a:extLst>
                <a:ext uri="{FF2B5EF4-FFF2-40B4-BE49-F238E27FC236}">
                  <a16:creationId xmlns:a16="http://schemas.microsoft.com/office/drawing/2014/main" id="{50DC01DE-FAC2-570C-BD65-8BF0A5861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6548" y="428942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6">
              <a:extLst>
                <a:ext uri="{FF2B5EF4-FFF2-40B4-BE49-F238E27FC236}">
                  <a16:creationId xmlns:a16="http://schemas.microsoft.com/office/drawing/2014/main" id="{8426DD27-9A3D-66AB-03B5-3CD3FE2F4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9961" y="428942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17">
              <a:extLst>
                <a:ext uri="{FF2B5EF4-FFF2-40B4-BE49-F238E27FC236}">
                  <a16:creationId xmlns:a16="http://schemas.microsoft.com/office/drawing/2014/main" id="{47788A33-40BD-F076-ECD0-24968842A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3373" y="428942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18">
              <a:extLst>
                <a:ext uri="{FF2B5EF4-FFF2-40B4-BE49-F238E27FC236}">
                  <a16:creationId xmlns:a16="http://schemas.microsoft.com/office/drawing/2014/main" id="{FC00EB7F-B029-AB82-AF4D-19653D2506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45986" y="1206501"/>
              <a:ext cx="0" cy="28241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19">
              <a:extLst>
                <a:ext uri="{FF2B5EF4-FFF2-40B4-BE49-F238E27FC236}">
                  <a16:creationId xmlns:a16="http://schemas.microsoft.com/office/drawing/2014/main" id="{06F64F50-9A24-F2FE-05A5-AAA5DA7277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79311" y="4030663"/>
              <a:ext cx="66675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20">
              <a:extLst>
                <a:ext uri="{FF2B5EF4-FFF2-40B4-BE49-F238E27FC236}">
                  <a16:creationId xmlns:a16="http://schemas.microsoft.com/office/drawing/2014/main" id="{A2080D8F-C1AD-A076-3564-8E9FBAE974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79311" y="3465513"/>
              <a:ext cx="66675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21">
              <a:extLst>
                <a:ext uri="{FF2B5EF4-FFF2-40B4-BE49-F238E27FC236}">
                  <a16:creationId xmlns:a16="http://schemas.microsoft.com/office/drawing/2014/main" id="{D342C9C2-F605-5E57-BEDA-2D37C69135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79311" y="2900363"/>
              <a:ext cx="66675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ine 22">
              <a:extLst>
                <a:ext uri="{FF2B5EF4-FFF2-40B4-BE49-F238E27FC236}">
                  <a16:creationId xmlns:a16="http://schemas.microsoft.com/office/drawing/2014/main" id="{CAE02C3C-EBC7-892D-0FED-195BAC5DD6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79311" y="2336801"/>
              <a:ext cx="66675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Line 23">
              <a:extLst>
                <a:ext uri="{FF2B5EF4-FFF2-40B4-BE49-F238E27FC236}">
                  <a16:creationId xmlns:a16="http://schemas.microsoft.com/office/drawing/2014/main" id="{B2C186EA-89AA-A050-8357-0E9F666CAB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79311" y="1771651"/>
              <a:ext cx="66675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24">
              <a:extLst>
                <a:ext uri="{FF2B5EF4-FFF2-40B4-BE49-F238E27FC236}">
                  <a16:creationId xmlns:a16="http://schemas.microsoft.com/office/drawing/2014/main" id="{70780858-4CCC-D9F4-8D39-F9F1D2A619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79311" y="1206501"/>
              <a:ext cx="66675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5">
              <a:extLst>
                <a:ext uri="{FF2B5EF4-FFF2-40B4-BE49-F238E27FC236}">
                  <a16:creationId xmlns:a16="http://schemas.microsoft.com/office/drawing/2014/main" id="{4A29721B-35CA-64B2-48E5-D837B70B4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561" y="3937545"/>
              <a:ext cx="22442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0.0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6">
              <a:extLst>
                <a:ext uri="{FF2B5EF4-FFF2-40B4-BE49-F238E27FC236}">
                  <a16:creationId xmlns:a16="http://schemas.microsoft.com/office/drawing/2014/main" id="{8AAD8FA3-203A-E4CC-1832-CB8B37BA2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561" y="3372395"/>
              <a:ext cx="22442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0.2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E700A142-65F9-666E-733D-477019DFD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561" y="2807245"/>
              <a:ext cx="22442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0.4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D41F56D6-FB26-307C-2EC9-676A394047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561" y="2243683"/>
              <a:ext cx="22442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0.6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A33EB3D2-BFA4-94D8-4C05-F62866CCC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561" y="1678533"/>
              <a:ext cx="22442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0.8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0">
              <a:extLst>
                <a:ext uri="{FF2B5EF4-FFF2-40B4-BE49-F238E27FC236}">
                  <a16:creationId xmlns:a16="http://schemas.microsoft.com/office/drawing/2014/main" id="{701AB50B-292A-E90E-A25D-DE5406CE01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561" y="1113383"/>
              <a:ext cx="22442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1.0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A78734DE-5325-D77D-7263-1C86FEF63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986" y="1090613"/>
              <a:ext cx="3505200" cy="3055938"/>
            </a:xfrm>
            <a:custGeom>
              <a:avLst/>
              <a:gdLst>
                <a:gd name="T0" fmla="*/ 0 w 515"/>
                <a:gd name="T1" fmla="*/ 0 h 449"/>
                <a:gd name="T2" fmla="*/ 0 w 515"/>
                <a:gd name="T3" fmla="*/ 449 h 449"/>
                <a:gd name="T4" fmla="*/ 515 w 515"/>
                <a:gd name="T5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5" h="449">
                  <a:moveTo>
                    <a:pt x="0" y="0"/>
                  </a:moveTo>
                  <a:lnTo>
                    <a:pt x="0" y="449"/>
                  </a:lnTo>
                  <a:lnTo>
                    <a:pt x="515" y="449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2">
              <a:extLst>
                <a:ext uri="{FF2B5EF4-FFF2-40B4-BE49-F238E27FC236}">
                  <a16:creationId xmlns:a16="http://schemas.microsoft.com/office/drawing/2014/main" id="{76A9BB4C-C9DC-595B-F9D4-F74836A04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51186" y="4287711"/>
              <a:ext cx="43056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Years</a:t>
              </a:r>
              <a:endParaRPr kumimoji="0" lang="ja-JP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3">
              <a:extLst>
                <a:ext uri="{FF2B5EF4-FFF2-40B4-BE49-F238E27FC236}">
                  <a16:creationId xmlns:a16="http://schemas.microsoft.com/office/drawing/2014/main" id="{FDAE5DD1-8618-C456-FE6C-6B4E0FEEB3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597562" y="2335954"/>
              <a:ext cx="8623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Probability</a:t>
              </a:r>
              <a:endParaRPr kumimoji="0" lang="ja-JP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71ED09A0-918C-2374-8C70-CE0AB1AE3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6161" y="1206501"/>
              <a:ext cx="1503363" cy="2000250"/>
            </a:xfrm>
            <a:custGeom>
              <a:avLst/>
              <a:gdLst>
                <a:gd name="T0" fmla="*/ 0 w 221"/>
                <a:gd name="T1" fmla="*/ 0 h 294"/>
                <a:gd name="T2" fmla="*/ 45 w 221"/>
                <a:gd name="T3" fmla="*/ 0 h 294"/>
                <a:gd name="T4" fmla="*/ 45 w 221"/>
                <a:gd name="T5" fmla="*/ 26 h 294"/>
                <a:gd name="T6" fmla="*/ 79 w 221"/>
                <a:gd name="T7" fmla="*/ 26 h 294"/>
                <a:gd name="T8" fmla="*/ 79 w 221"/>
                <a:gd name="T9" fmla="*/ 61 h 294"/>
                <a:gd name="T10" fmla="*/ 114 w 221"/>
                <a:gd name="T11" fmla="*/ 61 h 294"/>
                <a:gd name="T12" fmla="*/ 114 w 221"/>
                <a:gd name="T13" fmla="*/ 112 h 294"/>
                <a:gd name="T14" fmla="*/ 127 w 221"/>
                <a:gd name="T15" fmla="*/ 112 h 294"/>
                <a:gd name="T16" fmla="*/ 127 w 221"/>
                <a:gd name="T17" fmla="*/ 172 h 294"/>
                <a:gd name="T18" fmla="*/ 134 w 221"/>
                <a:gd name="T19" fmla="*/ 172 h 294"/>
                <a:gd name="T20" fmla="*/ 134 w 221"/>
                <a:gd name="T21" fmla="*/ 233 h 294"/>
                <a:gd name="T22" fmla="*/ 142 w 221"/>
                <a:gd name="T23" fmla="*/ 233 h 294"/>
                <a:gd name="T24" fmla="*/ 142 w 221"/>
                <a:gd name="T25" fmla="*/ 294 h 294"/>
                <a:gd name="T26" fmla="*/ 221 w 221"/>
                <a:gd name="T27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" h="294">
                  <a:moveTo>
                    <a:pt x="0" y="0"/>
                  </a:moveTo>
                  <a:lnTo>
                    <a:pt x="45" y="0"/>
                  </a:lnTo>
                  <a:lnTo>
                    <a:pt x="45" y="26"/>
                  </a:lnTo>
                  <a:lnTo>
                    <a:pt x="79" y="26"/>
                  </a:lnTo>
                  <a:lnTo>
                    <a:pt x="79" y="61"/>
                  </a:lnTo>
                  <a:lnTo>
                    <a:pt x="114" y="61"/>
                  </a:lnTo>
                  <a:lnTo>
                    <a:pt x="114" y="112"/>
                  </a:lnTo>
                  <a:lnTo>
                    <a:pt x="127" y="112"/>
                  </a:lnTo>
                  <a:lnTo>
                    <a:pt x="127" y="172"/>
                  </a:lnTo>
                  <a:lnTo>
                    <a:pt x="134" y="172"/>
                  </a:lnTo>
                  <a:lnTo>
                    <a:pt x="134" y="233"/>
                  </a:lnTo>
                  <a:lnTo>
                    <a:pt x="142" y="233"/>
                  </a:lnTo>
                  <a:lnTo>
                    <a:pt x="142" y="294"/>
                  </a:lnTo>
                  <a:lnTo>
                    <a:pt x="221" y="294"/>
                  </a:lnTo>
                </a:path>
              </a:pathLst>
            </a:custGeom>
            <a:noFill/>
            <a:ln w="28575" cap="rnd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8D12E680-0CF5-6EB4-8170-A73834F71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6161" y="1206501"/>
              <a:ext cx="3244850" cy="1157288"/>
            </a:xfrm>
            <a:custGeom>
              <a:avLst/>
              <a:gdLst>
                <a:gd name="T0" fmla="*/ 0 w 477"/>
                <a:gd name="T1" fmla="*/ 0 h 170"/>
                <a:gd name="T2" fmla="*/ 21 w 477"/>
                <a:gd name="T3" fmla="*/ 0 h 170"/>
                <a:gd name="T4" fmla="*/ 21 w 477"/>
                <a:gd name="T5" fmla="*/ 4 h 170"/>
                <a:gd name="T6" fmla="*/ 23 w 477"/>
                <a:gd name="T7" fmla="*/ 4 h 170"/>
                <a:gd name="T8" fmla="*/ 23 w 477"/>
                <a:gd name="T9" fmla="*/ 9 h 170"/>
                <a:gd name="T10" fmla="*/ 24 w 477"/>
                <a:gd name="T11" fmla="*/ 9 h 170"/>
                <a:gd name="T12" fmla="*/ 24 w 477"/>
                <a:gd name="T13" fmla="*/ 13 h 170"/>
                <a:gd name="T14" fmla="*/ 25 w 477"/>
                <a:gd name="T15" fmla="*/ 13 h 170"/>
                <a:gd name="T16" fmla="*/ 25 w 477"/>
                <a:gd name="T17" fmla="*/ 18 h 170"/>
                <a:gd name="T18" fmla="*/ 32 w 477"/>
                <a:gd name="T19" fmla="*/ 18 h 170"/>
                <a:gd name="T20" fmla="*/ 32 w 477"/>
                <a:gd name="T21" fmla="*/ 22 h 170"/>
                <a:gd name="T22" fmla="*/ 63 w 477"/>
                <a:gd name="T23" fmla="*/ 22 h 170"/>
                <a:gd name="T24" fmla="*/ 63 w 477"/>
                <a:gd name="T25" fmla="*/ 28 h 170"/>
                <a:gd name="T26" fmla="*/ 65 w 477"/>
                <a:gd name="T27" fmla="*/ 28 h 170"/>
                <a:gd name="T28" fmla="*/ 65 w 477"/>
                <a:gd name="T29" fmla="*/ 34 h 170"/>
                <a:gd name="T30" fmla="*/ 69 w 477"/>
                <a:gd name="T31" fmla="*/ 34 h 170"/>
                <a:gd name="T32" fmla="*/ 69 w 477"/>
                <a:gd name="T33" fmla="*/ 41 h 170"/>
                <a:gd name="T34" fmla="*/ 76 w 477"/>
                <a:gd name="T35" fmla="*/ 41 h 170"/>
                <a:gd name="T36" fmla="*/ 76 w 477"/>
                <a:gd name="T37" fmla="*/ 47 h 170"/>
                <a:gd name="T38" fmla="*/ 89 w 477"/>
                <a:gd name="T39" fmla="*/ 47 h 170"/>
                <a:gd name="T40" fmla="*/ 89 w 477"/>
                <a:gd name="T41" fmla="*/ 54 h 170"/>
                <a:gd name="T42" fmla="*/ 93 w 477"/>
                <a:gd name="T43" fmla="*/ 54 h 170"/>
                <a:gd name="T44" fmla="*/ 93 w 477"/>
                <a:gd name="T45" fmla="*/ 61 h 170"/>
                <a:gd name="T46" fmla="*/ 94 w 477"/>
                <a:gd name="T47" fmla="*/ 61 h 170"/>
                <a:gd name="T48" fmla="*/ 94 w 477"/>
                <a:gd name="T49" fmla="*/ 68 h 170"/>
                <a:gd name="T50" fmla="*/ 107 w 477"/>
                <a:gd name="T51" fmla="*/ 68 h 170"/>
                <a:gd name="T52" fmla="*/ 107 w 477"/>
                <a:gd name="T53" fmla="*/ 77 h 170"/>
                <a:gd name="T54" fmla="*/ 124 w 477"/>
                <a:gd name="T55" fmla="*/ 77 h 170"/>
                <a:gd name="T56" fmla="*/ 124 w 477"/>
                <a:gd name="T57" fmla="*/ 87 h 170"/>
                <a:gd name="T58" fmla="*/ 153 w 477"/>
                <a:gd name="T59" fmla="*/ 87 h 170"/>
                <a:gd name="T60" fmla="*/ 153 w 477"/>
                <a:gd name="T61" fmla="*/ 100 h 170"/>
                <a:gd name="T62" fmla="*/ 179 w 477"/>
                <a:gd name="T63" fmla="*/ 100 h 170"/>
                <a:gd name="T64" fmla="*/ 179 w 477"/>
                <a:gd name="T65" fmla="*/ 117 h 170"/>
                <a:gd name="T66" fmla="*/ 198 w 477"/>
                <a:gd name="T67" fmla="*/ 117 h 170"/>
                <a:gd name="T68" fmla="*/ 198 w 477"/>
                <a:gd name="T69" fmla="*/ 135 h 170"/>
                <a:gd name="T70" fmla="*/ 260 w 477"/>
                <a:gd name="T71" fmla="*/ 135 h 170"/>
                <a:gd name="T72" fmla="*/ 260 w 477"/>
                <a:gd name="T73" fmla="*/ 170 h 170"/>
                <a:gd name="T74" fmla="*/ 477 w 477"/>
                <a:gd name="T75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7" h="170">
                  <a:moveTo>
                    <a:pt x="0" y="0"/>
                  </a:moveTo>
                  <a:lnTo>
                    <a:pt x="21" y="0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13"/>
                  </a:lnTo>
                  <a:lnTo>
                    <a:pt x="25" y="13"/>
                  </a:lnTo>
                  <a:lnTo>
                    <a:pt x="25" y="18"/>
                  </a:lnTo>
                  <a:lnTo>
                    <a:pt x="32" y="18"/>
                  </a:lnTo>
                  <a:lnTo>
                    <a:pt x="32" y="22"/>
                  </a:lnTo>
                  <a:lnTo>
                    <a:pt x="63" y="22"/>
                  </a:lnTo>
                  <a:lnTo>
                    <a:pt x="63" y="28"/>
                  </a:lnTo>
                  <a:lnTo>
                    <a:pt x="65" y="28"/>
                  </a:lnTo>
                  <a:lnTo>
                    <a:pt x="65" y="34"/>
                  </a:lnTo>
                  <a:lnTo>
                    <a:pt x="69" y="34"/>
                  </a:lnTo>
                  <a:lnTo>
                    <a:pt x="69" y="41"/>
                  </a:lnTo>
                  <a:lnTo>
                    <a:pt x="76" y="41"/>
                  </a:lnTo>
                  <a:lnTo>
                    <a:pt x="76" y="47"/>
                  </a:lnTo>
                  <a:lnTo>
                    <a:pt x="89" y="47"/>
                  </a:lnTo>
                  <a:lnTo>
                    <a:pt x="89" y="54"/>
                  </a:lnTo>
                  <a:lnTo>
                    <a:pt x="93" y="54"/>
                  </a:lnTo>
                  <a:lnTo>
                    <a:pt x="93" y="61"/>
                  </a:lnTo>
                  <a:lnTo>
                    <a:pt x="94" y="61"/>
                  </a:lnTo>
                  <a:lnTo>
                    <a:pt x="94" y="68"/>
                  </a:lnTo>
                  <a:lnTo>
                    <a:pt x="107" y="68"/>
                  </a:lnTo>
                  <a:lnTo>
                    <a:pt x="107" y="77"/>
                  </a:lnTo>
                  <a:lnTo>
                    <a:pt x="124" y="77"/>
                  </a:lnTo>
                  <a:lnTo>
                    <a:pt x="124" y="87"/>
                  </a:lnTo>
                  <a:lnTo>
                    <a:pt x="153" y="87"/>
                  </a:lnTo>
                  <a:lnTo>
                    <a:pt x="153" y="100"/>
                  </a:lnTo>
                  <a:lnTo>
                    <a:pt x="179" y="100"/>
                  </a:lnTo>
                  <a:lnTo>
                    <a:pt x="179" y="117"/>
                  </a:lnTo>
                  <a:lnTo>
                    <a:pt x="198" y="117"/>
                  </a:lnTo>
                  <a:lnTo>
                    <a:pt x="198" y="135"/>
                  </a:lnTo>
                  <a:lnTo>
                    <a:pt x="260" y="135"/>
                  </a:lnTo>
                  <a:lnTo>
                    <a:pt x="260" y="170"/>
                  </a:lnTo>
                  <a:lnTo>
                    <a:pt x="477" y="170"/>
                  </a:lnTo>
                </a:path>
              </a:pathLst>
            </a:custGeom>
            <a:noFill/>
            <a:ln w="2857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6">
              <a:extLst>
                <a:ext uri="{FF2B5EF4-FFF2-40B4-BE49-F238E27FC236}">
                  <a16:creationId xmlns:a16="http://schemas.microsoft.com/office/drawing/2014/main" id="{86771802-21C4-0EDD-13F9-4B31CBED6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4086" y="4654076"/>
              <a:ext cx="17953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21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37">
              <a:extLst>
                <a:ext uri="{FF2B5EF4-FFF2-40B4-BE49-F238E27FC236}">
                  <a16:creationId xmlns:a16="http://schemas.microsoft.com/office/drawing/2014/main" id="{EDF1CE1F-5EFB-6738-8C56-ECE7842D6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7661" y="465407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38">
              <a:extLst>
                <a:ext uri="{FF2B5EF4-FFF2-40B4-BE49-F238E27FC236}">
                  <a16:creationId xmlns:a16="http://schemas.microsoft.com/office/drawing/2014/main" id="{8CDFA50B-0F55-8B6B-61C3-8216E07006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4723" y="465407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39">
              <a:extLst>
                <a:ext uri="{FF2B5EF4-FFF2-40B4-BE49-F238E27FC236}">
                  <a16:creationId xmlns:a16="http://schemas.microsoft.com/office/drawing/2014/main" id="{69921C8C-5576-282A-F4CD-AED2C8D30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6548" y="465407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0">
              <a:extLst>
                <a:ext uri="{FF2B5EF4-FFF2-40B4-BE49-F238E27FC236}">
                  <a16:creationId xmlns:a16="http://schemas.microsoft.com/office/drawing/2014/main" id="{7C81D5A5-DC09-F9E2-09D7-5D239CF0C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9961" y="465407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1">
              <a:extLst>
                <a:ext uri="{FF2B5EF4-FFF2-40B4-BE49-F238E27FC236}">
                  <a16:creationId xmlns:a16="http://schemas.microsoft.com/office/drawing/2014/main" id="{72DD7647-59E0-75D1-ABC6-51C90D663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3373" y="4654076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2">
              <a:extLst>
                <a:ext uri="{FF2B5EF4-FFF2-40B4-BE49-F238E27FC236}">
                  <a16:creationId xmlns:a16="http://schemas.microsoft.com/office/drawing/2014/main" id="{2D898106-3C34-F930-85AE-6E2F5913A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0748" y="4960084"/>
              <a:ext cx="2693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103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3">
              <a:extLst>
                <a:ext uri="{FF2B5EF4-FFF2-40B4-BE49-F238E27FC236}">
                  <a16:creationId xmlns:a16="http://schemas.microsoft.com/office/drawing/2014/main" id="{43E05C24-268C-28C9-59E5-5A86F591AB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5911" y="4960084"/>
              <a:ext cx="17953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51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4">
              <a:extLst>
                <a:ext uri="{FF2B5EF4-FFF2-40B4-BE49-F238E27FC236}">
                  <a16:creationId xmlns:a16="http://schemas.microsoft.com/office/drawing/2014/main" id="{817B0DF1-90F2-A441-CFCB-813CB7524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2973" y="4960084"/>
              <a:ext cx="17953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5">
              <a:extLst>
                <a:ext uri="{FF2B5EF4-FFF2-40B4-BE49-F238E27FC236}">
                  <a16:creationId xmlns:a16="http://schemas.microsoft.com/office/drawing/2014/main" id="{4F185D3F-3449-1E6E-8A32-3104B8133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6548" y="4960084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6">
              <a:extLst>
                <a:ext uri="{FF2B5EF4-FFF2-40B4-BE49-F238E27FC236}">
                  <a16:creationId xmlns:a16="http://schemas.microsoft.com/office/drawing/2014/main" id="{E13B2336-D2F0-6DB6-19B9-6D346E4AC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9961" y="4960084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47">
              <a:extLst>
                <a:ext uri="{FF2B5EF4-FFF2-40B4-BE49-F238E27FC236}">
                  <a16:creationId xmlns:a16="http://schemas.microsoft.com/office/drawing/2014/main" id="{77676964-50E7-8C62-4A61-326ACDA74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3373" y="4960084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0">
              <a:extLst>
                <a:ext uri="{FF2B5EF4-FFF2-40B4-BE49-F238E27FC236}">
                  <a16:creationId xmlns:a16="http://schemas.microsoft.com/office/drawing/2014/main" id="{206B044F-F12A-064F-C39E-A8F89F83B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0048" y="4287711"/>
              <a:ext cx="117333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Number at risk</a:t>
              </a:r>
              <a:endParaRPr kumimoji="0" lang="ja-JP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Line 54">
              <a:extLst>
                <a:ext uri="{FF2B5EF4-FFF2-40B4-BE49-F238E27FC236}">
                  <a16:creationId xmlns:a16="http://schemas.microsoft.com/office/drawing/2014/main" id="{5A73764D-896B-3EB4-2CE5-9EC8506F62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96772" y="1403909"/>
              <a:ext cx="209645" cy="0"/>
            </a:xfrm>
            <a:prstGeom prst="line">
              <a:avLst/>
            </a:prstGeom>
            <a:noFill/>
            <a:ln w="28575" cap="rnd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Line 55">
              <a:extLst>
                <a:ext uri="{FF2B5EF4-FFF2-40B4-BE49-F238E27FC236}">
                  <a16:creationId xmlns:a16="http://schemas.microsoft.com/office/drawing/2014/main" id="{91C541C9-A7BC-EF39-F224-D640B4BCF0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92223" y="1764257"/>
              <a:ext cx="209645" cy="0"/>
            </a:xfrm>
            <a:prstGeom prst="line">
              <a:avLst/>
            </a:prstGeom>
            <a:noFill/>
            <a:ln w="28575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F26FD1E1-3E1B-10BD-BF42-DA0FCF703BEA}"/>
                </a:ext>
              </a:extLst>
            </p:cNvPr>
            <p:cNvSpPr txBox="1"/>
            <p:nvPr/>
          </p:nvSpPr>
          <p:spPr>
            <a:xfrm>
              <a:off x="7400286" y="1230195"/>
              <a:ext cx="6335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Distal</a:t>
              </a:r>
              <a:endParaRPr kumimoji="1" lang="ja-JP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96CD6849-F42A-3B47-2130-CB01C18FF9D7}"/>
                </a:ext>
              </a:extLst>
            </p:cNvPr>
            <p:cNvSpPr txBox="1"/>
            <p:nvPr/>
          </p:nvSpPr>
          <p:spPr>
            <a:xfrm>
              <a:off x="7400286" y="1605887"/>
              <a:ext cx="8723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Perihilar</a:t>
              </a:r>
              <a:endParaRPr kumimoji="1" lang="ja-JP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D8489B0C-8622-C56E-1C4D-2BE50E2F4C0B}"/>
                </a:ext>
              </a:extLst>
            </p:cNvPr>
            <p:cNvSpPr txBox="1"/>
            <p:nvPr/>
          </p:nvSpPr>
          <p:spPr>
            <a:xfrm>
              <a:off x="3629525" y="4611621"/>
              <a:ext cx="6335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Distal</a:t>
              </a:r>
              <a:endParaRPr kumimoji="1" lang="ja-JP" altLang="en-US" sz="1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642AC66C-C303-7526-5BD0-AF4718AD4D91}"/>
                </a:ext>
              </a:extLst>
            </p:cNvPr>
            <p:cNvSpPr txBox="1"/>
            <p:nvPr/>
          </p:nvSpPr>
          <p:spPr>
            <a:xfrm>
              <a:off x="3521206" y="4918531"/>
              <a:ext cx="8723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Perihilar</a:t>
              </a:r>
              <a:endParaRPr kumimoji="1" lang="ja-JP" alt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4884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81</Words>
  <Application>Microsoft Office PowerPoint</Application>
  <PresentationFormat>ワイド画面</PresentationFormat>
  <Paragraphs>66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hideya yamazaki</cp:lastModifiedBy>
  <cp:revision>57</cp:revision>
  <cp:lastPrinted>2025-02-09T06:09:19Z</cp:lastPrinted>
  <dcterms:created xsi:type="dcterms:W3CDTF">2024-03-29T06:40:21Z</dcterms:created>
  <dcterms:modified xsi:type="dcterms:W3CDTF">2025-03-22T02:28:02Z</dcterms:modified>
</cp:coreProperties>
</file>