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>
        <p:scale>
          <a:sx n="70" d="100"/>
          <a:sy n="70" d="100"/>
        </p:scale>
        <p:origin x="516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A0113-4014-4546-A9E4-4307014AAC4C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2F08-6486-4B69-8B88-9FD182D0B65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151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A0113-4014-4546-A9E4-4307014AAC4C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2F08-6486-4B69-8B88-9FD182D0B65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145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A0113-4014-4546-A9E4-4307014AAC4C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2F08-6486-4B69-8B88-9FD182D0B65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166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A0113-4014-4546-A9E4-4307014AAC4C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2F08-6486-4B69-8B88-9FD182D0B65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6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A0113-4014-4546-A9E4-4307014AAC4C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2F08-6486-4B69-8B88-9FD182D0B65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205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A0113-4014-4546-A9E4-4307014AAC4C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2F08-6486-4B69-8B88-9FD182D0B65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047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A0113-4014-4546-A9E4-4307014AAC4C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2F08-6486-4B69-8B88-9FD182D0B65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400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A0113-4014-4546-A9E4-4307014AAC4C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2F08-6486-4B69-8B88-9FD182D0B65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333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A0113-4014-4546-A9E4-4307014AAC4C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2F08-6486-4B69-8B88-9FD182D0B65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269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A0113-4014-4546-A9E4-4307014AAC4C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2F08-6486-4B69-8B88-9FD182D0B65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26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A0113-4014-4546-A9E4-4307014AAC4C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2F08-6486-4B69-8B88-9FD182D0B65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974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A0113-4014-4546-A9E4-4307014AAC4C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92F08-6486-4B69-8B88-9FD182D0B65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60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o 19"/>
          <p:cNvGrpSpPr/>
          <p:nvPr/>
        </p:nvGrpSpPr>
        <p:grpSpPr>
          <a:xfrm>
            <a:off x="1453487" y="1841253"/>
            <a:ext cx="9013949" cy="2908419"/>
            <a:chOff x="1453487" y="1841253"/>
            <a:chExt cx="9013949" cy="2908419"/>
          </a:xfrm>
        </p:grpSpPr>
        <p:pic>
          <p:nvPicPr>
            <p:cNvPr id="10" name="Imagen 9"/>
            <p:cNvPicPr>
              <a:picLocks noChangeAspect="1"/>
            </p:cNvPicPr>
            <p:nvPr/>
          </p:nvPicPr>
          <p:blipFill rotWithShape="1">
            <a:blip r:embed="rId2"/>
            <a:srcRect l="59624"/>
            <a:stretch/>
          </p:blipFill>
          <p:spPr>
            <a:xfrm>
              <a:off x="6755617" y="1841253"/>
              <a:ext cx="3711819" cy="2276923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53487" y="2226660"/>
              <a:ext cx="5302130" cy="1827952"/>
            </a:xfrm>
            <a:prstGeom prst="rect">
              <a:avLst/>
            </a:prstGeom>
          </p:spPr>
        </p:pic>
        <p:cxnSp>
          <p:nvCxnSpPr>
            <p:cNvPr id="13" name="Conector angular 12"/>
            <p:cNvCxnSpPr/>
            <p:nvPr/>
          </p:nvCxnSpPr>
          <p:spPr>
            <a:xfrm>
              <a:off x="9184943" y="3835021"/>
              <a:ext cx="914400" cy="914400"/>
            </a:xfrm>
            <a:prstGeom prst="bentConnector3">
              <a:avLst>
                <a:gd name="adj1" fmla="val -746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Forma libre 15"/>
            <p:cNvSpPr/>
            <p:nvPr/>
          </p:nvSpPr>
          <p:spPr>
            <a:xfrm>
              <a:off x="9225887" y="4326340"/>
              <a:ext cx="764274" cy="407412"/>
            </a:xfrm>
            <a:custGeom>
              <a:avLst/>
              <a:gdLst>
                <a:gd name="connsiteX0" fmla="*/ 0 w 764274"/>
                <a:gd name="connsiteY0" fmla="*/ 860071 h 885346"/>
                <a:gd name="connsiteX1" fmla="*/ 382137 w 764274"/>
                <a:gd name="connsiteY1" fmla="*/ 846423 h 885346"/>
                <a:gd name="connsiteX2" fmla="*/ 477671 w 764274"/>
                <a:gd name="connsiteY2" fmla="*/ 491582 h 885346"/>
                <a:gd name="connsiteX3" fmla="*/ 504967 w 764274"/>
                <a:gd name="connsiteY3" fmla="*/ 262 h 885346"/>
                <a:gd name="connsiteX4" fmla="*/ 545910 w 764274"/>
                <a:gd name="connsiteY4" fmla="*/ 559820 h 885346"/>
                <a:gd name="connsiteX5" fmla="*/ 627797 w 764274"/>
                <a:gd name="connsiteY5" fmla="*/ 846423 h 885346"/>
                <a:gd name="connsiteX6" fmla="*/ 764274 w 764274"/>
                <a:gd name="connsiteY6" fmla="*/ 846423 h 88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4274" h="885346">
                  <a:moveTo>
                    <a:pt x="0" y="860071"/>
                  </a:moveTo>
                  <a:cubicBezTo>
                    <a:pt x="151262" y="883954"/>
                    <a:pt x="302525" y="907838"/>
                    <a:pt x="382137" y="846423"/>
                  </a:cubicBezTo>
                  <a:cubicBezTo>
                    <a:pt x="461749" y="785008"/>
                    <a:pt x="457199" y="632609"/>
                    <a:pt x="477671" y="491582"/>
                  </a:cubicBezTo>
                  <a:cubicBezTo>
                    <a:pt x="498143" y="350555"/>
                    <a:pt x="493594" y="-11111"/>
                    <a:pt x="504967" y="262"/>
                  </a:cubicBezTo>
                  <a:cubicBezTo>
                    <a:pt x="516340" y="11635"/>
                    <a:pt x="525438" y="418793"/>
                    <a:pt x="545910" y="559820"/>
                  </a:cubicBezTo>
                  <a:cubicBezTo>
                    <a:pt x="566382" y="700847"/>
                    <a:pt x="591403" y="798656"/>
                    <a:pt x="627797" y="846423"/>
                  </a:cubicBezTo>
                  <a:cubicBezTo>
                    <a:pt x="664191" y="894190"/>
                    <a:pt x="714232" y="870306"/>
                    <a:pt x="764274" y="846423"/>
                  </a:cubicBezTo>
                </a:path>
              </a:pathLst>
            </a:cu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orma libre 16"/>
            <p:cNvSpPr/>
            <p:nvPr/>
          </p:nvSpPr>
          <p:spPr>
            <a:xfrm>
              <a:off x="9228159" y="3835021"/>
              <a:ext cx="764274" cy="914651"/>
            </a:xfrm>
            <a:custGeom>
              <a:avLst/>
              <a:gdLst>
                <a:gd name="connsiteX0" fmla="*/ 0 w 764274"/>
                <a:gd name="connsiteY0" fmla="*/ 860071 h 885346"/>
                <a:gd name="connsiteX1" fmla="*/ 382137 w 764274"/>
                <a:gd name="connsiteY1" fmla="*/ 846423 h 885346"/>
                <a:gd name="connsiteX2" fmla="*/ 477671 w 764274"/>
                <a:gd name="connsiteY2" fmla="*/ 491582 h 885346"/>
                <a:gd name="connsiteX3" fmla="*/ 504967 w 764274"/>
                <a:gd name="connsiteY3" fmla="*/ 262 h 885346"/>
                <a:gd name="connsiteX4" fmla="*/ 545910 w 764274"/>
                <a:gd name="connsiteY4" fmla="*/ 559820 h 885346"/>
                <a:gd name="connsiteX5" fmla="*/ 627797 w 764274"/>
                <a:gd name="connsiteY5" fmla="*/ 846423 h 885346"/>
                <a:gd name="connsiteX6" fmla="*/ 764274 w 764274"/>
                <a:gd name="connsiteY6" fmla="*/ 846423 h 88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4274" h="885346">
                  <a:moveTo>
                    <a:pt x="0" y="860071"/>
                  </a:moveTo>
                  <a:cubicBezTo>
                    <a:pt x="151262" y="883954"/>
                    <a:pt x="302525" y="907838"/>
                    <a:pt x="382137" y="846423"/>
                  </a:cubicBezTo>
                  <a:cubicBezTo>
                    <a:pt x="461749" y="785008"/>
                    <a:pt x="457199" y="632609"/>
                    <a:pt x="477671" y="491582"/>
                  </a:cubicBezTo>
                  <a:cubicBezTo>
                    <a:pt x="498143" y="350555"/>
                    <a:pt x="493594" y="-11111"/>
                    <a:pt x="504967" y="262"/>
                  </a:cubicBezTo>
                  <a:cubicBezTo>
                    <a:pt x="516340" y="11635"/>
                    <a:pt x="525438" y="418793"/>
                    <a:pt x="545910" y="559820"/>
                  </a:cubicBezTo>
                  <a:cubicBezTo>
                    <a:pt x="566382" y="700847"/>
                    <a:pt x="591403" y="798656"/>
                    <a:pt x="627797" y="846423"/>
                  </a:cubicBezTo>
                  <a:cubicBezTo>
                    <a:pt x="664191" y="894190"/>
                    <a:pt x="714232" y="870306"/>
                    <a:pt x="764274" y="846423"/>
                  </a:cubicBezTo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CuadroTexto 17"/>
            <p:cNvSpPr txBox="1"/>
            <p:nvPr/>
          </p:nvSpPr>
          <p:spPr>
            <a:xfrm>
              <a:off x="9876700" y="3807773"/>
              <a:ext cx="4475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Au</a:t>
              </a:r>
            </a:p>
            <a:p>
              <a:r>
                <a:rPr lang="en-US" b="1" dirty="0" smtClean="0">
                  <a:solidFill>
                    <a:schemeClr val="bg1">
                      <a:lumMod val="50000"/>
                    </a:schemeClr>
                  </a:solidFill>
                </a:rPr>
                <a:t>Fe</a:t>
              </a:r>
              <a:endParaRPr lang="en-US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9" name="CuadroTexto 18"/>
            <p:cNvSpPr txBox="1"/>
            <p:nvPr/>
          </p:nvSpPr>
          <p:spPr>
            <a:xfrm rot="16200000">
              <a:off x="8715200" y="4187840"/>
              <a:ext cx="6192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Counts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114828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</Words>
  <Application>Microsoft Office PowerPoint</Application>
  <PresentationFormat>Panorámica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MONTES BAYON</dc:creator>
  <cp:lastModifiedBy>MARIA MONTES BAYON</cp:lastModifiedBy>
  <cp:revision>2</cp:revision>
  <dcterms:created xsi:type="dcterms:W3CDTF">2025-03-28T16:21:35Z</dcterms:created>
  <dcterms:modified xsi:type="dcterms:W3CDTF">2025-03-28T16:29:51Z</dcterms:modified>
</cp:coreProperties>
</file>