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46"/>
    <p:restoredTop sz="94714"/>
  </p:normalViewPr>
  <p:slideViewPr>
    <p:cSldViewPr snapToGrid="0" snapToObjects="1">
      <p:cViewPr varScale="1">
        <p:scale>
          <a:sx n="173" d="100"/>
          <a:sy n="173" d="100"/>
        </p:scale>
        <p:origin x="1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7351E-9F53-994E-A155-89F9F52A2F5F}" type="datetimeFigureOut">
              <a:rPr lang="en-US" smtClean="0"/>
              <a:t>8/19/20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30ED-8504-0C4D-93B7-5C8D0D722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56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30ED-8504-0C4D-93B7-5C8D0D7222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51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F2A7A-AD97-4F48-8705-80F25A668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5E2EE-4F63-7345-A1C0-7488E3186A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959A2-957D-1449-9FF1-FDEB0DB2D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6F990-CBA0-024B-AAE4-F929B02F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97D3D-B8E8-F34F-9776-B52405C5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23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4B416-9B71-134C-8F69-747A7B8B6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22A11-F3E1-0243-B88F-8C49B4EEC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7CF99-BD32-654E-873A-B63C90ED2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51731-7628-FE48-A065-EE23544DA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6CFC9-C2E4-0B41-BFBB-71A87E14D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6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AE900-12F7-CF4D-A949-FA3B29EE1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D898F-4F87-9043-8EA4-5E72FF2E8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B2B0A-BF7E-C143-AC30-0213A95D8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2E5FE-1793-4647-9AA1-9B8AF05A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3850C-93B5-C84B-A247-C6D45D67A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7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4520A-E8ED-DD44-8320-8BBC112C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38DB9-4997-7443-A673-08896DF599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19A1F-DCF8-8D43-B7F5-03763F00E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490B6E-C6A4-554A-82E8-F35D7405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86A8F-4696-5944-8CC5-86D0A629C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4B098-E0C3-9949-B2BC-6DA58617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18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F721A-B2FA-0546-96D5-A4A7E039C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AE3A8-1D7E-1841-A504-16D3FDB69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5737A-C23E-8E43-BE25-36BBB67FA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26FF7-16EF-E646-8216-1A385E9A4A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A8E54-36FF-544D-899C-2B17645AB1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E4E483-FBAB-E94D-8C76-C0CBA0605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3776F7-2777-864A-9ECD-67E1AB847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B730F-8255-E542-AD13-B1ED9B59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7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E40D-DF23-BF49-B67B-559ACB20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3F7569-6BA2-8E41-9AC6-213D745A7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809B76-609E-2B4A-BA5F-E0249D86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2ECAE-0A67-914C-8C6A-670971BD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27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DBD09D-AF59-9145-B598-99D040405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A3BED7-EEB3-2343-A08F-9F0CB5870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62B31-9780-F943-A423-3FAD9C2A9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8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E5103-73F1-6043-87C6-E0F0971BE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9FBDD-32AF-8A44-9C03-FAD1B33C3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F9314-4F0E-EF43-9917-CB447AD62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055DD-F164-F947-A7E1-23D3B648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357FF-3D26-314B-8A80-38BB7611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7C33C-521B-D64F-BF66-0ED395247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71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D60E3-C131-904E-939E-52B24A95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CAB81-8A8B-154B-892C-745F316B1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80463-832C-5B49-8CB3-B375FBBE1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B2E6C-DCB1-134E-8A14-B8ADE4AE6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6F126-1FE7-4F43-B660-EFFBDC99D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54E9D-EFEB-724C-A08F-E2DDE505F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8B52-CC03-A44C-8764-E11E534C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AA92C5-C650-1548-A8FD-8C208CD4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6E66-3421-BF48-B78C-4D2C415B0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A741D-AA1B-104B-B32A-F3AC43DAC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9389B-041C-E641-B050-3DEF0509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3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0D3669-93C5-C542-B121-DC2C08F82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8531-7B10-6349-B9BA-75370538C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732D3-1267-AF4A-9309-4761FDEC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F7627-7989-E245-976D-9082B8D9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1A3A8-763F-0447-A22F-6E08CC86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7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066A5F-63C9-A245-8A91-D239AE8E9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27951-40A9-AA47-B456-DFDA08653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05BAB-4CF0-5D43-A605-A2C612BA7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96172-536A-954A-B77F-C78BAD33B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854C9-D7E9-254D-B12F-AB9622497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7" Type="http://schemas.openxmlformats.org/officeDocument/2006/relationships/image" Target="../media/image2.png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D06_s4_movie" descr="D06_s4_movie">
            <a:hlinkClick r:id="" action="ppaction://media"/>
            <a:extLst>
              <a:ext uri="{FF2B5EF4-FFF2-40B4-BE49-F238E27FC236}">
                <a16:creationId xmlns:a16="http://schemas.microsoft.com/office/drawing/2014/main" id="{9D7FFECD-3143-7343-94F1-3D92A3D4DC0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154.563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27021" y="3467287"/>
            <a:ext cx="3345168" cy="33451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B09E0E-7C33-B342-B60C-933BE0FE249F}"/>
              </a:ext>
            </a:extLst>
          </p:cNvPr>
          <p:cNvSpPr/>
          <p:nvPr/>
        </p:nvSpPr>
        <p:spPr>
          <a:xfrm>
            <a:off x="3611388" y="4555566"/>
            <a:ext cx="727227" cy="72722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D06_s4_movie" descr="D06_s4_movie">
            <a:hlinkClick r:id="" action="ppaction://media"/>
            <a:extLst>
              <a:ext uri="{FF2B5EF4-FFF2-40B4-BE49-F238E27FC236}">
                <a16:creationId xmlns:a16="http://schemas.microsoft.com/office/drawing/2014/main" id="{9834ADCC-87E3-0047-B62C-35DC313D992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154.5634"/>
                </p14:media>
              </p:ext>
            </p:extLst>
          </p:nvPr>
        </p:nvPicPr>
        <p:blipFill rotWithShape="1">
          <a:blip r:embed="rId6"/>
          <a:srcRect l="41384" t="32533" r="36876" b="45728"/>
          <a:stretch/>
        </p:blipFill>
        <p:spPr>
          <a:xfrm>
            <a:off x="5669136" y="3467287"/>
            <a:ext cx="3314434" cy="33144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6D5D049-08A2-6646-894F-F4B76926A84A}"/>
              </a:ext>
            </a:extLst>
          </p:cNvPr>
          <p:cNvSpPr txBox="1"/>
          <p:nvPr/>
        </p:nvSpPr>
        <p:spPr>
          <a:xfrm>
            <a:off x="9279693" y="6504722"/>
            <a:ext cx="28685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Kayagaki et al., Supplementary Video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D887E2-F835-C44B-A003-768738DFA64D}"/>
              </a:ext>
            </a:extLst>
          </p:cNvPr>
          <p:cNvSpPr txBox="1"/>
          <p:nvPr/>
        </p:nvSpPr>
        <p:spPr>
          <a:xfrm>
            <a:off x="390536" y="339159"/>
            <a:ext cx="1410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venetoclax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12217BC2-D051-9C4A-A439-2B6235FE3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203" y="4937628"/>
            <a:ext cx="1039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 i="1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Ninj1</a:t>
            </a:r>
            <a:r>
              <a:rPr lang="en-US" sz="2000" i="1" baseline="3000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–/– </a:t>
            </a:r>
            <a:endParaRPr lang="en-US" sz="2000" baseline="30000" dirty="0"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E00D99-D86F-A649-B9A7-A2613A167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718" y="1518076"/>
            <a:ext cx="9942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Wt</a:t>
            </a:r>
            <a:endParaRPr lang="en-US" sz="2000" baseline="30000" dirty="0"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7C8D1B4-3B2A-A949-BE17-2BF24DD2BB67}"/>
              </a:ext>
            </a:extLst>
          </p:cNvPr>
          <p:cNvGrpSpPr/>
          <p:nvPr/>
        </p:nvGrpSpPr>
        <p:grpSpPr>
          <a:xfrm>
            <a:off x="2227021" y="45545"/>
            <a:ext cx="3345168" cy="3345168"/>
            <a:chOff x="9200109" y="2416881"/>
            <a:chExt cx="2132545" cy="2132545"/>
          </a:xfrm>
        </p:grpSpPr>
        <p:pic>
          <p:nvPicPr>
            <p:cNvPr id="25" name="B06_s3_movie" descr="B06_s3_movie">
              <a:hlinkClick r:id="" action="ppaction://media"/>
              <a:extLst>
                <a:ext uri="{FF2B5EF4-FFF2-40B4-BE49-F238E27FC236}">
                  <a16:creationId xmlns:a16="http://schemas.microsoft.com/office/drawing/2014/main" id="{1481A0C8-4335-0345-9029-24B8FC9A7611}"/>
                </a:ext>
              </a:extLst>
            </p:cNvPr>
            <p:cNvPicPr>
              <a:picLocks noChangeAspect="1"/>
            </p:cNvPicPr>
            <p:nvPr>
              <a:videoFile r:link="rId1"/>
              <p:extLst>
                <p:ext uri="{DAA4B4D4-6D71-4841-9C94-3DE7FCFB9230}">
                  <p14:media xmlns:p14="http://schemas.microsoft.com/office/powerpoint/2010/main" r:embed="rId3">
                    <p14:trim st="12155.7567"/>
                  </p14:media>
                </p:ext>
              </p:extLst>
            </p:nvPr>
          </p:nvPicPr>
          <p:blipFill>
            <a:blip r:embed="rId7"/>
            <a:stretch>
              <a:fillRect/>
            </a:stretch>
          </p:blipFill>
          <p:spPr>
            <a:xfrm>
              <a:off x="9200109" y="2416881"/>
              <a:ext cx="2132545" cy="2132545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1CE5148-1420-734D-AABE-E4A622B8F969}"/>
                </a:ext>
              </a:extLst>
            </p:cNvPr>
            <p:cNvSpPr/>
            <p:nvPr/>
          </p:nvSpPr>
          <p:spPr>
            <a:xfrm>
              <a:off x="10845711" y="3464887"/>
              <a:ext cx="463607" cy="4636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8"/>
            </a:p>
          </p:txBody>
        </p:sp>
      </p:grpSp>
      <p:pic>
        <p:nvPicPr>
          <p:cNvPr id="27" name="B06_s3_movie" descr="B06_s3_movie">
            <a:hlinkClick r:id="" action="ppaction://media"/>
            <a:extLst>
              <a:ext uri="{FF2B5EF4-FFF2-40B4-BE49-F238E27FC236}">
                <a16:creationId xmlns:a16="http://schemas.microsoft.com/office/drawing/2014/main" id="{F0E43FAB-6C3A-0A48-A330-C544C71A8DC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2155.7567"/>
                </p14:media>
              </p:ext>
            </p:extLst>
          </p:nvPr>
        </p:nvPicPr>
        <p:blipFill rotWithShape="1">
          <a:blip r:embed="rId7"/>
          <a:srcRect l="77168" t="49523" r="1093" b="28747"/>
          <a:stretch/>
        </p:blipFill>
        <p:spPr>
          <a:xfrm>
            <a:off x="5669136" y="44009"/>
            <a:ext cx="3348153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1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84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84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12</Words>
  <Application>Microsoft Macintosh PowerPoint</Application>
  <PresentationFormat>Widescreen</PresentationFormat>
  <Paragraphs>5</Paragraphs>
  <Slides>1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榧垣 伸彦</cp:lastModifiedBy>
  <cp:revision>18</cp:revision>
  <dcterms:created xsi:type="dcterms:W3CDTF">2020-08-12T21:48:51Z</dcterms:created>
  <dcterms:modified xsi:type="dcterms:W3CDTF">2020-08-19T20:08:19Z</dcterms:modified>
</cp:coreProperties>
</file>