
<file path=[Content_Types].xml><?xml version="1.0" encoding="utf-8"?>
<Types xmlns="http://schemas.openxmlformats.org/package/2006/content-types">
  <Default Extension="avi" ContentType="video/x-msvideo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746"/>
    <p:restoredTop sz="94714"/>
  </p:normalViewPr>
  <p:slideViewPr>
    <p:cSldViewPr snapToGrid="0" snapToObjects="1">
      <p:cViewPr varScale="1">
        <p:scale>
          <a:sx n="173" d="100"/>
          <a:sy n="173" d="100"/>
        </p:scale>
        <p:origin x="13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17351E-9F53-994E-A155-89F9F52A2F5F}" type="datetimeFigureOut">
              <a:rPr lang="en-US" smtClean="0"/>
              <a:t>8/19/20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BD30ED-8504-0C4D-93B7-5C8D0D7222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8563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30ED-8504-0C4D-93B7-5C8D0D72221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455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F2A7A-AD97-4F48-8705-80F25A6685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95E2EE-4F63-7345-A1C0-7488E3186A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E959A2-957D-1449-9FF1-FDEB0DB2D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D25A9-5F1C-A142-9AC7-99690FBF5CBE}" type="datetimeFigureOut">
              <a:rPr lang="en-US" smtClean="0"/>
              <a:t>8/19/20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A6F990-CBA0-024B-AAE4-F929B02F1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C97D3D-B8E8-F34F-9776-B52405C50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DDEAF-3FF5-314C-9138-C99D25580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236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4B416-9B71-134C-8F69-747A7B8B6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F22A11-F3E1-0243-B88F-8C49B4EECA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17CF99-BD32-654E-873A-B63C90ED2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D25A9-5F1C-A142-9AC7-99690FBF5CBE}" type="datetimeFigureOut">
              <a:rPr lang="en-US" smtClean="0"/>
              <a:t>8/19/20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51731-7628-FE48-A065-EE23544DA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46CFC9-C2E4-0B41-BFBB-71A87E14D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DDEAF-3FF5-314C-9138-C99D25580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269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AE900-12F7-CF4D-A949-FA3B29EE1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5D898F-4F87-9043-8EA4-5E72FF2E8A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8B2B0A-BF7E-C143-AC30-0213A95D8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D25A9-5F1C-A142-9AC7-99690FBF5CBE}" type="datetimeFigureOut">
              <a:rPr lang="en-US" smtClean="0"/>
              <a:t>8/19/20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D2E5FE-1793-4647-9AA1-9B8AF05A3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73850C-93B5-C84B-A247-C6D45D67A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DDEAF-3FF5-314C-9138-C99D25580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477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4520A-E8ED-DD44-8320-8BBC112CB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938DB9-4997-7443-A673-08896DF599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019A1F-DCF8-8D43-B7F5-03763F00E5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490B6E-C6A4-554A-82E8-F35D74054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D25A9-5F1C-A142-9AC7-99690FBF5CBE}" type="datetimeFigureOut">
              <a:rPr lang="en-US" smtClean="0"/>
              <a:t>8/19/20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086A8F-4696-5944-8CC5-86D0A629C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04B098-E0C3-9949-B2BC-6DA586170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DDEAF-3FF5-314C-9138-C99D25580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118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F721A-B2FA-0546-96D5-A4A7E039C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DAE3A8-1D7E-1841-A504-16D3FDB69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E5737A-C23E-8E43-BE25-36BBB67FA9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F26FF7-16EF-E646-8216-1A385E9A4A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8A8E54-36FF-544D-899C-2B17645AB1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E4E483-FBAB-E94D-8C76-C0CBA0605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D25A9-5F1C-A142-9AC7-99690FBF5CBE}" type="datetimeFigureOut">
              <a:rPr lang="en-US" smtClean="0"/>
              <a:t>8/19/20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D3776F7-2777-864A-9ECD-67E1AB847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BAB730F-8255-E542-AD13-B1ED9B590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DDEAF-3FF5-314C-9138-C99D25580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379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AE40D-DF23-BF49-B67B-559ACB203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3F7569-6BA2-8E41-9AC6-213D745A74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D25A9-5F1C-A142-9AC7-99690FBF5CBE}" type="datetimeFigureOut">
              <a:rPr lang="en-US" smtClean="0"/>
              <a:t>8/19/20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809B76-609E-2B4A-BA5F-E0249D869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22ECAE-0A67-914C-8C6A-670971BDF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DDEAF-3FF5-314C-9138-C99D25580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127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DBD09D-AF59-9145-B598-99D040405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D25A9-5F1C-A142-9AC7-99690FBF5CBE}" type="datetimeFigureOut">
              <a:rPr lang="en-US" smtClean="0"/>
              <a:t>8/19/20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A3BED7-EEB3-2343-A08F-9F0CB5870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062B31-9780-F943-A423-3FAD9C2A9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DDEAF-3FF5-314C-9138-C99D25580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683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E5103-73F1-6043-87C6-E0F0971BE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49FBDD-32AF-8A44-9C03-FAD1B33C37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EF9314-4F0E-EF43-9917-CB447AD62F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0055DD-F164-F947-A7E1-23D3B648B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D25A9-5F1C-A142-9AC7-99690FBF5CBE}" type="datetimeFigureOut">
              <a:rPr lang="en-US" smtClean="0"/>
              <a:t>8/19/20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8357FF-3D26-314B-8A80-38BB76119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C7C33C-521B-D64F-BF66-0ED395247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DDEAF-3FF5-314C-9138-C99D25580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715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D60E3-C131-904E-939E-52B24A951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2CAB81-8A8B-154B-892C-745F316B1C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880463-832C-5B49-8CB3-B375FBBE1B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3B2E6C-DCB1-134E-8A14-B8ADE4AE6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D25A9-5F1C-A142-9AC7-99690FBF5CBE}" type="datetimeFigureOut">
              <a:rPr lang="en-US" smtClean="0"/>
              <a:t>8/19/20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36F126-1FE7-4F43-B660-EFFBDC99D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554E9D-EFEB-724C-A08F-E2DDE505F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DDEAF-3FF5-314C-9138-C99D25580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4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58B52-CC03-A44C-8764-E11E534C8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AA92C5-C650-1548-A8FD-8C208CD470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6E66-3421-BF48-B78C-4D2C415B0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D25A9-5F1C-A142-9AC7-99690FBF5CBE}" type="datetimeFigureOut">
              <a:rPr lang="en-US" smtClean="0"/>
              <a:t>8/19/20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EA741D-AA1B-104B-B32A-F3AC43DAC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D9389B-041C-E641-B050-3DEF0509A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DDEAF-3FF5-314C-9138-C99D25580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839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30D3669-93C5-C542-B121-DC2C08F82E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8C8531-7B10-6349-B9BA-75370538C5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0732D3-1267-AF4A-9309-4761FDEC5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D25A9-5F1C-A142-9AC7-99690FBF5CBE}" type="datetimeFigureOut">
              <a:rPr lang="en-US" smtClean="0"/>
              <a:t>8/19/20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7F7627-7989-E245-976D-9082B8D9D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61A3A8-763F-0447-A22F-6E08CC86E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DDEAF-3FF5-314C-9138-C99D25580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477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066A5F-63C9-A245-8A91-D239AE8E9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227951-40A9-AA47-B456-DFDA086538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E05BAB-4CF0-5D43-A605-A2C612BA71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D25A9-5F1C-A142-9AC7-99690FBF5CBE}" type="datetimeFigureOut">
              <a:rPr lang="en-US" smtClean="0"/>
              <a:t>8/19/20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C96172-536A-954A-B77F-C78BAD33BF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3854C9-D7E9-254D-B12F-AB96224974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DDEAF-3FF5-314C-9138-C99D25580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81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2.avi"/><Relationship Id="rId7" Type="http://schemas.openxmlformats.org/officeDocument/2006/relationships/image" Target="../media/image1.png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2.avi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04_s3_movie" descr="C04_s3_movie">
            <a:hlinkClick r:id="" action="ppaction://media"/>
            <a:extLst>
              <a:ext uri="{FF2B5EF4-FFF2-40B4-BE49-F238E27FC236}">
                <a16:creationId xmlns:a16="http://schemas.microsoft.com/office/drawing/2014/main" id="{99E10BFE-23D2-BB43-875E-D53A9275D94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12096" y="61208"/>
            <a:ext cx="3345169" cy="3345169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325BB53-B02F-2346-88DD-637769399F15}"/>
              </a:ext>
            </a:extLst>
          </p:cNvPr>
          <p:cNvSpPr/>
          <p:nvPr/>
        </p:nvSpPr>
        <p:spPr>
          <a:xfrm>
            <a:off x="4014848" y="893550"/>
            <a:ext cx="727227" cy="72722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C04_s3_movie" descr="C04_s3_movie">
            <a:hlinkClick r:id="" action="ppaction://media"/>
            <a:extLst>
              <a:ext uri="{FF2B5EF4-FFF2-40B4-BE49-F238E27FC236}">
                <a16:creationId xmlns:a16="http://schemas.microsoft.com/office/drawing/2014/main" id="{C27C84BB-A20F-DD48-B966-5E582DC46A2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7"/>
          <a:srcRect l="53891" t="24882" r="24369" b="53378"/>
          <a:stretch/>
        </p:blipFill>
        <p:spPr>
          <a:xfrm>
            <a:off x="5621858" y="61208"/>
            <a:ext cx="3340633" cy="3340633"/>
          </a:xfrm>
          <a:prstGeom prst="rect">
            <a:avLst/>
          </a:prstGeom>
        </p:spPr>
      </p:pic>
      <p:pic>
        <p:nvPicPr>
          <p:cNvPr id="3" name="E04_s3_movie" descr="E04_s3_movie">
            <a:hlinkClick r:id="" action="ppaction://media"/>
            <a:extLst>
              <a:ext uri="{FF2B5EF4-FFF2-40B4-BE49-F238E27FC236}">
                <a16:creationId xmlns:a16="http://schemas.microsoft.com/office/drawing/2014/main" id="{D46567FE-17D7-3146-960D-3C855169C2FC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12095" y="3466046"/>
            <a:ext cx="3345161" cy="3345161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4F86D40-37E1-674F-A60B-F54135355218}"/>
              </a:ext>
            </a:extLst>
          </p:cNvPr>
          <p:cNvSpPr/>
          <p:nvPr/>
        </p:nvSpPr>
        <p:spPr>
          <a:xfrm>
            <a:off x="4830029" y="3739615"/>
            <a:ext cx="727227" cy="72722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E04_s3_movie" descr="E04_s3_movie">
            <a:hlinkClick r:id="" action="ppaction://media"/>
            <a:extLst>
              <a:ext uri="{FF2B5EF4-FFF2-40B4-BE49-F238E27FC236}">
                <a16:creationId xmlns:a16="http://schemas.microsoft.com/office/drawing/2014/main" id="{C354A816-7A72-E34A-AF8D-90B255DAFAF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8"/>
          <a:srcRect l="78260" t="8132" b="70128"/>
          <a:stretch/>
        </p:blipFill>
        <p:spPr>
          <a:xfrm>
            <a:off x="5621859" y="3461510"/>
            <a:ext cx="3340632" cy="3340632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E856F9C9-9B4E-CE46-AE02-DF491ECA3D5A}"/>
              </a:ext>
            </a:extLst>
          </p:cNvPr>
          <p:cNvSpPr txBox="1"/>
          <p:nvPr/>
        </p:nvSpPr>
        <p:spPr>
          <a:xfrm>
            <a:off x="760830" y="339159"/>
            <a:ext cx="6703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LPS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9A360CF-D9E9-AA4E-A08A-A810421F6DD7}"/>
              </a:ext>
            </a:extLst>
          </p:cNvPr>
          <p:cNvSpPr txBox="1"/>
          <p:nvPr/>
        </p:nvSpPr>
        <p:spPr>
          <a:xfrm>
            <a:off x="9279693" y="6504722"/>
            <a:ext cx="28685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Kayagaki et al., Supplementary Video 2</a:t>
            </a:r>
          </a:p>
        </p:txBody>
      </p:sp>
      <p:sp>
        <p:nvSpPr>
          <p:cNvPr id="27" name="TextBox 23">
            <a:extLst>
              <a:ext uri="{FF2B5EF4-FFF2-40B4-BE49-F238E27FC236}">
                <a16:creationId xmlns:a16="http://schemas.microsoft.com/office/drawing/2014/main" id="{665EE756-35AD-7647-8085-49E123C4D6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7203" y="4937628"/>
            <a:ext cx="10392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000" i="1" dirty="0">
                <a:latin typeface="Arial" panose="020B0604020202020204" pitchFamily="34" charset="0"/>
                <a:ea typeface="Helvetica" charset="0"/>
                <a:cs typeface="Arial" panose="020B0604020202020204" pitchFamily="34" charset="0"/>
              </a:rPr>
              <a:t>Ninj1</a:t>
            </a:r>
            <a:r>
              <a:rPr lang="en-US" sz="2000" i="1" baseline="30000" dirty="0">
                <a:latin typeface="Arial" panose="020B0604020202020204" pitchFamily="34" charset="0"/>
                <a:ea typeface="Helvetica" charset="0"/>
                <a:cs typeface="Arial" panose="020B0604020202020204" pitchFamily="34" charset="0"/>
              </a:rPr>
              <a:t>–/– </a:t>
            </a:r>
            <a:endParaRPr lang="en-US" sz="2000" baseline="30000" dirty="0">
              <a:latin typeface="Arial" panose="020B0604020202020204" pitchFamily="34" charset="0"/>
              <a:ea typeface="Helvetica" charset="0"/>
              <a:cs typeface="Arial" panose="020B0604020202020204" pitchFamily="34" charset="0"/>
            </a:endParaRPr>
          </a:p>
        </p:txBody>
      </p:sp>
      <p:sp>
        <p:nvSpPr>
          <p:cNvPr id="28" name="TextBox 23">
            <a:extLst>
              <a:ext uri="{FF2B5EF4-FFF2-40B4-BE49-F238E27FC236}">
                <a16:creationId xmlns:a16="http://schemas.microsoft.com/office/drawing/2014/main" id="{619A852B-5A97-5841-830F-DFB09A67BF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9718" y="1518076"/>
            <a:ext cx="99425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000" dirty="0">
                <a:latin typeface="Arial" panose="020B0604020202020204" pitchFamily="34" charset="0"/>
                <a:ea typeface="Helvetica" charset="0"/>
                <a:cs typeface="Arial" panose="020B0604020202020204" pitchFamily="34" charset="0"/>
              </a:rPr>
              <a:t>Wt</a:t>
            </a:r>
            <a:endParaRPr lang="en-US" sz="2000" baseline="30000" dirty="0">
              <a:latin typeface="Arial" panose="020B0604020202020204" pitchFamily="34" charset="0"/>
              <a:ea typeface="Helvetica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4839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000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0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0000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9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video>
              <p:cMediaNode vol="80000">
                <p:cTn id="30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  <p:video>
              <p:cMediaNode vol="80000">
                <p:cTn id="3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1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video>
              <p:cMediaNode vol="80000">
                <p:cTn id="42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924</TotalTime>
  <Words>12</Words>
  <Application>Microsoft Macintosh PowerPoint</Application>
  <PresentationFormat>Widescreen</PresentationFormat>
  <Paragraphs>5</Paragraphs>
  <Slides>1</Slides>
  <Notes>1</Notes>
  <HiddenSlides>0</HiddenSlides>
  <MMClips>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榧垣 伸彦</cp:lastModifiedBy>
  <cp:revision>18</cp:revision>
  <dcterms:created xsi:type="dcterms:W3CDTF">2020-08-12T21:48:51Z</dcterms:created>
  <dcterms:modified xsi:type="dcterms:W3CDTF">2020-08-19T20:07:52Z</dcterms:modified>
</cp:coreProperties>
</file>