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46"/>
    <p:restoredTop sz="94714"/>
  </p:normalViewPr>
  <p:slideViewPr>
    <p:cSldViewPr snapToGrid="0" snapToObjects="1">
      <p:cViewPr varScale="1">
        <p:scale>
          <a:sx n="173" d="100"/>
          <a:sy n="173" d="100"/>
        </p:scale>
        <p:origin x="1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7351E-9F53-994E-A155-89F9F52A2F5F}" type="datetimeFigureOut">
              <a:rPr lang="en-US" smtClean="0"/>
              <a:t>8/19/20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30ED-8504-0C4D-93B7-5C8D0D722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56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30ED-8504-0C4D-93B7-5C8D0D7222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61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F2A7A-AD97-4F48-8705-80F25A668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5E2EE-4F63-7345-A1C0-7488E3186A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959A2-957D-1449-9FF1-FDEB0DB2D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6F990-CBA0-024B-AAE4-F929B02F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97D3D-B8E8-F34F-9776-B52405C50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236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4B416-9B71-134C-8F69-747A7B8B6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22A11-F3E1-0243-B88F-8C49B4EEC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7CF99-BD32-654E-873A-B63C90ED2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51731-7628-FE48-A065-EE23544DA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6CFC9-C2E4-0B41-BFBB-71A87E14D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6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AE900-12F7-CF4D-A949-FA3B29EE1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D898F-4F87-9043-8EA4-5E72FF2E8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B2B0A-BF7E-C143-AC30-0213A95D8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2E5FE-1793-4647-9AA1-9B8AF05A3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3850C-93B5-C84B-A247-C6D45D67A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7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4520A-E8ED-DD44-8320-8BBC112CB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38DB9-4997-7443-A673-08896DF599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019A1F-DCF8-8D43-B7F5-03763F00E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490B6E-C6A4-554A-82E8-F35D7405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086A8F-4696-5944-8CC5-86D0A629C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4B098-E0C3-9949-B2BC-6DA586170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18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F721A-B2FA-0546-96D5-A4A7E039C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AE3A8-1D7E-1841-A504-16D3FDB69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E5737A-C23E-8E43-BE25-36BBB67FA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F26FF7-16EF-E646-8216-1A385E9A4A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8A8E54-36FF-544D-899C-2B17645AB1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E4E483-FBAB-E94D-8C76-C0CBA0605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3776F7-2777-864A-9ECD-67E1AB847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AB730F-8255-E542-AD13-B1ED9B59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7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E40D-DF23-BF49-B67B-559ACB203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3F7569-6BA2-8E41-9AC6-213D745A7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809B76-609E-2B4A-BA5F-E0249D869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22ECAE-0A67-914C-8C6A-670971BD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27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DBD09D-AF59-9145-B598-99D040405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A3BED7-EEB3-2343-A08F-9F0CB5870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62B31-9780-F943-A423-3FAD9C2A9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68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E5103-73F1-6043-87C6-E0F0971BE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9FBDD-32AF-8A44-9C03-FAD1B33C3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F9314-4F0E-EF43-9917-CB447AD62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0055DD-F164-F947-A7E1-23D3B648B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357FF-3D26-314B-8A80-38BB76119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7C33C-521B-D64F-BF66-0ED395247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715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D60E3-C131-904E-939E-52B24A95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2CAB81-8A8B-154B-892C-745F316B1C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80463-832C-5B49-8CB3-B375FBBE1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3B2E6C-DCB1-134E-8A14-B8ADE4AE6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6F126-1FE7-4F43-B660-EFFBDC99D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54E9D-EFEB-724C-A08F-E2DDE505F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8B52-CC03-A44C-8764-E11E534C8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AA92C5-C650-1548-A8FD-8C208CD47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6E66-3421-BF48-B78C-4D2C415B0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A741D-AA1B-104B-B32A-F3AC43DAC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9389B-041C-E641-B050-3DEF0509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39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0D3669-93C5-C542-B121-DC2C08F82E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8531-7B10-6349-B9BA-75370538C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732D3-1267-AF4A-9309-4761FDEC5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F7627-7989-E245-976D-9082B8D9D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1A3A8-763F-0447-A22F-6E08CC86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7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066A5F-63C9-A245-8A91-D239AE8E9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27951-40A9-AA47-B456-DFDA08653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05BAB-4CF0-5D43-A605-A2C612BA7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96172-536A-954A-B77F-C78BAD33B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854C9-D7E9-254D-B12F-AB9622497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avi"/><Relationship Id="rId7" Type="http://schemas.openxmlformats.org/officeDocument/2006/relationships/image" Target="../media/image1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avi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03_s1_movie" descr="B03_s1_movie">
            <a:hlinkClick r:id="" action="ppaction://media"/>
            <a:extLst>
              <a:ext uri="{FF2B5EF4-FFF2-40B4-BE49-F238E27FC236}">
                <a16:creationId xmlns:a16="http://schemas.microsoft.com/office/drawing/2014/main" id="{336DFD63-E66B-244C-99E4-CAA8087E25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86491" y="45544"/>
            <a:ext cx="3345175" cy="33451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B30F68-1E83-5D4B-81A1-8F75ABC8284D}"/>
              </a:ext>
            </a:extLst>
          </p:cNvPr>
          <p:cNvSpPr/>
          <p:nvPr/>
        </p:nvSpPr>
        <p:spPr>
          <a:xfrm>
            <a:off x="4754418" y="2381209"/>
            <a:ext cx="727227" cy="72722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03_s1_movie" descr="B03_s1_movie">
            <a:hlinkClick r:id="" action="ppaction://media"/>
            <a:extLst>
              <a:ext uri="{FF2B5EF4-FFF2-40B4-BE49-F238E27FC236}">
                <a16:creationId xmlns:a16="http://schemas.microsoft.com/office/drawing/2014/main" id="{EA12979D-379D-6744-8C34-B1E3EB30D4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76765" t="69822" r="1495" b="8439"/>
          <a:stretch/>
        </p:blipFill>
        <p:spPr>
          <a:xfrm>
            <a:off x="5604305" y="45544"/>
            <a:ext cx="3345171" cy="3345175"/>
          </a:xfrm>
          <a:prstGeom prst="rect">
            <a:avLst/>
          </a:prstGeom>
        </p:spPr>
      </p:pic>
      <p:pic>
        <p:nvPicPr>
          <p:cNvPr id="8" name="D03_s5_movie" descr="D03_s5_movie">
            <a:hlinkClick r:id="" action="ppaction://media"/>
            <a:extLst>
              <a:ext uri="{FF2B5EF4-FFF2-40B4-BE49-F238E27FC236}">
                <a16:creationId xmlns:a16="http://schemas.microsoft.com/office/drawing/2014/main" id="{651CAF15-AF52-774C-BA33-19E4328506E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86491" y="3465098"/>
            <a:ext cx="3345171" cy="334517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DB51FB-6A62-BD4F-96F1-28F37F3FFF77}"/>
              </a:ext>
            </a:extLst>
          </p:cNvPr>
          <p:cNvSpPr/>
          <p:nvPr/>
        </p:nvSpPr>
        <p:spPr>
          <a:xfrm>
            <a:off x="4754418" y="5362770"/>
            <a:ext cx="727227" cy="72722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D03_s5_movie" descr="D03_s5_movie">
            <a:hlinkClick r:id="" action="ppaction://media"/>
            <a:extLst>
              <a:ext uri="{FF2B5EF4-FFF2-40B4-BE49-F238E27FC236}">
                <a16:creationId xmlns:a16="http://schemas.microsoft.com/office/drawing/2014/main" id="{CED5D961-6A19-CD48-9237-2499E97D821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l="76765" t="56729" r="1495" b="21531"/>
          <a:stretch/>
        </p:blipFill>
        <p:spPr>
          <a:xfrm>
            <a:off x="5604305" y="3465096"/>
            <a:ext cx="3345171" cy="3345171"/>
          </a:xfrm>
          <a:prstGeom prst="rect">
            <a:avLst/>
          </a:prstGeom>
        </p:spPr>
      </p:pic>
      <p:sp>
        <p:nvSpPr>
          <p:cNvPr id="22" name="TextBox 23">
            <a:extLst>
              <a:ext uri="{FF2B5EF4-FFF2-40B4-BE49-F238E27FC236}">
                <a16:creationId xmlns:a16="http://schemas.microsoft.com/office/drawing/2014/main" id="{2DC4B292-2B0C-374B-B946-102DEC6DC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7203" y="4937628"/>
            <a:ext cx="1039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 i="1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Ninj1</a:t>
            </a:r>
            <a:r>
              <a:rPr lang="en-US" sz="2000" i="1" baseline="30000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–/– </a:t>
            </a:r>
            <a:endParaRPr lang="en-US" sz="2000" baseline="30000" dirty="0"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27CC998F-FDDC-4D48-A910-0D91BD85D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718" y="1518076"/>
            <a:ext cx="9942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Wt</a:t>
            </a:r>
            <a:endParaRPr lang="en-US" sz="2000" baseline="30000" dirty="0"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C52319-FFFE-B449-9EEA-C859E5C43BD6}"/>
              </a:ext>
            </a:extLst>
          </p:cNvPr>
          <p:cNvSpPr txBox="1"/>
          <p:nvPr/>
        </p:nvSpPr>
        <p:spPr>
          <a:xfrm>
            <a:off x="525188" y="339159"/>
            <a:ext cx="1141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nigericin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6B2442-6BCB-F34A-86EA-B7801BE37F92}"/>
              </a:ext>
            </a:extLst>
          </p:cNvPr>
          <p:cNvSpPr txBox="1"/>
          <p:nvPr/>
        </p:nvSpPr>
        <p:spPr>
          <a:xfrm>
            <a:off x="9279693" y="6504722"/>
            <a:ext cx="28685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Kayagaki et al., Supplementary Video 1</a:t>
            </a:r>
          </a:p>
        </p:txBody>
      </p:sp>
    </p:spTree>
    <p:extLst>
      <p:ext uri="{BB962C8B-B14F-4D97-AF65-F5344CB8AC3E}">
        <p14:creationId xmlns:p14="http://schemas.microsoft.com/office/powerpoint/2010/main" val="1049557908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4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5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12</Words>
  <Application>Microsoft Macintosh PowerPoint</Application>
  <PresentationFormat>Widescreen</PresentationFormat>
  <Paragraphs>5</Paragraphs>
  <Slides>1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榧垣 伸彦</cp:lastModifiedBy>
  <cp:revision>18</cp:revision>
  <dcterms:created xsi:type="dcterms:W3CDTF">2020-08-12T21:48:51Z</dcterms:created>
  <dcterms:modified xsi:type="dcterms:W3CDTF">2020-08-19T20:07:34Z</dcterms:modified>
</cp:coreProperties>
</file>