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64" r:id="rId2"/>
  </p:sldIdLst>
  <p:sldSz cx="16200438" cy="10799763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8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D9DFA-892C-4A01-9CD4-281370AE0F05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36650" y="1154113"/>
            <a:ext cx="46767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65284-C822-4D5E-A106-328056E425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714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1767462"/>
            <a:ext cx="13770372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55" y="5672376"/>
            <a:ext cx="12150329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27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23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43" y="2692444"/>
            <a:ext cx="13972878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343" y="7227345"/>
            <a:ext cx="13972878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325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780" y="2874937"/>
            <a:ext cx="6885186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1472" y="2874937"/>
            <a:ext cx="6885186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574990"/>
            <a:ext cx="13972878" cy="208745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5892" y="2647443"/>
            <a:ext cx="6853544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892" y="3944914"/>
            <a:ext cx="6853544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01473" y="2647443"/>
            <a:ext cx="6887296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1473" y="3944914"/>
            <a:ext cx="6887296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60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14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408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719984"/>
            <a:ext cx="5225063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296" y="1554968"/>
            <a:ext cx="8201472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3239929"/>
            <a:ext cx="5225063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53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719984"/>
            <a:ext cx="5225063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87296" y="1554968"/>
            <a:ext cx="8201472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3239929"/>
            <a:ext cx="5225063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62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40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93440" y="574987"/>
            <a:ext cx="3493219" cy="9152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781" y="574987"/>
            <a:ext cx="10277153" cy="9152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79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780" y="574990"/>
            <a:ext cx="13972878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780" y="2874937"/>
            <a:ext cx="13972878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3780" y="10009783"/>
            <a:ext cx="364509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75C8-0618-4384-9142-BF4DEE859B67}" type="datetimeFigureOut">
              <a:rPr lang="zh-CN" altLang="en-US" smtClean="0"/>
              <a:t>2021/6/12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66395" y="10009783"/>
            <a:ext cx="54676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559" y="10009783"/>
            <a:ext cx="364509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61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8983C5-9FE6-43E3-8B41-229F0CB0D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08" y="2543206"/>
            <a:ext cx="6423299" cy="37908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CC62053-A1E6-47B2-B02C-BE3799D4FAC2}"/>
              </a:ext>
            </a:extLst>
          </p:cNvPr>
          <p:cNvSpPr txBox="1"/>
          <p:nvPr/>
        </p:nvSpPr>
        <p:spPr>
          <a:xfrm>
            <a:off x="5523103" y="2482236"/>
            <a:ext cx="127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-0.001</a:t>
            </a:r>
          </a:p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0.787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E47A681-B5D4-4837-B32B-E2AC6501211D}"/>
              </a:ext>
            </a:extLst>
          </p:cNvPr>
          <p:cNvSpPr txBox="1"/>
          <p:nvPr/>
        </p:nvSpPr>
        <p:spPr>
          <a:xfrm>
            <a:off x="654868" y="1899128"/>
            <a:ext cx="237937" cy="58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7527"/>
            <a:r>
              <a:rPr lang="en-US" altLang="zh-CN" sz="3189" b="1" dirty="0">
                <a:solidFill>
                  <a:prstClr val="black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rPr>
              <a:t>a</a:t>
            </a:r>
            <a:endParaRPr lang="zh-CN" altLang="en-US" sz="3189" b="1" dirty="0">
              <a:solidFill>
                <a:prstClr val="black"/>
              </a:solidFill>
              <a:latin typeface="Arial" panose="020B0604020202020204" pitchFamily="34" charset="0"/>
              <a:ea typeface="方正舒体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20A8D5D-B8C3-4071-BDCA-D2F64B12A526}"/>
              </a:ext>
            </a:extLst>
          </p:cNvPr>
          <p:cNvSpPr txBox="1"/>
          <p:nvPr/>
        </p:nvSpPr>
        <p:spPr>
          <a:xfrm>
            <a:off x="8305020" y="1980880"/>
            <a:ext cx="159395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7527"/>
            <a:r>
              <a:rPr lang="en-US" altLang="zh-CN" sz="2658" b="1" dirty="0">
                <a:solidFill>
                  <a:prstClr val="black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rPr>
              <a:t>b</a:t>
            </a:r>
            <a:endParaRPr lang="zh-CN" altLang="en-US" sz="2658" b="1" dirty="0">
              <a:solidFill>
                <a:prstClr val="black"/>
              </a:solidFill>
              <a:latin typeface="Arial" panose="020B0604020202020204" pitchFamily="34" charset="0"/>
              <a:ea typeface="方正舒体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D3F8780-81B4-4D90-9199-C92AAD6A8B4F}"/>
              </a:ext>
            </a:extLst>
          </p:cNvPr>
          <p:cNvSpPr txBox="1"/>
          <p:nvPr/>
        </p:nvSpPr>
        <p:spPr>
          <a:xfrm>
            <a:off x="593447" y="848493"/>
            <a:ext cx="7582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1 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910C589-B914-4823-9362-2167126A7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370" y="6923483"/>
            <a:ext cx="6423300" cy="37908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5C0EC5F-4966-4143-8035-B197B4E03C05}"/>
              </a:ext>
            </a:extLst>
          </p:cNvPr>
          <p:cNvSpPr txBox="1"/>
          <p:nvPr/>
        </p:nvSpPr>
        <p:spPr>
          <a:xfrm>
            <a:off x="10174981" y="7021019"/>
            <a:ext cx="1341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-0.003</a:t>
            </a:r>
          </a:p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0.648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D10F150-3449-4318-9EAA-C7761BF82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1148" y="2555519"/>
            <a:ext cx="6427969" cy="379221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B1DEB84-3717-460C-8BFE-A3A8CE69F86F}"/>
              </a:ext>
            </a:extLst>
          </p:cNvPr>
          <p:cNvSpPr txBox="1"/>
          <p:nvPr/>
        </p:nvSpPr>
        <p:spPr>
          <a:xfrm>
            <a:off x="5159921" y="6519663"/>
            <a:ext cx="531855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7527"/>
            <a:r>
              <a:rPr lang="en-US" altLang="zh-CN" sz="2658" b="1" dirty="0">
                <a:solidFill>
                  <a:prstClr val="black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rPr>
              <a:t>c</a:t>
            </a:r>
            <a:endParaRPr lang="zh-CN" altLang="en-US" sz="2658" b="1" dirty="0">
              <a:solidFill>
                <a:prstClr val="black"/>
              </a:solidFill>
              <a:latin typeface="Arial" panose="020B0604020202020204" pitchFamily="34" charset="0"/>
              <a:ea typeface="方正舒体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4F00C89-DF5A-4007-8F82-FD8E775E5D73}"/>
              </a:ext>
            </a:extLst>
          </p:cNvPr>
          <p:cNvSpPr txBox="1"/>
          <p:nvPr/>
        </p:nvSpPr>
        <p:spPr>
          <a:xfrm>
            <a:off x="13687428" y="2543206"/>
            <a:ext cx="1341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0.022</a:t>
            </a:r>
          </a:p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0.214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766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7228</TotalTime>
  <Words>27</Words>
  <Application>Microsoft Office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 garu</dc:creator>
  <cp:lastModifiedBy>Shozo Yano</cp:lastModifiedBy>
  <cp:revision>27</cp:revision>
  <cp:lastPrinted>2021-04-13T01:41:35Z</cp:lastPrinted>
  <dcterms:created xsi:type="dcterms:W3CDTF">2021-02-16T06:53:24Z</dcterms:created>
  <dcterms:modified xsi:type="dcterms:W3CDTF">2021-06-12T04:01:38Z</dcterms:modified>
</cp:coreProperties>
</file>